
<file path=[Content_Types].xml><?xml version="1.0" encoding="utf-8"?>
<Types xmlns="http://schemas.openxmlformats.org/package/2006/content-types">
  <Default Extension="jfif" ContentType="image/jpeg"/>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0"/>
  </p:notesMasterIdLst>
  <p:sldIdLst>
    <p:sldId id="423" r:id="rId2"/>
    <p:sldId id="338" r:id="rId3"/>
    <p:sldId id="289" r:id="rId4"/>
    <p:sldId id="277" r:id="rId5"/>
    <p:sldId id="407" r:id="rId6"/>
    <p:sldId id="290" r:id="rId7"/>
    <p:sldId id="335" r:id="rId8"/>
    <p:sldId id="339" r:id="rId9"/>
    <p:sldId id="341" r:id="rId10"/>
    <p:sldId id="397" r:id="rId11"/>
    <p:sldId id="282" r:id="rId12"/>
    <p:sldId id="357" r:id="rId13"/>
    <p:sldId id="359" r:id="rId14"/>
    <p:sldId id="361" r:id="rId15"/>
    <p:sldId id="414" r:id="rId16"/>
    <p:sldId id="376" r:id="rId17"/>
    <p:sldId id="259" r:id="rId18"/>
    <p:sldId id="280" r:id="rId19"/>
    <p:sldId id="269" r:id="rId20"/>
    <p:sldId id="366" r:id="rId21"/>
    <p:sldId id="369" r:id="rId22"/>
    <p:sldId id="415" r:id="rId23"/>
    <p:sldId id="416" r:id="rId24"/>
    <p:sldId id="417" r:id="rId25"/>
    <p:sldId id="418" r:id="rId26"/>
    <p:sldId id="419" r:id="rId27"/>
    <p:sldId id="420" r:id="rId28"/>
    <p:sldId id="406" r:id="rId29"/>
    <p:sldId id="421" r:id="rId30"/>
    <p:sldId id="306" r:id="rId31"/>
    <p:sldId id="365" r:id="rId32"/>
    <p:sldId id="422" r:id="rId33"/>
    <p:sldId id="285" r:id="rId34"/>
    <p:sldId id="378" r:id="rId35"/>
    <p:sldId id="375" r:id="rId36"/>
    <p:sldId id="377" r:id="rId37"/>
    <p:sldId id="410" r:id="rId38"/>
    <p:sldId id="262" r:id="rId3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146" y="7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300B9-50E5-42F3-8CC6-27455004BF1A}" type="datetimeFigureOut">
              <a:rPr lang="en-US" smtClean="0"/>
              <a:t>8/2/2023</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CF230-EE5E-422C-A015-52426A450322}" type="slidenum">
              <a:rPr lang="en-US" smtClean="0"/>
              <a:t>‹#›</a:t>
            </a:fld>
            <a:endParaRPr lang="en-US"/>
          </a:p>
        </p:txBody>
      </p:sp>
    </p:spTree>
    <p:extLst>
      <p:ext uri="{BB962C8B-B14F-4D97-AF65-F5344CB8AC3E}">
        <p14:creationId xmlns:p14="http://schemas.microsoft.com/office/powerpoint/2010/main" val="235423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2068B55-0641-4DD6-B9F9-96CD54D4AD1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F117F37-40B7-4928-A97A-2D41652C10FD}" type="slidenum">
              <a:rPr kumimoji="0" lang="en-US" altLang="en-US"/>
              <a:pPr>
                <a:spcBef>
                  <a:spcPct val="0"/>
                </a:spcBef>
              </a:pPr>
              <a:t>11</a:t>
            </a:fld>
            <a:endParaRPr kumimoji="0" lang="en-US" altLang="en-US"/>
          </a:p>
        </p:txBody>
      </p:sp>
      <p:sp>
        <p:nvSpPr>
          <p:cNvPr id="34819" name="Rectangle 2">
            <a:extLst>
              <a:ext uri="{FF2B5EF4-FFF2-40B4-BE49-F238E27FC236}">
                <a16:creationId xmlns:a16="http://schemas.microsoft.com/office/drawing/2014/main" id="{0B4E3CEC-56A5-41A4-8439-E95651050495}"/>
              </a:ext>
            </a:extLst>
          </p:cNvPr>
          <p:cNvSpPr>
            <a:spLocks noGrp="1" noRot="1" noChangeAspect="1" noChangeArrowheads="1" noTextEdit="1"/>
          </p:cNvSpPr>
          <p:nvPr>
            <p:ph type="sldImg"/>
          </p:nvPr>
        </p:nvSpPr>
        <p:spPr>
          <a:xfrm>
            <a:off x="1200150" y="1143000"/>
            <a:ext cx="4457700" cy="3086100"/>
          </a:xfrm>
          <a:ln/>
        </p:spPr>
      </p:sp>
      <p:sp>
        <p:nvSpPr>
          <p:cNvPr id="34820" name="Rectangle 3">
            <a:extLst>
              <a:ext uri="{FF2B5EF4-FFF2-40B4-BE49-F238E27FC236}">
                <a16:creationId xmlns:a16="http://schemas.microsoft.com/office/drawing/2014/main" id="{ED2BBEE2-0FC1-434A-A796-06905A91B16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86CE2A4-5134-4FF0-BD5F-B40A62BB998F}"/>
              </a:ext>
            </a:extLst>
          </p:cNvPr>
          <p:cNvSpPr>
            <a:spLocks noGrp="1" noRot="1" noChangeAspect="1" noTextEdit="1"/>
          </p:cNvSpPr>
          <p:nvPr>
            <p:ph type="sldImg"/>
          </p:nvPr>
        </p:nvSpPr>
        <p:spPr>
          <a:xfrm>
            <a:off x="1200150" y="1143000"/>
            <a:ext cx="4457700" cy="3086100"/>
          </a:xfrm>
          <a:ln/>
        </p:spPr>
      </p:sp>
      <p:sp>
        <p:nvSpPr>
          <p:cNvPr id="53251" name="Notes Placeholder 2">
            <a:extLst>
              <a:ext uri="{FF2B5EF4-FFF2-40B4-BE49-F238E27FC236}">
                <a16:creationId xmlns:a16="http://schemas.microsoft.com/office/drawing/2014/main" id="{BD3EB6EE-F4E3-4A19-BE5B-B53AD15FBC6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vi-VN" altLang="en-US"/>
          </a:p>
        </p:txBody>
      </p:sp>
      <p:sp>
        <p:nvSpPr>
          <p:cNvPr id="53252" name="Slide Number Placeholder 3">
            <a:extLst>
              <a:ext uri="{FF2B5EF4-FFF2-40B4-BE49-F238E27FC236}">
                <a16:creationId xmlns:a16="http://schemas.microsoft.com/office/drawing/2014/main" id="{2D0EC2F3-31CB-4849-981B-BE0028A93BE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14CFDF1-9B0D-4F66-A299-AA81C146689B}" type="slidenum">
              <a:rPr kumimoji="0" lang="en-US" altLang="en-US"/>
              <a:pPr>
                <a:spcBef>
                  <a:spcPct val="0"/>
                </a:spcBef>
              </a:pPr>
              <a:t>29</a:t>
            </a:fld>
            <a:endParaRPr kumimoji="0"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78950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742927">
              <a:defRPr/>
            </a:pPr>
            <a:fld id="{60EE9FF6-08B4-4B2A-95CB-6A0B8AEBAA10}"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27">
              <a:defRPr/>
            </a:pPr>
            <a:fld id="{870DD70C-D52F-4F97-96FE-5BAF0AC8B79B}" type="slidenum">
              <a:rPr lang="en-US" altLang="en-US" smtClean="0"/>
              <a:pPr defTabSz="742927">
                <a:defRPr/>
              </a:pPr>
              <a:t>‹#›</a:t>
            </a:fld>
            <a:endParaRPr lang="en-US" altLang="en-US"/>
          </a:p>
        </p:txBody>
      </p:sp>
    </p:spTree>
    <p:extLst>
      <p:ext uri="{BB962C8B-B14F-4D97-AF65-F5344CB8AC3E}">
        <p14:creationId xmlns:p14="http://schemas.microsoft.com/office/powerpoint/2010/main" val="314808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742927">
              <a:defRPr/>
            </a:pPr>
            <a:fld id="{BE6DAD8D-E417-4DCC-A5DB-164E736EA9D8}"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27">
              <a:defRPr/>
            </a:pPr>
            <a:fld id="{BEA6354B-21A0-4B3B-BA8D-45BCD5BEC823}" type="slidenum">
              <a:rPr lang="en-US" altLang="en-US" smtClean="0"/>
              <a:pPr defTabSz="742927">
                <a:defRPr/>
              </a:pPr>
              <a:t>‹#›</a:t>
            </a:fld>
            <a:endParaRPr lang="en-US" altLang="en-US"/>
          </a:p>
        </p:txBody>
      </p:sp>
    </p:spTree>
    <p:extLst>
      <p:ext uri="{BB962C8B-B14F-4D97-AF65-F5344CB8AC3E}">
        <p14:creationId xmlns:p14="http://schemas.microsoft.com/office/powerpoint/2010/main" val="76676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742927">
              <a:defRPr/>
            </a:pPr>
            <a:fld id="{A29EC2DE-DBAB-4311-82E7-1448AC1CFAA5}"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27">
              <a:defRPr/>
            </a:pPr>
            <a:fld id="{4B7214C8-2F18-4152-A8F4-AFC7ABFBC11A}" type="slidenum">
              <a:rPr lang="en-US" altLang="en-US" smtClean="0"/>
              <a:pPr defTabSz="742927">
                <a:defRPr/>
              </a:pPr>
              <a:t>‹#›</a:t>
            </a:fld>
            <a:endParaRPr lang="en-US" altLang="en-US"/>
          </a:p>
        </p:txBody>
      </p:sp>
    </p:spTree>
    <p:extLst>
      <p:ext uri="{BB962C8B-B14F-4D97-AF65-F5344CB8AC3E}">
        <p14:creationId xmlns:p14="http://schemas.microsoft.com/office/powerpoint/2010/main" val="188170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238250" y="731520"/>
            <a:ext cx="6934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B70948-1101-4599-8EBB-172645431BB1}"/>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B95ECD7-1D1A-40F5-A808-8F46373C02A9}"/>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2D7F51-5F83-46D1-92BB-276CC4E7C281}"/>
              </a:ext>
            </a:extLst>
          </p:cNvPr>
          <p:cNvSpPr>
            <a:spLocks noGrp="1"/>
          </p:cNvSpPr>
          <p:nvPr>
            <p:ph type="sldNum" sz="quarter" idx="16"/>
          </p:nvPr>
        </p:nvSpPr>
        <p:spPr/>
        <p:txBody>
          <a:bodyPr/>
          <a:lstStyle>
            <a:lvl1pPr>
              <a:defRPr/>
            </a:lvl1pPr>
          </a:lstStyle>
          <a:p>
            <a:pPr>
              <a:defRPr/>
            </a:pPr>
            <a:fld id="{7C0E56EB-3CE0-4122-B2CE-F4920358B1EF}" type="slidenum">
              <a:rPr lang="en-US" altLang="en-US"/>
              <a:pPr>
                <a:defRPr/>
              </a:pPr>
              <a:t>‹#›</a:t>
            </a:fld>
            <a:endParaRPr lang="en-US" altLang="en-US"/>
          </a:p>
        </p:txBody>
      </p:sp>
    </p:spTree>
    <p:extLst>
      <p:ext uri="{BB962C8B-B14F-4D97-AF65-F5344CB8AC3E}">
        <p14:creationId xmlns:p14="http://schemas.microsoft.com/office/powerpoint/2010/main" val="190382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74638"/>
            <a:ext cx="8915400" cy="1143000"/>
          </a:xfrm>
        </p:spPr>
        <p:txBody>
          <a:bodyPr/>
          <a:lstStyle/>
          <a:p>
            <a:r>
              <a:rPr lang="en-US"/>
              <a:t>Click to edit Master title style</a:t>
            </a:r>
          </a:p>
        </p:txBody>
      </p:sp>
      <p:sp>
        <p:nvSpPr>
          <p:cNvPr id="3" name="Content Placeholder 2"/>
          <p:cNvSpPr>
            <a:spLocks noGrp="1"/>
          </p:cNvSpPr>
          <p:nvPr>
            <p:ph sz="quarter" idx="1"/>
          </p:nvPr>
        </p:nvSpPr>
        <p:spPr>
          <a:xfrm>
            <a:off x="495300" y="1600200"/>
            <a:ext cx="43751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5550" y="1600200"/>
            <a:ext cx="43751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 y="3938589"/>
            <a:ext cx="43751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35550" y="3938589"/>
            <a:ext cx="43751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5F7BEBF-0189-4E18-96E8-EA20B49746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D2362D1-99C4-4FD3-A9A4-4C2FBAEFF5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CE75E6-E8F8-4282-AFA6-EC610311D4AF}"/>
              </a:ext>
            </a:extLst>
          </p:cNvPr>
          <p:cNvSpPr>
            <a:spLocks noGrp="1" noChangeArrowheads="1"/>
          </p:cNvSpPr>
          <p:nvPr>
            <p:ph type="sldNum" sz="quarter" idx="12"/>
          </p:nvPr>
        </p:nvSpPr>
        <p:spPr>
          <a:ln/>
        </p:spPr>
        <p:txBody>
          <a:bodyPr/>
          <a:lstStyle>
            <a:lvl1pPr>
              <a:defRPr/>
            </a:lvl1pPr>
          </a:lstStyle>
          <a:p>
            <a:fld id="{A198584D-952A-43EF-B449-EA92BC4291F8}" type="slidenum">
              <a:rPr lang="en-US" altLang="en-US"/>
              <a:pPr/>
              <a:t>‹#›</a:t>
            </a:fld>
            <a:endParaRPr lang="en-US" altLang="en-US"/>
          </a:p>
        </p:txBody>
      </p:sp>
    </p:spTree>
    <p:extLst>
      <p:ext uri="{BB962C8B-B14F-4D97-AF65-F5344CB8AC3E}">
        <p14:creationId xmlns:p14="http://schemas.microsoft.com/office/powerpoint/2010/main" val="139336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0C61F78-A758-4A46-893B-C3A1C2028F9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A9921A-67D5-414A-A9E7-DE4A708FCB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2D956FF-E8DC-44B0-A449-49EEF1532AEC}"/>
              </a:ext>
            </a:extLst>
          </p:cNvPr>
          <p:cNvSpPr>
            <a:spLocks noGrp="1" noChangeArrowheads="1"/>
          </p:cNvSpPr>
          <p:nvPr>
            <p:ph type="sldNum" sz="quarter" idx="12"/>
          </p:nvPr>
        </p:nvSpPr>
        <p:spPr>
          <a:ln/>
        </p:spPr>
        <p:txBody>
          <a:bodyPr/>
          <a:lstStyle>
            <a:lvl1pPr>
              <a:defRPr/>
            </a:lvl1pPr>
          </a:lstStyle>
          <a:p>
            <a:fld id="{22FD4E0E-ACA5-42EA-994F-2AC88D034A48}" type="slidenum">
              <a:rPr lang="en-US" altLang="en-US"/>
              <a:pPr/>
              <a:t>‹#›</a:t>
            </a:fld>
            <a:endParaRPr lang="en-US" altLang="en-US"/>
          </a:p>
        </p:txBody>
      </p:sp>
    </p:spTree>
    <p:extLst>
      <p:ext uri="{BB962C8B-B14F-4D97-AF65-F5344CB8AC3E}">
        <p14:creationId xmlns:p14="http://schemas.microsoft.com/office/powerpoint/2010/main" val="23897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742927">
              <a:defRPr/>
            </a:pPr>
            <a:fld id="{50654FC5-BA5C-4B76-966E-B0C8680D541D}"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27">
              <a:defRPr/>
            </a:pPr>
            <a:fld id="{81B4C150-0408-4A1A-AC76-13CC23406B98}" type="slidenum">
              <a:rPr lang="en-US" altLang="en-US" smtClean="0"/>
              <a:pPr defTabSz="742927">
                <a:defRPr/>
              </a:pPr>
              <a:t>‹#›</a:t>
            </a:fld>
            <a:endParaRPr lang="en-US" altLang="en-US"/>
          </a:p>
        </p:txBody>
      </p:sp>
    </p:spTree>
    <p:extLst>
      <p:ext uri="{BB962C8B-B14F-4D97-AF65-F5344CB8AC3E}">
        <p14:creationId xmlns:p14="http://schemas.microsoft.com/office/powerpoint/2010/main" val="103958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742927">
              <a:defRPr/>
            </a:pPr>
            <a:fld id="{EC42E351-423E-41AD-8AE0-CFC49B9EA579}"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27">
              <a:defRPr/>
            </a:pPr>
            <a:fld id="{335FB285-088E-4832-9408-0E4A0C1319FD}" type="slidenum">
              <a:rPr lang="en-US" altLang="en-US" smtClean="0"/>
              <a:pPr defTabSz="742927">
                <a:defRPr/>
              </a:pPr>
              <a:t>‹#›</a:t>
            </a:fld>
            <a:endParaRPr lang="en-US" altLang="en-US"/>
          </a:p>
        </p:txBody>
      </p:sp>
    </p:spTree>
    <p:extLst>
      <p:ext uri="{BB962C8B-B14F-4D97-AF65-F5344CB8AC3E}">
        <p14:creationId xmlns:p14="http://schemas.microsoft.com/office/powerpoint/2010/main" val="12012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742927">
              <a:defRPr/>
            </a:pPr>
            <a:fld id="{140C45FD-1529-48DB-9042-4586C033840E}"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42927">
              <a:defRPr/>
            </a:pPr>
            <a:fld id="{B43113AB-7633-4220-8D8B-B728CE9BFA7F}" type="slidenum">
              <a:rPr lang="en-US" altLang="en-US" smtClean="0"/>
              <a:pPr defTabSz="742927">
                <a:defRPr/>
              </a:pPr>
              <a:t>‹#›</a:t>
            </a:fld>
            <a:endParaRPr lang="en-US" altLang="en-US"/>
          </a:p>
        </p:txBody>
      </p:sp>
    </p:spTree>
    <p:extLst>
      <p:ext uri="{BB962C8B-B14F-4D97-AF65-F5344CB8AC3E}">
        <p14:creationId xmlns:p14="http://schemas.microsoft.com/office/powerpoint/2010/main" val="400414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742927">
              <a:defRPr/>
            </a:pPr>
            <a:fld id="{9667B4FB-2E2A-467D-9CE9-0A6E7091B53F}"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742927">
              <a:defRPr/>
            </a:pPr>
            <a:fld id="{192B490A-CBB6-4F8F-85F7-1DE6D1148B81}" type="slidenum">
              <a:rPr lang="en-US" altLang="en-US" smtClean="0"/>
              <a:pPr defTabSz="742927">
                <a:defRPr/>
              </a:pPr>
              <a:t>‹#›</a:t>
            </a:fld>
            <a:endParaRPr lang="en-US" altLang="en-US"/>
          </a:p>
        </p:txBody>
      </p:sp>
    </p:spTree>
    <p:extLst>
      <p:ext uri="{BB962C8B-B14F-4D97-AF65-F5344CB8AC3E}">
        <p14:creationId xmlns:p14="http://schemas.microsoft.com/office/powerpoint/2010/main" val="274006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742927">
              <a:defRPr/>
            </a:pPr>
            <a:fld id="{4E87463A-E150-44EE-9682-BE6C78B3B13E}"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742927">
              <a:defRPr/>
            </a:pPr>
            <a:fld id="{B3340D38-0EE9-40AF-A1E4-05F1B626C9AF}" type="slidenum">
              <a:rPr lang="en-US" altLang="en-US" smtClean="0"/>
              <a:pPr defTabSz="742927">
                <a:defRPr/>
              </a:pPr>
              <a:t>‹#›</a:t>
            </a:fld>
            <a:endParaRPr lang="en-US" altLang="en-US"/>
          </a:p>
        </p:txBody>
      </p:sp>
    </p:spTree>
    <p:extLst>
      <p:ext uri="{BB962C8B-B14F-4D97-AF65-F5344CB8AC3E}">
        <p14:creationId xmlns:p14="http://schemas.microsoft.com/office/powerpoint/2010/main" val="146673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42927">
              <a:defRPr/>
            </a:pPr>
            <a:fld id="{114F066A-869F-4D31-8EDF-80D0339DF24B}"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742927">
              <a:defRPr/>
            </a:pPr>
            <a:fld id="{4DF59D61-EB36-4E66-8C22-39A77EA25335}" type="slidenum">
              <a:rPr lang="en-US" altLang="en-US" smtClean="0"/>
              <a:pPr defTabSz="742927">
                <a:defRPr/>
              </a:pPr>
              <a:t>‹#›</a:t>
            </a:fld>
            <a:endParaRPr lang="en-US" altLang="en-US"/>
          </a:p>
        </p:txBody>
      </p:sp>
    </p:spTree>
    <p:extLst>
      <p:ext uri="{BB962C8B-B14F-4D97-AF65-F5344CB8AC3E}">
        <p14:creationId xmlns:p14="http://schemas.microsoft.com/office/powerpoint/2010/main" val="48268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742927">
              <a:defRPr/>
            </a:pPr>
            <a:fld id="{CD779C27-7922-4607-B6E4-CC6C87EA2F96}"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42927">
              <a:defRPr/>
            </a:pPr>
            <a:fld id="{9ABF9682-4D83-4903-A3EE-228D03380302}" type="slidenum">
              <a:rPr lang="en-US" altLang="en-US" smtClean="0"/>
              <a:pPr defTabSz="742927">
                <a:defRPr/>
              </a:pPr>
              <a:t>‹#›</a:t>
            </a:fld>
            <a:endParaRPr lang="en-US" altLang="en-US"/>
          </a:p>
        </p:txBody>
      </p:sp>
    </p:spTree>
    <p:extLst>
      <p:ext uri="{BB962C8B-B14F-4D97-AF65-F5344CB8AC3E}">
        <p14:creationId xmlns:p14="http://schemas.microsoft.com/office/powerpoint/2010/main" val="315367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742927">
              <a:defRPr/>
            </a:pPr>
            <a:fld id="{5F031163-7AAA-400F-B43D-8930F0A64F63}" type="datetimeFigureOut">
              <a:rPr lang="en-US" smtClean="0">
                <a:solidFill>
                  <a:prstClr val="black">
                    <a:tint val="75000"/>
                  </a:prstClr>
                </a:solidFill>
              </a:rPr>
              <a:pPr defTabSz="742927">
                <a:def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74292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42927">
              <a:defRPr/>
            </a:pPr>
            <a:fld id="{7E59151E-CB2A-4FE9-9962-EC14DCEF2CC0}" type="slidenum">
              <a:rPr lang="en-US" altLang="en-US" smtClean="0"/>
              <a:pPr defTabSz="742927">
                <a:defRPr/>
              </a:pPr>
              <a:t>‹#›</a:t>
            </a:fld>
            <a:endParaRPr lang="en-US" altLang="en-US"/>
          </a:p>
        </p:txBody>
      </p:sp>
    </p:spTree>
    <p:extLst>
      <p:ext uri="{BB962C8B-B14F-4D97-AF65-F5344CB8AC3E}">
        <p14:creationId xmlns:p14="http://schemas.microsoft.com/office/powerpoint/2010/main" val="177601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A72EF-7FAC-4A46-B1ED-1E9A06B0C073}" type="datetimeFigureOut">
              <a:rPr lang="en-US" smtClean="0"/>
              <a:t>8/2/2023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B1B97-42D7-4FD1-B813-75BA93BECA82}" type="slidenum">
              <a:rPr lang="en-US" smtClean="0"/>
              <a:t>‹#›</a:t>
            </a:fld>
            <a:endParaRPr lang="en-US"/>
          </a:p>
        </p:txBody>
      </p:sp>
    </p:spTree>
    <p:extLst>
      <p:ext uri="{BB962C8B-B14F-4D97-AF65-F5344CB8AC3E}">
        <p14:creationId xmlns:p14="http://schemas.microsoft.com/office/powerpoint/2010/main" val="862321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61.png"/><Relationship Id="rId7" Type="http://schemas.openxmlformats.org/officeDocument/2006/relationships/image" Target="../media/image72.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bhmanh73.googlepages.com/Herp2_030.jpg/Herp2_030-full.jpg" TargetMode="External"/><Relationship Id="rId7" Type="http://schemas.openxmlformats.org/officeDocument/2006/relationships/hyperlink" Target="http://bhmanh73.googlepages.com/Herp4_8396_075.jpg/Herp4_8396_075-full.jpg" TargetMode="External"/><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http://bhmanh73.googlepages.com/Herp8_075.jpg/Herp8_075-full.jpg" TargetMode="Externa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bhmanh73.googlepages.com/Herp5_7687_040.jpg/Herp5_7687_040-full.jpg" TargetMode="External"/><Relationship Id="rId7" Type="http://schemas.openxmlformats.org/officeDocument/2006/relationships/hyperlink" Target="http://bhmanh73.googlepages.com/Herp3_0106_024.jpg/Herp3_0106_024-full.jpg" TargetMode="External"/><Relationship Id="rId12"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hyperlink" Target="http://bhmanh73.googlepages.com/Herp9_5800_0385.jpg/Herp9_5800_0385-full.jpg" TargetMode="External"/><Relationship Id="rId5" Type="http://schemas.openxmlformats.org/officeDocument/2006/relationships/hyperlink" Target="http://bhmanh73.googlepages.com/herp1_075.jpg/herp1_075-full.jpg" TargetMode="External"/><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hyperlink" Target="http://bhmanh73.googlepages.com/Herp7_6070_030.jpg/Herp7_6070_030-ful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CDD5A-1001-4322-A453-903BE0FAA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1" y="-83890"/>
            <a:ext cx="9983571" cy="6941890"/>
          </a:xfrm>
          <a:prstGeom prst="rect">
            <a:avLst/>
          </a:prstGeom>
        </p:spPr>
      </p:pic>
      <p:sp>
        <p:nvSpPr>
          <p:cNvPr id="6" name="TextBox 5">
            <a:extLst>
              <a:ext uri="{FF2B5EF4-FFF2-40B4-BE49-F238E27FC236}">
                <a16:creationId xmlns:a16="http://schemas.microsoft.com/office/drawing/2014/main" id="{665E2228-0276-404A-BCEB-82409B9A5383}"/>
              </a:ext>
            </a:extLst>
          </p:cNvPr>
          <p:cNvSpPr txBox="1"/>
          <p:nvPr/>
        </p:nvSpPr>
        <p:spPr>
          <a:xfrm>
            <a:off x="2883856" y="2578953"/>
            <a:ext cx="4689447" cy="592470"/>
          </a:xfrm>
          <a:prstGeom prst="rect">
            <a:avLst/>
          </a:prstGeom>
          <a:noFill/>
        </p:spPr>
        <p:txBody>
          <a:bodyPr wrap="square" rtlCol="0">
            <a:spAutoFit/>
          </a:bodyPr>
          <a:lstStyle/>
          <a:p>
            <a:r>
              <a:rPr lang="en-US" sz="3250" b="1" dirty="0">
                <a:solidFill>
                  <a:srgbClr val="0000FF"/>
                </a:solidFill>
                <a:latin typeface="Times New Roman" panose="02020603050405020304" pitchFamily="18" charset="0"/>
                <a:cs typeface="Times New Roman" panose="02020603050405020304" pitchFamily="18" charset="0"/>
              </a:rPr>
              <a:t>LUYỆN TỪ VÀ CÂU</a:t>
            </a:r>
          </a:p>
        </p:txBody>
      </p:sp>
      <p:sp>
        <p:nvSpPr>
          <p:cNvPr id="7" name="TextBox 6">
            <a:extLst>
              <a:ext uri="{FF2B5EF4-FFF2-40B4-BE49-F238E27FC236}">
                <a16:creationId xmlns:a16="http://schemas.microsoft.com/office/drawing/2014/main" id="{550BF214-BFB6-4BA5-8AE7-5AD9F5689D1F}"/>
              </a:ext>
            </a:extLst>
          </p:cNvPr>
          <p:cNvSpPr txBox="1"/>
          <p:nvPr/>
        </p:nvSpPr>
        <p:spPr>
          <a:xfrm>
            <a:off x="2087662" y="3504894"/>
            <a:ext cx="5575533" cy="1042593"/>
          </a:xfrm>
          <a:prstGeom prst="rect">
            <a:avLst/>
          </a:prstGeom>
          <a:noFill/>
        </p:spPr>
        <p:txBody>
          <a:bodyPr wrap="square" rtlCol="0">
            <a:spAutoFit/>
          </a:bodyPr>
          <a:lstStyle/>
          <a:p>
            <a:pPr algn="ctr"/>
            <a:r>
              <a:rPr lang="en-US" sz="2925" b="1" dirty="0">
                <a:solidFill>
                  <a:srgbClr val="00B050"/>
                </a:solidFill>
                <a:latin typeface="Times New Roman" panose="02020603050405020304" pitchFamily="18" charset="0"/>
                <a:cs typeface="Times New Roman" panose="02020603050405020304" pitchFamily="18" charset="0"/>
              </a:rPr>
              <a:t>MỞ RỘNG VỐN TỪ: </a:t>
            </a:r>
          </a:p>
          <a:p>
            <a:pPr algn="ctr"/>
            <a:r>
              <a:rPr lang="en-US" sz="3250" b="1" dirty="0">
                <a:solidFill>
                  <a:srgbClr val="FF0000"/>
                </a:solidFill>
                <a:latin typeface="Times New Roman" panose="02020603050405020304" pitchFamily="18" charset="0"/>
                <a:cs typeface="Times New Roman" panose="02020603050405020304" pitchFamily="18" charset="0"/>
              </a:rPr>
              <a:t>BẢO VỆ MÔI TRƯỜNG</a:t>
            </a:r>
          </a:p>
        </p:txBody>
      </p:sp>
      <p:pic>
        <p:nvPicPr>
          <p:cNvPr id="9" name="Picture 8">
            <a:extLst>
              <a:ext uri="{FF2B5EF4-FFF2-40B4-BE49-F238E27FC236}">
                <a16:creationId xmlns:a16="http://schemas.microsoft.com/office/drawing/2014/main" id="{ECA35B7B-3596-406A-AF6F-726BFACA2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71" y="4880958"/>
            <a:ext cx="2677716" cy="1129904"/>
          </a:xfrm>
          <a:prstGeom prst="rect">
            <a:avLst/>
          </a:prstGeom>
        </p:spPr>
      </p:pic>
      <p:sp>
        <p:nvSpPr>
          <p:cNvPr id="10" name="TextBox 9">
            <a:extLst>
              <a:ext uri="{FF2B5EF4-FFF2-40B4-BE49-F238E27FC236}">
                <a16:creationId xmlns:a16="http://schemas.microsoft.com/office/drawing/2014/main" id="{453D771C-6255-45A3-9FFB-9AA2ACB0E8B8}"/>
              </a:ext>
            </a:extLst>
          </p:cNvPr>
          <p:cNvSpPr txBox="1"/>
          <p:nvPr/>
        </p:nvSpPr>
        <p:spPr>
          <a:xfrm>
            <a:off x="4241006" y="5256608"/>
            <a:ext cx="1423988" cy="317331"/>
          </a:xfrm>
          <a:prstGeom prst="rect">
            <a:avLst/>
          </a:prstGeom>
          <a:noFill/>
        </p:spPr>
        <p:txBody>
          <a:bodyPr wrap="square" rtlCol="0">
            <a:spAutoFit/>
          </a:bodyPr>
          <a:lstStyle/>
          <a:p>
            <a:r>
              <a:rPr lang="en-US" sz="1462" b="1" dirty="0">
                <a:solidFill>
                  <a:srgbClr val="FF0000"/>
                </a:solidFill>
                <a:latin typeface="Times New Roman" panose="02020603050405020304" pitchFamily="18" charset="0"/>
                <a:cs typeface="Times New Roman" panose="02020603050405020304" pitchFamily="18" charset="0"/>
              </a:rPr>
              <a:t>SGK </a:t>
            </a:r>
            <a:r>
              <a:rPr lang="en-US" sz="1462" b="1" dirty="0" err="1">
                <a:solidFill>
                  <a:srgbClr val="FF0000"/>
                </a:solidFill>
                <a:latin typeface="Times New Roman" panose="02020603050405020304" pitchFamily="18" charset="0"/>
                <a:cs typeface="Times New Roman" panose="02020603050405020304" pitchFamily="18" charset="0"/>
              </a:rPr>
              <a:t>trang</a:t>
            </a:r>
            <a:r>
              <a:rPr lang="en-US" sz="1462" b="1" dirty="0">
                <a:solidFill>
                  <a:srgbClr val="FF0000"/>
                </a:solidFill>
                <a:latin typeface="Times New Roman" panose="02020603050405020304" pitchFamily="18" charset="0"/>
                <a:cs typeface="Times New Roman" panose="02020603050405020304" pitchFamily="18" charset="0"/>
              </a:rPr>
              <a:t> 126</a:t>
            </a:r>
          </a:p>
        </p:txBody>
      </p:sp>
    </p:spTree>
    <p:extLst>
      <p:ext uri="{BB962C8B-B14F-4D97-AF65-F5344CB8AC3E}">
        <p14:creationId xmlns:p14="http://schemas.microsoft.com/office/powerpoint/2010/main" val="310236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0" name="Picture 4">
            <a:extLst>
              <a:ext uri="{FF2B5EF4-FFF2-40B4-BE49-F238E27FC236}">
                <a16:creationId xmlns:a16="http://schemas.microsoft.com/office/drawing/2014/main" id="{B6262689-CE9B-4629-A81B-78770B694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5" y="1354932"/>
            <a:ext cx="3456333" cy="227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a:extLst>
              <a:ext uri="{FF2B5EF4-FFF2-40B4-BE49-F238E27FC236}">
                <a16:creationId xmlns:a16="http://schemas.microsoft.com/office/drawing/2014/main" id="{DD62EBAB-388C-45FE-B0B4-1C5B170FB016}"/>
              </a:ext>
            </a:extLst>
          </p:cNvPr>
          <p:cNvSpPr txBox="1">
            <a:spLocks noChangeArrowheads="1"/>
          </p:cNvSpPr>
          <p:nvPr/>
        </p:nvSpPr>
        <p:spPr bwMode="auto">
          <a:xfrm>
            <a:off x="2786064" y="828677"/>
            <a:ext cx="4562467" cy="492443"/>
          </a:xfrm>
          <a:prstGeom prst="rect">
            <a:avLst/>
          </a:prstGeom>
          <a:ln w="12700">
            <a:noFill/>
            <a:miter lim="800000"/>
            <a:headEnd type="none" w="sm" len="sm"/>
            <a:tailEnd type="none" w="sm" len="sm"/>
          </a:ln>
        </p:spPr>
        <p:style>
          <a:lnRef idx="0">
            <a:scrgbClr r="0" g="0" b="0"/>
          </a:lnRef>
          <a:fillRef idx="1003">
            <a:schemeClr val="lt1"/>
          </a:fillRef>
          <a:effectRef idx="0">
            <a:scrgbClr r="0" g="0" b="0"/>
          </a:effectRef>
          <a:fontRef idx="major"/>
        </p:style>
        <p:txBody>
          <a:bodyPr wrap="none">
            <a:spAutoFit/>
          </a:bodyPr>
          <a:lstStyle/>
          <a:p>
            <a:pPr eaLnBrk="1" hangingPunct="1">
              <a:defRPr/>
            </a:pPr>
            <a:r>
              <a:rPr lang="en-US" sz="2600" b="1" dirty="0">
                <a:solidFill>
                  <a:schemeClr val="hlink"/>
                </a:solidFill>
                <a:latin typeface="Times New Roman" pitchFamily="18" charset="0"/>
                <a:cs typeface="Times New Roman" pitchFamily="18" charset="0"/>
              </a:rPr>
              <a:t>CÁC LOÀI CÁ NƯỚC NGỌT</a:t>
            </a:r>
          </a:p>
        </p:txBody>
      </p:sp>
      <p:sp>
        <p:nvSpPr>
          <p:cNvPr id="219142" name="Text Box 6">
            <a:extLst>
              <a:ext uri="{FF2B5EF4-FFF2-40B4-BE49-F238E27FC236}">
                <a16:creationId xmlns:a16="http://schemas.microsoft.com/office/drawing/2014/main" id="{0CE21BF6-6EC3-41B0-9A8C-278F2A204392}"/>
              </a:ext>
            </a:extLst>
          </p:cNvPr>
          <p:cNvSpPr txBox="1">
            <a:spLocks noChangeArrowheads="1"/>
          </p:cNvSpPr>
          <p:nvPr/>
        </p:nvSpPr>
        <p:spPr bwMode="auto">
          <a:xfrm>
            <a:off x="96353" y="3245375"/>
            <a:ext cx="204311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275" b="1" dirty="0" err="1">
                <a:solidFill>
                  <a:srgbClr val="FF0000"/>
                </a:solidFill>
                <a:latin typeface="Times New Roman" panose="02020603050405020304" pitchFamily="18" charset="0"/>
              </a:rPr>
              <a:t>Cá</a:t>
            </a:r>
            <a:r>
              <a:rPr lang="en-US" altLang="en-US" sz="2275" b="1" dirty="0">
                <a:solidFill>
                  <a:srgbClr val="FF0000"/>
                </a:solidFill>
                <a:latin typeface="Times New Roman" panose="02020603050405020304" pitchFamily="18" charset="0"/>
              </a:rPr>
              <a:t> </a:t>
            </a:r>
            <a:r>
              <a:rPr lang="en-US" altLang="en-US" sz="2275" b="1" dirty="0" err="1">
                <a:solidFill>
                  <a:srgbClr val="FF0000"/>
                </a:solidFill>
                <a:latin typeface="Times New Roman" panose="02020603050405020304" pitchFamily="18" charset="0"/>
              </a:rPr>
              <a:t>chim</a:t>
            </a:r>
            <a:r>
              <a:rPr lang="en-US" altLang="en-US" sz="2275" b="1" dirty="0">
                <a:solidFill>
                  <a:srgbClr val="FF0000"/>
                </a:solidFill>
                <a:latin typeface="Times New Roman" panose="02020603050405020304" pitchFamily="18" charset="0"/>
              </a:rPr>
              <a:t> </a:t>
            </a:r>
            <a:r>
              <a:rPr lang="en-US" altLang="en-US" sz="2275" b="1" dirty="0" err="1">
                <a:solidFill>
                  <a:srgbClr val="FF0000"/>
                </a:solidFill>
                <a:latin typeface="Times New Roman" panose="02020603050405020304" pitchFamily="18" charset="0"/>
              </a:rPr>
              <a:t>trắng</a:t>
            </a:r>
            <a:endParaRPr lang="en-US" altLang="en-US" sz="2275" b="1" dirty="0">
              <a:solidFill>
                <a:srgbClr val="FF0000"/>
              </a:solidFill>
              <a:latin typeface="Times New Roman" panose="02020603050405020304" pitchFamily="18" charset="0"/>
            </a:endParaRPr>
          </a:p>
        </p:txBody>
      </p:sp>
      <p:pic>
        <p:nvPicPr>
          <p:cNvPr id="219143" name="Picture 7">
            <a:extLst>
              <a:ext uri="{FF2B5EF4-FFF2-40B4-BE49-F238E27FC236}">
                <a16:creationId xmlns:a16="http://schemas.microsoft.com/office/drawing/2014/main" id="{480B2CB6-0C2B-4342-A7BD-D9B1D9597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083" y="1386058"/>
            <a:ext cx="3343275" cy="224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4" name="Text Box 8">
            <a:extLst>
              <a:ext uri="{FF2B5EF4-FFF2-40B4-BE49-F238E27FC236}">
                <a16:creationId xmlns:a16="http://schemas.microsoft.com/office/drawing/2014/main" id="{A606C417-B18B-431C-BD69-9877B9C7BF1A}"/>
              </a:ext>
            </a:extLst>
          </p:cNvPr>
          <p:cNvSpPr txBox="1">
            <a:spLocks noChangeArrowheads="1"/>
          </p:cNvSpPr>
          <p:nvPr/>
        </p:nvSpPr>
        <p:spPr bwMode="auto">
          <a:xfrm>
            <a:off x="5448300" y="2967059"/>
            <a:ext cx="130016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275" b="1">
                <a:solidFill>
                  <a:srgbClr val="0000FF"/>
                </a:solidFill>
                <a:latin typeface="Times New Roman" panose="02020603050405020304" pitchFamily="18" charset="0"/>
              </a:rPr>
              <a:t>Cá rồng</a:t>
            </a:r>
          </a:p>
        </p:txBody>
      </p:sp>
      <p:pic>
        <p:nvPicPr>
          <p:cNvPr id="219145" name="Picture 9">
            <a:extLst>
              <a:ext uri="{FF2B5EF4-FFF2-40B4-BE49-F238E27FC236}">
                <a16:creationId xmlns:a16="http://schemas.microsoft.com/office/drawing/2014/main" id="{99E9F4BE-E4FC-4E72-BD61-7472A7408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14" y="1385887"/>
            <a:ext cx="2887006" cy="22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9" name="Text Box 13">
            <a:extLst>
              <a:ext uri="{FF2B5EF4-FFF2-40B4-BE49-F238E27FC236}">
                <a16:creationId xmlns:a16="http://schemas.microsoft.com/office/drawing/2014/main" id="{9226440A-233C-464C-A67A-6B5DE6126C8B}"/>
              </a:ext>
            </a:extLst>
          </p:cNvPr>
          <p:cNvSpPr txBox="1">
            <a:spLocks noChangeArrowheads="1"/>
          </p:cNvSpPr>
          <p:nvPr/>
        </p:nvSpPr>
        <p:spPr bwMode="auto">
          <a:xfrm>
            <a:off x="6996112" y="3177949"/>
            <a:ext cx="130016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275" b="1">
                <a:solidFill>
                  <a:srgbClr val="0000FF"/>
                </a:solidFill>
                <a:latin typeface="Times New Roman" panose="02020603050405020304" pitchFamily="18" charset="0"/>
              </a:rPr>
              <a:t>Cá diếc</a:t>
            </a:r>
          </a:p>
        </p:txBody>
      </p:sp>
      <p:pic>
        <p:nvPicPr>
          <p:cNvPr id="219150" name="Picture 14">
            <a:extLst>
              <a:ext uri="{FF2B5EF4-FFF2-40B4-BE49-F238E27FC236}">
                <a16:creationId xmlns:a16="http://schemas.microsoft.com/office/drawing/2014/main" id="{6EE0F1D2-C9F4-422D-9A68-0CF71695F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4" y="3761781"/>
            <a:ext cx="3537088" cy="24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51" name="Picture 15">
            <a:extLst>
              <a:ext uri="{FF2B5EF4-FFF2-40B4-BE49-F238E27FC236}">
                <a16:creationId xmlns:a16="http://schemas.microsoft.com/office/drawing/2014/main" id="{DB79A085-EF23-4065-9FE0-32101FED9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228" y="3738563"/>
            <a:ext cx="329213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52" name="Picture 16">
            <a:extLst>
              <a:ext uri="{FF2B5EF4-FFF2-40B4-BE49-F238E27FC236}">
                <a16:creationId xmlns:a16="http://schemas.microsoft.com/office/drawing/2014/main" id="{C32B7AF5-A572-4132-AA2B-557A89B8FA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6113" y="3761779"/>
            <a:ext cx="2853360" cy="243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a:extLst>
              <a:ext uri="{FF2B5EF4-FFF2-40B4-BE49-F238E27FC236}">
                <a16:creationId xmlns:a16="http://schemas.microsoft.com/office/drawing/2014/main" id="{8EE6A59F-04CA-4E92-8E36-DF1AEE139312}"/>
              </a:ext>
            </a:extLst>
          </p:cNvPr>
          <p:cNvSpPr txBox="1">
            <a:spLocks noChangeArrowheads="1"/>
          </p:cNvSpPr>
          <p:nvPr/>
        </p:nvSpPr>
        <p:spPr bwMode="auto">
          <a:xfrm>
            <a:off x="1448215" y="3909735"/>
            <a:ext cx="204311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275" b="1">
                <a:solidFill>
                  <a:srgbClr val="0000FF"/>
                </a:solidFill>
                <a:latin typeface="Times New Roman" panose="02020603050405020304" pitchFamily="18" charset="0"/>
              </a:rPr>
              <a:t>Cá bống tượng</a:t>
            </a:r>
          </a:p>
        </p:txBody>
      </p:sp>
      <p:sp>
        <p:nvSpPr>
          <p:cNvPr id="18" name="Text Box 8">
            <a:extLst>
              <a:ext uri="{FF2B5EF4-FFF2-40B4-BE49-F238E27FC236}">
                <a16:creationId xmlns:a16="http://schemas.microsoft.com/office/drawing/2014/main" id="{B494921A-F5F2-4559-A5C0-4118E6A71367}"/>
              </a:ext>
            </a:extLst>
          </p:cNvPr>
          <p:cNvSpPr txBox="1">
            <a:spLocks noChangeArrowheads="1"/>
          </p:cNvSpPr>
          <p:nvPr/>
        </p:nvSpPr>
        <p:spPr bwMode="auto">
          <a:xfrm>
            <a:off x="4488110" y="3909735"/>
            <a:ext cx="209884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275" b="1" dirty="0" err="1">
                <a:solidFill>
                  <a:srgbClr val="FFFF00"/>
                </a:solidFill>
                <a:latin typeface="Times New Roman" panose="02020603050405020304" pitchFamily="18" charset="0"/>
              </a:rPr>
              <a:t>Cá</a:t>
            </a:r>
            <a:r>
              <a:rPr lang="en-US" altLang="en-US" sz="2275" b="1" dirty="0">
                <a:solidFill>
                  <a:srgbClr val="FFFF00"/>
                </a:solidFill>
                <a:latin typeface="Times New Roman" panose="02020603050405020304" pitchFamily="18" charset="0"/>
              </a:rPr>
              <a:t> </a:t>
            </a:r>
            <a:r>
              <a:rPr lang="en-US" altLang="en-US" sz="2275" b="1" dirty="0" err="1">
                <a:solidFill>
                  <a:srgbClr val="FFFF00"/>
                </a:solidFill>
                <a:latin typeface="Times New Roman" panose="02020603050405020304" pitchFamily="18" charset="0"/>
              </a:rPr>
              <a:t>rô</a:t>
            </a:r>
            <a:r>
              <a:rPr lang="en-US" altLang="en-US" sz="2275" b="1" dirty="0">
                <a:solidFill>
                  <a:srgbClr val="FFFF00"/>
                </a:solidFill>
                <a:latin typeface="Times New Roman" panose="02020603050405020304" pitchFamily="18" charset="0"/>
              </a:rPr>
              <a:t> phi</a:t>
            </a:r>
          </a:p>
        </p:txBody>
      </p:sp>
      <p:sp>
        <p:nvSpPr>
          <p:cNvPr id="19" name="Text Box 13">
            <a:extLst>
              <a:ext uri="{FF2B5EF4-FFF2-40B4-BE49-F238E27FC236}">
                <a16:creationId xmlns:a16="http://schemas.microsoft.com/office/drawing/2014/main" id="{F9D2F0A8-39F4-4A9B-B8C9-639FD30137EE}"/>
              </a:ext>
            </a:extLst>
          </p:cNvPr>
          <p:cNvSpPr txBox="1">
            <a:spLocks noChangeArrowheads="1"/>
          </p:cNvSpPr>
          <p:nvPr/>
        </p:nvSpPr>
        <p:spPr bwMode="auto">
          <a:xfrm>
            <a:off x="7105216" y="3909735"/>
            <a:ext cx="2014765"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275" b="1">
                <a:solidFill>
                  <a:srgbClr val="0000FF"/>
                </a:solidFill>
                <a:latin typeface="Times New Roman" panose="02020603050405020304" pitchFamily="18" charset="0"/>
              </a:rPr>
              <a:t>Cá mai quế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checkerboard(across)">
                                      <p:cBhvr>
                                        <p:cTn id="7" dur="500"/>
                                        <p:tgtEl>
                                          <p:spTgt spid="219140"/>
                                        </p:tgtEl>
                                      </p:cBhvr>
                                    </p:animEffect>
                                  </p:childTnLst>
                                </p:cTn>
                              </p:par>
                              <p:par>
                                <p:cTn id="8" presetID="5" presetClass="entr" presetSubtype="10" fill="hold" nodeType="withEffect">
                                  <p:stCondLst>
                                    <p:cond delay="0"/>
                                  </p:stCondLst>
                                  <p:childTnLst>
                                    <p:set>
                                      <p:cBhvr>
                                        <p:cTn id="9" dur="1" fill="hold">
                                          <p:stCondLst>
                                            <p:cond delay="0"/>
                                          </p:stCondLst>
                                        </p:cTn>
                                        <p:tgtEl>
                                          <p:spTgt spid="219143"/>
                                        </p:tgtEl>
                                        <p:attrNameLst>
                                          <p:attrName>style.visibility</p:attrName>
                                        </p:attrNameLst>
                                      </p:cBhvr>
                                      <p:to>
                                        <p:strVal val="visible"/>
                                      </p:to>
                                    </p:set>
                                    <p:animEffect transition="in" filter="checkerboard(across)">
                                      <p:cBhvr>
                                        <p:cTn id="10" dur="500"/>
                                        <p:tgtEl>
                                          <p:spTgt spid="219143"/>
                                        </p:tgtEl>
                                      </p:cBhvr>
                                    </p:animEffect>
                                  </p:childTnLst>
                                </p:cTn>
                              </p:par>
                              <p:par>
                                <p:cTn id="11" presetID="5" presetClass="entr" presetSubtype="10" fill="hold" nodeType="withEffect">
                                  <p:stCondLst>
                                    <p:cond delay="0"/>
                                  </p:stCondLst>
                                  <p:childTnLst>
                                    <p:set>
                                      <p:cBhvr>
                                        <p:cTn id="12" dur="1" fill="hold">
                                          <p:stCondLst>
                                            <p:cond delay="0"/>
                                          </p:stCondLst>
                                        </p:cTn>
                                        <p:tgtEl>
                                          <p:spTgt spid="219145"/>
                                        </p:tgtEl>
                                        <p:attrNameLst>
                                          <p:attrName>style.visibility</p:attrName>
                                        </p:attrNameLst>
                                      </p:cBhvr>
                                      <p:to>
                                        <p:strVal val="visible"/>
                                      </p:to>
                                    </p:set>
                                    <p:animEffect transition="in" filter="checkerboard(across)">
                                      <p:cBhvr>
                                        <p:cTn id="13" dur="500"/>
                                        <p:tgtEl>
                                          <p:spTgt spid="219145"/>
                                        </p:tgtEl>
                                      </p:cBhvr>
                                    </p:animEffect>
                                  </p:childTnLst>
                                </p:cTn>
                              </p:par>
                              <p:par>
                                <p:cTn id="14" presetID="5" presetClass="entr" presetSubtype="10" fill="hold" nodeType="withEffect">
                                  <p:stCondLst>
                                    <p:cond delay="0"/>
                                  </p:stCondLst>
                                  <p:childTnLst>
                                    <p:set>
                                      <p:cBhvr>
                                        <p:cTn id="15" dur="1" fill="hold">
                                          <p:stCondLst>
                                            <p:cond delay="0"/>
                                          </p:stCondLst>
                                        </p:cTn>
                                        <p:tgtEl>
                                          <p:spTgt spid="219142"/>
                                        </p:tgtEl>
                                        <p:attrNameLst>
                                          <p:attrName>style.visibility</p:attrName>
                                        </p:attrNameLst>
                                      </p:cBhvr>
                                      <p:to>
                                        <p:strVal val="visible"/>
                                      </p:to>
                                    </p:set>
                                    <p:animEffect transition="in" filter="checkerboard(across)">
                                      <p:cBhvr>
                                        <p:cTn id="16" dur="500"/>
                                        <p:tgtEl>
                                          <p:spTgt spid="219142"/>
                                        </p:tgtEl>
                                      </p:cBhvr>
                                    </p:animEffect>
                                  </p:childTnLst>
                                </p:cTn>
                              </p:par>
                              <p:par>
                                <p:cTn id="17" presetID="5" presetClass="entr" presetSubtype="10" fill="hold" nodeType="withEffect">
                                  <p:stCondLst>
                                    <p:cond delay="0"/>
                                  </p:stCondLst>
                                  <p:childTnLst>
                                    <p:set>
                                      <p:cBhvr>
                                        <p:cTn id="18" dur="1" fill="hold">
                                          <p:stCondLst>
                                            <p:cond delay="0"/>
                                          </p:stCondLst>
                                        </p:cTn>
                                        <p:tgtEl>
                                          <p:spTgt spid="219144"/>
                                        </p:tgtEl>
                                        <p:attrNameLst>
                                          <p:attrName>style.visibility</p:attrName>
                                        </p:attrNameLst>
                                      </p:cBhvr>
                                      <p:to>
                                        <p:strVal val="visible"/>
                                      </p:to>
                                    </p:set>
                                    <p:animEffect transition="in" filter="checkerboard(across)">
                                      <p:cBhvr>
                                        <p:cTn id="19" dur="500"/>
                                        <p:tgtEl>
                                          <p:spTgt spid="219144"/>
                                        </p:tgtEl>
                                      </p:cBhvr>
                                    </p:animEffect>
                                  </p:childTnLst>
                                </p:cTn>
                              </p:par>
                              <p:par>
                                <p:cTn id="20" presetID="5" presetClass="entr" presetSubtype="10" fill="hold" nodeType="withEffect">
                                  <p:stCondLst>
                                    <p:cond delay="0"/>
                                  </p:stCondLst>
                                  <p:childTnLst>
                                    <p:set>
                                      <p:cBhvr>
                                        <p:cTn id="21" dur="1" fill="hold">
                                          <p:stCondLst>
                                            <p:cond delay="0"/>
                                          </p:stCondLst>
                                        </p:cTn>
                                        <p:tgtEl>
                                          <p:spTgt spid="219149"/>
                                        </p:tgtEl>
                                        <p:attrNameLst>
                                          <p:attrName>style.visibility</p:attrName>
                                        </p:attrNameLst>
                                      </p:cBhvr>
                                      <p:to>
                                        <p:strVal val="visible"/>
                                      </p:to>
                                    </p:set>
                                    <p:animEffect transition="in" filter="checkerboard(across)">
                                      <p:cBhvr>
                                        <p:cTn id="22" dur="500"/>
                                        <p:tgtEl>
                                          <p:spTgt spid="219149"/>
                                        </p:tgtEl>
                                      </p:cBhvr>
                                    </p:animEffect>
                                  </p:childTnLst>
                                </p:cTn>
                              </p:par>
                              <p:par>
                                <p:cTn id="23" presetID="5" presetClass="entr" presetSubtype="10" fill="hold" nodeType="withEffect">
                                  <p:stCondLst>
                                    <p:cond delay="0"/>
                                  </p:stCondLst>
                                  <p:childTnLst>
                                    <p:set>
                                      <p:cBhvr>
                                        <p:cTn id="24" dur="1" fill="hold">
                                          <p:stCondLst>
                                            <p:cond delay="0"/>
                                          </p:stCondLst>
                                        </p:cTn>
                                        <p:tgtEl>
                                          <p:spTgt spid="219150"/>
                                        </p:tgtEl>
                                        <p:attrNameLst>
                                          <p:attrName>style.visibility</p:attrName>
                                        </p:attrNameLst>
                                      </p:cBhvr>
                                      <p:to>
                                        <p:strVal val="visible"/>
                                      </p:to>
                                    </p:set>
                                    <p:animEffect transition="in" filter="checkerboard(across)">
                                      <p:cBhvr>
                                        <p:cTn id="25" dur="500"/>
                                        <p:tgtEl>
                                          <p:spTgt spid="219150"/>
                                        </p:tgtEl>
                                      </p:cBhvr>
                                    </p:animEffect>
                                  </p:childTnLst>
                                </p:cTn>
                              </p:par>
                              <p:par>
                                <p:cTn id="26" presetID="5" presetClass="entr" presetSubtype="10" fill="hold" nodeType="withEffect">
                                  <p:stCondLst>
                                    <p:cond delay="0"/>
                                  </p:stCondLst>
                                  <p:childTnLst>
                                    <p:set>
                                      <p:cBhvr>
                                        <p:cTn id="27" dur="1" fill="hold">
                                          <p:stCondLst>
                                            <p:cond delay="0"/>
                                          </p:stCondLst>
                                        </p:cTn>
                                        <p:tgtEl>
                                          <p:spTgt spid="219151"/>
                                        </p:tgtEl>
                                        <p:attrNameLst>
                                          <p:attrName>style.visibility</p:attrName>
                                        </p:attrNameLst>
                                      </p:cBhvr>
                                      <p:to>
                                        <p:strVal val="visible"/>
                                      </p:to>
                                    </p:set>
                                    <p:animEffect transition="in" filter="checkerboard(across)">
                                      <p:cBhvr>
                                        <p:cTn id="28" dur="500"/>
                                        <p:tgtEl>
                                          <p:spTgt spid="219151"/>
                                        </p:tgtEl>
                                      </p:cBhvr>
                                    </p:animEffect>
                                  </p:childTnLst>
                                </p:cTn>
                              </p:par>
                              <p:par>
                                <p:cTn id="29" presetID="5" presetClass="entr" presetSubtype="10" fill="hold" nodeType="withEffect">
                                  <p:stCondLst>
                                    <p:cond delay="0"/>
                                  </p:stCondLst>
                                  <p:childTnLst>
                                    <p:set>
                                      <p:cBhvr>
                                        <p:cTn id="30" dur="1" fill="hold">
                                          <p:stCondLst>
                                            <p:cond delay="0"/>
                                          </p:stCondLst>
                                        </p:cTn>
                                        <p:tgtEl>
                                          <p:spTgt spid="219152"/>
                                        </p:tgtEl>
                                        <p:attrNameLst>
                                          <p:attrName>style.visibility</p:attrName>
                                        </p:attrNameLst>
                                      </p:cBhvr>
                                      <p:to>
                                        <p:strVal val="visible"/>
                                      </p:to>
                                    </p:set>
                                    <p:animEffect transition="in" filter="checkerboard(across)">
                                      <p:cBhvr>
                                        <p:cTn id="31" dur="500"/>
                                        <p:tgtEl>
                                          <p:spTgt spid="219152"/>
                                        </p:tgtEl>
                                      </p:cBhvr>
                                    </p:animEffect>
                                  </p:childTnLst>
                                </p:cTn>
                              </p:par>
                              <p:par>
                                <p:cTn id="32" presetID="5"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par>
                                <p:cTn id="35" presetID="5"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par>
                                <p:cTn id="38" presetID="5"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heckerboard(across)">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a:extLst>
              <a:ext uri="{FF2B5EF4-FFF2-40B4-BE49-F238E27FC236}">
                <a16:creationId xmlns:a16="http://schemas.microsoft.com/office/drawing/2014/main" id="{20B54CA4-4E93-44C1-B561-2E070EDC954A}"/>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33797" name="Text Box 3">
            <a:extLst>
              <a:ext uri="{FF2B5EF4-FFF2-40B4-BE49-F238E27FC236}">
                <a16:creationId xmlns:a16="http://schemas.microsoft.com/office/drawing/2014/main" id="{357FBD58-AC40-461C-A245-B5BE01B573C1}"/>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pic>
        <p:nvPicPr>
          <p:cNvPr id="33798" name="Picture 6" descr="200783113342_cay-si">
            <a:extLst>
              <a:ext uri="{FF2B5EF4-FFF2-40B4-BE49-F238E27FC236}">
                <a16:creationId xmlns:a16="http://schemas.microsoft.com/office/drawing/2014/main" id="{AF4D64D9-1417-45BC-B458-4F00693DF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 y="1375569"/>
            <a:ext cx="4952440" cy="37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a:extLst>
              <a:ext uri="{FF2B5EF4-FFF2-40B4-BE49-F238E27FC236}">
                <a16:creationId xmlns:a16="http://schemas.microsoft.com/office/drawing/2014/main" id="{A0332344-0454-4121-802F-E4CCAD7907FC}"/>
              </a:ext>
            </a:extLst>
          </p:cNvPr>
          <p:cNvSpPr txBox="1">
            <a:spLocks noChangeArrowheads="1"/>
          </p:cNvSpPr>
          <p:nvPr/>
        </p:nvSpPr>
        <p:spPr bwMode="auto">
          <a:xfrm>
            <a:off x="735156" y="5196908"/>
            <a:ext cx="2670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vi-VN" altLang="en-US" sz="2600" b="1">
                <a:solidFill>
                  <a:srgbClr val="FF0000"/>
                </a:solidFill>
                <a:latin typeface="Times New Roman" panose="02020603050405020304" pitchFamily="18" charset="0"/>
                <a:cs typeface="Times New Roman" panose="02020603050405020304" pitchFamily="18" charset="0"/>
              </a:rPr>
              <a:t>Cây si ngàn năm</a:t>
            </a:r>
          </a:p>
        </p:txBody>
      </p:sp>
      <p:pic>
        <p:nvPicPr>
          <p:cNvPr id="33800" name="Picture 8" descr="20078311346_cay-bang-lang">
            <a:extLst>
              <a:ext uri="{FF2B5EF4-FFF2-40B4-BE49-F238E27FC236}">
                <a16:creationId xmlns:a16="http://schemas.microsoft.com/office/drawing/2014/main" id="{D0842BA9-A31A-4A09-B8B5-C25ED2AB9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675" y="1375570"/>
            <a:ext cx="4844765" cy="37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9">
            <a:extLst>
              <a:ext uri="{FF2B5EF4-FFF2-40B4-BE49-F238E27FC236}">
                <a16:creationId xmlns:a16="http://schemas.microsoft.com/office/drawing/2014/main" id="{DA88295E-138D-4C9F-AE71-3F29C0D77D02}"/>
              </a:ext>
            </a:extLst>
          </p:cNvPr>
          <p:cNvSpPr txBox="1">
            <a:spLocks noChangeArrowheads="1"/>
          </p:cNvSpPr>
          <p:nvPr/>
        </p:nvSpPr>
        <p:spPr bwMode="auto">
          <a:xfrm>
            <a:off x="6433236" y="5281815"/>
            <a:ext cx="22907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vi-VN" altLang="en-US" sz="2600" b="1">
                <a:solidFill>
                  <a:srgbClr val="FF0000"/>
                </a:solidFill>
                <a:latin typeface="Times New Roman" panose="02020603050405020304" pitchFamily="18" charset="0"/>
                <a:cs typeface="Times New Roman" panose="02020603050405020304" pitchFamily="18" charset="0"/>
              </a:rPr>
              <a:t>Cây bằng lăng</a:t>
            </a:r>
          </a:p>
        </p:txBody>
      </p:sp>
      <p:sp>
        <p:nvSpPr>
          <p:cNvPr id="31754" name="Rectangle 10">
            <a:extLst>
              <a:ext uri="{FF2B5EF4-FFF2-40B4-BE49-F238E27FC236}">
                <a16:creationId xmlns:a16="http://schemas.microsoft.com/office/drawing/2014/main" id="{1B61406A-5436-4C5A-9249-63557EAAC306}"/>
              </a:ext>
            </a:extLst>
          </p:cNvPr>
          <p:cNvSpPr>
            <a:spLocks noChangeArrowheads="1"/>
          </p:cNvSpPr>
          <p:nvPr/>
        </p:nvSpPr>
        <p:spPr bwMode="auto">
          <a:xfrm>
            <a:off x="1964422" y="461348"/>
            <a:ext cx="6860796" cy="492443"/>
          </a:xfrm>
          <a:prstGeom prst="rect">
            <a:avLst/>
          </a:prstGeom>
          <a:ln w="12700">
            <a:noFill/>
            <a:miter lim="800000"/>
            <a:headEnd type="none" w="sm" len="sm"/>
            <a:tailEnd type="none" w="sm" len="sm"/>
          </a:ln>
        </p:spPr>
        <p:style>
          <a:lnRef idx="0">
            <a:scrgbClr r="0" g="0" b="0"/>
          </a:lnRef>
          <a:fillRef idx="1002">
            <a:schemeClr val="lt1"/>
          </a:fillRef>
          <a:effectRef idx="0">
            <a:scrgbClr r="0" g="0" b="0"/>
          </a:effectRef>
          <a:fontRef idx="major"/>
        </p:style>
        <p:txBody>
          <a:bodyPr wrap="square">
            <a:spAutoFit/>
          </a:bodyPr>
          <a:lstStyle/>
          <a:p>
            <a:pPr>
              <a:spcBef>
                <a:spcPct val="30000"/>
              </a:spcBef>
              <a:defRPr/>
            </a:pPr>
            <a:r>
              <a:rPr kumimoji="1" lang="en-US" sz="2600" b="1" dirty="0">
                <a:solidFill>
                  <a:srgbClr val="FF0000"/>
                </a:solidFill>
                <a:latin typeface="Times New Roman" panose="02020603050405020304" pitchFamily="18" charset="0"/>
                <a:cs typeface="Times New Roman" panose="02020603050405020304" pitchFamily="18" charset="0"/>
              </a:rPr>
              <a:t>CÁC CÂY TRONG RỪNG NAM CÁT TIÊN</a:t>
            </a:r>
          </a:p>
        </p:txBody>
      </p:sp>
    </p:spTree>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0" name="imgb" descr="20669382_images1246332_cucphuong-8">
            <a:extLst>
              <a:ext uri="{FF2B5EF4-FFF2-40B4-BE49-F238E27FC236}">
                <a16:creationId xmlns:a16="http://schemas.microsoft.com/office/drawing/2014/main" id="{B4AC517D-3E7E-43B7-9F32-88FEB48A8838}"/>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 y="642937"/>
            <a:ext cx="4877628" cy="4767263"/>
          </a:xfrm>
          <a:noFill/>
          <a:extLst>
            <a:ext uri="{909E8E84-426E-40DD-AFC4-6F175D3DCCD1}">
              <a14:hiddenFill xmlns:a14="http://schemas.microsoft.com/office/drawing/2010/main">
                <a:solidFill>
                  <a:srgbClr val="FFFFFF"/>
                </a:solidFill>
              </a14:hiddenFill>
            </a:ext>
          </a:extLst>
        </p:spPr>
      </p:pic>
      <p:sp>
        <p:nvSpPr>
          <p:cNvPr id="169992" name="Text Box 8">
            <a:extLst>
              <a:ext uri="{FF2B5EF4-FFF2-40B4-BE49-F238E27FC236}">
                <a16:creationId xmlns:a16="http://schemas.microsoft.com/office/drawing/2014/main" id="{FAEF5F87-246B-4E8D-BF2F-D4910CA7779E}"/>
              </a:ext>
            </a:extLst>
          </p:cNvPr>
          <p:cNvSpPr txBox="1">
            <a:spLocks noChangeArrowheads="1"/>
          </p:cNvSpPr>
          <p:nvPr/>
        </p:nvSpPr>
        <p:spPr bwMode="auto">
          <a:xfrm>
            <a:off x="3157537" y="5472114"/>
            <a:ext cx="3529013" cy="592470"/>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3250" b="1" dirty="0">
                <a:solidFill>
                  <a:srgbClr val="FF0000"/>
                </a:solidFill>
                <a:latin typeface="Times New Roman" pitchFamily="18" charset="0"/>
                <a:cs typeface="Times New Roman" pitchFamily="18" charset="0"/>
              </a:rPr>
              <a:t>Rừng thường xanh</a:t>
            </a:r>
          </a:p>
        </p:txBody>
      </p:sp>
      <p:pic>
        <p:nvPicPr>
          <p:cNvPr id="35846" name="Picture 7" descr="F:\images.jpg">
            <a:extLst>
              <a:ext uri="{FF2B5EF4-FFF2-40B4-BE49-F238E27FC236}">
                <a16:creationId xmlns:a16="http://schemas.microsoft.com/office/drawing/2014/main" id="{967CB2C4-6CB7-4C70-B1CA-7A74560B0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42937"/>
            <a:ext cx="49530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horizontal)">
                                      <p:cBhvr>
                                        <p:cTn id="7" dur="500"/>
                                        <p:tgtEl>
                                          <p:spTgt spid="1699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9992"/>
                                        </p:tgtEl>
                                        <p:attrNameLst>
                                          <p:attrName>style.visibility</p:attrName>
                                        </p:attrNameLst>
                                      </p:cBhvr>
                                      <p:to>
                                        <p:strVal val="visible"/>
                                      </p:to>
                                    </p:set>
                                    <p:animEffect transition="in" filter="blinds(horizontal)">
                                      <p:cBhvr>
                                        <p:cTn id="10" dur="500"/>
                                        <p:tgtEl>
                                          <p:spTgt spid="16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imgb" descr="m5_jpg">
            <a:extLst>
              <a:ext uri="{FF2B5EF4-FFF2-40B4-BE49-F238E27FC236}">
                <a16:creationId xmlns:a16="http://schemas.microsoft.com/office/drawing/2014/main" id="{95BA5DA8-CAB8-48CB-8A35-45DC2E3F50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32953" y="642938"/>
            <a:ext cx="4642091" cy="4829175"/>
          </a:xfrm>
          <a:noFill/>
        </p:spPr>
      </p:pic>
      <p:pic>
        <p:nvPicPr>
          <p:cNvPr id="172036" name="imgb" descr="&amp;t=1&amp;usg=__Nc4aTY6nwPCEqfgvucYQJAJ6tfk=">
            <a:extLst>
              <a:ext uri="{FF2B5EF4-FFF2-40B4-BE49-F238E27FC236}">
                <a16:creationId xmlns:a16="http://schemas.microsoft.com/office/drawing/2014/main" id="{C161CF07-263A-4F14-A629-46F269B42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7" y="642938"/>
            <a:ext cx="505125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3" name="Text Box 11">
            <a:extLst>
              <a:ext uri="{FF2B5EF4-FFF2-40B4-BE49-F238E27FC236}">
                <a16:creationId xmlns:a16="http://schemas.microsoft.com/office/drawing/2014/main" id="{0D3787A6-800E-4285-8046-6FF168848EFF}"/>
              </a:ext>
            </a:extLst>
          </p:cNvPr>
          <p:cNvSpPr txBox="1">
            <a:spLocks noChangeArrowheads="1"/>
          </p:cNvSpPr>
          <p:nvPr/>
        </p:nvSpPr>
        <p:spPr bwMode="auto">
          <a:xfrm>
            <a:off x="2662240" y="5534025"/>
            <a:ext cx="4333875" cy="59247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spAutoFit/>
          </a:bodyPr>
          <a:lstStyle/>
          <a:p>
            <a:pPr eaLnBrk="1" hangingPunct="1">
              <a:defRPr/>
            </a:pPr>
            <a:r>
              <a:rPr lang="en-US" sz="3250" dirty="0">
                <a:solidFill>
                  <a:srgbClr val="FF0000"/>
                </a:solidFill>
                <a:latin typeface="Times New Roman" pitchFamily="18" charset="0"/>
                <a:cs typeface="Times New Roman" pitchFamily="18" charset="0"/>
              </a:rPr>
              <a:t>Rừng bán thường xanh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72036"/>
                                        </p:tgtEl>
                                        <p:attrNameLst>
                                          <p:attrName>style.visibility</p:attrName>
                                        </p:attrNameLst>
                                      </p:cBhvr>
                                      <p:to>
                                        <p:strVal val="visible"/>
                                      </p:to>
                                    </p:set>
                                    <p:anim calcmode="lin" valueType="num">
                                      <p:cBhvr>
                                        <p:cTn id="7" dur="1000" fill="hold"/>
                                        <p:tgtEl>
                                          <p:spTgt spid="172036"/>
                                        </p:tgtEl>
                                        <p:attrNameLst>
                                          <p:attrName>ppt_w</p:attrName>
                                        </p:attrNameLst>
                                      </p:cBhvr>
                                      <p:tavLst>
                                        <p:tav tm="0">
                                          <p:val>
                                            <p:fltVal val="0"/>
                                          </p:val>
                                        </p:tav>
                                        <p:tav tm="100000">
                                          <p:val>
                                            <p:strVal val="#ppt_w"/>
                                          </p:val>
                                        </p:tav>
                                      </p:tavLst>
                                    </p:anim>
                                    <p:anim calcmode="lin" valueType="num">
                                      <p:cBhvr>
                                        <p:cTn id="8" dur="1000" fill="hold"/>
                                        <p:tgtEl>
                                          <p:spTgt spid="172036"/>
                                        </p:tgtEl>
                                        <p:attrNameLst>
                                          <p:attrName>ppt_h</p:attrName>
                                        </p:attrNameLst>
                                      </p:cBhvr>
                                      <p:tavLst>
                                        <p:tav tm="0">
                                          <p:val>
                                            <p:fltVal val="0"/>
                                          </p:val>
                                        </p:tav>
                                        <p:tav tm="100000">
                                          <p:val>
                                            <p:strVal val="#ppt_h"/>
                                          </p:val>
                                        </p:tav>
                                      </p:tavLst>
                                    </p:anim>
                                    <p:anim calcmode="lin" valueType="num">
                                      <p:cBhvr>
                                        <p:cTn id="9" dur="1000" fill="hold"/>
                                        <p:tgtEl>
                                          <p:spTgt spid="172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3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72037"/>
                                        </p:tgtEl>
                                        <p:attrNameLst>
                                          <p:attrName>style.visibility</p:attrName>
                                        </p:attrNameLst>
                                      </p:cBhvr>
                                      <p:to>
                                        <p:strVal val="visible"/>
                                      </p:to>
                                    </p:set>
                                    <p:anim calcmode="lin" valueType="num">
                                      <p:cBhvr>
                                        <p:cTn id="13" dur="1000" fill="hold"/>
                                        <p:tgtEl>
                                          <p:spTgt spid="172037"/>
                                        </p:tgtEl>
                                        <p:attrNameLst>
                                          <p:attrName>ppt_w</p:attrName>
                                        </p:attrNameLst>
                                      </p:cBhvr>
                                      <p:tavLst>
                                        <p:tav tm="0">
                                          <p:val>
                                            <p:fltVal val="0"/>
                                          </p:val>
                                        </p:tav>
                                        <p:tav tm="100000">
                                          <p:val>
                                            <p:strVal val="#ppt_w"/>
                                          </p:val>
                                        </p:tav>
                                      </p:tavLst>
                                    </p:anim>
                                    <p:anim calcmode="lin" valueType="num">
                                      <p:cBhvr>
                                        <p:cTn id="14" dur="1000" fill="hold"/>
                                        <p:tgtEl>
                                          <p:spTgt spid="172037"/>
                                        </p:tgtEl>
                                        <p:attrNameLst>
                                          <p:attrName>ppt_h</p:attrName>
                                        </p:attrNameLst>
                                      </p:cBhvr>
                                      <p:tavLst>
                                        <p:tav tm="0">
                                          <p:val>
                                            <p:fltVal val="0"/>
                                          </p:val>
                                        </p:tav>
                                        <p:tav tm="100000">
                                          <p:val>
                                            <p:strVal val="#ppt_h"/>
                                          </p:val>
                                        </p:tav>
                                      </p:tavLst>
                                    </p:anim>
                                    <p:anim calcmode="lin" valueType="num">
                                      <p:cBhvr>
                                        <p:cTn id="15" dur="1000" fill="hold"/>
                                        <p:tgtEl>
                                          <p:spTgt spid="1720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203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72043"/>
                                        </p:tgtEl>
                                        <p:attrNameLst>
                                          <p:attrName>style.visibility</p:attrName>
                                        </p:attrNameLst>
                                      </p:cBhvr>
                                      <p:to>
                                        <p:strVal val="visible"/>
                                      </p:to>
                                    </p:set>
                                    <p:anim calcmode="lin" valueType="num">
                                      <p:cBhvr>
                                        <p:cTn id="19" dur="1000" fill="hold"/>
                                        <p:tgtEl>
                                          <p:spTgt spid="172043"/>
                                        </p:tgtEl>
                                        <p:attrNameLst>
                                          <p:attrName>ppt_w</p:attrName>
                                        </p:attrNameLst>
                                      </p:cBhvr>
                                      <p:tavLst>
                                        <p:tav tm="0">
                                          <p:val>
                                            <p:fltVal val="0"/>
                                          </p:val>
                                        </p:tav>
                                        <p:tav tm="100000">
                                          <p:val>
                                            <p:strVal val="#ppt_w"/>
                                          </p:val>
                                        </p:tav>
                                      </p:tavLst>
                                    </p:anim>
                                    <p:anim calcmode="lin" valueType="num">
                                      <p:cBhvr>
                                        <p:cTn id="20" dur="1000" fill="hold"/>
                                        <p:tgtEl>
                                          <p:spTgt spid="172043"/>
                                        </p:tgtEl>
                                        <p:attrNameLst>
                                          <p:attrName>ppt_h</p:attrName>
                                        </p:attrNameLst>
                                      </p:cBhvr>
                                      <p:tavLst>
                                        <p:tav tm="0">
                                          <p:val>
                                            <p:fltVal val="0"/>
                                          </p:val>
                                        </p:tav>
                                        <p:tav tm="100000">
                                          <p:val>
                                            <p:strVal val="#ppt_h"/>
                                          </p:val>
                                        </p:tav>
                                      </p:tavLst>
                                    </p:anim>
                                    <p:anim calcmode="lin" valueType="num">
                                      <p:cBhvr>
                                        <p:cTn id="21" dur="1000" fill="hold"/>
                                        <p:tgtEl>
                                          <p:spTgt spid="17204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20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a:extLst>
              <a:ext uri="{FF2B5EF4-FFF2-40B4-BE49-F238E27FC236}">
                <a16:creationId xmlns:a16="http://schemas.microsoft.com/office/drawing/2014/main" id="{D9D78FA0-F9AC-4D1E-AA20-0430331037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42938"/>
            <a:ext cx="4829175" cy="4651513"/>
          </a:xfrm>
          <a:noFill/>
        </p:spPr>
      </p:pic>
      <p:sp>
        <p:nvSpPr>
          <p:cNvPr id="174086" name="Text Box 6">
            <a:extLst>
              <a:ext uri="{FF2B5EF4-FFF2-40B4-BE49-F238E27FC236}">
                <a16:creationId xmlns:a16="http://schemas.microsoft.com/office/drawing/2014/main" id="{AA7E0186-46F3-4FA5-BFB5-97D1FAB8AE4F}"/>
              </a:ext>
            </a:extLst>
          </p:cNvPr>
          <p:cNvSpPr txBox="1">
            <a:spLocks noChangeArrowheads="1"/>
          </p:cNvSpPr>
          <p:nvPr/>
        </p:nvSpPr>
        <p:spPr bwMode="auto">
          <a:xfrm>
            <a:off x="3900488" y="5385693"/>
            <a:ext cx="1857375" cy="592470"/>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defRPr/>
            </a:pPr>
            <a:r>
              <a:rPr lang="en-US" sz="3250" dirty="0">
                <a:solidFill>
                  <a:srgbClr val="FF0000"/>
                </a:solidFill>
                <a:latin typeface="Times New Roman" pitchFamily="18" charset="0"/>
                <a:cs typeface="Times New Roman" pitchFamily="18" charset="0"/>
              </a:rPr>
              <a:t>Rừng tre</a:t>
            </a:r>
          </a:p>
        </p:txBody>
      </p:sp>
      <p:pic>
        <p:nvPicPr>
          <p:cNvPr id="174087" name="Picture 7" descr="tre">
            <a:extLst>
              <a:ext uri="{FF2B5EF4-FFF2-40B4-BE49-F238E27FC236}">
                <a16:creationId xmlns:a16="http://schemas.microsoft.com/office/drawing/2014/main" id="{B081F943-3644-4C8F-9874-EB04365AD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013" y="704851"/>
            <a:ext cx="4947617" cy="45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par>
                                <p:cTn id="7" presetID="8" presetClass="entr" presetSubtype="16" fill="hold" nodeType="withEffect">
                                  <p:stCondLst>
                                    <p:cond delay="0"/>
                                  </p:stCondLst>
                                  <p:childTnLst>
                                    <p:set>
                                      <p:cBhvr>
                                        <p:cTn id="8" dur="1" fill="hold">
                                          <p:stCondLst>
                                            <p:cond delay="0"/>
                                          </p:stCondLst>
                                        </p:cTn>
                                        <p:tgtEl>
                                          <p:spTgt spid="174084"/>
                                        </p:tgtEl>
                                        <p:attrNameLst>
                                          <p:attrName>style.visibility</p:attrName>
                                        </p:attrNameLst>
                                      </p:cBhvr>
                                      <p:to>
                                        <p:strVal val="visible"/>
                                      </p:to>
                                    </p:set>
                                    <p:animEffect transition="in" filter="diamond(in)">
                                      <p:cBhvr>
                                        <p:cTn id="9" dur="500"/>
                                        <p:tgtEl>
                                          <p:spTgt spid="174084"/>
                                        </p:tgtEl>
                                      </p:cBhvr>
                                    </p:animEffect>
                                  </p:childTnLst>
                                </p:cTn>
                              </p:par>
                              <p:par>
                                <p:cTn id="10" presetID="8" presetClass="entr" presetSubtype="16" fill="hold" nodeType="withEffect">
                                  <p:stCondLst>
                                    <p:cond delay="0"/>
                                  </p:stCondLst>
                                  <p:childTnLst>
                                    <p:set>
                                      <p:cBhvr>
                                        <p:cTn id="11" dur="1" fill="hold">
                                          <p:stCondLst>
                                            <p:cond delay="0"/>
                                          </p:stCondLst>
                                        </p:cTn>
                                        <p:tgtEl>
                                          <p:spTgt spid="174087"/>
                                        </p:tgtEl>
                                        <p:attrNameLst>
                                          <p:attrName>style.visibility</p:attrName>
                                        </p:attrNameLst>
                                      </p:cBhvr>
                                      <p:to>
                                        <p:strVal val="visible"/>
                                      </p:to>
                                    </p:set>
                                    <p:animEffect transition="in" filter="diamond(in)">
                                      <p:cBhvr>
                                        <p:cTn id="12" dur="500"/>
                                        <p:tgtEl>
                                          <p:spTgt spid="174087"/>
                                        </p:tgtEl>
                                      </p:cBhvr>
                                    </p:animEffect>
                                  </p:childTnLst>
                                </p:cTn>
                              </p:par>
                              <p:par>
                                <p:cTn id="13" presetID="1" presetClass="entr" presetSubtype="0" fill="hold" nodeType="withEffect">
                                  <p:stCondLst>
                                    <p:cond delay="0"/>
                                  </p:stCondLst>
                                  <p:childTnLst>
                                    <p:set>
                                      <p:cBhvr>
                                        <p:cTn id="14" dur="1" fill="hold">
                                          <p:stCondLst>
                                            <p:cond delay="0"/>
                                          </p:stCondLst>
                                        </p:cTn>
                                        <p:tgtEl>
                                          <p:spTgt spid="1740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9" name="Picture 5">
            <a:extLst>
              <a:ext uri="{FF2B5EF4-FFF2-40B4-BE49-F238E27FC236}">
                <a16:creationId xmlns:a16="http://schemas.microsoft.com/office/drawing/2014/main" id="{858BA351-DE4D-4118-BCBF-BAA2027E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109" y="753864"/>
            <a:ext cx="4691891" cy="434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 Box 6">
            <a:extLst>
              <a:ext uri="{FF2B5EF4-FFF2-40B4-BE49-F238E27FC236}">
                <a16:creationId xmlns:a16="http://schemas.microsoft.com/office/drawing/2014/main" id="{8DF9C2BD-E24A-4DED-B1F1-D2D84271EE1D}"/>
              </a:ext>
            </a:extLst>
          </p:cNvPr>
          <p:cNvSpPr txBox="1">
            <a:spLocks noChangeArrowheads="1"/>
          </p:cNvSpPr>
          <p:nvPr/>
        </p:nvSpPr>
        <p:spPr bwMode="auto">
          <a:xfrm>
            <a:off x="3562516" y="5097614"/>
            <a:ext cx="3009157"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575" b="1" dirty="0" err="1">
                <a:solidFill>
                  <a:srgbClr val="FF0000"/>
                </a:solidFill>
                <a:latin typeface="Times New Roman" panose="02020603050405020304" pitchFamily="18" charset="0"/>
              </a:rPr>
              <a:t>Rừng</a:t>
            </a:r>
            <a:r>
              <a:rPr lang="en-US" altLang="en-US" sz="3575" b="1" dirty="0">
                <a:solidFill>
                  <a:srgbClr val="FF0000"/>
                </a:solidFill>
                <a:latin typeface="Times New Roman" panose="02020603050405020304" pitchFamily="18" charset="0"/>
              </a:rPr>
              <a:t> </a:t>
            </a:r>
            <a:r>
              <a:rPr lang="en-US" altLang="en-US" sz="3575" b="1" dirty="0" err="1">
                <a:solidFill>
                  <a:srgbClr val="FF0000"/>
                </a:solidFill>
                <a:latin typeface="Times New Roman" panose="02020603050405020304" pitchFamily="18" charset="0"/>
              </a:rPr>
              <a:t>hỗn</a:t>
            </a:r>
            <a:r>
              <a:rPr lang="en-US" altLang="en-US" sz="3575" b="1" dirty="0">
                <a:solidFill>
                  <a:srgbClr val="FF0000"/>
                </a:solidFill>
                <a:latin typeface="Times New Roman" panose="02020603050405020304" pitchFamily="18" charset="0"/>
              </a:rPr>
              <a:t> </a:t>
            </a:r>
            <a:r>
              <a:rPr lang="en-US" altLang="en-US" sz="3575" b="1" dirty="0" err="1">
                <a:solidFill>
                  <a:srgbClr val="FF0000"/>
                </a:solidFill>
                <a:latin typeface="Times New Roman" panose="02020603050405020304" pitchFamily="18" charset="0"/>
              </a:rPr>
              <a:t>hợp</a:t>
            </a:r>
            <a:endParaRPr lang="en-US" altLang="en-US" sz="3575" b="1" dirty="0">
              <a:solidFill>
                <a:srgbClr val="FF0000"/>
              </a:solidFill>
              <a:latin typeface="Times New Roman" panose="02020603050405020304" pitchFamily="18" charset="0"/>
            </a:endParaRPr>
          </a:p>
        </p:txBody>
      </p:sp>
      <p:pic>
        <p:nvPicPr>
          <p:cNvPr id="35848" name="Picture 8" descr="F:\images4.jpg">
            <a:extLst>
              <a:ext uri="{FF2B5EF4-FFF2-40B4-BE49-F238E27FC236}">
                <a16:creationId xmlns:a16="http://schemas.microsoft.com/office/drawing/2014/main" id="{0C9E70B0-24EA-42EF-B8E6-08A3EAF88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2" y="753863"/>
            <a:ext cx="5063366" cy="434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box(in)">
                                      <p:cBhvr>
                                        <p:cTn id="7" dur="500"/>
                                        <p:tgtEl>
                                          <p:spTgt spid="175110"/>
                                        </p:tgtEl>
                                      </p:cBhvr>
                                    </p:animEffect>
                                  </p:childTnLst>
                                </p:cTn>
                              </p:par>
                              <p:par>
                                <p:cTn id="8" presetID="4" presetClass="entr" presetSubtype="16" fill="hold" nodeType="withEffect">
                                  <p:stCondLst>
                                    <p:cond delay="0"/>
                                  </p:stCondLst>
                                  <p:childTnLst>
                                    <p:set>
                                      <p:cBhvr>
                                        <p:cTn id="9" dur="1" fill="hold">
                                          <p:stCondLst>
                                            <p:cond delay="0"/>
                                          </p:stCondLst>
                                        </p:cTn>
                                        <p:tgtEl>
                                          <p:spTgt spid="175109"/>
                                        </p:tgtEl>
                                        <p:attrNameLst>
                                          <p:attrName>style.visibility</p:attrName>
                                        </p:attrNameLst>
                                      </p:cBhvr>
                                      <p:to>
                                        <p:strVal val="visible"/>
                                      </p:to>
                                    </p:set>
                                    <p:animEffect transition="in" filter="box(in)">
                                      <p:cBhvr>
                                        <p:cTn id="10" dur="500"/>
                                        <p:tgtEl>
                                          <p:spTgt spid="1751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35848"/>
                                        </p:tgtEl>
                                        <p:attrNameLst>
                                          <p:attrName>ppt_x</p:attrName>
                                        </p:attrNameLst>
                                      </p:cBhvr>
                                      <p:tavLst>
                                        <p:tav tm="0">
                                          <p:val>
                                            <p:strVal val="ppt_x"/>
                                          </p:val>
                                        </p:tav>
                                        <p:tav tm="100000">
                                          <p:val>
                                            <p:strVal val="ppt_x"/>
                                          </p:val>
                                        </p:tav>
                                      </p:tavLst>
                                    </p:anim>
                                    <p:anim calcmode="lin" valueType="num">
                                      <p:cBhvr additive="base">
                                        <p:cTn id="15" dur="500"/>
                                        <p:tgtEl>
                                          <p:spTgt spid="35848"/>
                                        </p:tgtEl>
                                        <p:attrNameLst>
                                          <p:attrName>ppt_y</p:attrName>
                                        </p:attrNameLst>
                                      </p:cBhvr>
                                      <p:tavLst>
                                        <p:tav tm="0">
                                          <p:val>
                                            <p:strVal val="ppt_y"/>
                                          </p:val>
                                        </p:tav>
                                        <p:tav tm="100000">
                                          <p:val>
                                            <p:strVal val="1+ppt_h/2"/>
                                          </p:val>
                                        </p:tav>
                                      </p:tavLst>
                                    </p:anim>
                                    <p:set>
                                      <p:cBhvr>
                                        <p:cTn id="16" dur="1" fill="hold">
                                          <p:stCondLst>
                                            <p:cond delay="499"/>
                                          </p:stCondLst>
                                        </p:cTn>
                                        <p:tgtEl>
                                          <p:spTgt spid="3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ý thú Vườn quốc gia Nam Cát Tiên - www.dulichvn.org.vn"/>
          <p:cNvSpPr>
            <a:spLocks noChangeAspect="1" noChangeArrowheads="1"/>
          </p:cNvSpPr>
          <p:nvPr/>
        </p:nvSpPr>
        <p:spPr bwMode="auto">
          <a:xfrm>
            <a:off x="126404" y="525562"/>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a:p>
        </p:txBody>
      </p:sp>
      <p:pic>
        <p:nvPicPr>
          <p:cNvPr id="3" name="Picture 2"/>
          <p:cNvPicPr>
            <a:picLocks noChangeAspect="1"/>
          </p:cNvPicPr>
          <p:nvPr/>
        </p:nvPicPr>
        <p:blipFill>
          <a:blip r:embed="rId2"/>
          <a:stretch>
            <a:fillRect/>
          </a:stretch>
        </p:blipFill>
        <p:spPr>
          <a:xfrm>
            <a:off x="0" y="642938"/>
            <a:ext cx="3139849" cy="2726546"/>
          </a:xfrm>
          <a:prstGeom prst="rect">
            <a:avLst/>
          </a:prstGeom>
        </p:spPr>
      </p:pic>
      <p:pic>
        <p:nvPicPr>
          <p:cNvPr id="4" name="Picture 3"/>
          <p:cNvPicPr>
            <a:picLocks noChangeAspect="1"/>
          </p:cNvPicPr>
          <p:nvPr/>
        </p:nvPicPr>
        <p:blipFill>
          <a:blip r:embed="rId3"/>
          <a:stretch>
            <a:fillRect/>
          </a:stretch>
        </p:blipFill>
        <p:spPr>
          <a:xfrm>
            <a:off x="3266253" y="649387"/>
            <a:ext cx="3305317" cy="2505430"/>
          </a:xfrm>
          <a:prstGeom prst="rect">
            <a:avLst/>
          </a:prstGeom>
        </p:spPr>
      </p:pic>
      <p:pic>
        <p:nvPicPr>
          <p:cNvPr id="5" name="Picture 4"/>
          <p:cNvPicPr>
            <a:picLocks noChangeAspect="1"/>
          </p:cNvPicPr>
          <p:nvPr/>
        </p:nvPicPr>
        <p:blipFill>
          <a:blip r:embed="rId4"/>
          <a:stretch>
            <a:fillRect/>
          </a:stretch>
        </p:blipFill>
        <p:spPr>
          <a:xfrm>
            <a:off x="6642327" y="649387"/>
            <a:ext cx="3263674" cy="2720097"/>
          </a:xfrm>
          <a:prstGeom prst="rect">
            <a:avLst/>
          </a:prstGeom>
        </p:spPr>
      </p:pic>
      <p:pic>
        <p:nvPicPr>
          <p:cNvPr id="6" name="Picture 5"/>
          <p:cNvPicPr>
            <a:picLocks noChangeAspect="1"/>
          </p:cNvPicPr>
          <p:nvPr/>
        </p:nvPicPr>
        <p:blipFill>
          <a:blip r:embed="rId5"/>
          <a:stretch>
            <a:fillRect/>
          </a:stretch>
        </p:blipFill>
        <p:spPr>
          <a:xfrm>
            <a:off x="6697975" y="3473224"/>
            <a:ext cx="3208025" cy="2647865"/>
          </a:xfrm>
          <a:prstGeom prst="rect">
            <a:avLst/>
          </a:prstGeom>
        </p:spPr>
      </p:pic>
      <p:pic>
        <p:nvPicPr>
          <p:cNvPr id="7" name="Picture 6"/>
          <p:cNvPicPr>
            <a:picLocks noChangeAspect="1"/>
          </p:cNvPicPr>
          <p:nvPr/>
        </p:nvPicPr>
        <p:blipFill>
          <a:blip r:embed="rId6"/>
          <a:stretch>
            <a:fillRect/>
          </a:stretch>
        </p:blipFill>
        <p:spPr>
          <a:xfrm>
            <a:off x="60621" y="3473224"/>
            <a:ext cx="3079228" cy="2647865"/>
          </a:xfrm>
          <a:prstGeom prst="rect">
            <a:avLst/>
          </a:prstGeom>
        </p:spPr>
      </p:pic>
      <p:pic>
        <p:nvPicPr>
          <p:cNvPr id="8" name="Picture 7"/>
          <p:cNvPicPr>
            <a:picLocks noChangeAspect="1"/>
          </p:cNvPicPr>
          <p:nvPr/>
        </p:nvPicPr>
        <p:blipFill>
          <a:blip r:embed="rId7"/>
          <a:stretch>
            <a:fillRect/>
          </a:stretch>
        </p:blipFill>
        <p:spPr>
          <a:xfrm>
            <a:off x="3266253" y="3623582"/>
            <a:ext cx="3305317" cy="2497507"/>
          </a:xfrm>
          <a:prstGeom prst="rect">
            <a:avLst/>
          </a:prstGeom>
        </p:spPr>
      </p:pic>
      <p:sp>
        <p:nvSpPr>
          <p:cNvPr id="9" name="Rectangle 8"/>
          <p:cNvSpPr/>
          <p:nvPr/>
        </p:nvSpPr>
        <p:spPr>
          <a:xfrm>
            <a:off x="3139850" y="3200121"/>
            <a:ext cx="3801192" cy="369332"/>
          </a:xfrm>
          <a:prstGeom prst="rect">
            <a:avLst/>
          </a:prstGeom>
        </p:spPr>
        <p:txBody>
          <a:bodyPr wrap="square">
            <a:spAutoFit/>
          </a:bodyPr>
          <a:lstStyle/>
          <a:p>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par>
                          <p:cTn id="15" fill="hold">
                            <p:stCondLst>
                              <p:cond delay="500"/>
                            </p:stCondLst>
                            <p:childTnLst>
                              <p:par>
                                <p:cTn id="16" presetID="2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7"/>
                                        </p:tgtEl>
                                      </p:cBhvr>
                                    </p:animEffect>
                                  </p:childTnLst>
                                </p:cTn>
                              </p:par>
                            </p:childTnLst>
                          </p:cTn>
                        </p:par>
                        <p:par>
                          <p:cTn id="26" fill="hold">
                            <p:stCondLst>
                              <p:cond delay="1000"/>
                            </p:stCondLst>
                            <p:childTnLst>
                              <p:par>
                                <p:cTn id="27" presetID="25"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4"/>
                                        </p:tgtEl>
                                      </p:cBhvr>
                                    </p:animEffect>
                                  </p:childTnLst>
                                </p:cTn>
                              </p:par>
                            </p:childTnLst>
                          </p:cTn>
                        </p:par>
                        <p:par>
                          <p:cTn id="37" fill="hold">
                            <p:stCondLst>
                              <p:cond delay="1500"/>
                            </p:stCondLst>
                            <p:childTnLst>
                              <p:par>
                                <p:cTn id="38" presetID="25"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43" dur="500" fill="hold"/>
                                        <p:tgtEl>
                                          <p:spTgt spid="5"/>
                                        </p:tgtEl>
                                        <p:attrNameLst>
                                          <p:attrName>ppt_h</p:attrName>
                                        </p:attrNameLst>
                                      </p:cBhvr>
                                      <p:tavLst>
                                        <p:tav tm="0">
                                          <p:val>
                                            <p:strVal val="#ppt_h"/>
                                          </p:val>
                                        </p:tav>
                                        <p:tav tm="100000">
                                          <p:val>
                                            <p:strVal val="#ppt_h"/>
                                          </p:val>
                                        </p:tav>
                                      </p:tavLst>
                                    </p:anim>
                                    <p:anim calcmode="lin" valueType="num">
                                      <p:cBhvr>
                                        <p:cTn id="44"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47" dur="500" decel="50000">
                                          <p:stCondLst>
                                            <p:cond delay="0"/>
                                          </p:stCondLst>
                                        </p:cTn>
                                        <p:tgtEl>
                                          <p:spTgt spid="5"/>
                                        </p:tgtEl>
                                      </p:cBhvr>
                                    </p:animEffect>
                                  </p:childTnLst>
                                </p:cTn>
                              </p:par>
                            </p:childTnLst>
                          </p:cTn>
                        </p:par>
                        <p:par>
                          <p:cTn id="48" fill="hold">
                            <p:stCondLst>
                              <p:cond delay="2000"/>
                            </p:stCondLst>
                            <p:childTnLst>
                              <p:par>
                                <p:cTn id="49" presetID="25"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6"/>
                                        </p:tgtEl>
                                      </p:cBhvr>
                                    </p:animEffect>
                                  </p:childTnLst>
                                </p:cTn>
                              </p:par>
                            </p:childTnLst>
                          </p:cTn>
                        </p:par>
                        <p:par>
                          <p:cTn id="59" fill="hold">
                            <p:stCondLst>
                              <p:cond delay="2500"/>
                            </p:stCondLst>
                            <p:childTnLst>
                              <p:par>
                                <p:cTn id="60" presetID="25"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3"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4"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65" dur="500" fill="hold"/>
                                        <p:tgtEl>
                                          <p:spTgt spid="8"/>
                                        </p:tgtEl>
                                        <p:attrNameLst>
                                          <p:attrName>ppt_h</p:attrName>
                                        </p:attrNameLst>
                                      </p:cBhvr>
                                      <p:tavLst>
                                        <p:tav tm="0">
                                          <p:val>
                                            <p:strVal val="#ppt_h"/>
                                          </p:val>
                                        </p:tav>
                                        <p:tav tm="100000">
                                          <p:val>
                                            <p:strVal val="#ppt_h"/>
                                          </p:val>
                                        </p:tav>
                                      </p:tavLst>
                                    </p:anim>
                                    <p:anim calcmode="lin" valueType="num">
                                      <p:cBhvr>
                                        <p:cTn id="66"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7"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8"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69" dur="500" decel="50000">
                                          <p:stCondLst>
                                            <p:cond delay="0"/>
                                          </p:stCondLst>
                                        </p:cTn>
                                        <p:tgtEl>
                                          <p:spTgt spid="8"/>
                                        </p:tgtEl>
                                      </p:cBhvr>
                                    </p:animEffect>
                                  </p:childTnLst>
                                </p:cTn>
                              </p:par>
                            </p:childTnLst>
                          </p:cTn>
                        </p:par>
                        <p:par>
                          <p:cTn id="70" fill="hold">
                            <p:stCondLst>
                              <p:cond delay="3000"/>
                            </p:stCondLst>
                            <p:childTnLst>
                              <p:par>
                                <p:cTn id="71" presetID="25"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76" dur="500" fill="hold"/>
                                        <p:tgtEl>
                                          <p:spTgt spid="9"/>
                                        </p:tgtEl>
                                        <p:attrNameLst>
                                          <p:attrName>ppt_h</p:attrName>
                                        </p:attrNameLst>
                                      </p:cBhvr>
                                      <p:tavLst>
                                        <p:tav tm="0">
                                          <p:val>
                                            <p:strVal val="#ppt_h"/>
                                          </p:val>
                                        </p:tav>
                                        <p:tav tm="100000">
                                          <p:val>
                                            <p:strVal val="#ppt_h"/>
                                          </p:val>
                                        </p:tav>
                                      </p:tavLst>
                                    </p:anim>
                                    <p:anim calcmode="lin" valueType="num">
                                      <p:cBhvr>
                                        <p:cTn id="77"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80" dur="5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
            <a:extLst>
              <a:ext uri="{FF2B5EF4-FFF2-40B4-BE49-F238E27FC236}">
                <a16:creationId xmlns:a16="http://schemas.microsoft.com/office/drawing/2014/main" id="{92AFE658-D017-467A-ADFD-FD4A19542A6E}"/>
              </a:ext>
            </a:extLst>
          </p:cNvPr>
          <p:cNvSpPr txBox="1">
            <a:spLocks noChangeArrowheads="1"/>
          </p:cNvSpPr>
          <p:nvPr/>
        </p:nvSpPr>
        <p:spPr bwMode="auto">
          <a:xfrm>
            <a:off x="522288" y="200026"/>
            <a:ext cx="1916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u="sng" dirty="0" err="1">
                <a:latin typeface="Times New Roman" panose="02020603050405020304" pitchFamily="18" charset="0"/>
              </a:rPr>
              <a:t>Bài</a:t>
            </a:r>
            <a:r>
              <a:rPr lang="en-US" altLang="en-US" u="sng" dirty="0">
                <a:latin typeface="Times New Roman" panose="02020603050405020304" pitchFamily="18" charset="0"/>
              </a:rPr>
              <a:t> 1:</a:t>
            </a:r>
          </a:p>
        </p:txBody>
      </p:sp>
      <p:sp>
        <p:nvSpPr>
          <p:cNvPr id="6147" name="Text Box 13">
            <a:extLst>
              <a:ext uri="{FF2B5EF4-FFF2-40B4-BE49-F238E27FC236}">
                <a16:creationId xmlns:a16="http://schemas.microsoft.com/office/drawing/2014/main" id="{70D929DA-6E6A-4714-B8FC-570C386BBED9}"/>
              </a:ext>
            </a:extLst>
          </p:cNvPr>
          <p:cNvSpPr txBox="1">
            <a:spLocks noChangeArrowheads="1"/>
          </p:cNvSpPr>
          <p:nvPr/>
        </p:nvSpPr>
        <p:spPr bwMode="auto">
          <a:xfrm>
            <a:off x="714375" y="823913"/>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000000"/>
                </a:solidFill>
                <a:latin typeface="Times New Roman" panose="02020603050405020304" pitchFamily="18" charset="0"/>
              </a:rPr>
              <a:t>Qua </a:t>
            </a:r>
            <a:r>
              <a:rPr lang="en-US" altLang="en-US" dirty="0" err="1">
                <a:solidFill>
                  <a:srgbClr val="000000"/>
                </a:solidFill>
                <a:latin typeface="Times New Roman" panose="02020603050405020304" pitchFamily="18" charset="0"/>
              </a:rPr>
              <a:t>đoạn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văn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sau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em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hiểu</a:t>
            </a:r>
            <a:r>
              <a:rPr lang="en-US" altLang="en-US" dirty="0">
                <a:solidFill>
                  <a:srgbClr val="00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khu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bảo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tồn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dạng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sinh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học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là</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gì</a:t>
            </a:r>
            <a:r>
              <a:rPr lang="en-US" altLang="en-US" dirty="0">
                <a:solidFill>
                  <a:srgbClr val="000000"/>
                </a:solidFill>
                <a:latin typeface="Times New Roman" panose="02020603050405020304" pitchFamily="18" charset="0"/>
              </a:rPr>
              <a:t> ?</a:t>
            </a:r>
          </a:p>
        </p:txBody>
      </p:sp>
      <p:sp>
        <p:nvSpPr>
          <p:cNvPr id="6148" name="Text Box 14">
            <a:extLst>
              <a:ext uri="{FF2B5EF4-FFF2-40B4-BE49-F238E27FC236}">
                <a16:creationId xmlns:a16="http://schemas.microsoft.com/office/drawing/2014/main" id="{A1198255-0F89-4961-94F5-9A852FDB887D}"/>
              </a:ext>
            </a:extLst>
          </p:cNvPr>
          <p:cNvSpPr txBox="1">
            <a:spLocks noChangeArrowheads="1"/>
          </p:cNvSpPr>
          <p:nvPr/>
        </p:nvSpPr>
        <p:spPr bwMode="auto">
          <a:xfrm>
            <a:off x="609600" y="1895475"/>
            <a:ext cx="86868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00"/>
                </a:solidFill>
              </a:rPr>
              <a:t>     </a:t>
            </a:r>
            <a:r>
              <a:rPr lang="en-US" altLang="en-US" sz="2400">
                <a:solidFill>
                  <a:srgbClr val="000000"/>
                </a:solidFill>
                <a:latin typeface="Times New Roman" panose="02020603050405020304" pitchFamily="18" charset="0"/>
              </a:rPr>
              <a:t>Rừng nguyên sinh Nam Cát Tiên là khu bảo tồn đa dạng sinh học với ít nhất 55 loài động vật có vú, hơn 300 loài chim, 40 loài bò sát, rất nhiều loài lưỡng cư và cá nước ngọt……Thảm thực vật ở đây rất phong phú. Hàng trăm lo</a:t>
            </a:r>
            <a:r>
              <a:rPr lang="en-US" altLang="en-US" sz="2400">
                <a:latin typeface="Times New Roman" panose="02020603050405020304" pitchFamily="18" charset="0"/>
              </a:rPr>
              <a:t>ại</a:t>
            </a:r>
            <a:r>
              <a:rPr lang="en-US" altLang="en-US" sz="2400">
                <a:solidFill>
                  <a:srgbClr val="000000"/>
                </a:solidFill>
                <a:latin typeface="Times New Roman" panose="02020603050405020304" pitchFamily="18" charset="0"/>
              </a:rPr>
              <a:t> cây khác nhau làm thành các loại rừng: rừng thường xanh, r</a:t>
            </a:r>
            <a:r>
              <a:rPr lang="en-US" altLang="en-US" sz="2400">
                <a:latin typeface="Times New Roman" panose="02020603050405020304" pitchFamily="18" charset="0"/>
              </a:rPr>
              <a:t>ừng bán thường xanh,</a:t>
            </a:r>
            <a:r>
              <a:rPr lang="en-US" altLang="en-US" sz="2400">
                <a:solidFill>
                  <a:srgbClr val="000000"/>
                </a:solidFill>
                <a:latin typeface="Times New Roman" panose="02020603050405020304" pitchFamily="18" charset="0"/>
              </a:rPr>
              <a:t> rừng tre, rừng hỗn hợp. </a:t>
            </a:r>
          </a:p>
        </p:txBody>
      </p:sp>
      <p:sp>
        <p:nvSpPr>
          <p:cNvPr id="8207" name="Line 15">
            <a:extLst>
              <a:ext uri="{FF2B5EF4-FFF2-40B4-BE49-F238E27FC236}">
                <a16:creationId xmlns:a16="http://schemas.microsoft.com/office/drawing/2014/main" id="{FD650D20-08B0-4775-A63C-63592E87BC9F}"/>
              </a:ext>
            </a:extLst>
          </p:cNvPr>
          <p:cNvSpPr>
            <a:spLocks noChangeShapeType="1"/>
          </p:cNvSpPr>
          <p:nvPr/>
        </p:nvSpPr>
        <p:spPr bwMode="auto">
          <a:xfrm>
            <a:off x="2057400" y="2724150"/>
            <a:ext cx="2667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id="{3D442A0F-DCFF-451D-95B3-1C4013B8B7EB}"/>
              </a:ext>
            </a:extLst>
          </p:cNvPr>
          <p:cNvSpPr>
            <a:spLocks noChangeShapeType="1"/>
          </p:cNvSpPr>
          <p:nvPr/>
        </p:nvSpPr>
        <p:spPr bwMode="auto">
          <a:xfrm>
            <a:off x="4953000" y="2700338"/>
            <a:ext cx="20574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id="{143FAF63-943E-4C3F-BCA2-773FC4123255}"/>
              </a:ext>
            </a:extLst>
          </p:cNvPr>
          <p:cNvSpPr>
            <a:spLocks noChangeShapeType="1"/>
          </p:cNvSpPr>
          <p:nvPr/>
        </p:nvSpPr>
        <p:spPr bwMode="auto">
          <a:xfrm>
            <a:off x="7239000" y="2709863"/>
            <a:ext cx="16002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id="{7882E07F-56E8-4D5C-8800-0FC2FCF56B05}"/>
              </a:ext>
            </a:extLst>
          </p:cNvPr>
          <p:cNvSpPr>
            <a:spLocks noChangeShapeType="1"/>
          </p:cNvSpPr>
          <p:nvPr/>
        </p:nvSpPr>
        <p:spPr bwMode="auto">
          <a:xfrm>
            <a:off x="1143000" y="3090863"/>
            <a:ext cx="2286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id="{4BB0E54B-5233-4616-B2A2-8558B2EE4F70}"/>
              </a:ext>
            </a:extLst>
          </p:cNvPr>
          <p:cNvSpPr>
            <a:spLocks noChangeShapeType="1"/>
          </p:cNvSpPr>
          <p:nvPr/>
        </p:nvSpPr>
        <p:spPr bwMode="auto">
          <a:xfrm>
            <a:off x="3886200" y="3090863"/>
            <a:ext cx="152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99A6CD73-0815-4F14-B110-3DDA28F2A923}"/>
              </a:ext>
            </a:extLst>
          </p:cNvPr>
          <p:cNvSpPr>
            <a:spLocks noChangeShapeType="1"/>
          </p:cNvSpPr>
          <p:nvPr/>
        </p:nvSpPr>
        <p:spPr bwMode="auto">
          <a:xfrm>
            <a:off x="685800" y="3429000"/>
            <a:ext cx="12954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id="{E84226B4-D59E-42B2-9E05-7AEB4D8A31A4}"/>
              </a:ext>
            </a:extLst>
          </p:cNvPr>
          <p:cNvSpPr>
            <a:spLocks noChangeShapeType="1"/>
          </p:cNvSpPr>
          <p:nvPr/>
        </p:nvSpPr>
        <p:spPr bwMode="auto">
          <a:xfrm>
            <a:off x="7162800" y="3429000"/>
            <a:ext cx="15240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08AE2619-4ED8-431A-B0F9-349C5166471A}"/>
              </a:ext>
            </a:extLst>
          </p:cNvPr>
          <p:cNvSpPr>
            <a:spLocks noChangeShapeType="1"/>
          </p:cNvSpPr>
          <p:nvPr/>
        </p:nvSpPr>
        <p:spPr bwMode="auto">
          <a:xfrm>
            <a:off x="2209800" y="3457575"/>
            <a:ext cx="21336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117F60EC-9ACC-4507-BE75-725BF3F18F40}"/>
              </a:ext>
            </a:extLst>
          </p:cNvPr>
          <p:cNvSpPr>
            <a:spLocks noChangeShapeType="1"/>
          </p:cNvSpPr>
          <p:nvPr/>
        </p:nvSpPr>
        <p:spPr bwMode="auto">
          <a:xfrm>
            <a:off x="6858000" y="3076575"/>
            <a:ext cx="9906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id="{59F815DD-CE9B-4701-BCFE-2BE9455A77D7}"/>
              </a:ext>
            </a:extLst>
          </p:cNvPr>
          <p:cNvSpPr>
            <a:spLocks noChangeShapeType="1"/>
          </p:cNvSpPr>
          <p:nvPr/>
        </p:nvSpPr>
        <p:spPr bwMode="auto">
          <a:xfrm flipV="1">
            <a:off x="5743575" y="1335284"/>
            <a:ext cx="3810000" cy="12700"/>
          </a:xfrm>
          <a:prstGeom prst="line">
            <a:avLst/>
          </a:prstGeom>
          <a:ln w="28575">
            <a:solidFill>
              <a:srgbClr val="FF00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n-US"/>
          </a:p>
        </p:txBody>
      </p:sp>
      <p:sp>
        <p:nvSpPr>
          <p:cNvPr id="8221" name="Line 29">
            <a:extLst>
              <a:ext uri="{FF2B5EF4-FFF2-40B4-BE49-F238E27FC236}">
                <a16:creationId xmlns:a16="http://schemas.microsoft.com/office/drawing/2014/main" id="{644261A8-7F57-429A-BADF-9234B72B2534}"/>
              </a:ext>
            </a:extLst>
          </p:cNvPr>
          <p:cNvSpPr>
            <a:spLocks noChangeShapeType="1"/>
          </p:cNvSpPr>
          <p:nvPr/>
        </p:nvSpPr>
        <p:spPr bwMode="auto">
          <a:xfrm>
            <a:off x="5638800" y="2343150"/>
            <a:ext cx="35052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AutoShape 30">
            <a:extLst>
              <a:ext uri="{FF2B5EF4-FFF2-40B4-BE49-F238E27FC236}">
                <a16:creationId xmlns:a16="http://schemas.microsoft.com/office/drawing/2014/main" id="{F92172BB-E529-475E-94AB-B662E06329DF}"/>
              </a:ext>
            </a:extLst>
          </p:cNvPr>
          <p:cNvSpPr>
            <a:spLocks noChangeArrowheads="1"/>
          </p:cNvSpPr>
          <p:nvPr/>
        </p:nvSpPr>
        <p:spPr bwMode="auto">
          <a:xfrm>
            <a:off x="509588" y="4386263"/>
            <a:ext cx="8634412" cy="1752600"/>
          </a:xfrm>
          <a:prstGeom prst="wedgeEllipseCallout">
            <a:avLst>
              <a:gd name="adj1" fmla="val 5634"/>
              <a:gd name="adj2" fmla="val -48375"/>
            </a:avLst>
          </a:prstGeom>
          <a:gradFill rotWithShape="1">
            <a:gsLst>
              <a:gs pos="0">
                <a:srgbClr val="CCFF99"/>
              </a:gs>
              <a:gs pos="100000">
                <a:srgbClr val="FFFFCC"/>
              </a:gs>
            </a:gsLst>
            <a:lin ang="0" scaled="1"/>
          </a:gradFill>
          <a:ln w="9525">
            <a:solidFill>
              <a:schemeClr val="tx1"/>
            </a:solidFill>
            <a:miter lim="800000"/>
            <a:headEnd/>
            <a:tailEnd/>
          </a:ln>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Khu bảo tồn đa dạng sinh học</a:t>
            </a:r>
            <a:r>
              <a:rPr lang="en-US" altLang="en-US" sz="2800" b="1">
                <a:latin typeface="Times New Roman" panose="02020603050405020304" pitchFamily="18" charset="0"/>
              </a:rPr>
              <a:t> là nơi lưu giữ được nhiều loại động vật, thực vật.</a:t>
            </a:r>
          </a:p>
          <a:p>
            <a:pPr algn="ctr">
              <a:spcBef>
                <a:spcPct val="0"/>
              </a:spcBef>
              <a:buFontTx/>
              <a:buNone/>
            </a:pPr>
            <a:endParaRPr lang="en-US" altLang="en-US" sz="2800" b="1">
              <a:latin typeface="Times New Roman" panose="02020603050405020304" pitchFamily="18" charset="0"/>
            </a:endParaRPr>
          </a:p>
        </p:txBody>
      </p:sp>
      <p:sp>
        <p:nvSpPr>
          <p:cNvPr id="6161" name="Text Box 32">
            <a:extLst>
              <a:ext uri="{FF2B5EF4-FFF2-40B4-BE49-F238E27FC236}">
                <a16:creationId xmlns:a16="http://schemas.microsoft.com/office/drawing/2014/main" id="{80C7FE21-18ED-4BE4-AC9D-12884913C033}"/>
              </a:ext>
            </a:extLst>
          </p:cNvPr>
          <p:cNvSpPr txBox="1">
            <a:spLocks noChangeArrowheads="1"/>
          </p:cNvSpPr>
          <p:nvPr/>
        </p:nvSpPr>
        <p:spPr bwMode="auto">
          <a:xfrm>
            <a:off x="3962400" y="1752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400">
              <a:latin typeface="Times New Roman" panose="02020603050405020304" pitchFamily="18" charset="0"/>
            </a:endParaRPr>
          </a:p>
        </p:txBody>
      </p:sp>
      <p:sp>
        <p:nvSpPr>
          <p:cNvPr id="18" name="Line 25">
            <a:extLst>
              <a:ext uri="{FF2B5EF4-FFF2-40B4-BE49-F238E27FC236}">
                <a16:creationId xmlns:a16="http://schemas.microsoft.com/office/drawing/2014/main" id="{EB9A6595-9829-4EC8-B3EC-1D610E0150C9}"/>
              </a:ext>
            </a:extLst>
          </p:cNvPr>
          <p:cNvSpPr>
            <a:spLocks noChangeShapeType="1"/>
          </p:cNvSpPr>
          <p:nvPr/>
        </p:nvSpPr>
        <p:spPr bwMode="auto">
          <a:xfrm flipV="1">
            <a:off x="835982" y="1813109"/>
            <a:ext cx="1373819" cy="4579"/>
          </a:xfrm>
          <a:prstGeom prst="line">
            <a:avLst/>
          </a:prstGeom>
          <a:ln w="28575">
            <a:solidFill>
              <a:srgbClr val="FF00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17"/>
                                        </p:tgtEl>
                                        <p:attrNameLst>
                                          <p:attrName>style.visibility</p:attrName>
                                        </p:attrNameLst>
                                      </p:cBhvr>
                                      <p:to>
                                        <p:strVal val="visible"/>
                                      </p:to>
                                    </p:set>
                                    <p:animEffect transition="in" filter="box(in)">
                                      <p:cBhvr>
                                        <p:cTn id="7" dur="500"/>
                                        <p:tgtEl>
                                          <p:spTgt spid="8217"/>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8207"/>
                                        </p:tgtEl>
                                        <p:attrNameLst>
                                          <p:attrName>style.visibility</p:attrName>
                                        </p:attrNameLst>
                                      </p:cBhvr>
                                      <p:to>
                                        <p:strVal val="visible"/>
                                      </p:to>
                                    </p:set>
                                    <p:anim calcmode="lin" valueType="num">
                                      <p:cBhvr additive="base">
                                        <p:cTn id="15" dur="500" fill="hold"/>
                                        <p:tgtEl>
                                          <p:spTgt spid="8207"/>
                                        </p:tgtEl>
                                        <p:attrNameLst>
                                          <p:attrName>ppt_x</p:attrName>
                                        </p:attrNameLst>
                                      </p:cBhvr>
                                      <p:tavLst>
                                        <p:tav tm="0">
                                          <p:val>
                                            <p:strVal val="#ppt_x"/>
                                          </p:val>
                                        </p:tav>
                                        <p:tav tm="100000">
                                          <p:val>
                                            <p:strVal val="#ppt_x"/>
                                          </p:val>
                                        </p:tav>
                                      </p:tavLst>
                                    </p:anim>
                                    <p:anim calcmode="lin" valueType="num">
                                      <p:cBhvr additive="base">
                                        <p:cTn id="16" dur="500" fill="hold"/>
                                        <p:tgtEl>
                                          <p:spTgt spid="820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7" presetClass="entr" presetSubtype="4" fill="hold" nodeType="afterEffect">
                                  <p:stCondLst>
                                    <p:cond delay="0"/>
                                  </p:stCondLst>
                                  <p:childTnLst>
                                    <p:set>
                                      <p:cBhvr>
                                        <p:cTn id="19" dur="1" fill="hold">
                                          <p:stCondLst>
                                            <p:cond delay="0"/>
                                          </p:stCondLst>
                                        </p:cTn>
                                        <p:tgtEl>
                                          <p:spTgt spid="8208"/>
                                        </p:tgtEl>
                                        <p:attrNameLst>
                                          <p:attrName>style.visibility</p:attrName>
                                        </p:attrNameLst>
                                      </p:cBhvr>
                                      <p:to>
                                        <p:strVal val="visible"/>
                                      </p:to>
                                    </p:set>
                                    <p:anim calcmode="lin" valueType="num">
                                      <p:cBhvr additive="base">
                                        <p:cTn id="20" dur="500" fill="hold"/>
                                        <p:tgtEl>
                                          <p:spTgt spid="8208"/>
                                        </p:tgtEl>
                                        <p:attrNameLst>
                                          <p:attrName>ppt_x</p:attrName>
                                        </p:attrNameLst>
                                      </p:cBhvr>
                                      <p:tavLst>
                                        <p:tav tm="0">
                                          <p:val>
                                            <p:strVal val="#ppt_x"/>
                                          </p:val>
                                        </p:tav>
                                        <p:tav tm="100000">
                                          <p:val>
                                            <p:strVal val="#ppt_x"/>
                                          </p:val>
                                        </p:tav>
                                      </p:tavLst>
                                    </p:anim>
                                    <p:anim calcmode="lin" valueType="num">
                                      <p:cBhvr additive="base">
                                        <p:cTn id="21" dur="500" fill="hold"/>
                                        <p:tgtEl>
                                          <p:spTgt spid="8208"/>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7" presetClass="entr" presetSubtype="4" fill="hold" nodeType="afterEffect">
                                  <p:stCondLst>
                                    <p:cond delay="0"/>
                                  </p:stCondLst>
                                  <p:childTnLst>
                                    <p:set>
                                      <p:cBhvr>
                                        <p:cTn id="24" dur="1" fill="hold">
                                          <p:stCondLst>
                                            <p:cond delay="0"/>
                                          </p:stCondLst>
                                        </p:cTn>
                                        <p:tgtEl>
                                          <p:spTgt spid="8209"/>
                                        </p:tgtEl>
                                        <p:attrNameLst>
                                          <p:attrName>style.visibility</p:attrName>
                                        </p:attrNameLst>
                                      </p:cBhvr>
                                      <p:to>
                                        <p:strVal val="visible"/>
                                      </p:to>
                                    </p:set>
                                    <p:anim calcmode="lin" valueType="num">
                                      <p:cBhvr additive="base">
                                        <p:cTn id="25" dur="500" fill="hold"/>
                                        <p:tgtEl>
                                          <p:spTgt spid="8209"/>
                                        </p:tgtEl>
                                        <p:attrNameLst>
                                          <p:attrName>ppt_x</p:attrName>
                                        </p:attrNameLst>
                                      </p:cBhvr>
                                      <p:tavLst>
                                        <p:tav tm="0">
                                          <p:val>
                                            <p:strVal val="#ppt_x"/>
                                          </p:val>
                                        </p:tav>
                                        <p:tav tm="100000">
                                          <p:val>
                                            <p:strVal val="#ppt_x"/>
                                          </p:val>
                                        </p:tav>
                                      </p:tavLst>
                                    </p:anim>
                                    <p:anim calcmode="lin" valueType="num">
                                      <p:cBhvr additive="base">
                                        <p:cTn id="26" dur="500" fill="hold"/>
                                        <p:tgtEl>
                                          <p:spTgt spid="8209"/>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7" presetClass="entr" presetSubtype="4" fill="hold" nodeType="afterEffect">
                                  <p:stCondLst>
                                    <p:cond delay="0"/>
                                  </p:stCondLst>
                                  <p:childTnLst>
                                    <p:set>
                                      <p:cBhvr>
                                        <p:cTn id="29" dur="1" fill="hold">
                                          <p:stCondLst>
                                            <p:cond delay="0"/>
                                          </p:stCondLst>
                                        </p:cTn>
                                        <p:tgtEl>
                                          <p:spTgt spid="8210"/>
                                        </p:tgtEl>
                                        <p:attrNameLst>
                                          <p:attrName>style.visibility</p:attrName>
                                        </p:attrNameLst>
                                      </p:cBhvr>
                                      <p:to>
                                        <p:strVal val="visible"/>
                                      </p:to>
                                    </p:set>
                                    <p:anim calcmode="lin" valueType="num">
                                      <p:cBhvr additive="base">
                                        <p:cTn id="30" dur="500" fill="hold"/>
                                        <p:tgtEl>
                                          <p:spTgt spid="8210"/>
                                        </p:tgtEl>
                                        <p:attrNameLst>
                                          <p:attrName>ppt_x</p:attrName>
                                        </p:attrNameLst>
                                      </p:cBhvr>
                                      <p:tavLst>
                                        <p:tav tm="0">
                                          <p:val>
                                            <p:strVal val="#ppt_x"/>
                                          </p:val>
                                        </p:tav>
                                        <p:tav tm="100000">
                                          <p:val>
                                            <p:strVal val="#ppt_x"/>
                                          </p:val>
                                        </p:tav>
                                      </p:tavLst>
                                    </p:anim>
                                    <p:anim calcmode="lin" valueType="num">
                                      <p:cBhvr additive="base">
                                        <p:cTn id="31" dur="500" fill="hold"/>
                                        <p:tgtEl>
                                          <p:spTgt spid="8210"/>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7" presetClass="entr" presetSubtype="4" fill="hold" nodeType="afterEffect">
                                  <p:stCondLst>
                                    <p:cond delay="0"/>
                                  </p:stCondLst>
                                  <p:childTnLst>
                                    <p:set>
                                      <p:cBhvr>
                                        <p:cTn id="34" dur="1" fill="hold">
                                          <p:stCondLst>
                                            <p:cond delay="0"/>
                                          </p:stCondLst>
                                        </p:cTn>
                                        <p:tgtEl>
                                          <p:spTgt spid="8211"/>
                                        </p:tgtEl>
                                        <p:attrNameLst>
                                          <p:attrName>style.visibility</p:attrName>
                                        </p:attrNameLst>
                                      </p:cBhvr>
                                      <p:to>
                                        <p:strVal val="visible"/>
                                      </p:to>
                                    </p:set>
                                    <p:anim calcmode="lin" valueType="num">
                                      <p:cBhvr additive="base">
                                        <p:cTn id="35" dur="500" fill="hold"/>
                                        <p:tgtEl>
                                          <p:spTgt spid="8211"/>
                                        </p:tgtEl>
                                        <p:attrNameLst>
                                          <p:attrName>ppt_x</p:attrName>
                                        </p:attrNameLst>
                                      </p:cBhvr>
                                      <p:tavLst>
                                        <p:tav tm="0">
                                          <p:val>
                                            <p:strVal val="#ppt_x"/>
                                          </p:val>
                                        </p:tav>
                                        <p:tav tm="100000">
                                          <p:val>
                                            <p:strVal val="#ppt_x"/>
                                          </p:val>
                                        </p:tav>
                                      </p:tavLst>
                                    </p:anim>
                                    <p:anim calcmode="lin" valueType="num">
                                      <p:cBhvr additive="base">
                                        <p:cTn id="36" dur="500" fill="hold"/>
                                        <p:tgtEl>
                                          <p:spTgt spid="821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500"/>
                            </p:stCondLst>
                            <p:childTnLst>
                              <p:par>
                                <p:cTn id="38" presetID="4" presetClass="entr" presetSubtype="16" fill="hold" nodeType="afterEffect">
                                  <p:stCondLst>
                                    <p:cond delay="0"/>
                                  </p:stCondLst>
                                  <p:childTnLst>
                                    <p:set>
                                      <p:cBhvr>
                                        <p:cTn id="39" dur="1" fill="hold">
                                          <p:stCondLst>
                                            <p:cond delay="0"/>
                                          </p:stCondLst>
                                        </p:cTn>
                                        <p:tgtEl>
                                          <p:spTgt spid="8216"/>
                                        </p:tgtEl>
                                        <p:attrNameLst>
                                          <p:attrName>style.visibility</p:attrName>
                                        </p:attrNameLst>
                                      </p:cBhvr>
                                      <p:to>
                                        <p:strVal val="visible"/>
                                      </p:to>
                                    </p:set>
                                    <p:animEffect transition="in" filter="box(in)">
                                      <p:cBhvr>
                                        <p:cTn id="40" dur="500"/>
                                        <p:tgtEl>
                                          <p:spTgt spid="8216"/>
                                        </p:tgtEl>
                                      </p:cBhvr>
                                    </p:animEffect>
                                  </p:childTnLst>
                                </p:cTn>
                              </p:par>
                            </p:childTnLst>
                          </p:cTn>
                        </p:par>
                        <p:par>
                          <p:cTn id="41" fill="hold" nodeType="afterGroup">
                            <p:stCondLst>
                              <p:cond delay="3000"/>
                            </p:stCondLst>
                            <p:childTnLst>
                              <p:par>
                                <p:cTn id="42" presetID="4" presetClass="entr" presetSubtype="16" fill="hold" nodeType="afterEffect">
                                  <p:stCondLst>
                                    <p:cond delay="0"/>
                                  </p:stCondLst>
                                  <p:childTnLst>
                                    <p:set>
                                      <p:cBhvr>
                                        <p:cTn id="43" dur="1" fill="hold">
                                          <p:stCondLst>
                                            <p:cond delay="0"/>
                                          </p:stCondLst>
                                        </p:cTn>
                                        <p:tgtEl>
                                          <p:spTgt spid="8212"/>
                                        </p:tgtEl>
                                        <p:attrNameLst>
                                          <p:attrName>style.visibility</p:attrName>
                                        </p:attrNameLst>
                                      </p:cBhvr>
                                      <p:to>
                                        <p:strVal val="visible"/>
                                      </p:to>
                                    </p:set>
                                    <p:animEffect transition="in" filter="box(in)">
                                      <p:cBhvr>
                                        <p:cTn id="44" dur="500"/>
                                        <p:tgtEl>
                                          <p:spTgt spid="8212"/>
                                        </p:tgtEl>
                                      </p:cBhvr>
                                    </p:animEffect>
                                  </p:childTnLst>
                                </p:cTn>
                              </p:par>
                            </p:childTnLst>
                          </p:cTn>
                        </p:par>
                        <p:par>
                          <p:cTn id="45" fill="hold" nodeType="afterGroup">
                            <p:stCondLst>
                              <p:cond delay="3500"/>
                            </p:stCondLst>
                            <p:childTnLst>
                              <p:par>
                                <p:cTn id="46" presetID="4" presetClass="entr" presetSubtype="16" fill="hold" nodeType="afterEffect">
                                  <p:stCondLst>
                                    <p:cond delay="0"/>
                                  </p:stCondLst>
                                  <p:childTnLst>
                                    <p:set>
                                      <p:cBhvr>
                                        <p:cTn id="47" dur="1" fill="hold">
                                          <p:stCondLst>
                                            <p:cond delay="0"/>
                                          </p:stCondLst>
                                        </p:cTn>
                                        <p:tgtEl>
                                          <p:spTgt spid="8214"/>
                                        </p:tgtEl>
                                        <p:attrNameLst>
                                          <p:attrName>style.visibility</p:attrName>
                                        </p:attrNameLst>
                                      </p:cBhvr>
                                      <p:to>
                                        <p:strVal val="visible"/>
                                      </p:to>
                                    </p:set>
                                    <p:animEffect transition="in" filter="box(in)">
                                      <p:cBhvr>
                                        <p:cTn id="48" dur="500"/>
                                        <p:tgtEl>
                                          <p:spTgt spid="8214"/>
                                        </p:tgtEl>
                                      </p:cBhvr>
                                    </p:animEffect>
                                  </p:childTnLst>
                                </p:cTn>
                              </p:par>
                            </p:childTnLst>
                          </p:cTn>
                        </p:par>
                        <p:par>
                          <p:cTn id="49" fill="hold" nodeType="afterGroup">
                            <p:stCondLst>
                              <p:cond delay="4000"/>
                            </p:stCondLst>
                            <p:childTnLst>
                              <p:par>
                                <p:cTn id="50" presetID="4" presetClass="entr" presetSubtype="16" fill="hold" nodeType="afterEffect">
                                  <p:stCondLst>
                                    <p:cond delay="0"/>
                                  </p:stCondLst>
                                  <p:childTnLst>
                                    <p:set>
                                      <p:cBhvr>
                                        <p:cTn id="51" dur="1" fill="hold">
                                          <p:stCondLst>
                                            <p:cond delay="0"/>
                                          </p:stCondLst>
                                        </p:cTn>
                                        <p:tgtEl>
                                          <p:spTgt spid="8213"/>
                                        </p:tgtEl>
                                        <p:attrNameLst>
                                          <p:attrName>style.visibility</p:attrName>
                                        </p:attrNameLst>
                                      </p:cBhvr>
                                      <p:to>
                                        <p:strVal val="visible"/>
                                      </p:to>
                                    </p:set>
                                    <p:animEffect transition="in" filter="box(in)">
                                      <p:cBhvr>
                                        <p:cTn id="52" dur="500"/>
                                        <p:tgtEl>
                                          <p:spTgt spid="8213"/>
                                        </p:tgtEl>
                                      </p:cBhvr>
                                    </p:animEffect>
                                  </p:childTnLst>
                                </p:cTn>
                              </p:par>
                            </p:childTnLst>
                          </p:cTn>
                        </p:par>
                        <p:par>
                          <p:cTn id="53" fill="hold" nodeType="afterGroup">
                            <p:stCondLst>
                              <p:cond delay="4500"/>
                            </p:stCondLst>
                            <p:childTnLst>
                              <p:par>
                                <p:cTn id="54" presetID="55" presetClass="entr" presetSubtype="0" fill="hold" nodeType="afterEffect">
                                  <p:stCondLst>
                                    <p:cond delay="0"/>
                                  </p:stCondLst>
                                  <p:childTnLst>
                                    <p:set>
                                      <p:cBhvr>
                                        <p:cTn id="55" dur="1" fill="hold">
                                          <p:stCondLst>
                                            <p:cond delay="0"/>
                                          </p:stCondLst>
                                        </p:cTn>
                                        <p:tgtEl>
                                          <p:spTgt spid="8221"/>
                                        </p:tgtEl>
                                        <p:attrNameLst>
                                          <p:attrName>style.visibility</p:attrName>
                                        </p:attrNameLst>
                                      </p:cBhvr>
                                      <p:to>
                                        <p:strVal val="visible"/>
                                      </p:to>
                                    </p:set>
                                    <p:anim calcmode="lin" valueType="num">
                                      <p:cBhvr>
                                        <p:cTn id="56" dur="500" fill="hold"/>
                                        <p:tgtEl>
                                          <p:spTgt spid="8221"/>
                                        </p:tgtEl>
                                        <p:attrNameLst>
                                          <p:attrName>ppt_w</p:attrName>
                                        </p:attrNameLst>
                                      </p:cBhvr>
                                      <p:tavLst>
                                        <p:tav tm="0">
                                          <p:val>
                                            <p:strVal val="#ppt_w*0.70"/>
                                          </p:val>
                                        </p:tav>
                                        <p:tav tm="100000">
                                          <p:val>
                                            <p:strVal val="#ppt_w"/>
                                          </p:val>
                                        </p:tav>
                                      </p:tavLst>
                                    </p:anim>
                                    <p:anim calcmode="lin" valueType="num">
                                      <p:cBhvr>
                                        <p:cTn id="57" dur="500" fill="hold"/>
                                        <p:tgtEl>
                                          <p:spTgt spid="8221"/>
                                        </p:tgtEl>
                                        <p:attrNameLst>
                                          <p:attrName>ppt_h</p:attrName>
                                        </p:attrNameLst>
                                      </p:cBhvr>
                                      <p:tavLst>
                                        <p:tav tm="0">
                                          <p:val>
                                            <p:strVal val="#ppt_h"/>
                                          </p:val>
                                        </p:tav>
                                        <p:tav tm="100000">
                                          <p:val>
                                            <p:strVal val="#ppt_h"/>
                                          </p:val>
                                        </p:tav>
                                      </p:tavLst>
                                    </p:anim>
                                    <p:animEffect transition="in" filter="fade">
                                      <p:cBhvr>
                                        <p:cTn id="58" dur="500"/>
                                        <p:tgtEl>
                                          <p:spTgt spid="82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8222"/>
                                        </p:tgtEl>
                                        <p:attrNameLst>
                                          <p:attrName>style.visibility</p:attrName>
                                        </p:attrNameLst>
                                      </p:cBhvr>
                                      <p:to>
                                        <p:strVal val="visible"/>
                                      </p:to>
                                    </p:set>
                                    <p:anim calcmode="lin" valueType="num">
                                      <p:cBhvr>
                                        <p:cTn id="63" dur="500" fill="hold"/>
                                        <p:tgtEl>
                                          <p:spTgt spid="8222"/>
                                        </p:tgtEl>
                                        <p:attrNameLst>
                                          <p:attrName>ppt_w</p:attrName>
                                        </p:attrNameLst>
                                      </p:cBhvr>
                                      <p:tavLst>
                                        <p:tav tm="0">
                                          <p:val>
                                            <p:fltVal val="0"/>
                                          </p:val>
                                        </p:tav>
                                        <p:tav tm="100000">
                                          <p:val>
                                            <p:strVal val="#ppt_w"/>
                                          </p:val>
                                        </p:tav>
                                      </p:tavLst>
                                    </p:anim>
                                    <p:anim calcmode="lin" valueType="num">
                                      <p:cBhvr>
                                        <p:cTn id="64" dur="500" fill="hold"/>
                                        <p:tgtEl>
                                          <p:spTgt spid="8222"/>
                                        </p:tgtEl>
                                        <p:attrNameLst>
                                          <p:attrName>ppt_h</p:attrName>
                                        </p:attrNameLst>
                                      </p:cBhvr>
                                      <p:tavLst>
                                        <p:tav tm="0">
                                          <p:val>
                                            <p:fltVal val="0"/>
                                          </p:val>
                                        </p:tav>
                                        <p:tav tm="100000">
                                          <p:val>
                                            <p:strVal val="#ppt_h"/>
                                          </p:val>
                                        </p:tav>
                                      </p:tavLst>
                                    </p:anim>
                                    <p:anim calcmode="lin" valueType="num">
                                      <p:cBhvr>
                                        <p:cTn id="65" dur="500" fill="hold"/>
                                        <p:tgtEl>
                                          <p:spTgt spid="8222"/>
                                        </p:tgtEl>
                                        <p:attrNameLst>
                                          <p:attrName>ppt_x</p:attrName>
                                        </p:attrNameLst>
                                      </p:cBhvr>
                                      <p:tavLst>
                                        <p:tav tm="0" fmla="#ppt_x+(cos(-2*pi*(1-$))*-#ppt_x-sin(-2*pi*(1-$))*(1-#ppt_y))*(1-$)">
                                          <p:val>
                                            <p:fltVal val="0"/>
                                          </p:val>
                                        </p:tav>
                                        <p:tav tm="100000">
                                          <p:val>
                                            <p:fltVal val="1"/>
                                          </p:val>
                                        </p:tav>
                                      </p:tavLst>
                                    </p:anim>
                                    <p:anim calcmode="lin" valueType="num">
                                      <p:cBhvr>
                                        <p:cTn id="66" dur="500" fill="hold"/>
                                        <p:tgtEl>
                                          <p:spTgt spid="82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
            <a:extLst>
              <a:ext uri="{FF2B5EF4-FFF2-40B4-BE49-F238E27FC236}">
                <a16:creationId xmlns:a16="http://schemas.microsoft.com/office/drawing/2014/main" id="{D0FF9481-FFE2-4369-863B-9726686512F3}"/>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en-US" altLang="en-US" sz="2275">
              <a:latin typeface=".VnTime" pitchFamily="34" charset="0"/>
            </a:endParaRPr>
          </a:p>
        </p:txBody>
      </p:sp>
      <p:sp>
        <p:nvSpPr>
          <p:cNvPr id="37893" name="Text Box 3">
            <a:extLst>
              <a:ext uri="{FF2B5EF4-FFF2-40B4-BE49-F238E27FC236}">
                <a16:creationId xmlns:a16="http://schemas.microsoft.com/office/drawing/2014/main" id="{3BFAE276-BA15-406C-9212-071606647531}"/>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en-US" altLang="en-US" sz="2275">
              <a:latin typeface=".VnTime" pitchFamily="34" charset="0"/>
            </a:endParaRPr>
          </a:p>
        </p:txBody>
      </p:sp>
      <p:pic>
        <p:nvPicPr>
          <p:cNvPr id="37894" name="Picture 6" descr="200783113250_01">
            <a:extLst>
              <a:ext uri="{FF2B5EF4-FFF2-40B4-BE49-F238E27FC236}">
                <a16:creationId xmlns:a16="http://schemas.microsoft.com/office/drawing/2014/main" id="{0C4B8A7D-FC45-4C19-A087-EF013816F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46" y="642937"/>
            <a:ext cx="9539909" cy="420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 Box 9">
            <a:extLst>
              <a:ext uri="{FF2B5EF4-FFF2-40B4-BE49-F238E27FC236}">
                <a16:creationId xmlns:a16="http://schemas.microsoft.com/office/drawing/2014/main" id="{B9545086-725A-4948-A71A-E5A6E0F8B969}"/>
              </a:ext>
            </a:extLst>
          </p:cNvPr>
          <p:cNvSpPr txBox="1">
            <a:spLocks noChangeArrowheads="1"/>
          </p:cNvSpPr>
          <p:nvPr/>
        </p:nvSpPr>
        <p:spPr bwMode="auto">
          <a:xfrm>
            <a:off x="1857375" y="4843962"/>
            <a:ext cx="48590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600">
                <a:solidFill>
                  <a:srgbClr val="002060"/>
                </a:solidFill>
              </a:rPr>
              <a:t>*Khu dự trữ sinh quyển thế giới.</a:t>
            </a:r>
          </a:p>
        </p:txBody>
      </p:sp>
      <p:sp>
        <p:nvSpPr>
          <p:cNvPr id="83978" name="Text Box 10">
            <a:extLst>
              <a:ext uri="{FF2B5EF4-FFF2-40B4-BE49-F238E27FC236}">
                <a16:creationId xmlns:a16="http://schemas.microsoft.com/office/drawing/2014/main" id="{5B4C2A1A-20F8-40EC-BE9B-645FF2ED0A9C}"/>
              </a:ext>
            </a:extLst>
          </p:cNvPr>
          <p:cNvSpPr txBox="1">
            <a:spLocks noChangeArrowheads="1"/>
          </p:cNvSpPr>
          <p:nvPr/>
        </p:nvSpPr>
        <p:spPr bwMode="auto">
          <a:xfrm>
            <a:off x="1857375" y="5239514"/>
            <a:ext cx="69958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600">
                <a:solidFill>
                  <a:srgbClr val="002060"/>
                </a:solidFill>
              </a:rPr>
              <a:t>*Hệ động thực vật vô cùng đa dạng, phong phú.</a:t>
            </a:r>
          </a:p>
        </p:txBody>
      </p:sp>
      <p:sp>
        <p:nvSpPr>
          <p:cNvPr id="83979" name="Text Box 11">
            <a:extLst>
              <a:ext uri="{FF2B5EF4-FFF2-40B4-BE49-F238E27FC236}">
                <a16:creationId xmlns:a16="http://schemas.microsoft.com/office/drawing/2014/main" id="{FF37E4BF-C82E-4BED-B538-50EC6659B466}"/>
              </a:ext>
            </a:extLst>
          </p:cNvPr>
          <p:cNvSpPr txBox="1">
            <a:spLocks noChangeArrowheads="1"/>
          </p:cNvSpPr>
          <p:nvPr/>
        </p:nvSpPr>
        <p:spPr bwMode="auto">
          <a:xfrm>
            <a:off x="1857377" y="5633343"/>
            <a:ext cx="51387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600">
                <a:solidFill>
                  <a:srgbClr val="002060"/>
                </a:solidFill>
              </a:rPr>
              <a:t>*Là kho báu về đa dạng sinh học.</a:t>
            </a:r>
          </a:p>
        </p:txBody>
      </p:sp>
      <p:sp>
        <p:nvSpPr>
          <p:cNvPr id="83981" name="Text Box 13">
            <a:extLst>
              <a:ext uri="{FF2B5EF4-FFF2-40B4-BE49-F238E27FC236}">
                <a16:creationId xmlns:a16="http://schemas.microsoft.com/office/drawing/2014/main" id="{C81B3E49-CC0B-452E-947B-8BFECFC22AAA}"/>
              </a:ext>
            </a:extLst>
          </p:cNvPr>
          <p:cNvSpPr txBox="1">
            <a:spLocks noChangeArrowheads="1"/>
          </p:cNvSpPr>
          <p:nvPr/>
        </p:nvSpPr>
        <p:spPr bwMode="auto">
          <a:xfrm>
            <a:off x="1795463" y="4783621"/>
            <a:ext cx="74295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3250">
                <a:solidFill>
                  <a:schemeClr val="hlink"/>
                </a:solidFill>
              </a:rPr>
              <a:t> </a:t>
            </a:r>
            <a:r>
              <a:rPr lang="en-US" altLang="en-US" sz="2600">
                <a:solidFill>
                  <a:schemeClr val="hlink"/>
                </a:solidFill>
              </a:rPr>
              <a:t>Rừng nguyên sinh Nam Cát Tiên được thế giới công nhận điều gì ?</a:t>
            </a:r>
          </a:p>
        </p:txBody>
      </p:sp>
    </p:spTree>
  </p:cSld>
  <p:clrMapOvr>
    <a:masterClrMapping/>
  </p:clrMapOvr>
  <p:transition spd="slow">
    <p:randomBar dir="ver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3981"/>
                                        </p:tgtEl>
                                        <p:attrNameLst>
                                          <p:attrName>style.visibility</p:attrName>
                                        </p:attrNameLst>
                                      </p:cBhvr>
                                      <p:to>
                                        <p:strVal val="visible"/>
                                      </p:to>
                                    </p:set>
                                    <p:anim calcmode="discrete" valueType="clr">
                                      <p:cBhvr override="childStyle">
                                        <p:cTn id="7" dur="100"/>
                                        <p:tgtEl>
                                          <p:spTgt spid="83981"/>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83981"/>
                                        </p:tgtEl>
                                        <p:attrNameLst>
                                          <p:attrName>fillcolor</p:attrName>
                                        </p:attrNameLst>
                                      </p:cBhvr>
                                      <p:tavLst>
                                        <p:tav tm="0">
                                          <p:val>
                                            <p:clrVal>
                                              <a:schemeClr val="accent2"/>
                                            </p:clrVal>
                                          </p:val>
                                        </p:tav>
                                        <p:tav tm="50000">
                                          <p:val>
                                            <p:clrVal>
                                              <a:schemeClr val="hlink"/>
                                            </p:clrVal>
                                          </p:val>
                                        </p:tav>
                                      </p:tavLst>
                                    </p:anim>
                                    <p:set>
                                      <p:cBhvr>
                                        <p:cTn id="9" dur="100"/>
                                        <p:tgtEl>
                                          <p:spTgt spid="839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iterate type="lt">
                                    <p:tmPct val="0"/>
                                  </p:iterate>
                                  <p:childTnLst>
                                    <p:anim calcmode="lin" valueType="num">
                                      <p:cBhvr>
                                        <p:cTn id="13" dur="500"/>
                                        <p:tgtEl>
                                          <p:spTgt spid="83981"/>
                                        </p:tgtEl>
                                        <p:attrNameLst>
                                          <p:attrName>ppt_w</p:attrName>
                                        </p:attrNameLst>
                                      </p:cBhvr>
                                      <p:tavLst>
                                        <p:tav tm="0">
                                          <p:val>
                                            <p:strVal val="ppt_w"/>
                                          </p:val>
                                        </p:tav>
                                        <p:tav tm="100000">
                                          <p:val>
                                            <p:fltVal val="0"/>
                                          </p:val>
                                        </p:tav>
                                      </p:tavLst>
                                    </p:anim>
                                    <p:anim calcmode="lin" valueType="num">
                                      <p:cBhvr>
                                        <p:cTn id="14" dur="500"/>
                                        <p:tgtEl>
                                          <p:spTgt spid="83981"/>
                                        </p:tgtEl>
                                        <p:attrNameLst>
                                          <p:attrName>ppt_h</p:attrName>
                                        </p:attrNameLst>
                                      </p:cBhvr>
                                      <p:tavLst>
                                        <p:tav tm="0">
                                          <p:val>
                                            <p:strVal val="ppt_h"/>
                                          </p:val>
                                        </p:tav>
                                        <p:tav tm="100000">
                                          <p:val>
                                            <p:fltVal val="0"/>
                                          </p:val>
                                        </p:tav>
                                      </p:tavLst>
                                    </p:anim>
                                    <p:animEffect transition="out" filter="fade">
                                      <p:cBhvr>
                                        <p:cTn id="15" dur="500"/>
                                        <p:tgtEl>
                                          <p:spTgt spid="83981"/>
                                        </p:tgtEl>
                                      </p:cBhvr>
                                    </p:animEffect>
                                    <p:set>
                                      <p:cBhvr>
                                        <p:cTn id="16" dur="1" fill="hold">
                                          <p:stCondLst>
                                            <p:cond delay="499"/>
                                          </p:stCondLst>
                                        </p:cTn>
                                        <p:tgtEl>
                                          <p:spTgt spid="83981"/>
                                        </p:tgtEl>
                                        <p:attrNameLst>
                                          <p:attrName>style.visibility</p:attrName>
                                        </p:attrNameLst>
                                      </p:cBhvr>
                                      <p:to>
                                        <p:strVal val="hidden"/>
                                      </p:to>
                                    </p:set>
                                  </p:childTnLst>
                                </p:cTn>
                              </p:par>
                            </p:childTnLst>
                          </p:cTn>
                        </p:par>
                        <p:par>
                          <p:cTn id="17" fill="hold" nodeType="afterGroup">
                            <p:stCondLst>
                              <p:cond delay="5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83977"/>
                                        </p:tgtEl>
                                        <p:attrNameLst>
                                          <p:attrName>style.visibility</p:attrName>
                                        </p:attrNameLst>
                                      </p:cBhvr>
                                      <p:to>
                                        <p:strVal val="visible"/>
                                      </p:to>
                                    </p:set>
                                    <p:anim calcmode="discrete" valueType="clr">
                                      <p:cBhvr override="childStyle">
                                        <p:cTn id="20" dur="80"/>
                                        <p:tgtEl>
                                          <p:spTgt spid="8397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3977"/>
                                        </p:tgtEl>
                                        <p:attrNameLst>
                                          <p:attrName>fillcolor</p:attrName>
                                        </p:attrNameLst>
                                      </p:cBhvr>
                                      <p:tavLst>
                                        <p:tav tm="0">
                                          <p:val>
                                            <p:clrVal>
                                              <a:schemeClr val="accent2"/>
                                            </p:clrVal>
                                          </p:val>
                                        </p:tav>
                                        <p:tav tm="50000">
                                          <p:val>
                                            <p:clrVal>
                                              <a:schemeClr val="hlink"/>
                                            </p:clrVal>
                                          </p:val>
                                        </p:tav>
                                      </p:tavLst>
                                    </p:anim>
                                    <p:set>
                                      <p:cBhvr>
                                        <p:cTn id="22" dur="80"/>
                                        <p:tgtEl>
                                          <p:spTgt spid="83977"/>
                                        </p:tgtEl>
                                        <p:attrNameLst>
                                          <p:attrName>fill.type</p:attrName>
                                        </p:attrNameLst>
                                      </p:cBhvr>
                                      <p:to>
                                        <p:strVal val="solid"/>
                                      </p:to>
                                    </p:set>
                                  </p:childTnLst>
                                </p:cTn>
                              </p:par>
                            </p:childTnLst>
                          </p:cTn>
                        </p:par>
                        <p:par>
                          <p:cTn id="23" fill="hold" nodeType="afterGroup">
                            <p:stCondLst>
                              <p:cond delay="15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83978"/>
                                        </p:tgtEl>
                                        <p:attrNameLst>
                                          <p:attrName>style.visibility</p:attrName>
                                        </p:attrNameLst>
                                      </p:cBhvr>
                                      <p:to>
                                        <p:strVal val="visible"/>
                                      </p:to>
                                    </p:set>
                                    <p:anim calcmode="discrete" valueType="clr">
                                      <p:cBhvr override="childStyle">
                                        <p:cTn id="26" dur="80"/>
                                        <p:tgtEl>
                                          <p:spTgt spid="8397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3978"/>
                                        </p:tgtEl>
                                        <p:attrNameLst>
                                          <p:attrName>fillcolor</p:attrName>
                                        </p:attrNameLst>
                                      </p:cBhvr>
                                      <p:tavLst>
                                        <p:tav tm="0">
                                          <p:val>
                                            <p:clrVal>
                                              <a:schemeClr val="accent2"/>
                                            </p:clrVal>
                                          </p:val>
                                        </p:tav>
                                        <p:tav tm="50000">
                                          <p:val>
                                            <p:clrVal>
                                              <a:schemeClr val="hlink"/>
                                            </p:clrVal>
                                          </p:val>
                                        </p:tav>
                                      </p:tavLst>
                                    </p:anim>
                                    <p:set>
                                      <p:cBhvr>
                                        <p:cTn id="28" dur="80"/>
                                        <p:tgtEl>
                                          <p:spTgt spid="83978"/>
                                        </p:tgtEl>
                                        <p:attrNameLst>
                                          <p:attrName>fill.type</p:attrName>
                                        </p:attrNameLst>
                                      </p:cBhvr>
                                      <p:to>
                                        <p:strVal val="solid"/>
                                      </p:to>
                                    </p:set>
                                  </p:childTnLst>
                                </p:cTn>
                              </p:par>
                            </p:childTnLst>
                          </p:cTn>
                        </p:par>
                        <p:par>
                          <p:cTn id="29" fill="hold" nodeType="afterGroup">
                            <p:stCondLst>
                              <p:cond delay="306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83979">
                                            <p:txEl>
                                              <p:pRg st="0" end="0"/>
                                            </p:txEl>
                                          </p:spTgt>
                                        </p:tgtEl>
                                        <p:attrNameLst>
                                          <p:attrName>style.visibility</p:attrName>
                                        </p:attrNameLst>
                                      </p:cBhvr>
                                      <p:to>
                                        <p:strVal val="visible"/>
                                      </p:to>
                                    </p:set>
                                    <p:anim calcmode="discrete" valueType="clr">
                                      <p:cBhvr override="childStyle">
                                        <p:cTn id="32" dur="80"/>
                                        <p:tgtEl>
                                          <p:spTgt spid="839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3979">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8397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P spid="83981" grpId="0"/>
      <p:bldP spid="8398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
            <a:extLst>
              <a:ext uri="{FF2B5EF4-FFF2-40B4-BE49-F238E27FC236}">
                <a16:creationId xmlns:a16="http://schemas.microsoft.com/office/drawing/2014/main" id="{014D4941-EE35-4DBA-88FD-1165A790AAAE}"/>
              </a:ext>
            </a:extLst>
          </p:cNvPr>
          <p:cNvSpPr txBox="1">
            <a:spLocks noChangeArrowheads="1"/>
          </p:cNvSpPr>
          <p:nvPr/>
        </p:nvSpPr>
        <p:spPr bwMode="auto">
          <a:xfrm>
            <a:off x="609600" y="187326"/>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sng">
                <a:latin typeface="Times New Roman" panose="02020603050405020304" pitchFamily="18" charset="0"/>
              </a:rPr>
              <a:t>Bài 2:</a:t>
            </a:r>
          </a:p>
        </p:txBody>
      </p:sp>
      <p:sp>
        <p:nvSpPr>
          <p:cNvPr id="19467" name="Text Box 11">
            <a:extLst>
              <a:ext uri="{FF2B5EF4-FFF2-40B4-BE49-F238E27FC236}">
                <a16:creationId xmlns:a16="http://schemas.microsoft.com/office/drawing/2014/main" id="{0FBF9CBE-3B77-4020-8A4B-0C0E389AF3C1}"/>
              </a:ext>
            </a:extLst>
          </p:cNvPr>
          <p:cNvSpPr txBox="1">
            <a:spLocks noChangeArrowheads="1"/>
          </p:cNvSpPr>
          <p:nvPr/>
        </p:nvSpPr>
        <p:spPr bwMode="auto">
          <a:xfrm>
            <a:off x="439738" y="419101"/>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dirty="0">
              <a:solidFill>
                <a:srgbClr val="0000FF"/>
              </a:solidFill>
              <a:latin typeface="Times New Roman" panose="02020603050405020304" pitchFamily="18" charset="0"/>
            </a:endParaRPr>
          </a:p>
          <a:p>
            <a:pPr eaLnBrk="1" hangingPunct="1">
              <a:spcBef>
                <a:spcPct val="0"/>
              </a:spcBef>
              <a:buFontTx/>
              <a:buNone/>
            </a:pPr>
            <a:r>
              <a:rPr lang="en-US" altLang="en-US" sz="2800" dirty="0" err="1">
                <a:solidFill>
                  <a:srgbClr val="0000FF"/>
                </a:solidFill>
                <a:latin typeface="Times New Roman" panose="02020603050405020304" pitchFamily="18" charset="0"/>
              </a:rPr>
              <a:t>Xếp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ngữ</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chỉ</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hành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động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nêu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trong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ngoặc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đơn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nhóm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thích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hợp</a:t>
            </a:r>
            <a:r>
              <a:rPr lang="en-US" altLang="en-US" sz="2800" dirty="0">
                <a:solidFill>
                  <a:srgbClr val="0000FF"/>
                </a:solidFill>
                <a:latin typeface="Times New Roman" panose="02020603050405020304" pitchFamily="18" charset="0"/>
              </a:rPr>
              <a:t>:</a:t>
            </a:r>
          </a:p>
          <a:p>
            <a:pPr eaLnBrk="1" hangingPunct="1">
              <a:spcBef>
                <a:spcPct val="0"/>
              </a:spcBef>
              <a:buFontTx/>
              <a:buNone/>
            </a:pPr>
            <a:r>
              <a:rPr lang="en-US" altLang="en-US" sz="2800" dirty="0">
                <a:solidFill>
                  <a:srgbClr val="000000"/>
                </a:solidFill>
                <a:latin typeface="Times New Roman" panose="02020603050405020304" pitchFamily="18" charset="0"/>
              </a:rPr>
              <a:t>a/ </a:t>
            </a:r>
            <a:r>
              <a:rPr lang="en-US" altLang="en-US" sz="2800" dirty="0" err="1">
                <a:solidFill>
                  <a:srgbClr val="000000"/>
                </a:solidFill>
                <a:latin typeface="Times New Roman" panose="02020603050405020304" pitchFamily="18" charset="0"/>
              </a:rPr>
              <a:t>Hành</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động</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bảo</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vệ</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môi</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trường</a:t>
            </a:r>
            <a:endParaRPr lang="en-US" altLang="en-US" sz="2800" dirty="0">
              <a:solidFill>
                <a:srgbClr val="000000"/>
              </a:solidFill>
              <a:latin typeface="Times New Roman" panose="02020603050405020304" pitchFamily="18" charset="0"/>
            </a:endParaRPr>
          </a:p>
          <a:p>
            <a:pPr eaLnBrk="1" hangingPunct="1">
              <a:spcBef>
                <a:spcPct val="0"/>
              </a:spcBef>
              <a:buFontTx/>
              <a:buNone/>
            </a:pPr>
            <a:r>
              <a:rPr lang="en-US" altLang="en-US" sz="2800" dirty="0">
                <a:solidFill>
                  <a:srgbClr val="000000"/>
                </a:solidFill>
                <a:latin typeface="Times New Roman" panose="02020603050405020304" pitchFamily="18" charset="0"/>
              </a:rPr>
              <a:t>b/ </a:t>
            </a:r>
            <a:r>
              <a:rPr lang="en-US" altLang="en-US" sz="2800" dirty="0" err="1">
                <a:solidFill>
                  <a:srgbClr val="000000"/>
                </a:solidFill>
                <a:latin typeface="Times New Roman" panose="02020603050405020304" pitchFamily="18" charset="0"/>
              </a:rPr>
              <a:t>Hành</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động</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phá</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hoại</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môi</a:t>
            </a:r>
            <a:r>
              <a:rPr lang="en-US" altLang="en-US" sz="2800" dirty="0">
                <a:solidFill>
                  <a:srgbClr val="000000"/>
                </a:solidFill>
                <a:latin typeface="Times New Roman" panose="02020603050405020304" pitchFamily="18" charset="0"/>
              </a:rPr>
              <a:t> </a:t>
            </a:r>
            <a:r>
              <a:rPr lang="en-US" altLang="en-US" sz="2800" dirty="0" err="1">
                <a:solidFill>
                  <a:srgbClr val="000000"/>
                </a:solidFill>
                <a:latin typeface="Times New Roman" panose="02020603050405020304" pitchFamily="18" charset="0"/>
              </a:rPr>
              <a:t>trường</a:t>
            </a:r>
            <a:endParaRPr lang="en-US" altLang="en-US" sz="2800" dirty="0">
              <a:solidFill>
                <a:srgbClr val="000000"/>
              </a:solidFill>
              <a:latin typeface="Times New Roman" panose="02020603050405020304" pitchFamily="18" charset="0"/>
            </a:endParaRPr>
          </a:p>
          <a:p>
            <a:pPr eaLnBrk="1" hangingPunct="1">
              <a:spcBef>
                <a:spcPct val="0"/>
              </a:spcBef>
              <a:buFontTx/>
              <a:buNone/>
            </a:pPr>
            <a:r>
              <a:rPr lang="en-US" altLang="en-US" sz="2800" dirty="0">
                <a:solidFill>
                  <a:srgbClr val="000000"/>
                </a:solidFill>
                <a:latin typeface="Times New Roman" panose="02020603050405020304" pitchFamily="18" charset="0"/>
              </a:rPr>
              <a:t> </a:t>
            </a:r>
            <a:r>
              <a:rPr lang="en-US" altLang="en-US" sz="2800" b="1" i="1" dirty="0">
                <a:solidFill>
                  <a:srgbClr val="000000"/>
                </a:solidFill>
                <a:latin typeface="Times New Roman" panose="02020603050405020304" pitchFamily="18" charset="0"/>
              </a:rPr>
              <a:t>(</a:t>
            </a:r>
            <a:r>
              <a:rPr lang="en-US" altLang="en-US" sz="2800" b="1" i="1" dirty="0" err="1">
                <a:solidFill>
                  <a:srgbClr val="990033"/>
                </a:solidFill>
                <a:latin typeface="Times New Roman" panose="02020603050405020304" pitchFamily="18" charset="0"/>
              </a:rPr>
              <a:t>phá</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rừng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trồng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cây</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đánh</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cá</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bằng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mìn</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trồng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rừng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xả</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rác</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bừa</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bãi</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đốt</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nương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săn</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bắn</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thú</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rừng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phủ</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xanh</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đồi</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trọc</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đánh</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cá</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bằng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điện</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buôn</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bán</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động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vật</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hoang</a:t>
            </a:r>
            <a:r>
              <a:rPr lang="en-US" altLang="en-US" sz="2800" b="1" i="1" dirty="0">
                <a:solidFill>
                  <a:srgbClr val="990033"/>
                </a:solidFill>
                <a:latin typeface="Times New Roman" panose="02020603050405020304" pitchFamily="18" charset="0"/>
              </a:rPr>
              <a:t> </a:t>
            </a:r>
            <a:r>
              <a:rPr lang="en-US" altLang="en-US" sz="2800" b="1" i="1" dirty="0" err="1">
                <a:solidFill>
                  <a:srgbClr val="990033"/>
                </a:solidFill>
                <a:latin typeface="Times New Roman" panose="02020603050405020304" pitchFamily="18" charset="0"/>
              </a:rPr>
              <a:t>dã</a:t>
            </a:r>
            <a:r>
              <a:rPr lang="en-US" altLang="en-US" sz="2800" b="1" i="1" dirty="0">
                <a:solidFill>
                  <a:srgbClr val="000000"/>
                </a:solidFill>
                <a:latin typeface="Times New Roman" panose="02020603050405020304" pitchFamily="18" charset="0"/>
              </a:rPr>
              <a:t>).</a:t>
            </a:r>
          </a:p>
        </p:txBody>
      </p:sp>
      <p:grpSp>
        <p:nvGrpSpPr>
          <p:cNvPr id="4" name="Group 3">
            <a:extLst>
              <a:ext uri="{FF2B5EF4-FFF2-40B4-BE49-F238E27FC236}">
                <a16:creationId xmlns:a16="http://schemas.microsoft.com/office/drawing/2014/main" id="{6896DB6F-21EB-4373-B1A5-B8EF077B97E4}"/>
              </a:ext>
            </a:extLst>
          </p:cNvPr>
          <p:cNvGrpSpPr/>
          <p:nvPr/>
        </p:nvGrpSpPr>
        <p:grpSpPr>
          <a:xfrm>
            <a:off x="439738" y="4204285"/>
            <a:ext cx="9194434" cy="2514600"/>
            <a:chOff x="330566" y="4191000"/>
            <a:chExt cx="9194434" cy="2514600"/>
          </a:xfrm>
        </p:grpSpPr>
        <p:sp>
          <p:nvSpPr>
            <p:cNvPr id="19472" name="Rectangle 16">
              <a:extLst>
                <a:ext uri="{FF2B5EF4-FFF2-40B4-BE49-F238E27FC236}">
                  <a16:creationId xmlns:a16="http://schemas.microsoft.com/office/drawing/2014/main" id="{635D567D-53D5-4626-B560-6BB5AB02D6D6}"/>
                </a:ext>
              </a:extLst>
            </p:cNvPr>
            <p:cNvSpPr>
              <a:spLocks noChangeArrowheads="1"/>
            </p:cNvSpPr>
            <p:nvPr/>
          </p:nvSpPr>
          <p:spPr bwMode="auto">
            <a:xfrm>
              <a:off x="439739" y="4191000"/>
              <a:ext cx="9024937" cy="23083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00"/>
                  </a:solidFill>
                  <a:latin typeface="Times New Roman" panose="02020603050405020304" pitchFamily="18" charset="0"/>
                </a:rPr>
                <a:t>Hành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động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bảo</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vệ</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môi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trường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Hành</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động</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phá</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hoại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môi</a:t>
              </a:r>
              <a:r>
                <a:rPr lang="en-US" altLang="en-US" sz="2400" b="1" dirty="0">
                  <a:solidFill>
                    <a:srgbClr val="000000"/>
                  </a:solidFill>
                  <a:latin typeface="Times New Roman" panose="02020603050405020304" pitchFamily="18" charset="0"/>
                </a:rPr>
                <a:t> </a:t>
              </a:r>
              <a:r>
                <a:rPr lang="en-US" altLang="en-US" sz="2400" b="1" dirty="0" err="1">
                  <a:solidFill>
                    <a:srgbClr val="000000"/>
                  </a:solidFill>
                  <a:latin typeface="Times New Roman" panose="02020603050405020304" pitchFamily="18" charset="0"/>
                </a:rPr>
                <a:t>trường</a:t>
              </a:r>
              <a:endParaRPr lang="en-US" altLang="en-US" sz="2400" b="1" dirty="0">
                <a:solidFill>
                  <a:srgbClr val="000000"/>
                </a:solidFill>
                <a:latin typeface="Times New Roman" panose="02020603050405020304" pitchFamily="18" charset="0"/>
              </a:endParaRPr>
            </a:p>
            <a:p>
              <a:pPr eaLnBrk="1" hangingPunct="1">
                <a:spcBef>
                  <a:spcPct val="0"/>
                </a:spcBef>
                <a:buFontTx/>
                <a:buNone/>
              </a:pPr>
              <a:endParaRPr lang="en-US" altLang="en-US" sz="2400" b="1" dirty="0">
                <a:solidFill>
                  <a:srgbClr val="000000"/>
                </a:solidFill>
                <a:latin typeface="Times New Roman" panose="02020603050405020304" pitchFamily="18" charset="0"/>
              </a:endParaRPr>
            </a:p>
            <a:p>
              <a:pPr eaLnBrk="1" hangingPunct="1">
                <a:spcBef>
                  <a:spcPct val="0"/>
                </a:spcBef>
                <a:buFontTx/>
                <a:buNone/>
              </a:pPr>
              <a:endParaRPr lang="en-US" altLang="en-US" sz="2400" b="1" dirty="0">
                <a:solidFill>
                  <a:srgbClr val="000000"/>
                </a:solidFill>
                <a:latin typeface="Times New Roman" panose="02020603050405020304" pitchFamily="18" charset="0"/>
              </a:endParaRPr>
            </a:p>
            <a:p>
              <a:pPr eaLnBrk="1" hangingPunct="1">
                <a:spcBef>
                  <a:spcPct val="0"/>
                </a:spcBef>
                <a:buFontTx/>
                <a:buNone/>
              </a:pPr>
              <a:endParaRPr lang="en-US" altLang="en-US" sz="2400" b="1" dirty="0">
                <a:solidFill>
                  <a:srgbClr val="000000"/>
                </a:solidFill>
                <a:latin typeface="Times New Roman" panose="02020603050405020304" pitchFamily="18" charset="0"/>
              </a:endParaRPr>
            </a:p>
            <a:p>
              <a:pPr eaLnBrk="1" hangingPunct="1">
                <a:spcBef>
                  <a:spcPct val="0"/>
                </a:spcBef>
                <a:buFontTx/>
                <a:buNone/>
              </a:pPr>
              <a:endParaRPr lang="en-US" altLang="en-US" sz="2400" b="1" dirty="0">
                <a:solidFill>
                  <a:srgbClr val="000000"/>
                </a:solidFill>
                <a:latin typeface="Times New Roman" panose="02020603050405020304" pitchFamily="18" charset="0"/>
              </a:endParaRPr>
            </a:p>
            <a:p>
              <a:pPr eaLnBrk="1" hangingPunct="1">
                <a:spcBef>
                  <a:spcPct val="0"/>
                </a:spcBef>
                <a:buFontTx/>
                <a:buNone/>
              </a:pPr>
              <a:endParaRPr lang="en-US" altLang="en-US" sz="2400" b="1" dirty="0">
                <a:solidFill>
                  <a:srgbClr val="000000"/>
                </a:solidFill>
                <a:latin typeface="Times New Roman" panose="02020603050405020304" pitchFamily="18" charset="0"/>
              </a:endParaRPr>
            </a:p>
          </p:txBody>
        </p:sp>
        <p:grpSp>
          <p:nvGrpSpPr>
            <p:cNvPr id="3" name="Group 2">
              <a:extLst>
                <a:ext uri="{FF2B5EF4-FFF2-40B4-BE49-F238E27FC236}">
                  <a16:creationId xmlns:a16="http://schemas.microsoft.com/office/drawing/2014/main" id="{BA0DA982-6D6F-434B-A570-358168A3000E}"/>
                </a:ext>
              </a:extLst>
            </p:cNvPr>
            <p:cNvGrpSpPr/>
            <p:nvPr/>
          </p:nvGrpSpPr>
          <p:grpSpPr>
            <a:xfrm>
              <a:off x="330566" y="4191000"/>
              <a:ext cx="9164272" cy="2514600"/>
              <a:chOff x="360728" y="4191000"/>
              <a:chExt cx="9164272" cy="2514600"/>
            </a:xfrm>
          </p:grpSpPr>
          <p:sp>
            <p:nvSpPr>
              <p:cNvPr id="19473" name="Line 17">
                <a:extLst>
                  <a:ext uri="{FF2B5EF4-FFF2-40B4-BE49-F238E27FC236}">
                    <a16:creationId xmlns:a16="http://schemas.microsoft.com/office/drawing/2014/main" id="{1329DE7B-95F0-43ED-80ED-7D4FBF60E8B0}"/>
                  </a:ext>
                </a:extLst>
              </p:cNvPr>
              <p:cNvSpPr>
                <a:spLocks noChangeShapeType="1"/>
              </p:cNvSpPr>
              <p:nvPr/>
            </p:nvSpPr>
            <p:spPr bwMode="auto">
              <a:xfrm>
                <a:off x="4753761" y="4191000"/>
                <a:ext cx="0" cy="2514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a16="http://schemas.microsoft.com/office/drawing/2014/main" id="{7C78D2AD-5BE8-4CC5-9D0A-7B7C3597DC1D}"/>
                  </a:ext>
                </a:extLst>
              </p:cNvPr>
              <p:cNvSpPr>
                <a:spLocks noChangeShapeType="1"/>
              </p:cNvSpPr>
              <p:nvPr/>
            </p:nvSpPr>
            <p:spPr bwMode="auto">
              <a:xfrm>
                <a:off x="381000" y="6705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Line 18">
                <a:extLst>
                  <a:ext uri="{FF2B5EF4-FFF2-40B4-BE49-F238E27FC236}">
                    <a16:creationId xmlns:a16="http://schemas.microsoft.com/office/drawing/2014/main" id="{B0E56ED1-A563-47AF-866D-202273A770B5}"/>
                  </a:ext>
                </a:extLst>
              </p:cNvPr>
              <p:cNvSpPr>
                <a:spLocks noChangeShapeType="1"/>
              </p:cNvSpPr>
              <p:nvPr/>
            </p:nvSpPr>
            <p:spPr bwMode="auto">
              <a:xfrm>
                <a:off x="381000" y="4648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7">
                <a:extLst>
                  <a:ext uri="{FF2B5EF4-FFF2-40B4-BE49-F238E27FC236}">
                    <a16:creationId xmlns:a16="http://schemas.microsoft.com/office/drawing/2014/main" id="{07FB4D64-A001-45CA-BCB1-827AC3AA57B8}"/>
                  </a:ext>
                </a:extLst>
              </p:cNvPr>
              <p:cNvSpPr>
                <a:spLocks noChangeShapeType="1"/>
              </p:cNvSpPr>
              <p:nvPr/>
            </p:nvSpPr>
            <p:spPr bwMode="auto">
              <a:xfrm>
                <a:off x="381000" y="4191000"/>
                <a:ext cx="0" cy="2514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a:extLst>
                  <a:ext uri="{FF2B5EF4-FFF2-40B4-BE49-F238E27FC236}">
                    <a16:creationId xmlns:a16="http://schemas.microsoft.com/office/drawing/2014/main" id="{222F598F-3C9E-4A2A-901F-8A7F808436C1}"/>
                  </a:ext>
                </a:extLst>
              </p:cNvPr>
              <p:cNvSpPr>
                <a:spLocks noChangeShapeType="1"/>
              </p:cNvSpPr>
              <p:nvPr/>
            </p:nvSpPr>
            <p:spPr bwMode="auto">
              <a:xfrm>
                <a:off x="360728" y="4191000"/>
                <a:ext cx="916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 name="Line 17">
              <a:extLst>
                <a:ext uri="{FF2B5EF4-FFF2-40B4-BE49-F238E27FC236}">
                  <a16:creationId xmlns:a16="http://schemas.microsoft.com/office/drawing/2014/main" id="{C3A138F4-6D16-4553-A129-323BAC3CD551}"/>
                </a:ext>
              </a:extLst>
            </p:cNvPr>
            <p:cNvSpPr>
              <a:spLocks noChangeShapeType="1"/>
            </p:cNvSpPr>
            <p:nvPr/>
          </p:nvSpPr>
          <p:spPr bwMode="auto">
            <a:xfrm>
              <a:off x="9525000" y="4191000"/>
              <a:ext cx="0" cy="2514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p:cTn id="7" dur="500" fill="hold"/>
                                        <p:tgtEl>
                                          <p:spTgt spid="19467"/>
                                        </p:tgtEl>
                                        <p:attrNameLst>
                                          <p:attrName>ppt_w</p:attrName>
                                        </p:attrNameLst>
                                      </p:cBhvr>
                                      <p:tavLst>
                                        <p:tav tm="0">
                                          <p:val>
                                            <p:strVal val="#ppt_w*0.70"/>
                                          </p:val>
                                        </p:tav>
                                        <p:tav tm="100000">
                                          <p:val>
                                            <p:strVal val="#ppt_w"/>
                                          </p:val>
                                        </p:tav>
                                      </p:tavLst>
                                    </p:anim>
                                    <p:anim calcmode="lin" valueType="num">
                                      <p:cBhvr>
                                        <p:cTn id="8" dur="500" fill="hold"/>
                                        <p:tgtEl>
                                          <p:spTgt spid="19467"/>
                                        </p:tgtEl>
                                        <p:attrNameLst>
                                          <p:attrName>ppt_h</p:attrName>
                                        </p:attrNameLst>
                                      </p:cBhvr>
                                      <p:tavLst>
                                        <p:tav tm="0">
                                          <p:val>
                                            <p:strVal val="#ppt_h"/>
                                          </p:val>
                                        </p:tav>
                                        <p:tav tm="100000">
                                          <p:val>
                                            <p:strVal val="#ppt_h"/>
                                          </p:val>
                                        </p:tav>
                                      </p:tavLst>
                                    </p:anim>
                                    <p:animEffect transition="in" filter="fade">
                                      <p:cBhvr>
                                        <p:cTn id="9" dur="500"/>
                                        <p:tgtEl>
                                          <p:spTgt spid="1946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1">
            <a:extLst>
              <a:ext uri="{FF2B5EF4-FFF2-40B4-BE49-F238E27FC236}">
                <a16:creationId xmlns:a16="http://schemas.microsoft.com/office/drawing/2014/main" id="{FC2A0C06-59B9-450A-B811-F95163F92B53}"/>
              </a:ext>
            </a:extLst>
          </p:cNvPr>
          <p:cNvSpPr>
            <a:spLocks noChangeArrowheads="1" noChangeShapeType="1" noTextEdit="1"/>
          </p:cNvSpPr>
          <p:nvPr/>
        </p:nvSpPr>
        <p:spPr bwMode="auto">
          <a:xfrm>
            <a:off x="1623914" y="2287491"/>
            <a:ext cx="6315075" cy="3490317"/>
          </a:xfrm>
          <a:prstGeom prst="rect">
            <a:avLst/>
          </a:prstGeom>
        </p:spPr>
        <p:txBody>
          <a:bodyPr wrap="none" fromWordArt="1">
            <a:prstTxWarp prst="textPlain">
              <a:avLst>
                <a:gd name="adj" fmla="val 50000"/>
              </a:avLst>
            </a:prstTxWarp>
          </a:bodyPr>
          <a:lstStyle/>
          <a:p>
            <a:r>
              <a:rPr lang="vi-VN" sz="2925"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 </a:t>
            </a:r>
            <a:r>
              <a:rPr lang="en-US" sz="2925"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a:t>
            </a:r>
            <a:r>
              <a:rPr lang="vi-VN" sz="2925"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hởi động</a:t>
            </a:r>
          </a:p>
          <a:p>
            <a:endParaRPr lang="vi-VN" sz="2925"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3075" name="Group 5">
            <a:extLst>
              <a:ext uri="{FF2B5EF4-FFF2-40B4-BE49-F238E27FC236}">
                <a16:creationId xmlns:a16="http://schemas.microsoft.com/office/drawing/2014/main" id="{A9BC5A3B-3539-40F5-B0EC-8A6E5235A082}"/>
              </a:ext>
            </a:extLst>
          </p:cNvPr>
          <p:cNvGrpSpPr>
            <a:grpSpLocks/>
          </p:cNvGrpSpPr>
          <p:nvPr/>
        </p:nvGrpSpPr>
        <p:grpSpPr bwMode="auto">
          <a:xfrm>
            <a:off x="1238250" y="642938"/>
            <a:ext cx="7429500" cy="5572125"/>
            <a:chOff x="8" y="0"/>
            <a:chExt cx="5760" cy="4320"/>
          </a:xfrm>
        </p:grpSpPr>
        <p:pic>
          <p:nvPicPr>
            <p:cNvPr id="3076" name="Picture 6" descr="GRANS024">
              <a:extLst>
                <a:ext uri="{FF2B5EF4-FFF2-40B4-BE49-F238E27FC236}">
                  <a16:creationId xmlns:a16="http://schemas.microsoft.com/office/drawing/2014/main" id="{ABC74398-64B0-4C79-8FE1-CC500331AE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GRANS024">
              <a:extLst>
                <a:ext uri="{FF2B5EF4-FFF2-40B4-BE49-F238E27FC236}">
                  <a16:creationId xmlns:a16="http://schemas.microsoft.com/office/drawing/2014/main" id="{95383ED8-75A2-42C8-817A-D2043245A1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8">
              <a:extLst>
                <a:ext uri="{FF2B5EF4-FFF2-40B4-BE49-F238E27FC236}">
                  <a16:creationId xmlns:a16="http://schemas.microsoft.com/office/drawing/2014/main" id="{51136447-5834-46B2-8677-FE5BBD5F7684}"/>
                </a:ext>
              </a:extLst>
            </p:cNvPr>
            <p:cNvGrpSpPr>
              <a:grpSpLocks/>
            </p:cNvGrpSpPr>
            <p:nvPr/>
          </p:nvGrpSpPr>
          <p:grpSpPr bwMode="auto">
            <a:xfrm>
              <a:off x="8" y="0"/>
              <a:ext cx="5760" cy="4320"/>
              <a:chOff x="672" y="0"/>
              <a:chExt cx="5760" cy="4320"/>
            </a:xfrm>
          </p:grpSpPr>
          <p:pic>
            <p:nvPicPr>
              <p:cNvPr id="3079" name="Picture 9" descr="BD21325_">
                <a:extLst>
                  <a:ext uri="{FF2B5EF4-FFF2-40B4-BE49-F238E27FC236}">
                    <a16:creationId xmlns:a16="http://schemas.microsoft.com/office/drawing/2014/main" id="{42C06696-1106-4BED-A194-7EB6F8900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0" name="Picture 10" descr="BD21325_">
                <a:extLst>
                  <a:ext uri="{FF2B5EF4-FFF2-40B4-BE49-F238E27FC236}">
                    <a16:creationId xmlns:a16="http://schemas.microsoft.com/office/drawing/2014/main" id="{D7073828-DE39-4BCF-A97C-EAD7886E2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1" name="Picture 11" descr="BD21325_">
                <a:extLst>
                  <a:ext uri="{FF2B5EF4-FFF2-40B4-BE49-F238E27FC236}">
                    <a16:creationId xmlns:a16="http://schemas.microsoft.com/office/drawing/2014/main" id="{1E261397-0AC7-4E2E-A704-D1EAA0CA9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2" name="Picture 12" descr="BD21325_">
                <a:extLst>
                  <a:ext uri="{FF2B5EF4-FFF2-40B4-BE49-F238E27FC236}">
                    <a16:creationId xmlns:a16="http://schemas.microsoft.com/office/drawing/2014/main" id="{89DBDD00-AB33-4212-8215-40618F7E5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a:extLst>
              <a:ext uri="{FF2B5EF4-FFF2-40B4-BE49-F238E27FC236}">
                <a16:creationId xmlns:a16="http://schemas.microsoft.com/office/drawing/2014/main" id="{04A2D7F0-F6B2-4F22-BD27-8E01EA88D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0" y="642937"/>
            <a:ext cx="4681123"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a:extLst>
              <a:ext uri="{FF2B5EF4-FFF2-40B4-BE49-F238E27FC236}">
                <a16:creationId xmlns:a16="http://schemas.microsoft.com/office/drawing/2014/main" id="{39B44A03-715E-49A2-B955-94720ACC65C6}"/>
              </a:ext>
            </a:extLst>
          </p:cNvPr>
          <p:cNvSpPr txBox="1">
            <a:spLocks noChangeArrowheads="1"/>
          </p:cNvSpPr>
          <p:nvPr/>
        </p:nvSpPr>
        <p:spPr bwMode="auto">
          <a:xfrm>
            <a:off x="2600325" y="5485011"/>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Phá</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rừng</a:t>
            </a:r>
            <a:endParaRPr lang="en-US" altLang="en-US" sz="3575" b="1" dirty="0">
              <a:solidFill>
                <a:schemeClr val="tx1"/>
              </a:solidFill>
              <a:latin typeface="Times New Roman" panose="02020603050405020304" pitchFamily="18" charset="0"/>
            </a:endParaRPr>
          </a:p>
        </p:txBody>
      </p:sp>
      <p:pic>
        <p:nvPicPr>
          <p:cNvPr id="43014" name="Picture 6" descr="pha">
            <a:extLst>
              <a:ext uri="{FF2B5EF4-FFF2-40B4-BE49-F238E27FC236}">
                <a16:creationId xmlns:a16="http://schemas.microsoft.com/office/drawing/2014/main" id="{3B5C9D2B-00C1-4685-98C5-0E4C4E4C0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27" y="642937"/>
            <a:ext cx="504721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a:extLst>
              <a:ext uri="{FF2B5EF4-FFF2-40B4-BE49-F238E27FC236}">
                <a16:creationId xmlns:a16="http://schemas.microsoft.com/office/drawing/2014/main" id="{201F4E36-9AD3-4235-A9DF-01CC3412A1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372" y="642938"/>
            <a:ext cx="9733722" cy="4953000"/>
          </a:xfrm>
          <a:noFill/>
        </p:spPr>
      </p:pic>
      <p:sp>
        <p:nvSpPr>
          <p:cNvPr id="44037" name="Text Box 5">
            <a:extLst>
              <a:ext uri="{FF2B5EF4-FFF2-40B4-BE49-F238E27FC236}">
                <a16:creationId xmlns:a16="http://schemas.microsoft.com/office/drawing/2014/main" id="{186FF372-5656-482C-8BA9-88AC07D0B575}"/>
              </a:ext>
            </a:extLst>
          </p:cNvPr>
          <p:cNvSpPr txBox="1">
            <a:spLocks noChangeArrowheads="1"/>
          </p:cNvSpPr>
          <p:nvPr/>
        </p:nvSpPr>
        <p:spPr bwMode="auto">
          <a:xfrm>
            <a:off x="2476500" y="5595938"/>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Trồng</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cây</a:t>
            </a:r>
            <a:endParaRPr lang="en-US" altLang="en-US" sz="3575" b="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82276"/>
                                        </p:tgtEl>
                                        <p:attrNameLst>
                                          <p:attrName>style.visibility</p:attrName>
                                        </p:attrNameLst>
                                      </p:cBhvr>
                                      <p:to>
                                        <p:strVal val="visible"/>
                                      </p:to>
                                    </p:set>
                                    <p:animEffect transition="in" filter="slide(fromBottom)">
                                      <p:cBhvr>
                                        <p:cTn id="7" dur="500"/>
                                        <p:tgtEl>
                                          <p:spTgt spid="18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a:extLst>
              <a:ext uri="{FF2B5EF4-FFF2-40B4-BE49-F238E27FC236}">
                <a16:creationId xmlns:a16="http://schemas.microsoft.com/office/drawing/2014/main" id="{2746CF61-7FFB-4629-926B-3A830B0C2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7"/>
            <a:ext cx="9906000" cy="469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A89ECB03-B838-4024-B5DE-DA4F764CDECD}"/>
              </a:ext>
            </a:extLst>
          </p:cNvPr>
          <p:cNvSpPr txBox="1">
            <a:spLocks noChangeArrowheads="1"/>
          </p:cNvSpPr>
          <p:nvPr/>
        </p:nvSpPr>
        <p:spPr bwMode="auto">
          <a:xfrm>
            <a:off x="2662237" y="5410200"/>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Đánh</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cá</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bằng</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mìn</a:t>
            </a:r>
            <a:endParaRPr lang="en-US" altLang="en-US" sz="3575" b="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1C468BAB-477E-4249-B3E3-E2DCC2D53038}"/>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0" y="642938"/>
            <a:ext cx="5443141" cy="4829175"/>
          </a:xfrm>
          <a:noFill/>
          <a:extLst>
            <a:ext uri="{909E8E84-426E-40DD-AFC4-6F175D3DCCD1}">
              <a14:hiddenFill xmlns:a14="http://schemas.microsoft.com/office/drawing/2010/main">
                <a:solidFill>
                  <a:srgbClr val="FFFFFF"/>
                </a:solidFill>
              </a14:hiddenFill>
            </a:ext>
          </a:extLst>
        </p:spPr>
      </p:pic>
      <p:sp>
        <p:nvSpPr>
          <p:cNvPr id="46085" name="Text Box 5">
            <a:extLst>
              <a:ext uri="{FF2B5EF4-FFF2-40B4-BE49-F238E27FC236}">
                <a16:creationId xmlns:a16="http://schemas.microsoft.com/office/drawing/2014/main" id="{094B5AA9-E12F-4979-9F51-A7A7C4EFECA8}"/>
              </a:ext>
            </a:extLst>
          </p:cNvPr>
          <p:cNvSpPr txBox="1">
            <a:spLocks noChangeArrowheads="1"/>
          </p:cNvSpPr>
          <p:nvPr/>
        </p:nvSpPr>
        <p:spPr bwMode="auto">
          <a:xfrm>
            <a:off x="2662237" y="5472113"/>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Trồng</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rừng</a:t>
            </a:r>
            <a:endParaRPr lang="en-US" altLang="en-US" sz="3575" b="1" dirty="0">
              <a:solidFill>
                <a:schemeClr val="tx1"/>
              </a:solidFill>
              <a:latin typeface="Times New Roman" panose="02020603050405020304" pitchFamily="18" charset="0"/>
            </a:endParaRPr>
          </a:p>
        </p:txBody>
      </p:sp>
      <p:pic>
        <p:nvPicPr>
          <p:cNvPr id="46086" name="Picture 6" descr="trong rung3">
            <a:extLst>
              <a:ext uri="{FF2B5EF4-FFF2-40B4-BE49-F238E27FC236}">
                <a16:creationId xmlns:a16="http://schemas.microsoft.com/office/drawing/2014/main" id="{E89918C6-0021-42B4-8788-4D73BB87D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141" y="642938"/>
            <a:ext cx="446286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2">
            <a:extLst>
              <a:ext uri="{FF2B5EF4-FFF2-40B4-BE49-F238E27FC236}">
                <a16:creationId xmlns:a16="http://schemas.microsoft.com/office/drawing/2014/main" id="{EAF15C33-7D03-4C16-A016-F0BA0250EE3D}"/>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47109" name="Text Box 3">
            <a:extLst>
              <a:ext uri="{FF2B5EF4-FFF2-40B4-BE49-F238E27FC236}">
                <a16:creationId xmlns:a16="http://schemas.microsoft.com/office/drawing/2014/main" id="{9C3BE7FE-DC2A-4904-A6CF-47086085AD22}"/>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47110" name="Text Box 7">
            <a:extLst>
              <a:ext uri="{FF2B5EF4-FFF2-40B4-BE49-F238E27FC236}">
                <a16:creationId xmlns:a16="http://schemas.microsoft.com/office/drawing/2014/main" id="{279296B7-A9C9-478F-9551-FDA4BE23791E}"/>
              </a:ext>
            </a:extLst>
          </p:cNvPr>
          <p:cNvSpPr txBox="1">
            <a:spLocks noChangeArrowheads="1"/>
          </p:cNvSpPr>
          <p:nvPr/>
        </p:nvSpPr>
        <p:spPr bwMode="auto">
          <a:xfrm>
            <a:off x="2507456" y="5534024"/>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Xả</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rác</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bừa</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bãi</a:t>
            </a:r>
            <a:endParaRPr lang="en-US" altLang="en-US" sz="3575" b="1" dirty="0">
              <a:solidFill>
                <a:schemeClr val="tx1"/>
              </a:solidFill>
              <a:latin typeface="Times New Roman" panose="02020603050405020304" pitchFamily="18" charset="0"/>
            </a:endParaRPr>
          </a:p>
        </p:txBody>
      </p:sp>
      <p:pic>
        <p:nvPicPr>
          <p:cNvPr id="47111" name="Picture 8" descr="xả rác bừa bãi trên đường phố HN">
            <a:extLst>
              <a:ext uri="{FF2B5EF4-FFF2-40B4-BE49-F238E27FC236}">
                <a16:creationId xmlns:a16="http://schemas.microsoft.com/office/drawing/2014/main" id="{BF2A8D32-5985-466B-AED6-92A34255C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2" y="753864"/>
            <a:ext cx="4568066" cy="478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9" descr="xa rac">
            <a:extLst>
              <a:ext uri="{FF2B5EF4-FFF2-40B4-BE49-F238E27FC236}">
                <a16:creationId xmlns:a16="http://schemas.microsoft.com/office/drawing/2014/main" id="{1671B51F-F8B5-4608-837A-ED615AC61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467" y="698400"/>
            <a:ext cx="5089163" cy="48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a:extLst>
              <a:ext uri="{FF2B5EF4-FFF2-40B4-BE49-F238E27FC236}">
                <a16:creationId xmlns:a16="http://schemas.microsoft.com/office/drawing/2014/main" id="{4234B276-3E45-40D5-BE94-7A2B34BA5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7"/>
            <a:ext cx="4829175"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a:extLst>
              <a:ext uri="{FF2B5EF4-FFF2-40B4-BE49-F238E27FC236}">
                <a16:creationId xmlns:a16="http://schemas.microsoft.com/office/drawing/2014/main" id="{E6D479CF-F5FA-4774-9907-64413F4B99B5}"/>
              </a:ext>
            </a:extLst>
          </p:cNvPr>
          <p:cNvSpPr txBox="1">
            <a:spLocks noChangeArrowheads="1"/>
          </p:cNvSpPr>
          <p:nvPr/>
        </p:nvSpPr>
        <p:spPr bwMode="auto">
          <a:xfrm>
            <a:off x="2755106" y="5410200"/>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Đốt</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nương</a:t>
            </a:r>
            <a:endParaRPr lang="en-US" altLang="en-US" sz="3575" b="1" dirty="0">
              <a:solidFill>
                <a:schemeClr val="tx1"/>
              </a:solidFill>
              <a:latin typeface="Times New Roman" panose="02020603050405020304" pitchFamily="18" charset="0"/>
            </a:endParaRPr>
          </a:p>
        </p:txBody>
      </p:sp>
      <p:pic>
        <p:nvPicPr>
          <p:cNvPr id="48134" name="Picture 7" descr="pha rung">
            <a:extLst>
              <a:ext uri="{FF2B5EF4-FFF2-40B4-BE49-F238E27FC236}">
                <a16:creationId xmlns:a16="http://schemas.microsoft.com/office/drawing/2014/main" id="{93E45288-7CD8-4026-A6A3-B5BFCEF7A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2" y="642937"/>
            <a:ext cx="4866861"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6F4473D2-EA5E-4328-8670-E08CE4223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8055" y="753864"/>
            <a:ext cx="5889763" cy="4829175"/>
          </a:xfrm>
          <a:noFill/>
        </p:spPr>
      </p:pic>
      <p:sp>
        <p:nvSpPr>
          <p:cNvPr id="49157" name="Text Box 5">
            <a:extLst>
              <a:ext uri="{FF2B5EF4-FFF2-40B4-BE49-F238E27FC236}">
                <a16:creationId xmlns:a16="http://schemas.microsoft.com/office/drawing/2014/main" id="{90DAC5A6-7182-4FFC-9400-E3F03C704383}"/>
              </a:ext>
            </a:extLst>
          </p:cNvPr>
          <p:cNvSpPr txBox="1">
            <a:spLocks noChangeArrowheads="1"/>
          </p:cNvSpPr>
          <p:nvPr/>
        </p:nvSpPr>
        <p:spPr bwMode="auto">
          <a:xfrm>
            <a:off x="2105025" y="5595938"/>
            <a:ext cx="4271963"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dirty="0" err="1">
                <a:solidFill>
                  <a:schemeClr val="tx1"/>
                </a:solidFill>
                <a:latin typeface="Times New Roman" panose="02020603050405020304" pitchFamily="18" charset="0"/>
              </a:rPr>
              <a:t>Săn</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bắn</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thú</a:t>
            </a:r>
            <a:r>
              <a:rPr lang="en-US" altLang="en-US" sz="3575" b="1" dirty="0">
                <a:solidFill>
                  <a:schemeClr val="tx1"/>
                </a:solidFill>
                <a:latin typeface="Times New Roman" panose="02020603050405020304" pitchFamily="18" charset="0"/>
              </a:rPr>
              <a:t> </a:t>
            </a:r>
            <a:r>
              <a:rPr lang="en-US" altLang="en-US" sz="3575" b="1" dirty="0" err="1">
                <a:solidFill>
                  <a:schemeClr val="tx1"/>
                </a:solidFill>
                <a:latin typeface="Times New Roman" panose="02020603050405020304" pitchFamily="18" charset="0"/>
              </a:rPr>
              <a:t>rừng</a:t>
            </a:r>
            <a:endParaRPr lang="en-US" altLang="en-US" sz="3575" b="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2">
            <a:extLst>
              <a:ext uri="{FF2B5EF4-FFF2-40B4-BE49-F238E27FC236}">
                <a16:creationId xmlns:a16="http://schemas.microsoft.com/office/drawing/2014/main" id="{5C07B4DE-FFE1-4A43-904E-2E1E74AC5C1B}"/>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50181" name="Text Box 3">
            <a:extLst>
              <a:ext uri="{FF2B5EF4-FFF2-40B4-BE49-F238E27FC236}">
                <a16:creationId xmlns:a16="http://schemas.microsoft.com/office/drawing/2014/main" id="{D10ED18F-7B04-4076-8FDD-F38329434E7B}"/>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pic>
        <p:nvPicPr>
          <p:cNvPr id="188420" name="Picture 4" descr="doi troc 3">
            <a:extLst>
              <a:ext uri="{FF2B5EF4-FFF2-40B4-BE49-F238E27FC236}">
                <a16:creationId xmlns:a16="http://schemas.microsoft.com/office/drawing/2014/main" id="{DB831774-9906-4B66-B560-70658A51C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34671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6" descr="images627113_tettrongcay1_btap">
            <a:extLst>
              <a:ext uri="{FF2B5EF4-FFF2-40B4-BE49-F238E27FC236}">
                <a16:creationId xmlns:a16="http://schemas.microsoft.com/office/drawing/2014/main" id="{8004E723-F61E-4355-80ED-D45629414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642938"/>
            <a:ext cx="26003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3" name="Text Box 7">
            <a:extLst>
              <a:ext uri="{FF2B5EF4-FFF2-40B4-BE49-F238E27FC236}">
                <a16:creationId xmlns:a16="http://schemas.microsoft.com/office/drawing/2014/main" id="{92523BB0-297C-4DD6-BA03-C826D4117DBF}"/>
              </a:ext>
            </a:extLst>
          </p:cNvPr>
          <p:cNvSpPr txBox="1">
            <a:spLocks noChangeArrowheads="1"/>
          </p:cNvSpPr>
          <p:nvPr/>
        </p:nvSpPr>
        <p:spPr bwMode="auto">
          <a:xfrm>
            <a:off x="3114468" y="5517873"/>
            <a:ext cx="3405188"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250">
                <a:solidFill>
                  <a:srgbClr val="00B050"/>
                </a:solidFill>
                <a:latin typeface="Times New Roman" panose="02020603050405020304" pitchFamily="18" charset="0"/>
              </a:rPr>
              <a:t>Phủ xanh đồi trọc</a:t>
            </a:r>
          </a:p>
        </p:txBody>
      </p:sp>
      <p:pic>
        <p:nvPicPr>
          <p:cNvPr id="188424" name="Picture 8" descr="doi troc">
            <a:extLst>
              <a:ext uri="{FF2B5EF4-FFF2-40B4-BE49-F238E27FC236}">
                <a16:creationId xmlns:a16="http://schemas.microsoft.com/office/drawing/2014/main" id="{091D53A8-DEA8-42E7-8F5D-13AB57874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704850"/>
            <a:ext cx="34671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2" name="Picture 2" descr="dâc dien">
            <a:extLst>
              <a:ext uri="{FF2B5EF4-FFF2-40B4-BE49-F238E27FC236}">
                <a16:creationId xmlns:a16="http://schemas.microsoft.com/office/drawing/2014/main" id="{E4BB7A1A-1F95-4145-9062-691E718B6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06" y="642937"/>
            <a:ext cx="8786191"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3">
            <a:extLst>
              <a:ext uri="{FF2B5EF4-FFF2-40B4-BE49-F238E27FC236}">
                <a16:creationId xmlns:a16="http://schemas.microsoft.com/office/drawing/2014/main" id="{D21FFA17-3C02-40C9-A83D-CFCDA3862DF1}"/>
              </a:ext>
            </a:extLst>
          </p:cNvPr>
          <p:cNvSpPr txBox="1">
            <a:spLocks noChangeArrowheads="1"/>
          </p:cNvSpPr>
          <p:nvPr/>
        </p:nvSpPr>
        <p:spPr bwMode="auto">
          <a:xfrm>
            <a:off x="2786062" y="5595938"/>
            <a:ext cx="4271963" cy="642484"/>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sz="3575" dirty="0">
                <a:solidFill>
                  <a:srgbClr val="002060"/>
                </a:solidFill>
                <a:latin typeface="Times New Roman" pitchFamily="18" charset="0"/>
                <a:cs typeface="Times New Roman" pitchFamily="18" charset="0"/>
              </a:rPr>
              <a:t>Đánh cá bằng điện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amond(in)">
                                      <p:cBhvr>
                                        <p:cTn id="7" dur="500"/>
                                        <p:tgtEl>
                                          <p:spTgt spid="48132"/>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48133">
                                            <p:txEl>
                                              <p:pRg st="0" end="0"/>
                                            </p:txEl>
                                          </p:spTgt>
                                        </p:tgtEl>
                                        <p:attrNameLst>
                                          <p:attrName>style.visibility</p:attrName>
                                        </p:attrNameLst>
                                      </p:cBhvr>
                                      <p:to>
                                        <p:strVal val="visible"/>
                                      </p:to>
                                    </p:set>
                                    <p:anim calcmode="lin" valueType="num">
                                      <p:cBhvr additive="base">
                                        <p:cTn id="11" dur="500" fill="hold"/>
                                        <p:tgtEl>
                                          <p:spTgt spid="4813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81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2">
            <a:extLst>
              <a:ext uri="{FF2B5EF4-FFF2-40B4-BE49-F238E27FC236}">
                <a16:creationId xmlns:a16="http://schemas.microsoft.com/office/drawing/2014/main" id="{E5A61BA7-30B2-402C-83ED-BE57F7D80F08}"/>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52229" name="Text Box 3">
            <a:extLst>
              <a:ext uri="{FF2B5EF4-FFF2-40B4-BE49-F238E27FC236}">
                <a16:creationId xmlns:a16="http://schemas.microsoft.com/office/drawing/2014/main" id="{EE5C76E7-88A6-4A15-8523-2DDB07765174}"/>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pic>
        <p:nvPicPr>
          <p:cNvPr id="52230" name="Picture 4" descr="V187_clip_image002">
            <a:extLst>
              <a:ext uri="{FF2B5EF4-FFF2-40B4-BE49-F238E27FC236}">
                <a16:creationId xmlns:a16="http://schemas.microsoft.com/office/drawing/2014/main" id="{458ABEF5-7213-4ADF-B748-06522B3BD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2" y="642938"/>
            <a:ext cx="3205991"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5" descr="images1217195_tiger_skin">
            <a:extLst>
              <a:ext uri="{FF2B5EF4-FFF2-40B4-BE49-F238E27FC236}">
                <a16:creationId xmlns:a16="http://schemas.microsoft.com/office/drawing/2014/main" id="{08A7636A-FB5C-4821-8215-CB5DAC410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637" y="673894"/>
            <a:ext cx="308272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7">
            <a:extLst>
              <a:ext uri="{FF2B5EF4-FFF2-40B4-BE49-F238E27FC236}">
                <a16:creationId xmlns:a16="http://schemas.microsoft.com/office/drawing/2014/main" id="{7E71623D-95B5-4CBE-811A-A2FE4C2D46EC}"/>
              </a:ext>
            </a:extLst>
          </p:cNvPr>
          <p:cNvSpPr txBox="1">
            <a:spLocks noChangeArrowheads="1"/>
          </p:cNvSpPr>
          <p:nvPr/>
        </p:nvSpPr>
        <p:spPr bwMode="auto">
          <a:xfrm>
            <a:off x="2333834" y="5281553"/>
            <a:ext cx="5298245"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250" b="1" dirty="0" err="1">
                <a:solidFill>
                  <a:srgbClr val="0070C0"/>
                </a:solidFill>
                <a:latin typeface="Times New Roman" panose="02020603050405020304" pitchFamily="18" charset="0"/>
              </a:rPr>
              <a:t>Buôn</a:t>
            </a:r>
            <a:r>
              <a:rPr lang="en-US" altLang="en-US" sz="3250" b="1" dirty="0">
                <a:solidFill>
                  <a:srgbClr val="0070C0"/>
                </a:solidFill>
                <a:latin typeface="Times New Roman" panose="02020603050405020304" pitchFamily="18" charset="0"/>
              </a:rPr>
              <a:t> </a:t>
            </a:r>
            <a:r>
              <a:rPr lang="en-US" altLang="en-US" sz="3250" b="1" dirty="0" err="1">
                <a:solidFill>
                  <a:srgbClr val="0070C0"/>
                </a:solidFill>
                <a:latin typeface="Times New Roman" panose="02020603050405020304" pitchFamily="18" charset="0"/>
              </a:rPr>
              <a:t>bán</a:t>
            </a:r>
            <a:r>
              <a:rPr lang="en-US" altLang="en-US" sz="3250" b="1" dirty="0">
                <a:solidFill>
                  <a:srgbClr val="0070C0"/>
                </a:solidFill>
                <a:latin typeface="Times New Roman" panose="02020603050405020304" pitchFamily="18" charset="0"/>
              </a:rPr>
              <a:t> </a:t>
            </a:r>
            <a:r>
              <a:rPr lang="en-US" altLang="en-US" sz="3250" b="1" dirty="0" err="1">
                <a:solidFill>
                  <a:srgbClr val="0070C0"/>
                </a:solidFill>
                <a:latin typeface="Times New Roman" panose="02020603050405020304" pitchFamily="18" charset="0"/>
              </a:rPr>
              <a:t>động</a:t>
            </a:r>
            <a:r>
              <a:rPr lang="en-US" altLang="en-US" sz="3250" b="1" dirty="0">
                <a:solidFill>
                  <a:srgbClr val="0070C0"/>
                </a:solidFill>
                <a:latin typeface="Times New Roman" panose="02020603050405020304" pitchFamily="18" charset="0"/>
              </a:rPr>
              <a:t> </a:t>
            </a:r>
            <a:r>
              <a:rPr lang="en-US" altLang="en-US" sz="3250" b="1" dirty="0" err="1">
                <a:solidFill>
                  <a:srgbClr val="0070C0"/>
                </a:solidFill>
                <a:latin typeface="Times New Roman" panose="02020603050405020304" pitchFamily="18" charset="0"/>
              </a:rPr>
              <a:t>vật</a:t>
            </a:r>
            <a:r>
              <a:rPr lang="en-US" altLang="en-US" sz="3250" b="1" dirty="0">
                <a:solidFill>
                  <a:srgbClr val="0070C0"/>
                </a:solidFill>
                <a:latin typeface="Times New Roman" panose="02020603050405020304" pitchFamily="18" charset="0"/>
              </a:rPr>
              <a:t> </a:t>
            </a:r>
            <a:r>
              <a:rPr lang="en-US" altLang="en-US" sz="3250" b="1" dirty="0" err="1">
                <a:solidFill>
                  <a:srgbClr val="0070C0"/>
                </a:solidFill>
                <a:latin typeface="Times New Roman" panose="02020603050405020304" pitchFamily="18" charset="0"/>
              </a:rPr>
              <a:t>hoang</a:t>
            </a:r>
            <a:r>
              <a:rPr lang="en-US" altLang="en-US" sz="3250" b="1" dirty="0">
                <a:solidFill>
                  <a:srgbClr val="0070C0"/>
                </a:solidFill>
                <a:latin typeface="Times New Roman" panose="02020603050405020304" pitchFamily="18" charset="0"/>
              </a:rPr>
              <a:t> </a:t>
            </a:r>
            <a:r>
              <a:rPr lang="en-US" altLang="en-US" sz="3250" b="1" dirty="0" err="1">
                <a:solidFill>
                  <a:srgbClr val="0070C0"/>
                </a:solidFill>
                <a:latin typeface="Times New Roman" panose="02020603050405020304" pitchFamily="18" charset="0"/>
              </a:rPr>
              <a:t>dã</a:t>
            </a:r>
            <a:endParaRPr lang="en-US" altLang="en-US" sz="3250" b="1" dirty="0">
              <a:solidFill>
                <a:srgbClr val="0070C0"/>
              </a:solidFill>
              <a:latin typeface="Times New Roman" panose="02020603050405020304" pitchFamily="18" charset="0"/>
            </a:endParaRPr>
          </a:p>
        </p:txBody>
      </p:sp>
      <p:pic>
        <p:nvPicPr>
          <p:cNvPr id="52233" name="Picture 8" descr="buon bna">
            <a:extLst>
              <a:ext uri="{FF2B5EF4-FFF2-40B4-BE49-F238E27FC236}">
                <a16:creationId xmlns:a16="http://schemas.microsoft.com/office/drawing/2014/main" id="{8AC14344-497B-41BD-9B00-2AA871DAF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391" y="673894"/>
            <a:ext cx="3313609"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1">
            <a:extLst>
              <a:ext uri="{FF2B5EF4-FFF2-40B4-BE49-F238E27FC236}">
                <a16:creationId xmlns:a16="http://schemas.microsoft.com/office/drawing/2014/main" id="{913F3187-412F-43F7-8B7E-ABB305D333A3}"/>
              </a:ext>
            </a:extLst>
          </p:cNvPr>
          <p:cNvSpPr>
            <a:spLocks noChangeArrowheads="1" noChangeShapeType="1" noTextEdit="1"/>
          </p:cNvSpPr>
          <p:nvPr/>
        </p:nvSpPr>
        <p:spPr bwMode="auto">
          <a:xfrm>
            <a:off x="1623914" y="1683844"/>
            <a:ext cx="6315075" cy="3490317"/>
          </a:xfrm>
          <a:prstGeom prst="rect">
            <a:avLst/>
          </a:prstGeom>
        </p:spPr>
        <p:txBody>
          <a:bodyPr wrap="none" fromWordArt="1">
            <a:prstTxWarp prst="textPlain">
              <a:avLst>
                <a:gd name="adj" fmla="val 50000"/>
              </a:avLst>
            </a:prstTxWarp>
          </a:bodyPr>
          <a:lstStyle/>
          <a:p>
            <a:r>
              <a:rPr lang="en-US"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a:t>
            </a:r>
            <a:r>
              <a:rPr lang="vi-VN"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463"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463"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endParaRPr lang="vi-VN"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endParaRPr lang="vi-VN"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8195" name="Group 5">
            <a:extLst>
              <a:ext uri="{FF2B5EF4-FFF2-40B4-BE49-F238E27FC236}">
                <a16:creationId xmlns:a16="http://schemas.microsoft.com/office/drawing/2014/main" id="{E03FEFA9-B2E8-4E48-8D01-0ED91D503301}"/>
              </a:ext>
            </a:extLst>
          </p:cNvPr>
          <p:cNvGrpSpPr>
            <a:grpSpLocks/>
          </p:cNvGrpSpPr>
          <p:nvPr/>
        </p:nvGrpSpPr>
        <p:grpSpPr bwMode="auto">
          <a:xfrm>
            <a:off x="1238250" y="642938"/>
            <a:ext cx="7429500" cy="5572125"/>
            <a:chOff x="8" y="0"/>
            <a:chExt cx="5760" cy="4320"/>
          </a:xfrm>
        </p:grpSpPr>
        <p:pic>
          <p:nvPicPr>
            <p:cNvPr id="8196" name="Picture 6" descr="GRANS024">
              <a:extLst>
                <a:ext uri="{FF2B5EF4-FFF2-40B4-BE49-F238E27FC236}">
                  <a16:creationId xmlns:a16="http://schemas.microsoft.com/office/drawing/2014/main" id="{1564ABF5-FAB0-4313-95C0-ACDDE525D5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GRANS024">
              <a:extLst>
                <a:ext uri="{FF2B5EF4-FFF2-40B4-BE49-F238E27FC236}">
                  <a16:creationId xmlns:a16="http://schemas.microsoft.com/office/drawing/2014/main" id="{11DCCDA2-7CEF-4CDB-898F-30683261EB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8">
              <a:extLst>
                <a:ext uri="{FF2B5EF4-FFF2-40B4-BE49-F238E27FC236}">
                  <a16:creationId xmlns:a16="http://schemas.microsoft.com/office/drawing/2014/main" id="{0FE29D3F-9025-403A-AD6A-D7D07931EFCC}"/>
                </a:ext>
              </a:extLst>
            </p:cNvPr>
            <p:cNvGrpSpPr>
              <a:grpSpLocks/>
            </p:cNvGrpSpPr>
            <p:nvPr/>
          </p:nvGrpSpPr>
          <p:grpSpPr bwMode="auto">
            <a:xfrm>
              <a:off x="8" y="0"/>
              <a:ext cx="5760" cy="4320"/>
              <a:chOff x="672" y="0"/>
              <a:chExt cx="5760" cy="4320"/>
            </a:xfrm>
          </p:grpSpPr>
          <p:pic>
            <p:nvPicPr>
              <p:cNvPr id="8199" name="Picture 9" descr="BD21325_">
                <a:extLst>
                  <a:ext uri="{FF2B5EF4-FFF2-40B4-BE49-F238E27FC236}">
                    <a16:creationId xmlns:a16="http://schemas.microsoft.com/office/drawing/2014/main" id="{AF961F39-A657-47FA-AC38-6DAB069C1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0" name="Picture 10" descr="BD21325_">
                <a:extLst>
                  <a:ext uri="{FF2B5EF4-FFF2-40B4-BE49-F238E27FC236}">
                    <a16:creationId xmlns:a16="http://schemas.microsoft.com/office/drawing/2014/main" id="{FCC8177E-7212-4319-BF4F-54AA561A9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1" name="Picture 11" descr="BD21325_">
                <a:extLst>
                  <a:ext uri="{FF2B5EF4-FFF2-40B4-BE49-F238E27FC236}">
                    <a16:creationId xmlns:a16="http://schemas.microsoft.com/office/drawing/2014/main" id="{2468676D-26D5-4CEC-9B4D-4C4D85415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2" name="Picture 12" descr="BD21325_">
                <a:extLst>
                  <a:ext uri="{FF2B5EF4-FFF2-40B4-BE49-F238E27FC236}">
                    <a16:creationId xmlns:a16="http://schemas.microsoft.com/office/drawing/2014/main" id="{28F043A1-80EC-4FB1-A93E-E7F93C18E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FF0C2B66-1647-41A6-96E6-F39938FF079B}"/>
              </a:ext>
            </a:extLst>
          </p:cNvPr>
          <p:cNvSpPr>
            <a:spLocks noChangeArrowheads="1"/>
          </p:cNvSpPr>
          <p:nvPr/>
        </p:nvSpPr>
        <p:spPr bwMode="auto">
          <a:xfrm>
            <a:off x="152400" y="-140502"/>
            <a:ext cx="975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131763" algn="l"/>
              </a:tabLst>
              <a:defRPr sz="3200">
                <a:solidFill>
                  <a:schemeClr val="tx1"/>
                </a:solidFill>
                <a:latin typeface="Arial" panose="020B0604020202020204" pitchFamily="34" charset="0"/>
              </a:defRPr>
            </a:lvl1pPr>
            <a:lvl2pPr marL="742950" indent="-285750">
              <a:spcBef>
                <a:spcPct val="20000"/>
              </a:spcBef>
              <a:buChar char="–"/>
              <a:tabLst>
                <a:tab pos="131763" algn="l"/>
              </a:tabLst>
              <a:defRPr sz="2800">
                <a:solidFill>
                  <a:schemeClr val="tx1"/>
                </a:solidFill>
                <a:latin typeface="Arial" panose="020B0604020202020204" pitchFamily="34" charset="0"/>
              </a:defRPr>
            </a:lvl2pPr>
            <a:lvl3pPr marL="1143000" indent="-228600">
              <a:spcBef>
                <a:spcPct val="20000"/>
              </a:spcBef>
              <a:buChar char="•"/>
              <a:tabLst>
                <a:tab pos="131763" algn="l"/>
              </a:tabLst>
              <a:defRPr sz="2400">
                <a:solidFill>
                  <a:schemeClr val="tx1"/>
                </a:solidFill>
                <a:latin typeface="Arial" panose="020B0604020202020204" pitchFamily="34" charset="0"/>
              </a:defRPr>
            </a:lvl3pPr>
            <a:lvl4pPr marL="1600200" indent="-228600">
              <a:spcBef>
                <a:spcPct val="20000"/>
              </a:spcBef>
              <a:buChar char="–"/>
              <a:tabLst>
                <a:tab pos="131763" algn="l"/>
              </a:tabLst>
              <a:defRPr sz="2000">
                <a:solidFill>
                  <a:schemeClr val="tx1"/>
                </a:solidFill>
                <a:latin typeface="Arial" panose="020B0604020202020204" pitchFamily="34" charset="0"/>
              </a:defRPr>
            </a:lvl4pPr>
            <a:lvl5pPr marL="2057400" indent="-228600">
              <a:spcBef>
                <a:spcPct val="20000"/>
              </a:spcBef>
              <a:buChar char="»"/>
              <a:tabLst>
                <a:tab pos="1317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317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317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317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31763" algn="l"/>
              </a:tabLst>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cs typeface="Arial" panose="020B0604020202020204" pitchFamily="34" charset="0"/>
              </a:rPr>
              <a:t> </a:t>
            </a:r>
            <a:r>
              <a:rPr lang="en-US" altLang="en-US" sz="2800" b="1" u="sng" dirty="0" err="1">
                <a:latin typeface="Times New Roman" panose="02020603050405020304" pitchFamily="18" charset="0"/>
                <a:cs typeface="Times New Roman" panose="02020603050405020304" pitchFamily="18" charset="0"/>
              </a:rPr>
              <a:t>Bài</a:t>
            </a:r>
            <a:r>
              <a:rPr lang="en-US" altLang="en-US" sz="2800" b="1" u="sng" dirty="0">
                <a:latin typeface="Times New Roman" panose="02020603050405020304" pitchFamily="18" charset="0"/>
                <a:cs typeface="Times New Roman" panose="02020603050405020304" pitchFamily="18" charset="0"/>
              </a:rPr>
              <a:t> 2</a:t>
            </a:r>
            <a:r>
              <a:rPr lang="en-US" altLang="en-US" sz="1800"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Xếp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a:t>
            </a:r>
            <a:r>
              <a:rPr lang="en-US" altLang="en-US" sz="2800" b="1" dirty="0">
                <a:latin typeface="Times New Roman" panose="02020603050405020304" pitchFamily="18" charset="0"/>
                <a:cs typeface="Times New Roman" panose="02020603050405020304" pitchFamily="18" charset="0"/>
              </a:rPr>
              <a:t>̃ chỉ </a:t>
            </a:r>
            <a:r>
              <a:rPr lang="en-US" altLang="en-US" sz="2800" b="1" dirty="0" err="1">
                <a:latin typeface="Times New Roman" panose="02020603050405020304" pitchFamily="18" charset="0"/>
                <a:cs typeface="Times New Roman" panose="02020603050405020304" pitchFamily="18" charset="0"/>
              </a:rPr>
              <a:t>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nhóm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hợp</a:t>
            </a:r>
            <a:r>
              <a:rPr lang="en-US" altLang="en-US" sz="2800" b="1" dirty="0">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691EEC83-5248-4FEA-8785-B1989D2854CF}"/>
              </a:ext>
            </a:extLst>
          </p:cNvPr>
          <p:cNvGrpSpPr/>
          <p:nvPr/>
        </p:nvGrpSpPr>
        <p:grpSpPr>
          <a:xfrm>
            <a:off x="304800" y="2355997"/>
            <a:ext cx="9144000" cy="4287050"/>
            <a:chOff x="381000" y="1828800"/>
            <a:chExt cx="9144000" cy="4800600"/>
          </a:xfrm>
        </p:grpSpPr>
        <p:sp>
          <p:nvSpPr>
            <p:cNvPr id="14339" name="Rectangle 6">
              <a:extLst>
                <a:ext uri="{FF2B5EF4-FFF2-40B4-BE49-F238E27FC236}">
                  <a16:creationId xmlns:a16="http://schemas.microsoft.com/office/drawing/2014/main" id="{4BF19F25-476D-4EBF-ABC2-9D3183644CC0}"/>
                </a:ext>
              </a:extLst>
            </p:cNvPr>
            <p:cNvSpPr>
              <a:spLocks noChangeArrowheads="1"/>
            </p:cNvSpPr>
            <p:nvPr/>
          </p:nvSpPr>
          <p:spPr bwMode="auto">
            <a:xfrm>
              <a:off x="4876800" y="182880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cs typeface="Times New Roman" panose="02020603050405020304" pitchFamily="18" charset="0"/>
                </a:rPr>
                <a:t>Hành động phá hoại môi trường</a:t>
              </a:r>
            </a:p>
          </p:txBody>
        </p:sp>
        <p:sp>
          <p:nvSpPr>
            <p:cNvPr id="154631" name="Rectangle 7">
              <a:extLst>
                <a:ext uri="{FF2B5EF4-FFF2-40B4-BE49-F238E27FC236}">
                  <a16:creationId xmlns:a16="http://schemas.microsoft.com/office/drawing/2014/main" id="{734C34FE-3E37-4FE7-87B4-02EA19EF297C}"/>
                </a:ext>
              </a:extLst>
            </p:cNvPr>
            <p:cNvSpPr>
              <a:spLocks noChangeArrowheads="1"/>
            </p:cNvSpPr>
            <p:nvPr/>
          </p:nvSpPr>
          <p:spPr bwMode="auto">
            <a:xfrm>
              <a:off x="4973638" y="2498726"/>
              <a:ext cx="4114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rừng</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đánh</a:t>
              </a:r>
              <a:r>
                <a:rPr lang="en-US" altLang="en-US" sz="2800" b="1" dirty="0">
                  <a:solidFill>
                    <a:srgbClr val="0000CC"/>
                  </a:solidFill>
                  <a:latin typeface="Times New Roman" panose="02020603050405020304" pitchFamily="18" charset="0"/>
                  <a:cs typeface="Times New Roman" panose="02020603050405020304" pitchFamily="18" charset="0"/>
                </a:rPr>
                <a:t> cá </a:t>
              </a:r>
              <a:r>
                <a:rPr lang="en-US" altLang="en-US" sz="2800" b="1" dirty="0" err="1">
                  <a:solidFill>
                    <a:srgbClr val="0000CC"/>
                  </a:solidFill>
                  <a:latin typeface="Times New Roman" panose="02020603050405020304" pitchFamily="18" charset="0"/>
                  <a:cs typeface="Times New Roman" panose="02020603050405020304" pitchFamily="18" charset="0"/>
                </a:rPr>
                <a:t>bằng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mìn</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rác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bừa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bãi</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đốt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nương</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săn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bắt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rừng</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đánh</a:t>
              </a:r>
              <a:r>
                <a:rPr lang="en-US" altLang="en-US" sz="2800" b="1" dirty="0">
                  <a:solidFill>
                    <a:srgbClr val="0000CC"/>
                  </a:solidFill>
                  <a:latin typeface="Times New Roman" panose="02020603050405020304" pitchFamily="18" charset="0"/>
                  <a:cs typeface="Times New Roman" panose="02020603050405020304" pitchFamily="18" charset="0"/>
                </a:rPr>
                <a:t> cá </a:t>
              </a:r>
              <a:r>
                <a:rPr lang="en-US" altLang="en-US" sz="2800" b="1" dirty="0" err="1">
                  <a:solidFill>
                    <a:srgbClr val="0000CC"/>
                  </a:solidFill>
                  <a:latin typeface="Times New Roman" panose="02020603050405020304" pitchFamily="18" charset="0"/>
                  <a:cs typeface="Times New Roman" panose="02020603050405020304" pitchFamily="18" charset="0"/>
                </a:rPr>
                <a:t>bằng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điện</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Char char="-"/>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buôn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vật</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hoang</a:t>
              </a:r>
              <a:r>
                <a:rPr lang="en-US" altLang="en-US" sz="2800" b="1" dirty="0">
                  <a:solidFill>
                    <a:srgbClr val="0000CC"/>
                  </a:solidFill>
                  <a:latin typeface="Times New Roman" panose="02020603050405020304" pitchFamily="18" charset="0"/>
                  <a:cs typeface="Times New Roman" panose="02020603050405020304" pitchFamily="18" charset="0"/>
                </a:rPr>
                <a:t> dã</a:t>
              </a:r>
            </a:p>
            <a:p>
              <a:pPr eaLnBrk="1" hangingPunct="1">
                <a:spcBef>
                  <a:spcPct val="0"/>
                </a:spcBef>
                <a:buFontTx/>
                <a:buNone/>
              </a:pPr>
              <a:endParaRPr lang="en-US" altLang="en-US" sz="2800" b="1" dirty="0">
                <a:solidFill>
                  <a:srgbClr val="0000CC"/>
                </a:solidFill>
                <a:cs typeface="Arial" panose="020B0604020202020204" pitchFamily="34" charset="0"/>
              </a:endParaRPr>
            </a:p>
          </p:txBody>
        </p:sp>
        <p:sp>
          <p:nvSpPr>
            <p:cNvPr id="14341" name="Rectangle 9">
              <a:extLst>
                <a:ext uri="{FF2B5EF4-FFF2-40B4-BE49-F238E27FC236}">
                  <a16:creationId xmlns:a16="http://schemas.microsoft.com/office/drawing/2014/main" id="{72561FA7-AD6A-40FC-B132-D6EE8B63FCF6}"/>
                </a:ext>
              </a:extLst>
            </p:cNvPr>
            <p:cNvSpPr>
              <a:spLocks noChangeArrowheads="1"/>
            </p:cNvSpPr>
            <p:nvPr/>
          </p:nvSpPr>
          <p:spPr bwMode="auto">
            <a:xfrm>
              <a:off x="457200" y="1828801"/>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cs typeface="Times New Roman" panose="02020603050405020304" pitchFamily="18" charset="0"/>
                </a:rPr>
                <a:t>Hành động bảo vệ môi trường</a:t>
              </a:r>
            </a:p>
          </p:txBody>
        </p:sp>
        <p:sp>
          <p:nvSpPr>
            <p:cNvPr id="154635" name="Rectangle 11">
              <a:extLst>
                <a:ext uri="{FF2B5EF4-FFF2-40B4-BE49-F238E27FC236}">
                  <a16:creationId xmlns:a16="http://schemas.microsoft.com/office/drawing/2014/main" id="{550305A5-8E17-45A2-A807-0C7A6A069AA2}"/>
                </a:ext>
              </a:extLst>
            </p:cNvPr>
            <p:cNvSpPr>
              <a:spLocks noChangeArrowheads="1"/>
            </p:cNvSpPr>
            <p:nvPr/>
          </p:nvSpPr>
          <p:spPr bwMode="auto">
            <a:xfrm>
              <a:off x="858839" y="2667001"/>
              <a:ext cx="3387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cây</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rừng</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phủ</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xanh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đồi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trọc</a:t>
              </a:r>
              <a:endParaRPr lang="en-US" altLang="en-US" sz="2800" b="1"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b="1" dirty="0">
                <a:solidFill>
                  <a:srgbClr val="0000CC"/>
                </a:solidFill>
                <a:cs typeface="Arial" panose="020B0604020202020204" pitchFamily="34" charset="0"/>
              </a:endParaRPr>
            </a:p>
          </p:txBody>
        </p:sp>
        <p:sp>
          <p:nvSpPr>
            <p:cNvPr id="14343" name="Line 18">
              <a:extLst>
                <a:ext uri="{FF2B5EF4-FFF2-40B4-BE49-F238E27FC236}">
                  <a16:creationId xmlns:a16="http://schemas.microsoft.com/office/drawing/2014/main" id="{921F865E-73D3-486F-9630-E9BFFC0B46CB}"/>
                </a:ext>
              </a:extLst>
            </p:cNvPr>
            <p:cNvSpPr>
              <a:spLocks noChangeShapeType="1"/>
            </p:cNvSpPr>
            <p:nvPr/>
          </p:nvSpPr>
          <p:spPr bwMode="auto">
            <a:xfrm>
              <a:off x="381000" y="2362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8">
              <a:extLst>
                <a:ext uri="{FF2B5EF4-FFF2-40B4-BE49-F238E27FC236}">
                  <a16:creationId xmlns:a16="http://schemas.microsoft.com/office/drawing/2014/main" id="{2E1400AB-3D64-4E86-80BB-0FDB3719C21D}"/>
                </a:ext>
              </a:extLst>
            </p:cNvPr>
            <p:cNvSpPr>
              <a:spLocks noChangeShapeType="1"/>
            </p:cNvSpPr>
            <p:nvPr/>
          </p:nvSpPr>
          <p:spPr bwMode="auto">
            <a:xfrm>
              <a:off x="381000" y="1828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7">
              <a:extLst>
                <a:ext uri="{FF2B5EF4-FFF2-40B4-BE49-F238E27FC236}">
                  <a16:creationId xmlns:a16="http://schemas.microsoft.com/office/drawing/2014/main" id="{B7436266-D324-4B1F-94FF-53FBFC586F0F}"/>
                </a:ext>
              </a:extLst>
            </p:cNvPr>
            <p:cNvSpPr>
              <a:spLocks noChangeShapeType="1"/>
            </p:cNvSpPr>
            <p:nvPr/>
          </p:nvSpPr>
          <p:spPr bwMode="auto">
            <a:xfrm>
              <a:off x="4724400" y="1828800"/>
              <a:ext cx="0" cy="480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Line 18">
              <a:extLst>
                <a:ext uri="{FF2B5EF4-FFF2-40B4-BE49-F238E27FC236}">
                  <a16:creationId xmlns:a16="http://schemas.microsoft.com/office/drawing/2014/main" id="{2D82C7F8-4C9C-4E0C-A2A8-03A070C9C221}"/>
                </a:ext>
              </a:extLst>
            </p:cNvPr>
            <p:cNvSpPr>
              <a:spLocks noChangeShapeType="1"/>
            </p:cNvSpPr>
            <p:nvPr/>
          </p:nvSpPr>
          <p:spPr bwMode="auto">
            <a:xfrm>
              <a:off x="381000" y="6629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7">
              <a:extLst>
                <a:ext uri="{FF2B5EF4-FFF2-40B4-BE49-F238E27FC236}">
                  <a16:creationId xmlns:a16="http://schemas.microsoft.com/office/drawing/2014/main" id="{515F8B8D-4662-414E-BE82-DAD04DF108FE}"/>
                </a:ext>
              </a:extLst>
            </p:cNvPr>
            <p:cNvSpPr>
              <a:spLocks noChangeShapeType="1"/>
            </p:cNvSpPr>
            <p:nvPr/>
          </p:nvSpPr>
          <p:spPr bwMode="auto">
            <a:xfrm>
              <a:off x="381000" y="1828800"/>
              <a:ext cx="0" cy="480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7">
              <a:extLst>
                <a:ext uri="{FF2B5EF4-FFF2-40B4-BE49-F238E27FC236}">
                  <a16:creationId xmlns:a16="http://schemas.microsoft.com/office/drawing/2014/main" id="{9FC0464D-F1F7-4BDB-B55A-EB1EAA41E8BC}"/>
                </a:ext>
              </a:extLst>
            </p:cNvPr>
            <p:cNvSpPr>
              <a:spLocks noChangeShapeType="1"/>
            </p:cNvSpPr>
            <p:nvPr/>
          </p:nvSpPr>
          <p:spPr bwMode="auto">
            <a:xfrm>
              <a:off x="9512417" y="1828800"/>
              <a:ext cx="0" cy="480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TextBox 3">
            <a:extLst>
              <a:ext uri="{FF2B5EF4-FFF2-40B4-BE49-F238E27FC236}">
                <a16:creationId xmlns:a16="http://schemas.microsoft.com/office/drawing/2014/main" id="{7224792B-AE7C-46F0-AFC0-DC7056E41EF5}"/>
              </a:ext>
            </a:extLst>
          </p:cNvPr>
          <p:cNvSpPr txBox="1"/>
          <p:nvPr/>
        </p:nvSpPr>
        <p:spPr>
          <a:xfrm>
            <a:off x="304800" y="774373"/>
            <a:ext cx="8991600" cy="1384995"/>
          </a:xfrm>
          <a:prstGeom prst="rect">
            <a:avLst/>
          </a:prstGeom>
          <a:noFill/>
        </p:spPr>
        <p:txBody>
          <a:bodyPr wrap="square" rtlCol="0">
            <a:spAutoFit/>
          </a:bodyPr>
          <a:lstStyle/>
          <a:p>
            <a:r>
              <a:rPr lang="en-US" sz="2800" dirty="0"/>
              <a:t>(</a:t>
            </a:r>
            <a:r>
              <a:rPr lang="en-US" sz="2800" dirty="0" err="1"/>
              <a:t>Phá</a:t>
            </a:r>
            <a:r>
              <a:rPr lang="en-US" sz="2800" dirty="0"/>
              <a:t> </a:t>
            </a:r>
            <a:r>
              <a:rPr lang="en-US" sz="2800" dirty="0" err="1"/>
              <a:t>rừng</a:t>
            </a:r>
            <a:r>
              <a:rPr lang="en-US" sz="2800" dirty="0"/>
              <a:t>, </a:t>
            </a:r>
            <a:r>
              <a:rPr lang="en-US" sz="2800" dirty="0" err="1"/>
              <a:t>trồng</a:t>
            </a:r>
            <a:r>
              <a:rPr lang="en-US" sz="2800" dirty="0"/>
              <a:t> </a:t>
            </a:r>
            <a:r>
              <a:rPr lang="en-US" sz="2800" dirty="0" err="1"/>
              <a:t>cây</a:t>
            </a:r>
            <a:r>
              <a:rPr lang="en-US" sz="2800" dirty="0"/>
              <a:t>, </a:t>
            </a:r>
            <a:r>
              <a:rPr lang="en-US" sz="2800" dirty="0" err="1"/>
              <a:t>đánh</a:t>
            </a:r>
            <a:r>
              <a:rPr lang="en-US" sz="2800" dirty="0"/>
              <a:t> </a:t>
            </a:r>
            <a:r>
              <a:rPr lang="en-US" sz="2800" dirty="0" err="1"/>
              <a:t>cá</a:t>
            </a:r>
            <a:r>
              <a:rPr lang="en-US" sz="2800" dirty="0"/>
              <a:t> </a:t>
            </a:r>
            <a:r>
              <a:rPr lang="en-US" sz="2800" dirty="0" err="1"/>
              <a:t>bằng</a:t>
            </a:r>
            <a:r>
              <a:rPr lang="en-US" sz="2800" dirty="0"/>
              <a:t> </a:t>
            </a:r>
            <a:r>
              <a:rPr lang="en-US" sz="2800" dirty="0" err="1"/>
              <a:t>mìn</a:t>
            </a:r>
            <a:r>
              <a:rPr lang="en-US" sz="2800" dirty="0"/>
              <a:t>, </a:t>
            </a:r>
            <a:r>
              <a:rPr lang="en-US" sz="2800" dirty="0" err="1"/>
              <a:t>trồng</a:t>
            </a:r>
            <a:r>
              <a:rPr lang="en-US" sz="2800" dirty="0"/>
              <a:t> </a:t>
            </a:r>
            <a:r>
              <a:rPr lang="en-US" sz="2800" dirty="0" err="1"/>
              <a:t>rừng</a:t>
            </a:r>
            <a:r>
              <a:rPr lang="en-US" sz="2800" dirty="0"/>
              <a:t>, </a:t>
            </a:r>
            <a:r>
              <a:rPr lang="en-US" sz="2800" dirty="0" err="1"/>
              <a:t>xả</a:t>
            </a:r>
            <a:r>
              <a:rPr lang="en-US" sz="2800" dirty="0"/>
              <a:t> </a:t>
            </a:r>
            <a:r>
              <a:rPr lang="en-US" sz="2800" dirty="0" err="1"/>
              <a:t>rác</a:t>
            </a:r>
            <a:r>
              <a:rPr lang="en-US" sz="2800" dirty="0"/>
              <a:t> </a:t>
            </a:r>
            <a:r>
              <a:rPr lang="en-US" sz="2800" dirty="0" err="1"/>
              <a:t>bừa</a:t>
            </a:r>
            <a:r>
              <a:rPr lang="en-US" sz="2800" dirty="0"/>
              <a:t> </a:t>
            </a:r>
            <a:r>
              <a:rPr lang="en-US" sz="2800" dirty="0" err="1"/>
              <a:t>bãi</a:t>
            </a:r>
            <a:r>
              <a:rPr lang="en-US" sz="2800" dirty="0"/>
              <a:t>, </a:t>
            </a:r>
            <a:r>
              <a:rPr lang="en-US" sz="2800" dirty="0" err="1"/>
              <a:t>đốt</a:t>
            </a:r>
            <a:r>
              <a:rPr lang="en-US" sz="2800" dirty="0"/>
              <a:t> n</a:t>
            </a:r>
            <a:r>
              <a:rPr lang="vi-VN" sz="2800" dirty="0"/>
              <a:t>ư</a:t>
            </a:r>
            <a:r>
              <a:rPr lang="en-US" sz="2800" dirty="0" err="1"/>
              <a:t>ơng</a:t>
            </a:r>
            <a:r>
              <a:rPr lang="en-US" sz="2800" dirty="0"/>
              <a:t>, </a:t>
            </a:r>
            <a:r>
              <a:rPr lang="en-US" sz="2800" dirty="0" err="1"/>
              <a:t>săn</a:t>
            </a:r>
            <a:r>
              <a:rPr lang="en-US" sz="2800" dirty="0"/>
              <a:t> </a:t>
            </a:r>
            <a:r>
              <a:rPr lang="en-US" sz="2800" dirty="0" err="1"/>
              <a:t>bắn</a:t>
            </a:r>
            <a:r>
              <a:rPr lang="en-US" sz="2800" dirty="0"/>
              <a:t> </a:t>
            </a:r>
            <a:r>
              <a:rPr lang="en-US" sz="2800" dirty="0" err="1"/>
              <a:t>thú</a:t>
            </a:r>
            <a:r>
              <a:rPr lang="en-US" sz="2800" dirty="0"/>
              <a:t> </a:t>
            </a:r>
            <a:r>
              <a:rPr lang="en-US" sz="2800" dirty="0" err="1"/>
              <a:t>rừng</a:t>
            </a:r>
            <a:r>
              <a:rPr lang="en-US" sz="2800" dirty="0"/>
              <a:t>, </a:t>
            </a:r>
            <a:r>
              <a:rPr lang="en-US" sz="2800" dirty="0" err="1"/>
              <a:t>phủ</a:t>
            </a:r>
            <a:r>
              <a:rPr lang="en-US" sz="2800" dirty="0"/>
              <a:t> </a:t>
            </a:r>
            <a:r>
              <a:rPr lang="en-US" sz="2800" dirty="0" err="1"/>
              <a:t>xanh</a:t>
            </a:r>
            <a:r>
              <a:rPr lang="en-US" sz="2800" dirty="0"/>
              <a:t> </a:t>
            </a:r>
            <a:r>
              <a:rPr lang="en-US" sz="2800" dirty="0" err="1"/>
              <a:t>đồi</a:t>
            </a:r>
            <a:r>
              <a:rPr lang="en-US" sz="2800" dirty="0"/>
              <a:t> </a:t>
            </a:r>
            <a:r>
              <a:rPr lang="en-US" sz="2800" dirty="0" err="1"/>
              <a:t>trọc</a:t>
            </a:r>
            <a:r>
              <a:rPr lang="en-US" sz="2800" dirty="0"/>
              <a:t>, </a:t>
            </a:r>
            <a:r>
              <a:rPr lang="en-US" sz="2800" dirty="0" err="1"/>
              <a:t>đánh</a:t>
            </a:r>
            <a:r>
              <a:rPr lang="en-US" sz="2800" dirty="0"/>
              <a:t> </a:t>
            </a:r>
            <a:r>
              <a:rPr lang="en-US" sz="2800" dirty="0" err="1"/>
              <a:t>cá</a:t>
            </a:r>
            <a:r>
              <a:rPr lang="en-US" sz="2800" dirty="0"/>
              <a:t> </a:t>
            </a:r>
            <a:r>
              <a:rPr lang="en-US" sz="2800" dirty="0" err="1"/>
              <a:t>bằng</a:t>
            </a:r>
            <a:r>
              <a:rPr lang="en-US" sz="2800" dirty="0"/>
              <a:t> </a:t>
            </a:r>
            <a:r>
              <a:rPr lang="en-US" sz="2800" dirty="0" err="1"/>
              <a:t>điện</a:t>
            </a:r>
            <a:r>
              <a:rPr lang="en-US" sz="2800" dirty="0"/>
              <a:t>,  </a:t>
            </a:r>
            <a:r>
              <a:rPr lang="en-US" sz="2800" dirty="0" err="1"/>
              <a:t>buôn</a:t>
            </a:r>
            <a:r>
              <a:rPr lang="en-US" sz="2800" dirty="0"/>
              <a:t> </a:t>
            </a:r>
            <a:r>
              <a:rPr lang="en-US" sz="2800" dirty="0" err="1"/>
              <a:t>bán</a:t>
            </a:r>
            <a:r>
              <a:rPr lang="en-US" sz="2800" dirty="0"/>
              <a:t> </a:t>
            </a:r>
            <a:r>
              <a:rPr lang="en-US" sz="2800" dirty="0" err="1"/>
              <a:t>động</a:t>
            </a:r>
            <a:r>
              <a:rPr lang="en-US" sz="2800" dirty="0"/>
              <a:t> </a:t>
            </a:r>
            <a:r>
              <a:rPr lang="en-US" sz="2800" dirty="0" err="1"/>
              <a:t>vật</a:t>
            </a:r>
            <a:r>
              <a:rPr lang="en-US" sz="2800" dirty="0"/>
              <a:t> </a:t>
            </a:r>
            <a:r>
              <a:rPr lang="en-US" sz="2800" dirty="0" err="1"/>
              <a:t>hoang</a:t>
            </a:r>
            <a:r>
              <a:rPr lang="en-US" sz="2800" dirty="0"/>
              <a:t> </a:t>
            </a:r>
            <a:r>
              <a:rPr lang="en-US" sz="2800" dirty="0" err="1"/>
              <a:t>dã</a:t>
            </a:r>
            <a:r>
              <a:rPr lang="en-US" sz="2800" dirty="0"/>
              <a:t>.)</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Text Box 6">
            <a:extLst>
              <a:ext uri="{FF2B5EF4-FFF2-40B4-BE49-F238E27FC236}">
                <a16:creationId xmlns:a16="http://schemas.microsoft.com/office/drawing/2014/main" id="{A55CD4BC-06DD-47F3-BC33-F3BA2186B080}"/>
              </a:ext>
            </a:extLst>
          </p:cNvPr>
          <p:cNvSpPr txBox="1">
            <a:spLocks noChangeArrowheads="1"/>
          </p:cNvSpPr>
          <p:nvPr/>
        </p:nvSpPr>
        <p:spPr bwMode="auto">
          <a:xfrm>
            <a:off x="94804" y="4641681"/>
            <a:ext cx="200054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275" b="1" dirty="0" err="1">
                <a:solidFill>
                  <a:schemeClr val="tx1"/>
                </a:solidFill>
                <a:latin typeface="Times New Roman" panose="02020603050405020304" pitchFamily="18" charset="0"/>
                <a:cs typeface="Arial" panose="020B0604020202020204" pitchFamily="34" charset="0"/>
              </a:rPr>
              <a:t>Phủ</a:t>
            </a:r>
            <a:r>
              <a:rPr lang="en-US" altLang="en-US" sz="2275" b="1" dirty="0">
                <a:solidFill>
                  <a:schemeClr val="tx1"/>
                </a:solidFill>
                <a:latin typeface="Times New Roman" panose="02020603050405020304" pitchFamily="18" charset="0"/>
                <a:cs typeface="Arial" panose="020B0604020202020204" pitchFamily="34" charset="0"/>
              </a:rPr>
              <a:t> </a:t>
            </a:r>
            <a:r>
              <a:rPr lang="en-US" altLang="en-US" sz="2275" b="1" dirty="0" err="1">
                <a:solidFill>
                  <a:schemeClr val="tx1"/>
                </a:solidFill>
                <a:latin typeface="Times New Roman" panose="02020603050405020304" pitchFamily="18" charset="0"/>
                <a:cs typeface="Arial" panose="020B0604020202020204" pitchFamily="34" charset="0"/>
              </a:rPr>
              <a:t>xanh</a:t>
            </a:r>
            <a:r>
              <a:rPr lang="en-US" altLang="en-US" sz="2275" b="1" dirty="0">
                <a:solidFill>
                  <a:schemeClr val="tx1"/>
                </a:solidFill>
                <a:latin typeface="Times New Roman" panose="02020603050405020304" pitchFamily="18" charset="0"/>
                <a:cs typeface="Arial" panose="020B0604020202020204" pitchFamily="34" charset="0"/>
              </a:rPr>
              <a:t> </a:t>
            </a:r>
            <a:r>
              <a:rPr lang="en-US" altLang="en-US" sz="2275" b="1" dirty="0" err="1">
                <a:solidFill>
                  <a:schemeClr val="tx1"/>
                </a:solidFill>
                <a:latin typeface="Times New Roman" panose="02020603050405020304" pitchFamily="18" charset="0"/>
                <a:cs typeface="Arial" panose="020B0604020202020204" pitchFamily="34" charset="0"/>
              </a:rPr>
              <a:t>đồi</a:t>
            </a:r>
            <a:r>
              <a:rPr lang="en-US" altLang="en-US" sz="2275" b="1" dirty="0">
                <a:solidFill>
                  <a:schemeClr val="tx1"/>
                </a:solidFill>
                <a:latin typeface="Times New Roman" panose="02020603050405020304" pitchFamily="18" charset="0"/>
                <a:cs typeface="Arial" panose="020B0604020202020204" pitchFamily="34" charset="0"/>
              </a:rPr>
              <a:t> </a:t>
            </a:r>
            <a:r>
              <a:rPr lang="en-US" altLang="en-US" sz="2275" b="1" dirty="0" err="1">
                <a:solidFill>
                  <a:schemeClr val="tx1"/>
                </a:solidFill>
                <a:latin typeface="Times New Roman" panose="02020603050405020304" pitchFamily="18" charset="0"/>
                <a:cs typeface="Arial" panose="020B0604020202020204" pitchFamily="34" charset="0"/>
              </a:rPr>
              <a:t>trọc</a:t>
            </a:r>
            <a:endParaRPr lang="en-US" altLang="en-US" sz="2275" b="1" dirty="0">
              <a:solidFill>
                <a:schemeClr val="tx1"/>
              </a:solidFill>
              <a:latin typeface="Times New Roman" panose="02020603050405020304" pitchFamily="18" charset="0"/>
              <a:cs typeface="Arial" panose="020B0604020202020204" pitchFamily="34" charset="0"/>
            </a:endParaRPr>
          </a:p>
        </p:txBody>
      </p:sp>
      <p:sp>
        <p:nvSpPr>
          <p:cNvPr id="178183" name="Text Box 7">
            <a:extLst>
              <a:ext uri="{FF2B5EF4-FFF2-40B4-BE49-F238E27FC236}">
                <a16:creationId xmlns:a16="http://schemas.microsoft.com/office/drawing/2014/main" id="{A6378E2E-5735-476E-B415-79D776BCFC4A}"/>
              </a:ext>
            </a:extLst>
          </p:cNvPr>
          <p:cNvSpPr txBox="1">
            <a:spLocks noChangeArrowheads="1"/>
          </p:cNvSpPr>
          <p:nvPr/>
        </p:nvSpPr>
        <p:spPr bwMode="auto">
          <a:xfrm>
            <a:off x="6944606" y="5199537"/>
            <a:ext cx="1734840"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275" b="1">
                <a:solidFill>
                  <a:schemeClr val="tx1"/>
                </a:solidFill>
                <a:latin typeface="Times New Roman" panose="02020603050405020304" pitchFamily="18" charset="0"/>
                <a:cs typeface="Arial" panose="020B0604020202020204" pitchFamily="34" charset="0"/>
              </a:rPr>
              <a:t>Trồng rừng</a:t>
            </a:r>
          </a:p>
        </p:txBody>
      </p:sp>
      <p:sp>
        <p:nvSpPr>
          <p:cNvPr id="178184" name="Text Box 8">
            <a:extLst>
              <a:ext uri="{FF2B5EF4-FFF2-40B4-BE49-F238E27FC236}">
                <a16:creationId xmlns:a16="http://schemas.microsoft.com/office/drawing/2014/main" id="{F4C61206-99A6-4405-A3A0-88A0AA4170F2}"/>
              </a:ext>
            </a:extLst>
          </p:cNvPr>
          <p:cNvSpPr txBox="1">
            <a:spLocks noChangeArrowheads="1"/>
          </p:cNvSpPr>
          <p:nvPr/>
        </p:nvSpPr>
        <p:spPr bwMode="auto">
          <a:xfrm>
            <a:off x="81261" y="952501"/>
            <a:ext cx="1756767"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275" b="1" dirty="0" err="1">
                <a:solidFill>
                  <a:schemeClr val="tx1"/>
                </a:solidFill>
                <a:latin typeface="Times New Roman" panose="02020603050405020304" pitchFamily="18" charset="0"/>
                <a:cs typeface="Arial" panose="020B0604020202020204" pitchFamily="34" charset="0"/>
              </a:rPr>
              <a:t>Trồng</a:t>
            </a:r>
            <a:r>
              <a:rPr lang="en-US" altLang="en-US" sz="2275" b="1" dirty="0">
                <a:solidFill>
                  <a:schemeClr val="tx1"/>
                </a:solidFill>
                <a:latin typeface="Times New Roman" panose="02020603050405020304" pitchFamily="18" charset="0"/>
                <a:cs typeface="Arial" panose="020B0604020202020204" pitchFamily="34" charset="0"/>
              </a:rPr>
              <a:t> </a:t>
            </a:r>
            <a:r>
              <a:rPr lang="en-US" altLang="en-US" sz="2275" b="1" dirty="0" err="1">
                <a:solidFill>
                  <a:schemeClr val="tx1"/>
                </a:solidFill>
                <a:latin typeface="Times New Roman" panose="02020603050405020304" pitchFamily="18" charset="0"/>
                <a:cs typeface="Arial" panose="020B0604020202020204" pitchFamily="34" charset="0"/>
              </a:rPr>
              <a:t>cây</a:t>
            </a:r>
            <a:endParaRPr lang="en-US" altLang="en-US" sz="2275" b="1" dirty="0">
              <a:solidFill>
                <a:schemeClr val="tx1"/>
              </a:solidFill>
              <a:latin typeface="Times New Roman" panose="02020603050405020304" pitchFamily="18" charset="0"/>
              <a:cs typeface="Arial" panose="020B0604020202020204" pitchFamily="34" charset="0"/>
            </a:endParaRPr>
          </a:p>
        </p:txBody>
      </p:sp>
      <p:sp>
        <p:nvSpPr>
          <p:cNvPr id="178185" name="Line 9">
            <a:extLst>
              <a:ext uri="{FF2B5EF4-FFF2-40B4-BE49-F238E27FC236}">
                <a16:creationId xmlns:a16="http://schemas.microsoft.com/office/drawing/2014/main" id="{FE7AF0B9-5FA5-4C7C-9937-858C8EC91771}"/>
              </a:ext>
            </a:extLst>
          </p:cNvPr>
          <p:cNvSpPr>
            <a:spLocks noChangeShapeType="1"/>
          </p:cNvSpPr>
          <p:nvPr/>
        </p:nvSpPr>
        <p:spPr bwMode="auto">
          <a:xfrm flipV="1">
            <a:off x="430697" y="2171629"/>
            <a:ext cx="5739020" cy="0"/>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57353" name="Line 11">
            <a:extLst>
              <a:ext uri="{FF2B5EF4-FFF2-40B4-BE49-F238E27FC236}">
                <a16:creationId xmlns:a16="http://schemas.microsoft.com/office/drawing/2014/main" id="{438DBABE-072D-4184-9142-0E9898419341}"/>
              </a:ext>
            </a:extLst>
          </p:cNvPr>
          <p:cNvSpPr>
            <a:spLocks noChangeShapeType="1"/>
          </p:cNvSpPr>
          <p:nvPr/>
        </p:nvSpPr>
        <p:spPr bwMode="auto">
          <a:xfrm flipH="1">
            <a:off x="5910357" y="1741212"/>
            <a:ext cx="33243" cy="2355622"/>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78188" name="Line 12">
            <a:extLst>
              <a:ext uri="{FF2B5EF4-FFF2-40B4-BE49-F238E27FC236}">
                <a16:creationId xmlns:a16="http://schemas.microsoft.com/office/drawing/2014/main" id="{461D3020-61D3-449C-9E03-F3B6496D2805}"/>
              </a:ext>
            </a:extLst>
          </p:cNvPr>
          <p:cNvSpPr>
            <a:spLocks noChangeShapeType="1"/>
          </p:cNvSpPr>
          <p:nvPr/>
        </p:nvSpPr>
        <p:spPr bwMode="auto">
          <a:xfrm>
            <a:off x="796784" y="1887942"/>
            <a:ext cx="2" cy="2208891"/>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78189" name="Line 13">
            <a:extLst>
              <a:ext uri="{FF2B5EF4-FFF2-40B4-BE49-F238E27FC236}">
                <a16:creationId xmlns:a16="http://schemas.microsoft.com/office/drawing/2014/main" id="{2C0014C5-B4B7-42DF-B243-0E0CB43C9149}"/>
              </a:ext>
            </a:extLst>
          </p:cNvPr>
          <p:cNvSpPr>
            <a:spLocks noChangeShapeType="1"/>
          </p:cNvSpPr>
          <p:nvPr/>
        </p:nvSpPr>
        <p:spPr bwMode="auto">
          <a:xfrm flipV="1">
            <a:off x="506080" y="3831432"/>
            <a:ext cx="5561347" cy="12898"/>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78196" name="Text Box 20">
            <a:extLst>
              <a:ext uri="{FF2B5EF4-FFF2-40B4-BE49-F238E27FC236}">
                <a16:creationId xmlns:a16="http://schemas.microsoft.com/office/drawing/2014/main" id="{09956BD8-46EF-4A23-9211-CB05572CAA2B}"/>
              </a:ext>
            </a:extLst>
          </p:cNvPr>
          <p:cNvSpPr txBox="1">
            <a:spLocks noChangeArrowheads="1"/>
          </p:cNvSpPr>
          <p:nvPr/>
        </p:nvSpPr>
        <p:spPr bwMode="auto">
          <a:xfrm>
            <a:off x="939326" y="2250873"/>
            <a:ext cx="4829175" cy="146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3575" b="1">
                <a:solidFill>
                  <a:schemeClr val="hlink"/>
                </a:solidFill>
                <a:latin typeface="Times New Roman" panose="02020603050405020304" pitchFamily="18" charset="0"/>
              </a:rPr>
              <a:t>a/Hành động bảo vệ </a:t>
            </a:r>
          </a:p>
          <a:p>
            <a:pPr algn="ctr" eaLnBrk="1" hangingPunct="1">
              <a:spcBef>
                <a:spcPct val="50000"/>
              </a:spcBef>
              <a:buClrTx/>
              <a:buSzTx/>
              <a:buFontTx/>
              <a:buNone/>
            </a:pPr>
            <a:r>
              <a:rPr lang="en-US" altLang="en-US" sz="3575" b="1">
                <a:solidFill>
                  <a:schemeClr val="hlink"/>
                </a:solidFill>
                <a:latin typeface="Times New Roman" panose="02020603050405020304" pitchFamily="18" charset="0"/>
              </a:rPr>
              <a:t>môi trường</a:t>
            </a:r>
          </a:p>
        </p:txBody>
      </p:sp>
      <p:pic>
        <p:nvPicPr>
          <p:cNvPr id="178197" name="Picture 21">
            <a:extLst>
              <a:ext uri="{FF2B5EF4-FFF2-40B4-BE49-F238E27FC236}">
                <a16:creationId xmlns:a16="http://schemas.microsoft.com/office/drawing/2014/main" id="{4B16E903-30F2-4CCF-B434-F4F3D19BF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273" y="679392"/>
            <a:ext cx="335763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8" name="Picture 22">
            <a:extLst>
              <a:ext uri="{FF2B5EF4-FFF2-40B4-BE49-F238E27FC236}">
                <a16:creationId xmlns:a16="http://schemas.microsoft.com/office/drawing/2014/main" id="{69CEBDC9-067E-49C6-90E0-466EB10C2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283" y="679392"/>
            <a:ext cx="3571577" cy="452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201" name="Picture 25" descr="doi troc">
            <a:extLst>
              <a:ext uri="{FF2B5EF4-FFF2-40B4-BE49-F238E27FC236}">
                <a16:creationId xmlns:a16="http://schemas.microsoft.com/office/drawing/2014/main" id="{C6B65DF5-306C-4219-B89F-4BE614F57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890" y="3934280"/>
            <a:ext cx="4095899" cy="220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fade">
                                      <p:cBhvr>
                                        <p:cTn id="7" dur="500"/>
                                        <p:tgtEl>
                                          <p:spTgt spid="178184"/>
                                        </p:tgtEl>
                                      </p:cBhvr>
                                    </p:animEffect>
                                  </p:childTnLst>
                                </p:cTn>
                              </p:par>
                              <p:par>
                                <p:cTn id="8" presetID="10" presetClass="entr" presetSubtype="0" fill="hold" nodeType="withEffect">
                                  <p:stCondLst>
                                    <p:cond delay="0"/>
                                  </p:stCondLst>
                                  <p:childTnLst>
                                    <p:set>
                                      <p:cBhvr>
                                        <p:cTn id="9" dur="1" fill="hold">
                                          <p:stCondLst>
                                            <p:cond delay="0"/>
                                          </p:stCondLst>
                                        </p:cTn>
                                        <p:tgtEl>
                                          <p:spTgt spid="178197"/>
                                        </p:tgtEl>
                                        <p:attrNameLst>
                                          <p:attrName>style.visibility</p:attrName>
                                        </p:attrNameLst>
                                      </p:cBhvr>
                                      <p:to>
                                        <p:strVal val="visible"/>
                                      </p:to>
                                    </p:set>
                                    <p:animEffect transition="in" filter="fade">
                                      <p:cBhvr>
                                        <p:cTn id="10" dur="500"/>
                                        <p:tgtEl>
                                          <p:spTgt spid="1781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8198"/>
                                        </p:tgtEl>
                                        <p:attrNameLst>
                                          <p:attrName>style.visibility</p:attrName>
                                        </p:attrNameLst>
                                      </p:cBhvr>
                                      <p:to>
                                        <p:strVal val="visible"/>
                                      </p:to>
                                    </p:set>
                                    <p:animEffect transition="in" filter="fade">
                                      <p:cBhvr>
                                        <p:cTn id="15" dur="500"/>
                                        <p:tgtEl>
                                          <p:spTgt spid="1781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8183"/>
                                        </p:tgtEl>
                                        <p:attrNameLst>
                                          <p:attrName>style.visibility</p:attrName>
                                        </p:attrNameLst>
                                      </p:cBhvr>
                                      <p:to>
                                        <p:strVal val="visible"/>
                                      </p:to>
                                    </p:set>
                                    <p:animEffect transition="in" filter="fade">
                                      <p:cBhvr>
                                        <p:cTn id="18" dur="500"/>
                                        <p:tgtEl>
                                          <p:spTgt spid="17818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8182"/>
                                        </p:tgtEl>
                                        <p:attrNameLst>
                                          <p:attrName>style.visibility</p:attrName>
                                        </p:attrNameLst>
                                      </p:cBhvr>
                                      <p:to>
                                        <p:strVal val="visible"/>
                                      </p:to>
                                    </p:set>
                                    <p:animEffect transition="in" filter="barn(inVertical)">
                                      <p:cBhvr>
                                        <p:cTn id="23" dur="500"/>
                                        <p:tgtEl>
                                          <p:spTgt spid="178182"/>
                                        </p:tgtEl>
                                      </p:cBhvr>
                                    </p:animEffect>
                                  </p:childTnLst>
                                </p:cTn>
                              </p:par>
                              <p:par>
                                <p:cTn id="24" presetID="16" presetClass="entr" presetSubtype="21" fill="hold" nodeType="withEffect">
                                  <p:stCondLst>
                                    <p:cond delay="0"/>
                                  </p:stCondLst>
                                  <p:childTnLst>
                                    <p:set>
                                      <p:cBhvr>
                                        <p:cTn id="25" dur="1" fill="hold">
                                          <p:stCondLst>
                                            <p:cond delay="0"/>
                                          </p:stCondLst>
                                        </p:cTn>
                                        <p:tgtEl>
                                          <p:spTgt spid="178201"/>
                                        </p:tgtEl>
                                        <p:attrNameLst>
                                          <p:attrName>style.visibility</p:attrName>
                                        </p:attrNameLst>
                                      </p:cBhvr>
                                      <p:to>
                                        <p:strVal val="visible"/>
                                      </p:to>
                                    </p:set>
                                    <p:animEffect transition="in" filter="barn(inVertical)">
                                      <p:cBhvr>
                                        <p:cTn id="26" dur="500"/>
                                        <p:tgtEl>
                                          <p:spTgt spid="17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P spid="1781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a:extLst>
              <a:ext uri="{FF2B5EF4-FFF2-40B4-BE49-F238E27FC236}">
                <a16:creationId xmlns:a16="http://schemas.microsoft.com/office/drawing/2014/main" id="{F741E581-7262-45B7-B4F9-7C0C3912BEB0}"/>
              </a:ext>
            </a:extLst>
          </p:cNvPr>
          <p:cNvSpPr txBox="1">
            <a:spLocks noChangeArrowheads="1"/>
          </p:cNvSpPr>
          <p:nvPr/>
        </p:nvSpPr>
        <p:spPr bwMode="auto">
          <a:xfrm>
            <a:off x="309564" y="5541567"/>
            <a:ext cx="2724150"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275" b="1">
                <a:solidFill>
                  <a:schemeClr val="tx1"/>
                </a:solidFill>
                <a:latin typeface="Times New Roman" panose="02020603050405020304" pitchFamily="18" charset="0"/>
                <a:cs typeface="Arial" panose="020B0604020202020204" pitchFamily="34" charset="0"/>
              </a:rPr>
              <a:t>Săn bắn thú rừng</a:t>
            </a:r>
          </a:p>
        </p:txBody>
      </p:sp>
      <p:sp>
        <p:nvSpPr>
          <p:cNvPr id="191491" name="Text Box 3">
            <a:extLst>
              <a:ext uri="{FF2B5EF4-FFF2-40B4-BE49-F238E27FC236}">
                <a16:creationId xmlns:a16="http://schemas.microsoft.com/office/drawing/2014/main" id="{AB81E9B9-C6A6-409D-8BA6-67A1D99A5C2D}"/>
              </a:ext>
            </a:extLst>
          </p:cNvPr>
          <p:cNvSpPr txBox="1">
            <a:spLocks noChangeArrowheads="1"/>
          </p:cNvSpPr>
          <p:nvPr/>
        </p:nvSpPr>
        <p:spPr bwMode="auto">
          <a:xfrm>
            <a:off x="6441257" y="5279133"/>
            <a:ext cx="3599671"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112" b="1">
                <a:solidFill>
                  <a:schemeClr val="tx1"/>
                </a:solidFill>
                <a:latin typeface="Times New Roman" panose="02020603050405020304" pitchFamily="18" charset="0"/>
                <a:cs typeface="Arial" panose="020B0604020202020204" pitchFamily="34" charset="0"/>
              </a:rPr>
              <a:t>Buôn bán động vật hoang dã</a:t>
            </a:r>
          </a:p>
        </p:txBody>
      </p:sp>
      <p:sp>
        <p:nvSpPr>
          <p:cNvPr id="191492" name="Text Box 4">
            <a:extLst>
              <a:ext uri="{FF2B5EF4-FFF2-40B4-BE49-F238E27FC236}">
                <a16:creationId xmlns:a16="http://schemas.microsoft.com/office/drawing/2014/main" id="{DFFD750F-8BAB-40D9-B3CA-C98A748900AE}"/>
              </a:ext>
            </a:extLst>
          </p:cNvPr>
          <p:cNvSpPr txBox="1">
            <a:spLocks noChangeArrowheads="1"/>
          </p:cNvSpPr>
          <p:nvPr/>
        </p:nvSpPr>
        <p:spPr bwMode="auto">
          <a:xfrm>
            <a:off x="626865" y="2057252"/>
            <a:ext cx="17567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600" b="1">
                <a:solidFill>
                  <a:schemeClr val="tx1"/>
                </a:solidFill>
                <a:latin typeface="Times New Roman" panose="02020603050405020304" pitchFamily="18" charset="0"/>
                <a:cs typeface="Arial" panose="020B0604020202020204" pitchFamily="34" charset="0"/>
              </a:rPr>
              <a:t>Phá rừng</a:t>
            </a:r>
          </a:p>
        </p:txBody>
      </p:sp>
      <p:sp>
        <p:nvSpPr>
          <p:cNvPr id="191493" name="Line 5">
            <a:extLst>
              <a:ext uri="{FF2B5EF4-FFF2-40B4-BE49-F238E27FC236}">
                <a16:creationId xmlns:a16="http://schemas.microsoft.com/office/drawing/2014/main" id="{E88AA59A-F857-4CB6-9672-811536029C7C}"/>
              </a:ext>
            </a:extLst>
          </p:cNvPr>
          <p:cNvSpPr>
            <a:spLocks noChangeShapeType="1"/>
          </p:cNvSpPr>
          <p:nvPr/>
        </p:nvSpPr>
        <p:spPr bwMode="auto">
          <a:xfrm>
            <a:off x="45762" y="2562226"/>
            <a:ext cx="6516964" cy="1"/>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494" name="Line 6">
            <a:extLst>
              <a:ext uri="{FF2B5EF4-FFF2-40B4-BE49-F238E27FC236}">
                <a16:creationId xmlns:a16="http://schemas.microsoft.com/office/drawing/2014/main" id="{0D64F866-6644-4CF3-80FB-D6C6073CFC5C}"/>
              </a:ext>
            </a:extLst>
          </p:cNvPr>
          <p:cNvSpPr>
            <a:spLocks noChangeShapeType="1"/>
          </p:cNvSpPr>
          <p:nvPr/>
        </p:nvSpPr>
        <p:spPr bwMode="auto">
          <a:xfrm flipV="1">
            <a:off x="6562725" y="642938"/>
            <a:ext cx="0" cy="1485900"/>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495" name="Line 7">
            <a:extLst>
              <a:ext uri="{FF2B5EF4-FFF2-40B4-BE49-F238E27FC236}">
                <a16:creationId xmlns:a16="http://schemas.microsoft.com/office/drawing/2014/main" id="{699961FB-B241-4C2E-ADBE-897625766615}"/>
              </a:ext>
            </a:extLst>
          </p:cNvPr>
          <p:cNvSpPr>
            <a:spLocks noChangeShapeType="1"/>
          </p:cNvSpPr>
          <p:nvPr/>
        </p:nvSpPr>
        <p:spPr bwMode="auto">
          <a:xfrm>
            <a:off x="6562725" y="2118519"/>
            <a:ext cx="0" cy="4096544"/>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496" name="Line 8">
            <a:extLst>
              <a:ext uri="{FF2B5EF4-FFF2-40B4-BE49-F238E27FC236}">
                <a16:creationId xmlns:a16="http://schemas.microsoft.com/office/drawing/2014/main" id="{0B8A6542-60F2-4EEC-9722-8BCF536E24F1}"/>
              </a:ext>
            </a:extLst>
          </p:cNvPr>
          <p:cNvSpPr>
            <a:spLocks noChangeShapeType="1"/>
          </p:cNvSpPr>
          <p:nvPr/>
        </p:nvSpPr>
        <p:spPr bwMode="auto">
          <a:xfrm flipH="1">
            <a:off x="2947573" y="642937"/>
            <a:ext cx="0" cy="1919288"/>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497" name="Line 9">
            <a:extLst>
              <a:ext uri="{FF2B5EF4-FFF2-40B4-BE49-F238E27FC236}">
                <a16:creationId xmlns:a16="http://schemas.microsoft.com/office/drawing/2014/main" id="{5D19CCD0-D7F8-4EF8-BAAB-F1FD1EDAC14A}"/>
              </a:ext>
            </a:extLst>
          </p:cNvPr>
          <p:cNvSpPr>
            <a:spLocks noChangeShapeType="1"/>
          </p:cNvSpPr>
          <p:nvPr/>
        </p:nvSpPr>
        <p:spPr bwMode="auto">
          <a:xfrm flipV="1">
            <a:off x="1238250" y="4170661"/>
            <a:ext cx="5324475" cy="65782"/>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498" name="Text Box 10">
            <a:extLst>
              <a:ext uri="{FF2B5EF4-FFF2-40B4-BE49-F238E27FC236}">
                <a16:creationId xmlns:a16="http://schemas.microsoft.com/office/drawing/2014/main" id="{59DE638B-247D-43C6-87E6-F398D3B66011}"/>
              </a:ext>
            </a:extLst>
          </p:cNvPr>
          <p:cNvSpPr txBox="1">
            <a:spLocks noChangeArrowheads="1"/>
          </p:cNvSpPr>
          <p:nvPr/>
        </p:nvSpPr>
        <p:spPr bwMode="auto">
          <a:xfrm>
            <a:off x="3626590" y="2895468"/>
            <a:ext cx="2960357"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50000"/>
              </a:spcBef>
              <a:buClrTx/>
              <a:buSzTx/>
              <a:buFontTx/>
              <a:buNone/>
            </a:pPr>
            <a:r>
              <a:rPr lang="en-US" altLang="en-US" sz="2925" b="1" dirty="0">
                <a:solidFill>
                  <a:schemeClr val="hlink"/>
                </a:solidFill>
                <a:latin typeface="Times New Roman" panose="02020603050405020304" pitchFamily="18" charset="0"/>
              </a:rPr>
              <a:t>b/</a:t>
            </a:r>
            <a:r>
              <a:rPr lang="en-US" altLang="en-US" sz="2925" b="1" dirty="0" err="1">
                <a:solidFill>
                  <a:schemeClr val="hlink"/>
                </a:solidFill>
                <a:latin typeface="Times New Roman" panose="02020603050405020304" pitchFamily="18" charset="0"/>
              </a:rPr>
              <a:t>Hành</a:t>
            </a:r>
            <a:r>
              <a:rPr lang="en-US" altLang="en-US" sz="2925" b="1" dirty="0">
                <a:solidFill>
                  <a:schemeClr val="hlink"/>
                </a:solidFill>
                <a:latin typeface="Times New Roman" panose="02020603050405020304" pitchFamily="18" charset="0"/>
              </a:rPr>
              <a:t> </a:t>
            </a:r>
            <a:r>
              <a:rPr lang="en-US" altLang="en-US" sz="2925" b="1" dirty="0" err="1">
                <a:solidFill>
                  <a:schemeClr val="hlink"/>
                </a:solidFill>
                <a:latin typeface="Times New Roman" panose="02020603050405020304" pitchFamily="18" charset="0"/>
              </a:rPr>
              <a:t>động</a:t>
            </a:r>
            <a:r>
              <a:rPr lang="en-US" altLang="en-US" sz="2925" b="1" dirty="0">
                <a:solidFill>
                  <a:schemeClr val="hlink"/>
                </a:solidFill>
                <a:latin typeface="Times New Roman" panose="02020603050405020304" pitchFamily="18" charset="0"/>
              </a:rPr>
              <a:t> </a:t>
            </a:r>
            <a:r>
              <a:rPr lang="en-US" altLang="en-US" sz="2925" b="1" dirty="0" err="1">
                <a:solidFill>
                  <a:schemeClr val="hlink"/>
                </a:solidFill>
                <a:latin typeface="Times New Roman" panose="02020603050405020304" pitchFamily="18" charset="0"/>
              </a:rPr>
              <a:t>phá</a:t>
            </a:r>
            <a:r>
              <a:rPr lang="en-US" altLang="en-US" sz="2925" b="1" dirty="0">
                <a:solidFill>
                  <a:schemeClr val="hlink"/>
                </a:solidFill>
                <a:latin typeface="Times New Roman" panose="02020603050405020304" pitchFamily="18" charset="0"/>
              </a:rPr>
              <a:t> </a:t>
            </a:r>
            <a:r>
              <a:rPr lang="en-US" altLang="en-US" sz="2925" b="1" dirty="0" err="1">
                <a:solidFill>
                  <a:schemeClr val="hlink"/>
                </a:solidFill>
                <a:latin typeface="Times New Roman" panose="02020603050405020304" pitchFamily="18" charset="0"/>
              </a:rPr>
              <a:t>hoại</a:t>
            </a:r>
            <a:r>
              <a:rPr lang="en-US" altLang="en-US" sz="2925" b="1" dirty="0">
                <a:solidFill>
                  <a:schemeClr val="hlink"/>
                </a:solidFill>
                <a:latin typeface="Times New Roman" panose="02020603050405020304" pitchFamily="18" charset="0"/>
              </a:rPr>
              <a:t> </a:t>
            </a:r>
            <a:r>
              <a:rPr lang="en-US" altLang="en-US" sz="2925" b="1" dirty="0" err="1">
                <a:solidFill>
                  <a:schemeClr val="hlink"/>
                </a:solidFill>
                <a:latin typeface="Times New Roman" panose="02020603050405020304" pitchFamily="18" charset="0"/>
              </a:rPr>
              <a:t>môi</a:t>
            </a:r>
            <a:r>
              <a:rPr lang="en-US" altLang="en-US" sz="2925" b="1" dirty="0">
                <a:solidFill>
                  <a:schemeClr val="hlink"/>
                </a:solidFill>
                <a:latin typeface="Times New Roman" panose="02020603050405020304" pitchFamily="18" charset="0"/>
              </a:rPr>
              <a:t> </a:t>
            </a:r>
            <a:r>
              <a:rPr lang="en-US" altLang="en-US" sz="2925" b="1" dirty="0" err="1">
                <a:solidFill>
                  <a:schemeClr val="hlink"/>
                </a:solidFill>
                <a:latin typeface="Times New Roman" panose="02020603050405020304" pitchFamily="18" charset="0"/>
              </a:rPr>
              <a:t>trường</a:t>
            </a:r>
            <a:endParaRPr lang="en-US" altLang="en-US" sz="2925" b="1" dirty="0">
              <a:solidFill>
                <a:schemeClr val="hlink"/>
              </a:solidFill>
              <a:latin typeface="Times New Roman" panose="02020603050405020304" pitchFamily="18" charset="0"/>
            </a:endParaRPr>
          </a:p>
        </p:txBody>
      </p:sp>
      <p:pic>
        <p:nvPicPr>
          <p:cNvPr id="191502" name="Picture 14">
            <a:extLst>
              <a:ext uri="{FF2B5EF4-FFF2-40B4-BE49-F238E27FC236}">
                <a16:creationId xmlns:a16="http://schemas.microsoft.com/office/drawing/2014/main" id="{A5C72C14-589B-4378-A32C-CB7FCDB2A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1" y="680345"/>
            <a:ext cx="2527646" cy="137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03" name="Line 15">
            <a:extLst>
              <a:ext uri="{FF2B5EF4-FFF2-40B4-BE49-F238E27FC236}">
                <a16:creationId xmlns:a16="http://schemas.microsoft.com/office/drawing/2014/main" id="{3B36F7E7-5686-4AD7-A24C-2D1DC4A51467}"/>
              </a:ext>
            </a:extLst>
          </p:cNvPr>
          <p:cNvSpPr>
            <a:spLocks noChangeShapeType="1"/>
          </p:cNvSpPr>
          <p:nvPr/>
        </p:nvSpPr>
        <p:spPr bwMode="auto">
          <a:xfrm flipH="1">
            <a:off x="3544491" y="2593827"/>
            <a:ext cx="0" cy="1609725"/>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pic>
        <p:nvPicPr>
          <p:cNvPr id="191504" name="Picture 16">
            <a:extLst>
              <a:ext uri="{FF2B5EF4-FFF2-40B4-BE49-F238E27FC236}">
                <a16:creationId xmlns:a16="http://schemas.microsoft.com/office/drawing/2014/main" id="{359B10E0-443F-4E88-82E5-60EB7EA5A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294" y="813196"/>
            <a:ext cx="2807597" cy="14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5" name="Picture 17" descr="xả rác bừa bãi trên đường phố HN">
            <a:extLst>
              <a:ext uri="{FF2B5EF4-FFF2-40B4-BE49-F238E27FC236}">
                <a16:creationId xmlns:a16="http://schemas.microsoft.com/office/drawing/2014/main" id="{EF3E2984-FB03-4C09-A436-DFEDDDDAD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350" y="766762"/>
            <a:ext cx="30539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6" name="Picture 18">
            <a:extLst>
              <a:ext uri="{FF2B5EF4-FFF2-40B4-BE49-F238E27FC236}">
                <a16:creationId xmlns:a16="http://schemas.microsoft.com/office/drawing/2014/main" id="{14BCD5CD-D935-425B-9319-CF51E518C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07" y="2637065"/>
            <a:ext cx="24765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7" name="Picture 19">
            <a:extLst>
              <a:ext uri="{FF2B5EF4-FFF2-40B4-BE49-F238E27FC236}">
                <a16:creationId xmlns:a16="http://schemas.microsoft.com/office/drawing/2014/main" id="{8670CB6A-FC2C-4107-8C29-49F8F2588E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29" y="4331246"/>
            <a:ext cx="2850668" cy="12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10" name="Line 22">
            <a:extLst>
              <a:ext uri="{FF2B5EF4-FFF2-40B4-BE49-F238E27FC236}">
                <a16:creationId xmlns:a16="http://schemas.microsoft.com/office/drawing/2014/main" id="{E3964FE8-A462-42FF-BFB4-E781DE291997}"/>
              </a:ext>
            </a:extLst>
          </p:cNvPr>
          <p:cNvSpPr>
            <a:spLocks noChangeShapeType="1"/>
          </p:cNvSpPr>
          <p:nvPr/>
        </p:nvSpPr>
        <p:spPr bwMode="auto">
          <a:xfrm flipH="1">
            <a:off x="3137350" y="4233863"/>
            <a:ext cx="0" cy="1981200"/>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511" name="Line 23">
            <a:extLst>
              <a:ext uri="{FF2B5EF4-FFF2-40B4-BE49-F238E27FC236}">
                <a16:creationId xmlns:a16="http://schemas.microsoft.com/office/drawing/2014/main" id="{5E669217-E670-4A18-9D14-943EFBAC03B6}"/>
              </a:ext>
            </a:extLst>
          </p:cNvPr>
          <p:cNvSpPr>
            <a:spLocks noChangeShapeType="1"/>
          </p:cNvSpPr>
          <p:nvPr/>
        </p:nvSpPr>
        <p:spPr bwMode="auto">
          <a:xfrm rot="5400000">
            <a:off x="8079544" y="1408732"/>
            <a:ext cx="35069" cy="3068706"/>
          </a:xfrm>
          <a:prstGeom prst="line">
            <a:avLst/>
          </a:prstGeom>
          <a:noFill/>
          <a:ln w="66675" cmpd="dbl">
            <a:solidFill>
              <a:srgbClr val="800080"/>
            </a:solidFill>
            <a:round/>
            <a:headEnd/>
            <a:tailEnd/>
          </a:ln>
          <a:extLst>
            <a:ext uri="{909E8E84-426E-40DD-AFC4-6F175D3DCCD1}">
              <a14:hiddenFill xmlns:a14="http://schemas.microsoft.com/office/drawing/2010/main">
                <a:noFill/>
              </a14:hiddenFill>
            </a:ext>
          </a:extLst>
        </p:spPr>
        <p:txBody>
          <a:bodyPr/>
          <a:lstStyle/>
          <a:p>
            <a:endParaRPr lang="en-US" sz="1462"/>
          </a:p>
        </p:txBody>
      </p:sp>
      <p:sp>
        <p:nvSpPr>
          <p:cNvPr id="191513" name="Text Box 25">
            <a:extLst>
              <a:ext uri="{FF2B5EF4-FFF2-40B4-BE49-F238E27FC236}">
                <a16:creationId xmlns:a16="http://schemas.microsoft.com/office/drawing/2014/main" id="{521DD413-FD09-449A-A287-3DB3CCD8F931}"/>
              </a:ext>
            </a:extLst>
          </p:cNvPr>
          <p:cNvSpPr txBox="1">
            <a:spLocks noChangeArrowheads="1"/>
          </p:cNvSpPr>
          <p:nvPr/>
        </p:nvSpPr>
        <p:spPr bwMode="auto">
          <a:xfrm>
            <a:off x="6837293" y="2327885"/>
            <a:ext cx="3068707"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275" b="1">
                <a:solidFill>
                  <a:schemeClr val="tx1"/>
                </a:solidFill>
                <a:latin typeface="Times New Roman" panose="02020603050405020304" pitchFamily="18" charset="0"/>
                <a:cs typeface="Arial" panose="020B0604020202020204" pitchFamily="34" charset="0"/>
              </a:rPr>
              <a:t>Đáng cá bằng mìn</a:t>
            </a:r>
          </a:p>
        </p:txBody>
      </p:sp>
      <p:sp>
        <p:nvSpPr>
          <p:cNvPr id="191514" name="Text Box 26">
            <a:extLst>
              <a:ext uri="{FF2B5EF4-FFF2-40B4-BE49-F238E27FC236}">
                <a16:creationId xmlns:a16="http://schemas.microsoft.com/office/drawing/2014/main" id="{553775FA-00C0-41A4-8B41-515F0EF39204}"/>
              </a:ext>
            </a:extLst>
          </p:cNvPr>
          <p:cNvSpPr txBox="1">
            <a:spLocks noChangeArrowheads="1"/>
          </p:cNvSpPr>
          <p:nvPr/>
        </p:nvSpPr>
        <p:spPr bwMode="auto">
          <a:xfrm>
            <a:off x="3628611" y="2031511"/>
            <a:ext cx="26447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600" b="1" dirty="0" err="1">
                <a:solidFill>
                  <a:schemeClr val="tx1"/>
                </a:solidFill>
                <a:latin typeface="Times New Roman" panose="02020603050405020304" pitchFamily="18" charset="0"/>
                <a:cs typeface="Arial" panose="020B0604020202020204" pitchFamily="34" charset="0"/>
              </a:rPr>
              <a:t>Xả</a:t>
            </a:r>
            <a:r>
              <a:rPr lang="en-US" altLang="en-US" sz="2600" b="1" dirty="0">
                <a:solidFill>
                  <a:schemeClr val="tx1"/>
                </a:solidFill>
                <a:latin typeface="Times New Roman" panose="02020603050405020304" pitchFamily="18" charset="0"/>
                <a:cs typeface="Arial" panose="020B0604020202020204" pitchFamily="34" charset="0"/>
              </a:rPr>
              <a:t> </a:t>
            </a:r>
            <a:r>
              <a:rPr lang="en-US" altLang="en-US" sz="2600" b="1" dirty="0" err="1">
                <a:solidFill>
                  <a:schemeClr val="tx1"/>
                </a:solidFill>
                <a:latin typeface="Times New Roman" panose="02020603050405020304" pitchFamily="18" charset="0"/>
                <a:cs typeface="Arial" panose="020B0604020202020204" pitchFamily="34" charset="0"/>
              </a:rPr>
              <a:t>rác</a:t>
            </a:r>
            <a:r>
              <a:rPr lang="en-US" altLang="en-US" sz="2600" b="1" dirty="0">
                <a:solidFill>
                  <a:schemeClr val="tx1"/>
                </a:solidFill>
                <a:latin typeface="Times New Roman" panose="02020603050405020304" pitchFamily="18" charset="0"/>
                <a:cs typeface="Arial" panose="020B0604020202020204" pitchFamily="34" charset="0"/>
              </a:rPr>
              <a:t> </a:t>
            </a:r>
            <a:r>
              <a:rPr lang="en-US" altLang="en-US" sz="2600" b="1" dirty="0" err="1">
                <a:solidFill>
                  <a:schemeClr val="tx1"/>
                </a:solidFill>
                <a:latin typeface="Times New Roman" panose="02020603050405020304" pitchFamily="18" charset="0"/>
                <a:cs typeface="Arial" panose="020B0604020202020204" pitchFamily="34" charset="0"/>
              </a:rPr>
              <a:t>bừa</a:t>
            </a:r>
            <a:r>
              <a:rPr lang="en-US" altLang="en-US" sz="2600" b="1" dirty="0">
                <a:solidFill>
                  <a:schemeClr val="tx1"/>
                </a:solidFill>
                <a:latin typeface="Times New Roman" panose="02020603050405020304" pitchFamily="18" charset="0"/>
                <a:cs typeface="Arial" panose="020B0604020202020204" pitchFamily="34" charset="0"/>
              </a:rPr>
              <a:t> </a:t>
            </a:r>
            <a:r>
              <a:rPr lang="en-US" altLang="en-US" sz="2600" b="1" dirty="0" err="1">
                <a:solidFill>
                  <a:schemeClr val="tx1"/>
                </a:solidFill>
                <a:latin typeface="Times New Roman" panose="02020603050405020304" pitchFamily="18" charset="0"/>
                <a:cs typeface="Arial" panose="020B0604020202020204" pitchFamily="34" charset="0"/>
              </a:rPr>
              <a:t>bãi</a:t>
            </a:r>
            <a:endParaRPr lang="en-US" altLang="en-US" sz="2600" b="1" dirty="0">
              <a:solidFill>
                <a:schemeClr val="tx1"/>
              </a:solidFill>
              <a:latin typeface="Times New Roman" panose="02020603050405020304" pitchFamily="18" charset="0"/>
              <a:cs typeface="Arial" panose="020B0604020202020204" pitchFamily="34" charset="0"/>
            </a:endParaRPr>
          </a:p>
        </p:txBody>
      </p:sp>
      <p:sp>
        <p:nvSpPr>
          <p:cNvPr id="191515" name="Text Box 27">
            <a:extLst>
              <a:ext uri="{FF2B5EF4-FFF2-40B4-BE49-F238E27FC236}">
                <a16:creationId xmlns:a16="http://schemas.microsoft.com/office/drawing/2014/main" id="{52D5CB54-10E4-4A35-82AA-26F2FFCE3640}"/>
              </a:ext>
            </a:extLst>
          </p:cNvPr>
          <p:cNvSpPr txBox="1">
            <a:spLocks noChangeArrowheads="1"/>
          </p:cNvSpPr>
          <p:nvPr/>
        </p:nvSpPr>
        <p:spPr bwMode="auto">
          <a:xfrm>
            <a:off x="3385001" y="5633343"/>
            <a:ext cx="3095625"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275" b="1">
                <a:solidFill>
                  <a:schemeClr val="tx1"/>
                </a:solidFill>
                <a:latin typeface="Times New Roman" panose="02020603050405020304" pitchFamily="18" charset="0"/>
                <a:cs typeface="Arial" panose="020B0604020202020204" pitchFamily="34" charset="0"/>
              </a:rPr>
              <a:t>Đánh  cá bằng điện</a:t>
            </a:r>
          </a:p>
        </p:txBody>
      </p:sp>
      <p:sp>
        <p:nvSpPr>
          <p:cNvPr id="191516" name="Text Box 28">
            <a:extLst>
              <a:ext uri="{FF2B5EF4-FFF2-40B4-BE49-F238E27FC236}">
                <a16:creationId xmlns:a16="http://schemas.microsoft.com/office/drawing/2014/main" id="{A0F86834-DA6E-48A7-BCCC-496F8769EB15}"/>
              </a:ext>
            </a:extLst>
          </p:cNvPr>
          <p:cNvSpPr txBox="1">
            <a:spLocks noChangeArrowheads="1"/>
          </p:cNvSpPr>
          <p:nvPr/>
        </p:nvSpPr>
        <p:spPr bwMode="auto">
          <a:xfrm>
            <a:off x="2476501" y="2843581"/>
            <a:ext cx="11144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600" b="1" dirty="0" err="1">
                <a:solidFill>
                  <a:schemeClr val="tx1"/>
                </a:solidFill>
                <a:latin typeface="Times New Roman" panose="02020603050405020304" pitchFamily="18" charset="0"/>
                <a:cs typeface="Arial" panose="020B0604020202020204" pitchFamily="34" charset="0"/>
              </a:rPr>
              <a:t>Đốt</a:t>
            </a:r>
            <a:r>
              <a:rPr lang="en-US" altLang="en-US" sz="2600" b="1" dirty="0">
                <a:solidFill>
                  <a:schemeClr val="tx1"/>
                </a:solidFill>
                <a:latin typeface="Times New Roman" panose="02020603050405020304" pitchFamily="18" charset="0"/>
                <a:cs typeface="Arial" panose="020B0604020202020204" pitchFamily="34" charset="0"/>
              </a:rPr>
              <a:t> </a:t>
            </a:r>
            <a:r>
              <a:rPr lang="en-US" altLang="en-US" sz="2600" b="1" dirty="0" err="1">
                <a:solidFill>
                  <a:schemeClr val="tx1"/>
                </a:solidFill>
                <a:latin typeface="Times New Roman" panose="02020603050405020304" pitchFamily="18" charset="0"/>
                <a:cs typeface="Arial" panose="020B0604020202020204" pitchFamily="34" charset="0"/>
              </a:rPr>
              <a:t>nương</a:t>
            </a:r>
            <a:endParaRPr lang="en-US" altLang="en-US" sz="2600" b="1" dirty="0">
              <a:solidFill>
                <a:schemeClr val="tx1"/>
              </a:solidFill>
              <a:latin typeface="Times New Roman" panose="02020603050405020304" pitchFamily="18" charset="0"/>
              <a:cs typeface="Arial" panose="020B0604020202020204" pitchFamily="34" charset="0"/>
            </a:endParaRPr>
          </a:p>
        </p:txBody>
      </p:sp>
      <p:pic>
        <p:nvPicPr>
          <p:cNvPr id="191517" name="Picture 29" descr="dâc dien">
            <a:extLst>
              <a:ext uri="{FF2B5EF4-FFF2-40B4-BE49-F238E27FC236}">
                <a16:creationId xmlns:a16="http://schemas.microsoft.com/office/drawing/2014/main" id="{D66F575E-EBFD-46C7-BE4F-13D1CFE11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080" y="4317168"/>
            <a:ext cx="3089234"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8" name="Picture 30" descr="buon bna">
            <a:extLst>
              <a:ext uri="{FF2B5EF4-FFF2-40B4-BE49-F238E27FC236}">
                <a16:creationId xmlns:a16="http://schemas.microsoft.com/office/drawing/2014/main" id="{80EAD078-F023-4921-8939-104391032E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0388" y="3194659"/>
            <a:ext cx="3068706" cy="199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505"/>
                                        </p:tgtEl>
                                        <p:attrNameLst>
                                          <p:attrName>style.visibility</p:attrName>
                                        </p:attrNameLst>
                                      </p:cBhvr>
                                      <p:to>
                                        <p:strVal val="visible"/>
                                      </p:to>
                                    </p:set>
                                    <p:animEffect transition="in" filter="wipe(down)">
                                      <p:cBhvr>
                                        <p:cTn id="7" dur="500"/>
                                        <p:tgtEl>
                                          <p:spTgt spid="19150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1514"/>
                                        </p:tgtEl>
                                        <p:attrNameLst>
                                          <p:attrName>style.visibility</p:attrName>
                                        </p:attrNameLst>
                                      </p:cBhvr>
                                      <p:to>
                                        <p:strVal val="visible"/>
                                      </p:to>
                                    </p:set>
                                    <p:animEffect transition="in" filter="wipe(down)">
                                      <p:cBhvr>
                                        <p:cTn id="10" dur="500"/>
                                        <p:tgtEl>
                                          <p:spTgt spid="1915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1504"/>
                                        </p:tgtEl>
                                        <p:attrNameLst>
                                          <p:attrName>style.visibility</p:attrName>
                                        </p:attrNameLst>
                                      </p:cBhvr>
                                      <p:to>
                                        <p:strVal val="visible"/>
                                      </p:to>
                                    </p:set>
                                    <p:animEffect transition="in" filter="fade">
                                      <p:cBhvr>
                                        <p:cTn id="15" dur="1000"/>
                                        <p:tgtEl>
                                          <p:spTgt spid="191504"/>
                                        </p:tgtEl>
                                      </p:cBhvr>
                                    </p:animEffect>
                                    <p:anim calcmode="lin" valueType="num">
                                      <p:cBhvr>
                                        <p:cTn id="16" dur="1000" fill="hold"/>
                                        <p:tgtEl>
                                          <p:spTgt spid="191504"/>
                                        </p:tgtEl>
                                        <p:attrNameLst>
                                          <p:attrName>ppt_x</p:attrName>
                                        </p:attrNameLst>
                                      </p:cBhvr>
                                      <p:tavLst>
                                        <p:tav tm="0">
                                          <p:val>
                                            <p:strVal val="#ppt_x"/>
                                          </p:val>
                                        </p:tav>
                                        <p:tav tm="100000">
                                          <p:val>
                                            <p:strVal val="#ppt_x"/>
                                          </p:val>
                                        </p:tav>
                                      </p:tavLst>
                                    </p:anim>
                                    <p:anim calcmode="lin" valueType="num">
                                      <p:cBhvr>
                                        <p:cTn id="17" dur="1000" fill="hold"/>
                                        <p:tgtEl>
                                          <p:spTgt spid="19150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91513"/>
                                        </p:tgtEl>
                                        <p:attrNameLst>
                                          <p:attrName>style.visibility</p:attrName>
                                        </p:attrNameLst>
                                      </p:cBhvr>
                                      <p:to>
                                        <p:strVal val="visible"/>
                                      </p:to>
                                    </p:set>
                                    <p:animEffect transition="in" filter="fade">
                                      <p:cBhvr>
                                        <p:cTn id="20" dur="1000"/>
                                        <p:tgtEl>
                                          <p:spTgt spid="191513"/>
                                        </p:tgtEl>
                                      </p:cBhvr>
                                    </p:animEffect>
                                    <p:anim calcmode="lin" valueType="num">
                                      <p:cBhvr>
                                        <p:cTn id="21" dur="1000" fill="hold"/>
                                        <p:tgtEl>
                                          <p:spTgt spid="191513"/>
                                        </p:tgtEl>
                                        <p:attrNameLst>
                                          <p:attrName>ppt_x</p:attrName>
                                        </p:attrNameLst>
                                      </p:cBhvr>
                                      <p:tavLst>
                                        <p:tav tm="0">
                                          <p:val>
                                            <p:strVal val="#ppt_x"/>
                                          </p:val>
                                        </p:tav>
                                        <p:tav tm="100000">
                                          <p:val>
                                            <p:strVal val="#ppt_x"/>
                                          </p:val>
                                        </p:tav>
                                      </p:tavLst>
                                    </p:anim>
                                    <p:anim calcmode="lin" valueType="num">
                                      <p:cBhvr>
                                        <p:cTn id="22" dur="1000" fill="hold"/>
                                        <p:tgtEl>
                                          <p:spTgt spid="1915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1518"/>
                                        </p:tgtEl>
                                        <p:attrNameLst>
                                          <p:attrName>style.visibility</p:attrName>
                                        </p:attrNameLst>
                                      </p:cBhvr>
                                      <p:to>
                                        <p:strVal val="visible"/>
                                      </p:to>
                                    </p:set>
                                    <p:anim calcmode="lin" valueType="num">
                                      <p:cBhvr additive="base">
                                        <p:cTn id="27" dur="500" fill="hold"/>
                                        <p:tgtEl>
                                          <p:spTgt spid="191518"/>
                                        </p:tgtEl>
                                        <p:attrNameLst>
                                          <p:attrName>ppt_x</p:attrName>
                                        </p:attrNameLst>
                                      </p:cBhvr>
                                      <p:tavLst>
                                        <p:tav tm="0">
                                          <p:val>
                                            <p:strVal val="#ppt_x"/>
                                          </p:val>
                                        </p:tav>
                                        <p:tav tm="100000">
                                          <p:val>
                                            <p:strVal val="#ppt_x"/>
                                          </p:val>
                                        </p:tav>
                                      </p:tavLst>
                                    </p:anim>
                                    <p:anim calcmode="lin" valueType="num">
                                      <p:cBhvr additive="base">
                                        <p:cTn id="28" dur="500" fill="hold"/>
                                        <p:tgtEl>
                                          <p:spTgt spid="1915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1491"/>
                                        </p:tgtEl>
                                        <p:attrNameLst>
                                          <p:attrName>style.visibility</p:attrName>
                                        </p:attrNameLst>
                                      </p:cBhvr>
                                      <p:to>
                                        <p:strVal val="visible"/>
                                      </p:to>
                                    </p:set>
                                    <p:anim calcmode="lin" valueType="num">
                                      <p:cBhvr additive="base">
                                        <p:cTn id="31" dur="500" fill="hold"/>
                                        <p:tgtEl>
                                          <p:spTgt spid="191491"/>
                                        </p:tgtEl>
                                        <p:attrNameLst>
                                          <p:attrName>ppt_x</p:attrName>
                                        </p:attrNameLst>
                                      </p:cBhvr>
                                      <p:tavLst>
                                        <p:tav tm="0">
                                          <p:val>
                                            <p:strVal val="#ppt_x"/>
                                          </p:val>
                                        </p:tav>
                                        <p:tav tm="100000">
                                          <p:val>
                                            <p:strVal val="#ppt_x"/>
                                          </p:val>
                                        </p:tav>
                                      </p:tavLst>
                                    </p:anim>
                                    <p:anim calcmode="lin" valueType="num">
                                      <p:cBhvr additive="base">
                                        <p:cTn id="32"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91517"/>
                                        </p:tgtEl>
                                        <p:attrNameLst>
                                          <p:attrName>style.visibility</p:attrName>
                                        </p:attrNameLst>
                                      </p:cBhvr>
                                      <p:to>
                                        <p:strVal val="visible"/>
                                      </p:to>
                                    </p:set>
                                    <p:animEffect transition="in" filter="fade">
                                      <p:cBhvr>
                                        <p:cTn id="37" dur="1000"/>
                                        <p:tgtEl>
                                          <p:spTgt spid="191517"/>
                                        </p:tgtEl>
                                      </p:cBhvr>
                                    </p:animEffect>
                                    <p:anim calcmode="lin" valueType="num">
                                      <p:cBhvr>
                                        <p:cTn id="38" dur="1000" fill="hold"/>
                                        <p:tgtEl>
                                          <p:spTgt spid="191517"/>
                                        </p:tgtEl>
                                        <p:attrNameLst>
                                          <p:attrName>ppt_x</p:attrName>
                                        </p:attrNameLst>
                                      </p:cBhvr>
                                      <p:tavLst>
                                        <p:tav tm="0">
                                          <p:val>
                                            <p:strVal val="#ppt_x"/>
                                          </p:val>
                                        </p:tav>
                                        <p:tav tm="100000">
                                          <p:val>
                                            <p:strVal val="#ppt_x"/>
                                          </p:val>
                                        </p:tav>
                                      </p:tavLst>
                                    </p:anim>
                                    <p:anim calcmode="lin" valueType="num">
                                      <p:cBhvr>
                                        <p:cTn id="39" dur="1000" fill="hold"/>
                                        <p:tgtEl>
                                          <p:spTgt spid="1915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1515"/>
                                        </p:tgtEl>
                                        <p:attrNameLst>
                                          <p:attrName>style.visibility</p:attrName>
                                        </p:attrNameLst>
                                      </p:cBhvr>
                                      <p:to>
                                        <p:strVal val="visible"/>
                                      </p:to>
                                    </p:set>
                                    <p:animEffect transition="in" filter="fade">
                                      <p:cBhvr>
                                        <p:cTn id="42" dur="1000"/>
                                        <p:tgtEl>
                                          <p:spTgt spid="191515"/>
                                        </p:tgtEl>
                                      </p:cBhvr>
                                    </p:animEffect>
                                    <p:anim calcmode="lin" valueType="num">
                                      <p:cBhvr>
                                        <p:cTn id="43" dur="1000" fill="hold"/>
                                        <p:tgtEl>
                                          <p:spTgt spid="191515"/>
                                        </p:tgtEl>
                                        <p:attrNameLst>
                                          <p:attrName>ppt_x</p:attrName>
                                        </p:attrNameLst>
                                      </p:cBhvr>
                                      <p:tavLst>
                                        <p:tav tm="0">
                                          <p:val>
                                            <p:strVal val="#ppt_x"/>
                                          </p:val>
                                        </p:tav>
                                        <p:tav tm="100000">
                                          <p:val>
                                            <p:strVal val="#ppt_x"/>
                                          </p:val>
                                        </p:tav>
                                      </p:tavLst>
                                    </p:anim>
                                    <p:anim calcmode="lin" valueType="num">
                                      <p:cBhvr>
                                        <p:cTn id="44" dur="1000" fill="hold"/>
                                        <p:tgtEl>
                                          <p:spTgt spid="1915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91507"/>
                                        </p:tgtEl>
                                        <p:attrNameLst>
                                          <p:attrName>style.visibility</p:attrName>
                                        </p:attrNameLst>
                                      </p:cBhvr>
                                      <p:to>
                                        <p:strVal val="visible"/>
                                      </p:to>
                                    </p:set>
                                    <p:animEffect transition="in" filter="barn(inVertical)">
                                      <p:cBhvr>
                                        <p:cTn id="49" dur="500"/>
                                        <p:tgtEl>
                                          <p:spTgt spid="19150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1490"/>
                                        </p:tgtEl>
                                        <p:attrNameLst>
                                          <p:attrName>style.visibility</p:attrName>
                                        </p:attrNameLst>
                                      </p:cBhvr>
                                      <p:to>
                                        <p:strVal val="visible"/>
                                      </p:to>
                                    </p:set>
                                    <p:animEffect transition="in" filter="barn(inVertical)">
                                      <p:cBhvr>
                                        <p:cTn id="52" dur="500"/>
                                        <p:tgtEl>
                                          <p:spTgt spid="19149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1506"/>
                                        </p:tgtEl>
                                        <p:attrNameLst>
                                          <p:attrName>style.visibility</p:attrName>
                                        </p:attrNameLst>
                                      </p:cBhvr>
                                      <p:to>
                                        <p:strVal val="visible"/>
                                      </p:to>
                                    </p:set>
                                    <p:animEffect transition="in" filter="barn(inVertical)">
                                      <p:cBhvr>
                                        <p:cTn id="57" dur="500"/>
                                        <p:tgtEl>
                                          <p:spTgt spid="19150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91516"/>
                                        </p:tgtEl>
                                        <p:attrNameLst>
                                          <p:attrName>style.visibility</p:attrName>
                                        </p:attrNameLst>
                                      </p:cBhvr>
                                      <p:to>
                                        <p:strVal val="visible"/>
                                      </p:to>
                                    </p:set>
                                    <p:animEffect transition="in" filter="barn(inVertical)">
                                      <p:cBhvr>
                                        <p:cTn id="60" dur="500"/>
                                        <p:tgtEl>
                                          <p:spTgt spid="1915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91502"/>
                                        </p:tgtEl>
                                        <p:attrNameLst>
                                          <p:attrName>style.visibility</p:attrName>
                                        </p:attrNameLst>
                                      </p:cBhvr>
                                      <p:to>
                                        <p:strVal val="visible"/>
                                      </p:to>
                                    </p:set>
                                    <p:animEffect transition="in" filter="barn(inVertical)">
                                      <p:cBhvr>
                                        <p:cTn id="65" dur="500"/>
                                        <p:tgtEl>
                                          <p:spTgt spid="191502"/>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1492"/>
                                        </p:tgtEl>
                                        <p:attrNameLst>
                                          <p:attrName>style.visibility</p:attrName>
                                        </p:attrNameLst>
                                      </p:cBhvr>
                                      <p:to>
                                        <p:strVal val="visible"/>
                                      </p:to>
                                    </p:set>
                                    <p:animEffect transition="in" filter="barn(inVertical)">
                                      <p:cBhvr>
                                        <p:cTn id="68"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p:bldP spid="191492" grpId="0"/>
      <p:bldP spid="191513" grpId="0"/>
      <p:bldP spid="191514" grpId="0"/>
      <p:bldP spid="191515" grpId="0"/>
      <p:bldP spid="1915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E6D350AE-7E7A-4CE1-B553-DCA04D67E460}"/>
              </a:ext>
            </a:extLst>
          </p:cNvPr>
          <p:cNvSpPr txBox="1">
            <a:spLocks noChangeArrowheads="1"/>
          </p:cNvSpPr>
          <p:nvPr/>
        </p:nvSpPr>
        <p:spPr bwMode="auto">
          <a:xfrm>
            <a:off x="381000" y="304800"/>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u="sng">
                <a:solidFill>
                  <a:srgbClr val="FF0000"/>
                </a:solidFill>
                <a:latin typeface="Times New Roman" panose="02020603050405020304" pitchFamily="18" charset="0"/>
              </a:rPr>
              <a:t> </a:t>
            </a:r>
            <a:r>
              <a:rPr lang="en-US" altLang="en-US" sz="2800" b="1" u="sng">
                <a:solidFill>
                  <a:srgbClr val="FF0000"/>
                </a:solidFill>
                <a:latin typeface="Times New Roman" panose="02020603050405020304" pitchFamily="18" charset="0"/>
              </a:rPr>
              <a:t>Bài 3</a:t>
            </a:r>
            <a:r>
              <a:rPr lang="en-US" altLang="en-US" sz="2800" b="1">
                <a:solidFill>
                  <a:srgbClr val="0000FF"/>
                </a:solidFill>
                <a:latin typeface="Times New Roman" panose="02020603050405020304" pitchFamily="18" charset="0"/>
              </a:rPr>
              <a:t>: Chọn một trong các cụm từ ở bài tập 2 làm đề tài (</a:t>
            </a:r>
            <a:r>
              <a:rPr lang="en-US" altLang="en-US" sz="2800" b="1">
                <a:solidFill>
                  <a:srgbClr val="FF0066"/>
                </a:solidFill>
                <a:latin typeface="Times New Roman" panose="02020603050405020304" pitchFamily="18" charset="0"/>
              </a:rPr>
              <a:t>M:</a:t>
            </a:r>
            <a:r>
              <a:rPr lang="en-US" altLang="en-US" sz="2800" b="1">
                <a:solidFill>
                  <a:srgbClr val="0000FF"/>
                </a:solidFill>
                <a:latin typeface="Times New Roman" panose="02020603050405020304" pitchFamily="18" charset="0"/>
              </a:rPr>
              <a:t>phủ xanh đồi trọc), em hãy viết đoạn văn khoảng 5 câu về đề tài đó?</a:t>
            </a:r>
          </a:p>
        </p:txBody>
      </p:sp>
      <p:sp>
        <p:nvSpPr>
          <p:cNvPr id="22544" name="Text Box 16">
            <a:extLst>
              <a:ext uri="{FF2B5EF4-FFF2-40B4-BE49-F238E27FC236}">
                <a16:creationId xmlns:a16="http://schemas.microsoft.com/office/drawing/2014/main" id="{6BC82309-05D2-468D-8A02-475380E2E95B}"/>
              </a:ext>
            </a:extLst>
          </p:cNvPr>
          <p:cNvSpPr txBox="1">
            <a:spLocks noChangeArrowheads="1"/>
          </p:cNvSpPr>
          <p:nvPr/>
        </p:nvSpPr>
        <p:spPr bwMode="auto">
          <a:xfrm>
            <a:off x="415925" y="190500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b="1" dirty="0" err="1">
                <a:latin typeface="Times New Roman" panose="02020603050405020304" pitchFamily="18" charset="0"/>
              </a:rPr>
              <a:t>Ví</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dụ</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Viết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đoạn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văn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về</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đề</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tài</a:t>
            </a:r>
            <a:r>
              <a:rPr lang="en-US" altLang="en-US" sz="2600" b="1" dirty="0">
                <a:latin typeface="Times New Roman" panose="02020603050405020304" pitchFamily="18" charset="0"/>
              </a:rPr>
              <a:t> : </a:t>
            </a:r>
            <a:r>
              <a:rPr lang="en-US" altLang="en-US" sz="2600" b="1" dirty="0" err="1">
                <a:solidFill>
                  <a:srgbClr val="3366FF"/>
                </a:solidFill>
                <a:latin typeface="Times New Roman" panose="02020603050405020304" pitchFamily="18" charset="0"/>
              </a:rPr>
              <a:t>Hành</a:t>
            </a:r>
            <a:r>
              <a:rPr lang="en-US" altLang="en-US" sz="2600" b="1" dirty="0">
                <a:solidFill>
                  <a:srgbClr val="3366FF"/>
                </a:solidFill>
                <a:latin typeface="Times New Roman" panose="02020603050405020304" pitchFamily="18" charset="0"/>
              </a:rPr>
              <a:t> </a:t>
            </a:r>
            <a:r>
              <a:rPr lang="en-US" altLang="en-US" sz="2600" b="1" dirty="0" err="1">
                <a:solidFill>
                  <a:srgbClr val="3366FF"/>
                </a:solidFill>
                <a:latin typeface="Times New Roman" panose="02020603050405020304" pitchFamily="18" charset="0"/>
              </a:rPr>
              <a:t>động</a:t>
            </a:r>
            <a:r>
              <a:rPr lang="en-US" altLang="en-US" sz="2600" b="1" dirty="0">
                <a:solidFill>
                  <a:srgbClr val="3366FF"/>
                </a:solidFill>
                <a:latin typeface="Times New Roman" panose="02020603050405020304" pitchFamily="18" charset="0"/>
              </a:rPr>
              <a:t> </a:t>
            </a:r>
            <a:r>
              <a:rPr lang="en-US" altLang="en-US" sz="2600" b="1" dirty="0" err="1">
                <a:solidFill>
                  <a:srgbClr val="3366FF"/>
                </a:solidFill>
                <a:latin typeface="Times New Roman" panose="02020603050405020304" pitchFamily="18" charset="0"/>
              </a:rPr>
              <a:t>bảo</a:t>
            </a:r>
            <a:r>
              <a:rPr lang="en-US" altLang="en-US" sz="2600" b="1" dirty="0">
                <a:solidFill>
                  <a:srgbClr val="3366FF"/>
                </a:solidFill>
                <a:latin typeface="Times New Roman" panose="02020603050405020304" pitchFamily="18" charset="0"/>
              </a:rPr>
              <a:t> </a:t>
            </a:r>
            <a:r>
              <a:rPr lang="en-US" altLang="en-US" sz="2600" b="1" dirty="0" err="1">
                <a:solidFill>
                  <a:srgbClr val="3366FF"/>
                </a:solidFill>
                <a:latin typeface="Times New Roman" panose="02020603050405020304" pitchFamily="18" charset="0"/>
              </a:rPr>
              <a:t>vệ</a:t>
            </a:r>
            <a:r>
              <a:rPr lang="en-US" altLang="en-US" sz="2600" b="1" dirty="0">
                <a:solidFill>
                  <a:srgbClr val="3366FF"/>
                </a:solidFill>
                <a:latin typeface="Times New Roman" panose="02020603050405020304" pitchFamily="18" charset="0"/>
              </a:rPr>
              <a:t> </a:t>
            </a:r>
            <a:r>
              <a:rPr lang="en-US" altLang="en-US" sz="2600" b="1" dirty="0" err="1">
                <a:solidFill>
                  <a:srgbClr val="3366FF"/>
                </a:solidFill>
                <a:latin typeface="Times New Roman" panose="02020603050405020304" pitchFamily="18" charset="0"/>
              </a:rPr>
              <a:t>môi</a:t>
            </a:r>
            <a:r>
              <a:rPr lang="en-US" altLang="en-US" sz="2600" b="1" dirty="0">
                <a:solidFill>
                  <a:srgbClr val="3366FF"/>
                </a:solidFill>
                <a:latin typeface="Times New Roman" panose="02020603050405020304" pitchFamily="18" charset="0"/>
              </a:rPr>
              <a:t> </a:t>
            </a:r>
            <a:r>
              <a:rPr lang="en-US" altLang="en-US" sz="2600" b="1" dirty="0" err="1">
                <a:solidFill>
                  <a:srgbClr val="3366FF"/>
                </a:solidFill>
                <a:latin typeface="Times New Roman" panose="02020603050405020304" pitchFamily="18" charset="0"/>
              </a:rPr>
              <a:t>trường</a:t>
            </a:r>
            <a:endParaRPr lang="en-US" altLang="en-US" sz="2600" b="1" dirty="0">
              <a:solidFill>
                <a:srgbClr val="3366FF"/>
              </a:solidFill>
              <a:latin typeface="Times New Roman" panose="02020603050405020304" pitchFamily="18" charset="0"/>
            </a:endParaRPr>
          </a:p>
          <a:p>
            <a:pPr>
              <a:spcBef>
                <a:spcPct val="50000"/>
              </a:spcBef>
              <a:buFontTx/>
              <a:buNone/>
            </a:pP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Từ</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em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phát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động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phong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trào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xanh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lớp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đẹp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đến</a:t>
            </a:r>
            <a:r>
              <a:rPr lang="en-US" altLang="en-US" sz="2600" b="1" dirty="0">
                <a:latin typeface="Times New Roman" panose="02020603050405020304" pitchFamily="18" charset="0"/>
              </a:rPr>
              <a:t> nay </a:t>
            </a:r>
            <a:r>
              <a:rPr lang="en-US" altLang="en-US" sz="2600" b="1" dirty="0" err="1">
                <a:latin typeface="Times New Roman" panose="02020603050405020304" pitchFamily="18" charset="0"/>
              </a:rPr>
              <a:t>quang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cảnh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khu</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vực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đã</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có</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nhiều</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đổi</a:t>
            </a:r>
            <a:r>
              <a:rPr lang="en-US" altLang="en-US" sz="2600" b="1" dirty="0">
                <a:latin typeface="Times New Roman" panose="02020603050405020304" pitchFamily="18" charset="0"/>
              </a:rPr>
              <a:t>. Hai </a:t>
            </a:r>
            <a:r>
              <a:rPr lang="en-US" altLang="en-US" sz="2600" b="1" dirty="0" err="1">
                <a:latin typeface="Times New Roman" panose="02020603050405020304" pitchFamily="18" charset="0"/>
              </a:rPr>
              <a:t>bên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rào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đã</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có</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cây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xanh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tốt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phượng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xanh</a:t>
            </a:r>
            <a:r>
              <a:rPr lang="en-US" altLang="en-US" sz="2600" b="1" dirty="0">
                <a:latin typeface="Times New Roman" panose="02020603050405020304" pitchFamily="18" charset="0"/>
              </a:rPr>
              <a:t> um </a:t>
            </a:r>
            <a:r>
              <a:rPr lang="en-US" altLang="en-US" sz="2600" b="1" dirty="0" err="1">
                <a:latin typeface="Times New Roman" panose="02020603050405020304" pitchFamily="18" charset="0"/>
              </a:rPr>
              <a:t>tỏa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bóng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mát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chúng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em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vui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chơi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thỏa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thích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Những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bồn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hoa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cây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cảnh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cắt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tỉa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gọn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gàng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xanh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mướt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Sân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ngày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lớp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phiên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nhau</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quét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dọn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sạch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bóng,không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còn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cọng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rơi</a:t>
            </a:r>
            <a:r>
              <a:rPr lang="en-US" altLang="en-US" sz="2600" dirty="0">
                <a:latin typeface="Times New Roman" panose="02020603050405020304" pitchFamily="18" charset="0"/>
              </a:rPr>
              <a:t> </a:t>
            </a:r>
            <a:r>
              <a:rPr lang="en-US" altLang="en-US" sz="2600" b="1" dirty="0" err="1">
                <a:latin typeface="Times New Roman" panose="02020603050405020304" pitchFamily="18" charset="0"/>
              </a:rPr>
              <a:t>rụng</a:t>
            </a:r>
            <a:r>
              <a:rPr lang="en-US" altLang="en-US" sz="2600" b="1" dirty="0">
                <a:latin typeface="Times New Roman" panose="02020603050405020304" pitchFamily="18" charset="0"/>
              </a:rPr>
              <a:t> hay </a:t>
            </a:r>
            <a:r>
              <a:rPr lang="en-US" altLang="en-US" sz="2600" b="1" dirty="0" err="1">
                <a:latin typeface="Times New Roman" panose="02020603050405020304" pitchFamily="18" charset="0"/>
              </a:rPr>
              <a:t>tờ</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giấy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lộn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sân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Trước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cửa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phòng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đều</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có</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thùng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đựng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Vì</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vậy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mà</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sân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lớp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học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luôn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sạch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sẽ</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thoáng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mát</a:t>
            </a:r>
            <a:r>
              <a:rPr lang="en-US" altLang="en-US" sz="26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p:cTn id="7" dur="500" fill="hold"/>
                                        <p:tgtEl>
                                          <p:spTgt spid="22544"/>
                                        </p:tgtEl>
                                        <p:attrNameLst>
                                          <p:attrName>ppt_w</p:attrName>
                                        </p:attrNameLst>
                                      </p:cBhvr>
                                      <p:tavLst>
                                        <p:tav tm="0">
                                          <p:val>
                                            <p:fltVal val="0"/>
                                          </p:val>
                                        </p:tav>
                                        <p:tav tm="100000">
                                          <p:val>
                                            <p:strVal val="#ppt_w"/>
                                          </p:val>
                                        </p:tav>
                                      </p:tavLst>
                                    </p:anim>
                                    <p:anim calcmode="lin" valueType="num">
                                      <p:cBhvr>
                                        <p:cTn id="8" dur="500" fill="hold"/>
                                        <p:tgtEl>
                                          <p:spTgt spid="22544"/>
                                        </p:tgtEl>
                                        <p:attrNameLst>
                                          <p:attrName>ppt_h</p:attrName>
                                        </p:attrNameLst>
                                      </p:cBhvr>
                                      <p:tavLst>
                                        <p:tav tm="0">
                                          <p:val>
                                            <p:fltVal val="0"/>
                                          </p:val>
                                        </p:tav>
                                        <p:tav tm="100000">
                                          <p:val>
                                            <p:strVal val="#ppt_h"/>
                                          </p:val>
                                        </p:tav>
                                      </p:tavLst>
                                    </p:anim>
                                    <p:animEffect transition="in" filter="fade">
                                      <p:cBhvr>
                                        <p:cTn id="9" dur="5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63F0A8-A573-4265-8AB2-FA6BC15F4F95}"/>
              </a:ext>
            </a:extLst>
          </p:cNvPr>
          <p:cNvPicPr>
            <a:picLocks noChangeAspect="1"/>
          </p:cNvPicPr>
          <p:nvPr/>
        </p:nvPicPr>
        <p:blipFill>
          <a:blip r:embed="rId2"/>
          <a:stretch>
            <a:fillRect/>
          </a:stretch>
        </p:blipFill>
        <p:spPr>
          <a:xfrm>
            <a:off x="-46140" y="0"/>
            <a:ext cx="9998279" cy="6858000"/>
          </a:xfrm>
          <a:prstGeom prst="rect">
            <a:avLst/>
          </a:prstGeom>
        </p:spPr>
      </p:pic>
      <p:sp>
        <p:nvSpPr>
          <p:cNvPr id="6146" name="Text Box 17"/>
          <p:cNvSpPr txBox="1">
            <a:spLocks noChangeArrowheads="1"/>
          </p:cNvSpPr>
          <p:nvPr/>
        </p:nvSpPr>
        <p:spPr bwMode="auto">
          <a:xfrm>
            <a:off x="1919287" y="969270"/>
            <a:ext cx="61913" cy="392415"/>
          </a:xfrm>
          <a:prstGeom prst="rect">
            <a:avLst/>
          </a:prstGeom>
          <a:noFill/>
          <a:ln w="9525">
            <a:noFill/>
            <a:miter lim="800000"/>
            <a:headEnd/>
            <a:tailEnd/>
          </a:ln>
        </p:spPr>
        <p:txBody>
          <a:bodyPr>
            <a:spAutoFit/>
          </a:bodyPr>
          <a:lstStyle/>
          <a:p>
            <a:pPr defTabSz="742927">
              <a:defRPr/>
            </a:pPr>
            <a:endParaRPr lang="en-US" sz="1950" u="sng">
              <a:solidFill>
                <a:srgbClr val="0000FF"/>
              </a:solidFill>
              <a:latin typeface="Arial" charset="0"/>
            </a:endParaRPr>
          </a:p>
        </p:txBody>
      </p:sp>
      <p:sp>
        <p:nvSpPr>
          <p:cNvPr id="6149" name="Text Box 50"/>
          <p:cNvSpPr txBox="1">
            <a:spLocks noChangeArrowheads="1"/>
          </p:cNvSpPr>
          <p:nvPr/>
        </p:nvSpPr>
        <p:spPr bwMode="auto">
          <a:xfrm>
            <a:off x="6438900" y="3924301"/>
            <a:ext cx="1919288" cy="317331"/>
          </a:xfrm>
          <a:prstGeom prst="rect">
            <a:avLst/>
          </a:prstGeom>
          <a:noFill/>
          <a:ln w="9525">
            <a:noFill/>
            <a:miter lim="800000"/>
            <a:headEnd/>
            <a:tailEnd/>
          </a:ln>
        </p:spPr>
        <p:txBody>
          <a:bodyPr>
            <a:spAutoFit/>
          </a:bodyPr>
          <a:lstStyle/>
          <a:p>
            <a:pPr defTabSz="742927">
              <a:spcBef>
                <a:spcPct val="50000"/>
              </a:spcBef>
              <a:defRPr/>
            </a:pPr>
            <a:endParaRPr lang="en-US" sz="1462">
              <a:solidFill>
                <a:prstClr val="black"/>
              </a:solidFill>
              <a:latin typeface="Arial" charset="0"/>
            </a:endParaRPr>
          </a:p>
        </p:txBody>
      </p:sp>
      <p:sp>
        <p:nvSpPr>
          <p:cNvPr id="2" name="Rectangle 1"/>
          <p:cNvSpPr/>
          <p:nvPr/>
        </p:nvSpPr>
        <p:spPr>
          <a:xfrm>
            <a:off x="906011" y="778990"/>
            <a:ext cx="8296712" cy="5011949"/>
          </a:xfrm>
          <a:prstGeom prst="rect">
            <a:avLst/>
          </a:prstGeom>
        </p:spPr>
        <p:txBody>
          <a:bodyPr wrap="square">
            <a:spAutoFit/>
          </a:bodyPr>
          <a:lstStyle/>
          <a:p>
            <a:pPr algn="just">
              <a:lnSpc>
                <a:spcPct val="150000"/>
              </a:lnSpc>
            </a:pP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ủng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đợt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trọc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vươn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ngăn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lở</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3682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D2515-7B81-4D87-9A85-55E3F263C248}"/>
              </a:ext>
            </a:extLst>
          </p:cNvPr>
          <p:cNvPicPr>
            <a:picLocks noChangeAspect="1"/>
          </p:cNvPicPr>
          <p:nvPr/>
        </p:nvPicPr>
        <p:blipFill>
          <a:blip r:embed="rId2"/>
          <a:stretch>
            <a:fillRect/>
          </a:stretch>
        </p:blipFill>
        <p:spPr>
          <a:xfrm>
            <a:off x="215660" y="310078"/>
            <a:ext cx="9906000" cy="6608307"/>
          </a:xfrm>
          <a:prstGeom prst="rect">
            <a:avLst/>
          </a:prstGeom>
        </p:spPr>
      </p:pic>
      <p:sp>
        <p:nvSpPr>
          <p:cNvPr id="6146" name="Text Box 17"/>
          <p:cNvSpPr txBox="1">
            <a:spLocks noChangeArrowheads="1"/>
          </p:cNvSpPr>
          <p:nvPr/>
        </p:nvSpPr>
        <p:spPr bwMode="auto">
          <a:xfrm>
            <a:off x="1919287" y="969270"/>
            <a:ext cx="61913" cy="392415"/>
          </a:xfrm>
          <a:prstGeom prst="rect">
            <a:avLst/>
          </a:prstGeom>
          <a:noFill/>
          <a:ln w="9525">
            <a:noFill/>
            <a:miter lim="800000"/>
            <a:headEnd/>
            <a:tailEnd/>
          </a:ln>
        </p:spPr>
        <p:txBody>
          <a:bodyPr>
            <a:spAutoFit/>
          </a:bodyPr>
          <a:lstStyle/>
          <a:p>
            <a:pPr defTabSz="742927">
              <a:defRPr/>
            </a:pPr>
            <a:endParaRPr lang="en-US" sz="1950" u="sng">
              <a:solidFill>
                <a:srgbClr val="0000FF"/>
              </a:solidFill>
              <a:latin typeface="Arial" charset="0"/>
            </a:endParaRPr>
          </a:p>
        </p:txBody>
      </p:sp>
      <p:sp>
        <p:nvSpPr>
          <p:cNvPr id="6149" name="Text Box 50"/>
          <p:cNvSpPr txBox="1">
            <a:spLocks noChangeArrowheads="1"/>
          </p:cNvSpPr>
          <p:nvPr/>
        </p:nvSpPr>
        <p:spPr bwMode="auto">
          <a:xfrm>
            <a:off x="6438900" y="3924301"/>
            <a:ext cx="1919288" cy="317331"/>
          </a:xfrm>
          <a:prstGeom prst="rect">
            <a:avLst/>
          </a:prstGeom>
          <a:noFill/>
          <a:ln w="9525">
            <a:noFill/>
            <a:miter lim="800000"/>
            <a:headEnd/>
            <a:tailEnd/>
          </a:ln>
        </p:spPr>
        <p:txBody>
          <a:bodyPr>
            <a:spAutoFit/>
          </a:bodyPr>
          <a:lstStyle/>
          <a:p>
            <a:pPr defTabSz="742927">
              <a:spcBef>
                <a:spcPct val="50000"/>
              </a:spcBef>
              <a:defRPr/>
            </a:pPr>
            <a:endParaRPr lang="en-US" sz="1462">
              <a:solidFill>
                <a:prstClr val="black"/>
              </a:solidFill>
              <a:latin typeface="Arial" charset="0"/>
            </a:endParaRPr>
          </a:p>
        </p:txBody>
      </p:sp>
      <p:sp>
        <p:nvSpPr>
          <p:cNvPr id="2" name="Rectangle 1"/>
          <p:cNvSpPr/>
          <p:nvPr/>
        </p:nvSpPr>
        <p:spPr>
          <a:xfrm>
            <a:off x="2587920" y="1271197"/>
            <a:ext cx="5608876" cy="5011949"/>
          </a:xfrm>
          <a:prstGeom prst="rect">
            <a:avLst/>
          </a:prstGeom>
        </p:spPr>
        <p:txBody>
          <a:bodyPr wrap="square">
            <a:spAutoFit/>
          </a:bodyPr>
          <a:lstStyle/>
          <a:p>
            <a:pPr algn="just">
              <a:lnSpc>
                <a:spcPct val="150000"/>
              </a:lnSpc>
            </a:pPr>
            <a:r>
              <a:rPr lang="en-US" sz="2000"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mua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mát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bầu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9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CA81D-53D3-4462-91B7-22CE1EDFE8C6}"/>
              </a:ext>
            </a:extLst>
          </p:cNvPr>
          <p:cNvPicPr>
            <a:picLocks noChangeAspect="1"/>
          </p:cNvPicPr>
          <p:nvPr/>
        </p:nvPicPr>
        <p:blipFill>
          <a:blip r:embed="rId2"/>
          <a:stretch>
            <a:fillRect/>
          </a:stretch>
        </p:blipFill>
        <p:spPr>
          <a:xfrm>
            <a:off x="119738" y="-646981"/>
            <a:ext cx="9786262" cy="8151962"/>
          </a:xfrm>
          <a:prstGeom prst="rect">
            <a:avLst/>
          </a:prstGeom>
        </p:spPr>
      </p:pic>
      <p:sp>
        <p:nvSpPr>
          <p:cNvPr id="6146" name="Text Box 17"/>
          <p:cNvSpPr txBox="1">
            <a:spLocks noChangeArrowheads="1"/>
          </p:cNvSpPr>
          <p:nvPr/>
        </p:nvSpPr>
        <p:spPr bwMode="auto">
          <a:xfrm>
            <a:off x="1919287" y="969270"/>
            <a:ext cx="61913" cy="392415"/>
          </a:xfrm>
          <a:prstGeom prst="rect">
            <a:avLst/>
          </a:prstGeom>
          <a:noFill/>
          <a:ln w="9525">
            <a:noFill/>
            <a:miter lim="800000"/>
            <a:headEnd/>
            <a:tailEnd/>
          </a:ln>
        </p:spPr>
        <p:txBody>
          <a:bodyPr>
            <a:spAutoFit/>
          </a:bodyPr>
          <a:lstStyle/>
          <a:p>
            <a:pPr defTabSz="742927">
              <a:defRPr/>
            </a:pPr>
            <a:endParaRPr lang="en-US" sz="1950" u="sng">
              <a:solidFill>
                <a:srgbClr val="0000FF"/>
              </a:solidFill>
              <a:latin typeface="Arial" charset="0"/>
            </a:endParaRPr>
          </a:p>
        </p:txBody>
      </p:sp>
      <p:sp>
        <p:nvSpPr>
          <p:cNvPr id="6149" name="Text Box 50"/>
          <p:cNvSpPr txBox="1">
            <a:spLocks noChangeArrowheads="1"/>
          </p:cNvSpPr>
          <p:nvPr/>
        </p:nvSpPr>
        <p:spPr bwMode="auto">
          <a:xfrm>
            <a:off x="6438900" y="3924301"/>
            <a:ext cx="1919288" cy="317331"/>
          </a:xfrm>
          <a:prstGeom prst="rect">
            <a:avLst/>
          </a:prstGeom>
          <a:noFill/>
          <a:ln w="9525">
            <a:noFill/>
            <a:miter lim="800000"/>
            <a:headEnd/>
            <a:tailEnd/>
          </a:ln>
        </p:spPr>
        <p:txBody>
          <a:bodyPr>
            <a:spAutoFit/>
          </a:bodyPr>
          <a:lstStyle/>
          <a:p>
            <a:pPr defTabSz="742927">
              <a:spcBef>
                <a:spcPct val="50000"/>
              </a:spcBef>
              <a:defRPr/>
            </a:pPr>
            <a:endParaRPr lang="en-US" sz="1462">
              <a:solidFill>
                <a:prstClr val="black"/>
              </a:solidFill>
              <a:latin typeface="Arial" charset="0"/>
            </a:endParaRPr>
          </a:p>
        </p:txBody>
      </p:sp>
      <p:sp>
        <p:nvSpPr>
          <p:cNvPr id="2" name="Rectangle 1"/>
          <p:cNvSpPr/>
          <p:nvPr/>
        </p:nvSpPr>
        <p:spPr>
          <a:xfrm>
            <a:off x="2164553" y="2043169"/>
            <a:ext cx="6047794" cy="4457952"/>
          </a:xfrm>
          <a:prstGeom prst="rect">
            <a:avLst/>
          </a:prstGeom>
        </p:spPr>
        <p:txBody>
          <a:bodyPr wrap="square">
            <a:spAutoFit/>
          </a:bodyPr>
          <a:lstStyle/>
          <a:p>
            <a:pPr algn="just">
              <a:lnSpc>
                <a:spcPct val="150000"/>
              </a:lnSpc>
            </a:pPr>
            <a:r>
              <a:rPr lang="en-US" sz="1950"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mương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tép</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xíu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lềnh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bềnh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35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1">
            <a:extLst>
              <a:ext uri="{FF2B5EF4-FFF2-40B4-BE49-F238E27FC236}">
                <a16:creationId xmlns:a16="http://schemas.microsoft.com/office/drawing/2014/main" id="{913F3187-412F-43F7-8B7E-ABB305D333A3}"/>
              </a:ext>
            </a:extLst>
          </p:cNvPr>
          <p:cNvSpPr>
            <a:spLocks noChangeArrowheads="1" noChangeShapeType="1" noTextEdit="1"/>
          </p:cNvSpPr>
          <p:nvPr/>
        </p:nvSpPr>
        <p:spPr bwMode="auto">
          <a:xfrm>
            <a:off x="1623914" y="1683844"/>
            <a:ext cx="6315075" cy="3490317"/>
          </a:xfrm>
          <a:prstGeom prst="rect">
            <a:avLst/>
          </a:prstGeom>
        </p:spPr>
        <p:txBody>
          <a:bodyPr wrap="none" fromWordArt="1">
            <a:prstTxWarp prst="textPlain">
              <a:avLst>
                <a:gd name="adj" fmla="val 50000"/>
              </a:avLst>
            </a:prstTxWarp>
          </a:bodyPr>
          <a:lstStyle/>
          <a:p>
            <a:r>
              <a:rPr lang="en-US"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t>
            </a:r>
            <a:r>
              <a:rPr lang="vi-VN"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463"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Vận</a:t>
            </a:r>
            <a:r>
              <a:rPr lang="en-US"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463"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dụng</a:t>
            </a:r>
            <a:endParaRPr lang="vi-VN"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endParaRPr lang="vi-VN" sz="1463"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8195" name="Group 5">
            <a:extLst>
              <a:ext uri="{FF2B5EF4-FFF2-40B4-BE49-F238E27FC236}">
                <a16:creationId xmlns:a16="http://schemas.microsoft.com/office/drawing/2014/main" id="{E03FEFA9-B2E8-4E48-8D01-0ED91D503301}"/>
              </a:ext>
            </a:extLst>
          </p:cNvPr>
          <p:cNvGrpSpPr>
            <a:grpSpLocks/>
          </p:cNvGrpSpPr>
          <p:nvPr/>
        </p:nvGrpSpPr>
        <p:grpSpPr bwMode="auto">
          <a:xfrm>
            <a:off x="1238250" y="642938"/>
            <a:ext cx="7429500" cy="5572125"/>
            <a:chOff x="8" y="0"/>
            <a:chExt cx="5760" cy="4320"/>
          </a:xfrm>
        </p:grpSpPr>
        <p:pic>
          <p:nvPicPr>
            <p:cNvPr id="8196" name="Picture 6" descr="GRANS024">
              <a:extLst>
                <a:ext uri="{FF2B5EF4-FFF2-40B4-BE49-F238E27FC236}">
                  <a16:creationId xmlns:a16="http://schemas.microsoft.com/office/drawing/2014/main" id="{1564ABF5-FAB0-4313-95C0-ACDDE525D5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GRANS024">
              <a:extLst>
                <a:ext uri="{FF2B5EF4-FFF2-40B4-BE49-F238E27FC236}">
                  <a16:creationId xmlns:a16="http://schemas.microsoft.com/office/drawing/2014/main" id="{11DCCDA2-7CEF-4CDB-898F-30683261EB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8">
              <a:extLst>
                <a:ext uri="{FF2B5EF4-FFF2-40B4-BE49-F238E27FC236}">
                  <a16:creationId xmlns:a16="http://schemas.microsoft.com/office/drawing/2014/main" id="{0FE29D3F-9025-403A-AD6A-D7D07931EFCC}"/>
                </a:ext>
              </a:extLst>
            </p:cNvPr>
            <p:cNvGrpSpPr>
              <a:grpSpLocks/>
            </p:cNvGrpSpPr>
            <p:nvPr/>
          </p:nvGrpSpPr>
          <p:grpSpPr bwMode="auto">
            <a:xfrm>
              <a:off x="8" y="0"/>
              <a:ext cx="5760" cy="4320"/>
              <a:chOff x="672" y="0"/>
              <a:chExt cx="5760" cy="4320"/>
            </a:xfrm>
          </p:grpSpPr>
          <p:pic>
            <p:nvPicPr>
              <p:cNvPr id="8199" name="Picture 9" descr="BD21325_">
                <a:extLst>
                  <a:ext uri="{FF2B5EF4-FFF2-40B4-BE49-F238E27FC236}">
                    <a16:creationId xmlns:a16="http://schemas.microsoft.com/office/drawing/2014/main" id="{AF961F39-A657-47FA-AC38-6DAB069C1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0" name="Picture 10" descr="BD21325_">
                <a:extLst>
                  <a:ext uri="{FF2B5EF4-FFF2-40B4-BE49-F238E27FC236}">
                    <a16:creationId xmlns:a16="http://schemas.microsoft.com/office/drawing/2014/main" id="{FCC8177E-7212-4319-BF4F-54AA561A9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1" name="Picture 11" descr="BD21325_">
                <a:extLst>
                  <a:ext uri="{FF2B5EF4-FFF2-40B4-BE49-F238E27FC236}">
                    <a16:creationId xmlns:a16="http://schemas.microsoft.com/office/drawing/2014/main" id="{2468676D-26D5-4CEC-9B4D-4C4D85415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2" name="Picture 12" descr="BD21325_">
                <a:extLst>
                  <a:ext uri="{FF2B5EF4-FFF2-40B4-BE49-F238E27FC236}">
                    <a16:creationId xmlns:a16="http://schemas.microsoft.com/office/drawing/2014/main" id="{28F043A1-80EC-4FB1-A93E-E7F93C18E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524002" y="-1524001"/>
            <a:ext cx="6858001" cy="9906001"/>
          </a:xfrm>
          <a:prstGeom prst="rect">
            <a:avLst/>
          </a:prstGeom>
          <a:ln>
            <a:solidFill>
              <a:schemeClr val="accent6">
                <a:lumMod val="20000"/>
                <a:lumOff val="80000"/>
              </a:schemeClr>
            </a:solidFill>
          </a:ln>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258" y="137110"/>
            <a:ext cx="8319493" cy="5006507"/>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967588" y="1523710"/>
            <a:ext cx="1970828" cy="7429501"/>
          </a:xfrm>
          <a:prstGeom prst="rect">
            <a:avLst/>
          </a:prstGeom>
        </p:spPr>
      </p:pic>
      <p:sp>
        <p:nvSpPr>
          <p:cNvPr id="9" name="TextBox 8"/>
          <p:cNvSpPr txBox="1">
            <a:spLocks noChangeArrowheads="1"/>
          </p:cNvSpPr>
          <p:nvPr/>
        </p:nvSpPr>
        <p:spPr bwMode="auto">
          <a:xfrm>
            <a:off x="1795463" y="1921503"/>
            <a:ext cx="5236645" cy="234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None/>
            </a:pPr>
            <a:r>
              <a:rPr lang="en-US" altLang="vi-VN" sz="4875" b="1" dirty="0">
                <a:solidFill>
                  <a:srgbClr val="6600FF"/>
                </a:solidFill>
                <a:latin typeface="Times New Roman" pitchFamily="18" charset="0"/>
              </a:rPr>
              <a:t>CHÚC CÁC EM CHĂM NGOAN – HỌC TỐT</a:t>
            </a:r>
          </a:p>
        </p:txBody>
      </p:sp>
      <p:pic>
        <p:nvPicPr>
          <p:cNvPr id="11" name="图片 3" descr="595d3f6b20955"/>
          <p:cNvPicPr>
            <a:picLocks noChangeAspect="1"/>
          </p:cNvPicPr>
          <p:nvPr/>
        </p:nvPicPr>
        <p:blipFill>
          <a:blip r:embed="rId7"/>
          <a:stretch>
            <a:fillRect/>
          </a:stretch>
        </p:blipFill>
        <p:spPr>
          <a:xfrm>
            <a:off x="5080835" y="3580546"/>
            <a:ext cx="3586916" cy="2203053"/>
          </a:xfrm>
          <a:prstGeom prst="rect">
            <a:avLst/>
          </a:prstGeom>
        </p:spPr>
      </p:pic>
    </p:spTree>
    <p:custDataLst>
      <p:tags r:id="rId1"/>
    </p:custDataLst>
    <p:extLst>
      <p:ext uri="{BB962C8B-B14F-4D97-AF65-F5344CB8AC3E}">
        <p14:creationId xmlns:p14="http://schemas.microsoft.com/office/powerpoint/2010/main" val="3506693772"/>
      </p:ext>
    </p:extLst>
  </p:cSld>
  <p:clrMapOvr>
    <a:masterClrMapping/>
  </p:clrMapOvr>
  <mc:AlternateContent xmlns:mc="http://schemas.openxmlformats.org/markup-compatibility/2006" xmlns:p14="http://schemas.microsoft.com/office/powerpoint/2010/main">
    <mc:Choice Requires="p14">
      <p:transition spd="slow" p14:dur="1500" advTm="6776">
        <p:random/>
      </p:transition>
    </mc:Choice>
    <mc:Fallback xmlns="">
      <p:transition spd="slow" advTm="6776">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1919287" y="969270"/>
            <a:ext cx="61913" cy="392415"/>
          </a:xfrm>
          <a:prstGeom prst="rect">
            <a:avLst/>
          </a:prstGeom>
          <a:noFill/>
          <a:ln w="9525">
            <a:noFill/>
            <a:miter lim="800000"/>
            <a:headEnd/>
            <a:tailEnd/>
          </a:ln>
        </p:spPr>
        <p:txBody>
          <a:bodyPr>
            <a:spAutoFit/>
          </a:bodyPr>
          <a:lstStyle/>
          <a:p>
            <a:endParaRPr lang="en-US" sz="1950" u="sng">
              <a:solidFill>
                <a:srgbClr val="0000FF"/>
              </a:solidFill>
              <a:latin typeface="Arial" charset="0"/>
            </a:endParaRPr>
          </a:p>
        </p:txBody>
      </p:sp>
      <p:sp>
        <p:nvSpPr>
          <p:cNvPr id="6149" name="Text Box 50"/>
          <p:cNvSpPr txBox="1">
            <a:spLocks noChangeArrowheads="1"/>
          </p:cNvSpPr>
          <p:nvPr/>
        </p:nvSpPr>
        <p:spPr bwMode="auto">
          <a:xfrm>
            <a:off x="6438900" y="3924301"/>
            <a:ext cx="1919288" cy="317331"/>
          </a:xfrm>
          <a:prstGeom prst="rect">
            <a:avLst/>
          </a:prstGeom>
          <a:noFill/>
          <a:ln w="9525">
            <a:noFill/>
            <a:miter lim="800000"/>
            <a:headEnd/>
            <a:tailEnd/>
          </a:ln>
        </p:spPr>
        <p:txBody>
          <a:bodyPr>
            <a:spAutoFit/>
          </a:bodyPr>
          <a:lstStyle/>
          <a:p>
            <a:pPr>
              <a:spcBef>
                <a:spcPct val="50000"/>
              </a:spcBef>
            </a:pPr>
            <a:endParaRPr lang="en-US" sz="1462">
              <a:latin typeface="Arial" charset="0"/>
            </a:endParaRPr>
          </a:p>
        </p:txBody>
      </p:sp>
      <p:sp>
        <p:nvSpPr>
          <p:cNvPr id="6151" name="Text Box 74"/>
          <p:cNvSpPr txBox="1">
            <a:spLocks noChangeArrowheads="1"/>
          </p:cNvSpPr>
          <p:nvPr/>
        </p:nvSpPr>
        <p:spPr bwMode="auto">
          <a:xfrm>
            <a:off x="6054528" y="3806926"/>
            <a:ext cx="1932186" cy="1217321"/>
          </a:xfrm>
          <a:prstGeom prst="rect">
            <a:avLst/>
          </a:prstGeom>
          <a:noFill/>
          <a:ln w="9525">
            <a:noFill/>
            <a:miter lim="800000"/>
            <a:headEnd/>
            <a:tailEnd/>
          </a:ln>
        </p:spPr>
        <p:txBody>
          <a:bodyPr>
            <a:spAutoFit/>
          </a:bodyPr>
          <a:lstStyle/>
          <a:p>
            <a:endParaRPr lang="en-US" sz="1462">
              <a:latin typeface="Arial" charset="0"/>
            </a:endParaRPr>
          </a:p>
          <a:p>
            <a:endParaRPr lang="en-US" sz="1462">
              <a:latin typeface="Arial" charset="0"/>
            </a:endParaRPr>
          </a:p>
          <a:p>
            <a:endParaRPr lang="en-US" sz="1462">
              <a:latin typeface="Arial" charset="0"/>
            </a:endParaRPr>
          </a:p>
          <a:p>
            <a:endParaRPr lang="en-US" sz="1462">
              <a:latin typeface="Arial" charset="0"/>
            </a:endParaRPr>
          </a:p>
          <a:p>
            <a:endParaRPr lang="en-US" sz="1462">
              <a:latin typeface="Arial" charset="0"/>
            </a:endParaRPr>
          </a:p>
        </p:txBody>
      </p:sp>
      <p:grpSp>
        <p:nvGrpSpPr>
          <p:cNvPr id="6153" name="Group 78"/>
          <p:cNvGrpSpPr>
            <a:grpSpLocks/>
          </p:cNvGrpSpPr>
          <p:nvPr/>
        </p:nvGrpSpPr>
        <p:grpSpPr bwMode="auto">
          <a:xfrm>
            <a:off x="0" y="0"/>
            <a:ext cx="9806940" cy="6858000"/>
            <a:chOff x="0" y="0"/>
            <a:chExt cx="5760" cy="4320"/>
          </a:xfrm>
        </p:grpSpPr>
        <p:grpSp>
          <p:nvGrpSpPr>
            <p:cNvPr id="6163" name="Group 79"/>
            <p:cNvGrpSpPr>
              <a:grpSpLocks/>
            </p:cNvGrpSpPr>
            <p:nvPr/>
          </p:nvGrpSpPr>
          <p:grpSpPr bwMode="auto">
            <a:xfrm>
              <a:off x="0" y="0"/>
              <a:ext cx="4854" cy="3265"/>
              <a:chOff x="158" y="164"/>
              <a:chExt cx="4854" cy="3265"/>
            </a:xfrm>
          </p:grpSpPr>
          <p:sp>
            <p:nvSpPr>
              <p:cNvPr id="6171" name="Line 80"/>
              <p:cNvSpPr>
                <a:spLocks noChangeShapeType="1"/>
              </p:cNvSpPr>
              <p:nvPr/>
            </p:nvSpPr>
            <p:spPr bwMode="auto">
              <a:xfrm flipH="1" flipV="1">
                <a:off x="249" y="254"/>
                <a:ext cx="4627" cy="0"/>
              </a:xfrm>
              <a:prstGeom prst="line">
                <a:avLst/>
              </a:prstGeom>
              <a:noFill/>
              <a:ln w="28575">
                <a:solidFill>
                  <a:srgbClr val="996600"/>
                </a:solidFill>
                <a:round/>
                <a:headEnd/>
                <a:tailEnd/>
              </a:ln>
            </p:spPr>
            <p:txBody>
              <a:bodyPr/>
              <a:lstStyle/>
              <a:p>
                <a:endParaRPr lang="en-US" sz="1462"/>
              </a:p>
            </p:txBody>
          </p:sp>
          <p:sp>
            <p:nvSpPr>
              <p:cNvPr id="6172" name="Line 81"/>
              <p:cNvSpPr>
                <a:spLocks noChangeShapeType="1"/>
              </p:cNvSpPr>
              <p:nvPr/>
            </p:nvSpPr>
            <p:spPr bwMode="auto">
              <a:xfrm flipH="1" flipV="1">
                <a:off x="158" y="164"/>
                <a:ext cx="4854" cy="0"/>
              </a:xfrm>
              <a:prstGeom prst="line">
                <a:avLst/>
              </a:prstGeom>
              <a:noFill/>
              <a:ln w="76200">
                <a:solidFill>
                  <a:srgbClr val="996600"/>
                </a:solidFill>
                <a:round/>
                <a:headEnd/>
                <a:tailEnd/>
              </a:ln>
            </p:spPr>
            <p:txBody>
              <a:bodyPr/>
              <a:lstStyle/>
              <a:p>
                <a:endParaRPr lang="en-US" sz="1462"/>
              </a:p>
            </p:txBody>
          </p:sp>
          <p:sp>
            <p:nvSpPr>
              <p:cNvPr id="6173" name="Line 82"/>
              <p:cNvSpPr>
                <a:spLocks noChangeShapeType="1"/>
              </p:cNvSpPr>
              <p:nvPr/>
            </p:nvSpPr>
            <p:spPr bwMode="auto">
              <a:xfrm flipH="1">
                <a:off x="158" y="164"/>
                <a:ext cx="0" cy="3265"/>
              </a:xfrm>
              <a:prstGeom prst="line">
                <a:avLst/>
              </a:prstGeom>
              <a:noFill/>
              <a:ln w="76200">
                <a:solidFill>
                  <a:srgbClr val="996600"/>
                </a:solidFill>
                <a:round/>
                <a:headEnd/>
                <a:tailEnd/>
              </a:ln>
            </p:spPr>
            <p:txBody>
              <a:bodyPr/>
              <a:lstStyle/>
              <a:p>
                <a:endParaRPr lang="en-US" sz="1462"/>
              </a:p>
            </p:txBody>
          </p:sp>
          <p:sp>
            <p:nvSpPr>
              <p:cNvPr id="6174" name="Line 83"/>
              <p:cNvSpPr>
                <a:spLocks noChangeShapeType="1"/>
              </p:cNvSpPr>
              <p:nvPr/>
            </p:nvSpPr>
            <p:spPr bwMode="auto">
              <a:xfrm flipH="1">
                <a:off x="249" y="254"/>
                <a:ext cx="0" cy="3085"/>
              </a:xfrm>
              <a:prstGeom prst="line">
                <a:avLst/>
              </a:prstGeom>
              <a:noFill/>
              <a:ln w="28575">
                <a:solidFill>
                  <a:srgbClr val="996600"/>
                </a:solidFill>
                <a:round/>
                <a:headEnd/>
                <a:tailEnd/>
              </a:ln>
            </p:spPr>
            <p:txBody>
              <a:bodyPr/>
              <a:lstStyle/>
              <a:p>
                <a:endParaRPr lang="en-US" sz="1462"/>
              </a:p>
            </p:txBody>
          </p:sp>
        </p:grpSp>
        <p:grpSp>
          <p:nvGrpSpPr>
            <p:cNvPr id="6164" name="Group 84"/>
            <p:cNvGrpSpPr>
              <a:grpSpLocks/>
            </p:cNvGrpSpPr>
            <p:nvPr/>
          </p:nvGrpSpPr>
          <p:grpSpPr bwMode="auto">
            <a:xfrm>
              <a:off x="906" y="1055"/>
              <a:ext cx="4854" cy="3265"/>
              <a:chOff x="748" y="845"/>
              <a:chExt cx="4854" cy="3265"/>
            </a:xfrm>
          </p:grpSpPr>
          <p:sp>
            <p:nvSpPr>
              <p:cNvPr id="6167" name="Line 85"/>
              <p:cNvSpPr>
                <a:spLocks noChangeShapeType="1"/>
              </p:cNvSpPr>
              <p:nvPr/>
            </p:nvSpPr>
            <p:spPr bwMode="auto">
              <a:xfrm>
                <a:off x="884" y="4020"/>
                <a:ext cx="4627" cy="0"/>
              </a:xfrm>
              <a:prstGeom prst="line">
                <a:avLst/>
              </a:prstGeom>
              <a:noFill/>
              <a:ln w="28575">
                <a:solidFill>
                  <a:srgbClr val="996600"/>
                </a:solidFill>
                <a:round/>
                <a:headEnd/>
                <a:tailEnd/>
              </a:ln>
            </p:spPr>
            <p:txBody>
              <a:bodyPr/>
              <a:lstStyle/>
              <a:p>
                <a:endParaRPr lang="en-US" sz="1462" dirty="0"/>
              </a:p>
            </p:txBody>
          </p:sp>
          <p:sp>
            <p:nvSpPr>
              <p:cNvPr id="6168" name="Line 86"/>
              <p:cNvSpPr>
                <a:spLocks noChangeShapeType="1"/>
              </p:cNvSpPr>
              <p:nvPr/>
            </p:nvSpPr>
            <p:spPr bwMode="auto">
              <a:xfrm>
                <a:off x="748" y="4110"/>
                <a:ext cx="4854" cy="0"/>
              </a:xfrm>
              <a:prstGeom prst="line">
                <a:avLst/>
              </a:prstGeom>
              <a:noFill/>
              <a:ln w="76200">
                <a:solidFill>
                  <a:srgbClr val="996600"/>
                </a:solidFill>
                <a:round/>
                <a:headEnd/>
                <a:tailEnd/>
              </a:ln>
            </p:spPr>
            <p:txBody>
              <a:bodyPr/>
              <a:lstStyle/>
              <a:p>
                <a:endParaRPr lang="en-US" sz="1462"/>
              </a:p>
            </p:txBody>
          </p:sp>
          <p:sp>
            <p:nvSpPr>
              <p:cNvPr id="6169" name="Line 87"/>
              <p:cNvSpPr>
                <a:spLocks noChangeShapeType="1"/>
              </p:cNvSpPr>
              <p:nvPr/>
            </p:nvSpPr>
            <p:spPr bwMode="auto">
              <a:xfrm flipV="1">
                <a:off x="5602" y="845"/>
                <a:ext cx="0" cy="3265"/>
              </a:xfrm>
              <a:prstGeom prst="line">
                <a:avLst/>
              </a:prstGeom>
              <a:noFill/>
              <a:ln w="76200">
                <a:solidFill>
                  <a:srgbClr val="996600"/>
                </a:solidFill>
                <a:round/>
                <a:headEnd/>
                <a:tailEnd/>
              </a:ln>
            </p:spPr>
            <p:txBody>
              <a:bodyPr/>
              <a:lstStyle/>
              <a:p>
                <a:endParaRPr lang="en-US" sz="1462"/>
              </a:p>
            </p:txBody>
          </p:sp>
          <p:sp>
            <p:nvSpPr>
              <p:cNvPr id="6170" name="Line 88"/>
              <p:cNvSpPr>
                <a:spLocks noChangeShapeType="1"/>
              </p:cNvSpPr>
              <p:nvPr/>
            </p:nvSpPr>
            <p:spPr bwMode="auto">
              <a:xfrm flipV="1">
                <a:off x="5511" y="935"/>
                <a:ext cx="0" cy="3085"/>
              </a:xfrm>
              <a:prstGeom prst="line">
                <a:avLst/>
              </a:prstGeom>
              <a:noFill/>
              <a:ln w="28575">
                <a:solidFill>
                  <a:srgbClr val="996600"/>
                </a:solidFill>
                <a:round/>
                <a:headEnd/>
                <a:tailEnd/>
              </a:ln>
            </p:spPr>
            <p:txBody>
              <a:bodyPr/>
              <a:lstStyle/>
              <a:p>
                <a:endParaRPr lang="en-US" sz="1462"/>
              </a:p>
            </p:txBody>
          </p:sp>
        </p:grpSp>
        <p:pic>
          <p:nvPicPr>
            <p:cNvPr id="6165" name="Picture 89" descr="HOLLY2">
              <a:hlinkClick r:id="" action="ppaction://macro?name=SlideShowNext"/>
            </p:cNvPr>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76" y="0"/>
              <a:ext cx="784" cy="748"/>
            </a:xfrm>
            <a:prstGeom prst="rect">
              <a:avLst/>
            </a:prstGeom>
            <a:noFill/>
            <a:ln w="9525">
              <a:noFill/>
              <a:miter lim="800000"/>
              <a:headEnd/>
              <a:tailEnd/>
            </a:ln>
          </p:spPr>
        </p:pic>
        <p:pic>
          <p:nvPicPr>
            <p:cNvPr id="6166" name="Picture 90" descr="HOLLY2">
              <a:hlinkClick r:id="" action="ppaction://macro?name=SlideShowNex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572"/>
              <a:ext cx="784" cy="748"/>
            </a:xfrm>
            <a:prstGeom prst="rect">
              <a:avLst/>
            </a:prstGeom>
            <a:noFill/>
            <a:ln w="9525">
              <a:noFill/>
              <a:miter lim="800000"/>
              <a:headEnd/>
              <a:tailEnd/>
            </a:ln>
          </p:spPr>
        </p:pic>
      </p:grpSp>
      <p:sp>
        <p:nvSpPr>
          <p:cNvPr id="3" name="Rectangle 2"/>
          <p:cNvSpPr/>
          <p:nvPr/>
        </p:nvSpPr>
        <p:spPr>
          <a:xfrm>
            <a:off x="439271" y="852330"/>
            <a:ext cx="8698385" cy="2349810"/>
          </a:xfrm>
          <a:prstGeom prst="rect">
            <a:avLst/>
          </a:prstGeom>
        </p:spPr>
        <p:txBody>
          <a:bodyPr wrap="square">
            <a:spAutoFit/>
          </a:bodyPr>
          <a:lstStyle/>
          <a:p>
            <a:pPr algn="just">
              <a:lnSpc>
                <a:spcPct val="150000"/>
              </a:lnSpc>
            </a:pP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55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vú</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300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40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bò</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lưỡng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ngọt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96362" y="3077255"/>
            <a:ext cx="8902862" cy="2811475"/>
          </a:xfrm>
          <a:prstGeom prst="rect">
            <a:avLst/>
          </a:prstGeom>
        </p:spPr>
        <p:txBody>
          <a:bodyPr wrap="square">
            <a:spAutoFit/>
          </a:bodyPr>
          <a:lstStyle/>
          <a:p>
            <a:pPr lvl="0" algn="just">
              <a:lnSpc>
                <a:spcPct val="150000"/>
              </a:lnSpc>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lưỡng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xương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đẻ</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nhái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rụng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endPar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3E21002-D906-4198-A17A-9C20C4CBBFF3}"/>
              </a:ext>
            </a:extLst>
          </p:cNvPr>
          <p:cNvSpPr txBox="1"/>
          <p:nvPr/>
        </p:nvSpPr>
        <p:spPr>
          <a:xfrm>
            <a:off x="154936" y="313899"/>
            <a:ext cx="8472107"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830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Text Box 2">
            <a:extLst>
              <a:ext uri="{FF2B5EF4-FFF2-40B4-BE49-F238E27FC236}">
                <a16:creationId xmlns:a16="http://schemas.microsoft.com/office/drawing/2014/main" id="{3B388300-FD87-45E8-8939-FDE3E38DE5E5}"/>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23557" name="Text Box 3">
            <a:extLst>
              <a:ext uri="{FF2B5EF4-FFF2-40B4-BE49-F238E27FC236}">
                <a16:creationId xmlns:a16="http://schemas.microsoft.com/office/drawing/2014/main" id="{B731EDF7-2DBE-40D8-AFC8-586CC4C1DA99}"/>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237573" name="Text Box 5">
            <a:extLst>
              <a:ext uri="{FF2B5EF4-FFF2-40B4-BE49-F238E27FC236}">
                <a16:creationId xmlns:a16="http://schemas.microsoft.com/office/drawing/2014/main" id="{2822D614-8C6F-461A-8CEF-D51F4D310BC9}"/>
              </a:ext>
            </a:extLst>
          </p:cNvPr>
          <p:cNvSpPr txBox="1">
            <a:spLocks noChangeArrowheads="1"/>
          </p:cNvSpPr>
          <p:nvPr/>
        </p:nvSpPr>
        <p:spPr bwMode="auto">
          <a:xfrm>
            <a:off x="2135981" y="1421277"/>
            <a:ext cx="56340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600" b="1">
                <a:solidFill>
                  <a:schemeClr val="hlink"/>
                </a:solidFill>
                <a:latin typeface="Times New Roman" panose="02020603050405020304" pitchFamily="18" charset="0"/>
              </a:rPr>
              <a:t>MỘT SỐ LOÀI ĐỘNG VẬT CÓ VÚ</a:t>
            </a:r>
          </a:p>
        </p:txBody>
      </p:sp>
      <p:sp>
        <p:nvSpPr>
          <p:cNvPr id="237575" name="Text Box 7">
            <a:extLst>
              <a:ext uri="{FF2B5EF4-FFF2-40B4-BE49-F238E27FC236}">
                <a16:creationId xmlns:a16="http://schemas.microsoft.com/office/drawing/2014/main" id="{D9BAF283-788B-443F-B103-750772EA2D4D}"/>
              </a:ext>
            </a:extLst>
          </p:cNvPr>
          <p:cNvSpPr txBox="1">
            <a:spLocks noChangeArrowheads="1"/>
          </p:cNvSpPr>
          <p:nvPr/>
        </p:nvSpPr>
        <p:spPr bwMode="auto">
          <a:xfrm>
            <a:off x="204581" y="780728"/>
            <a:ext cx="9809094"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600" b="1" dirty="0">
                <a:solidFill>
                  <a:srgbClr val="FF0000"/>
                </a:solidFill>
                <a:latin typeface="Times New Roman" panose="02020603050405020304" pitchFamily="18" charset="0"/>
              </a:rPr>
              <a:t>CÁC LOÀI ĐỘNG VẬT RỪNG NGUYÊN SINH NAM CÁT TIÊN</a:t>
            </a:r>
            <a:r>
              <a:rPr lang="en-US" altLang="en-US" sz="3250" b="1" dirty="0">
                <a:solidFill>
                  <a:srgbClr val="FF0000"/>
                </a:solidFill>
                <a:latin typeface=".VnTime" pitchFamily="34" charset="0"/>
              </a:rPr>
              <a:t> </a:t>
            </a:r>
          </a:p>
        </p:txBody>
      </p:sp>
      <p:pic>
        <p:nvPicPr>
          <p:cNvPr id="237576" name="Picture 8" descr="bo-rung">
            <a:extLst>
              <a:ext uri="{FF2B5EF4-FFF2-40B4-BE49-F238E27FC236}">
                <a16:creationId xmlns:a16="http://schemas.microsoft.com/office/drawing/2014/main" id="{522E876B-C874-4940-AEFB-6BB18BE9C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1" y="2075956"/>
            <a:ext cx="3421953" cy="19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8" name="Picture 10" descr="imagesCAY3Z9B3">
            <a:extLst>
              <a:ext uri="{FF2B5EF4-FFF2-40B4-BE49-F238E27FC236}">
                <a16:creationId xmlns:a16="http://schemas.microsoft.com/office/drawing/2014/main" id="{897ECE3D-3133-46BB-90E6-A7828C08B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159" y="2075956"/>
            <a:ext cx="3421953" cy="19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9" name="Picture 11" descr="imagesCAUFS4QS">
            <a:extLst>
              <a:ext uri="{FF2B5EF4-FFF2-40B4-BE49-F238E27FC236}">
                <a16:creationId xmlns:a16="http://schemas.microsoft.com/office/drawing/2014/main" id="{15048595-11F0-430B-816D-7280D91F7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0" y="4057717"/>
            <a:ext cx="3492900" cy="215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80" name="Picture 12" descr="imagesCAJUIWVV">
            <a:extLst>
              <a:ext uri="{FF2B5EF4-FFF2-40B4-BE49-F238E27FC236}">
                <a16:creationId xmlns:a16="http://schemas.microsoft.com/office/drawing/2014/main" id="{7D1B46DA-4EE6-45D9-B1F6-5916DAFBD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113" y="2085434"/>
            <a:ext cx="2886671" cy="184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81" name="Picture 13" descr="imagesCAGY0E6N">
            <a:extLst>
              <a:ext uri="{FF2B5EF4-FFF2-40B4-BE49-F238E27FC236}">
                <a16:creationId xmlns:a16="http://schemas.microsoft.com/office/drawing/2014/main" id="{27C4E95D-C03C-45F9-97DD-34F1EF5C2C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737" y="4031922"/>
            <a:ext cx="3334190" cy="215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B3CCA63-EB42-4B1E-B133-60218723FFEC}"/>
              </a:ext>
            </a:extLst>
          </p:cNvPr>
          <p:cNvPicPr>
            <a:picLocks noChangeAspect="1"/>
          </p:cNvPicPr>
          <p:nvPr/>
        </p:nvPicPr>
        <p:blipFill>
          <a:blip r:embed="rId7"/>
          <a:stretch>
            <a:fillRect/>
          </a:stretch>
        </p:blipFill>
        <p:spPr>
          <a:xfrm>
            <a:off x="6998803" y="3986214"/>
            <a:ext cx="2883979" cy="2203055"/>
          </a:xfrm>
          <a:prstGeom prst="rect">
            <a:avLst/>
          </a:prstGeom>
        </p:spPr>
      </p:pic>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a:extLst>
              <a:ext uri="{FF2B5EF4-FFF2-40B4-BE49-F238E27FC236}">
                <a16:creationId xmlns:a16="http://schemas.microsoft.com/office/drawing/2014/main" id="{AB9EFC84-B38F-4036-A4C2-9DF64AD5F489}"/>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25605" name="Text Box 3">
            <a:extLst>
              <a:ext uri="{FF2B5EF4-FFF2-40B4-BE49-F238E27FC236}">
                <a16:creationId xmlns:a16="http://schemas.microsoft.com/office/drawing/2014/main" id="{6EFC4EA5-7D67-4148-84E7-97A0BF793253}"/>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pic>
        <p:nvPicPr>
          <p:cNvPr id="25606" name="Picture 6" descr="Cha-va">
            <a:extLst>
              <a:ext uri="{FF2B5EF4-FFF2-40B4-BE49-F238E27FC236}">
                <a16:creationId xmlns:a16="http://schemas.microsoft.com/office/drawing/2014/main" id="{26A3CAE0-FA7F-404F-A579-EC2E3384D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 y="666686"/>
            <a:ext cx="3239639" cy="267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bo-tot">
            <a:extLst>
              <a:ext uri="{FF2B5EF4-FFF2-40B4-BE49-F238E27FC236}">
                <a16:creationId xmlns:a16="http://schemas.microsoft.com/office/drawing/2014/main" id="{93E99D1D-5DCE-4567-88A1-2E066F27C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431" y="666686"/>
            <a:ext cx="3329213" cy="267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Cheo-cheo-Nam-Duong">
            <a:extLst>
              <a:ext uri="{FF2B5EF4-FFF2-40B4-BE49-F238E27FC236}">
                <a16:creationId xmlns:a16="http://schemas.microsoft.com/office/drawing/2014/main" id="{230AE2EF-0C00-4E2D-8247-E9F284D99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4" y="3429000"/>
            <a:ext cx="3211416" cy="27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user posted image">
            <a:extLst>
              <a:ext uri="{FF2B5EF4-FFF2-40B4-BE49-F238E27FC236}">
                <a16:creationId xmlns:a16="http://schemas.microsoft.com/office/drawing/2014/main" id="{5E1F5AD3-23DB-4F29-B984-C64C78BC56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391" y="635730"/>
            <a:ext cx="3329213" cy="267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ho-soi-do">
            <a:extLst>
              <a:ext uri="{FF2B5EF4-FFF2-40B4-BE49-F238E27FC236}">
                <a16:creationId xmlns:a16="http://schemas.microsoft.com/office/drawing/2014/main" id="{529AD7DD-4320-43DB-908C-782F29A159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1390" y="3479038"/>
            <a:ext cx="3215596"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Bao-lua">
            <a:extLst>
              <a:ext uri="{FF2B5EF4-FFF2-40B4-BE49-F238E27FC236}">
                <a16:creationId xmlns:a16="http://schemas.microsoft.com/office/drawing/2014/main" id="{C2A94A20-FD4A-43C2-A491-1F909C2573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177" y="3452749"/>
            <a:ext cx="3277467" cy="27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a:extLst>
              <a:ext uri="{FF2B5EF4-FFF2-40B4-BE49-F238E27FC236}">
                <a16:creationId xmlns:a16="http://schemas.microsoft.com/office/drawing/2014/main" id="{38C7DF4E-C8C6-413D-A1DB-6D1C992C0D92}"/>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en-US" altLang="en-US" sz="2275">
              <a:latin typeface=".VnTime" pitchFamily="34" charset="0"/>
            </a:endParaRPr>
          </a:p>
        </p:txBody>
      </p:sp>
      <p:sp>
        <p:nvSpPr>
          <p:cNvPr id="24581" name="Text Box 3">
            <a:extLst>
              <a:ext uri="{FF2B5EF4-FFF2-40B4-BE49-F238E27FC236}">
                <a16:creationId xmlns:a16="http://schemas.microsoft.com/office/drawing/2014/main" id="{0A23BD4B-8EA5-4FB1-8B99-07EC041D8E47}"/>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en-US" altLang="en-US" sz="2275">
              <a:latin typeface=".VnTime" pitchFamily="34" charset="0"/>
            </a:endParaRPr>
          </a:p>
        </p:txBody>
      </p:sp>
      <p:pic>
        <p:nvPicPr>
          <p:cNvPr id="146437" name="Picture 5" descr="user posted image">
            <a:extLst>
              <a:ext uri="{FF2B5EF4-FFF2-40B4-BE49-F238E27FC236}">
                <a16:creationId xmlns:a16="http://schemas.microsoft.com/office/drawing/2014/main" id="{122E3F73-7038-43B2-8084-FDACAAD72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 y="1207666"/>
            <a:ext cx="3197916" cy="24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Image for Nguyen Viet Hoai Nam's blog">
            <a:extLst>
              <a:ext uri="{FF2B5EF4-FFF2-40B4-BE49-F238E27FC236}">
                <a16:creationId xmlns:a16="http://schemas.microsoft.com/office/drawing/2014/main" id="{FF56AAFD-698A-4A7A-AD79-468A39A2A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406" y="1237192"/>
            <a:ext cx="3228893" cy="23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9">
            <a:extLst>
              <a:ext uri="{FF2B5EF4-FFF2-40B4-BE49-F238E27FC236}">
                <a16:creationId xmlns:a16="http://schemas.microsoft.com/office/drawing/2014/main" id="{6B03C1EF-7A3D-40AE-8ACD-4C98D36E4B80}"/>
              </a:ext>
            </a:extLst>
          </p:cNvPr>
          <p:cNvSpPr txBox="1">
            <a:spLocks noChangeArrowheads="1"/>
          </p:cNvSpPr>
          <p:nvPr/>
        </p:nvSpPr>
        <p:spPr bwMode="auto">
          <a:xfrm>
            <a:off x="1671637" y="642938"/>
            <a:ext cx="6748463" cy="492443"/>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50000"/>
              </a:spcBef>
              <a:defRPr/>
            </a:pPr>
            <a:r>
              <a:rPr lang="en-US" sz="2600" b="1" dirty="0">
                <a:solidFill>
                  <a:schemeClr val="hlink"/>
                </a:solidFill>
                <a:latin typeface="Times New Roman" pitchFamily="18" charset="0"/>
                <a:cs typeface="Times New Roman" pitchFamily="18" charset="0"/>
              </a:rPr>
              <a:t>CÁC LOÀI CHIM RỪNG NAM CÁT TIÊN</a:t>
            </a:r>
          </a:p>
        </p:txBody>
      </p:sp>
      <p:pic>
        <p:nvPicPr>
          <p:cNvPr id="11" name="Picture 5" descr="Image for Nguyen Viet Hoai Nam's blog">
            <a:extLst>
              <a:ext uri="{FF2B5EF4-FFF2-40B4-BE49-F238E27FC236}">
                <a16:creationId xmlns:a16="http://schemas.microsoft.com/office/drawing/2014/main" id="{647B2B76-64AF-4EE5-8442-008913F6F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192" y="1237191"/>
            <a:ext cx="3239618" cy="237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Image for Nguyen Viet Hoai Nam's blog">
            <a:extLst>
              <a:ext uri="{FF2B5EF4-FFF2-40B4-BE49-F238E27FC236}">
                <a16:creationId xmlns:a16="http://schemas.microsoft.com/office/drawing/2014/main" id="{D63D80BD-BC22-40A8-953B-D18093087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614738"/>
            <a:ext cx="323961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Image for Nguyen Viet Hoai Nam's blog">
            <a:extLst>
              <a:ext uri="{FF2B5EF4-FFF2-40B4-BE49-F238E27FC236}">
                <a16:creationId xmlns:a16="http://schemas.microsoft.com/office/drawing/2014/main" id="{E1EB73F9-4029-4F2E-AE0B-295766697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214" y="3614738"/>
            <a:ext cx="3239618" cy="252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mage for Nguyen Viet Hoai Nam's blog">
            <a:extLst>
              <a:ext uri="{FF2B5EF4-FFF2-40B4-BE49-F238E27FC236}">
                <a16:creationId xmlns:a16="http://schemas.microsoft.com/office/drawing/2014/main" id="{FBDCE02C-727B-4C02-92C8-E76BC537B6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406" y="3665688"/>
            <a:ext cx="3228893" cy="247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33">
            <a:extLst>
              <a:ext uri="{FF2B5EF4-FFF2-40B4-BE49-F238E27FC236}">
                <a16:creationId xmlns:a16="http://schemas.microsoft.com/office/drawing/2014/main" id="{495C1F0A-F233-4E8C-BCC3-2B8252CDABB3}"/>
              </a:ext>
            </a:extLst>
          </p:cNvPr>
          <p:cNvSpPr>
            <a:spLocks noGrp="1" noChangeArrowheads="1"/>
          </p:cNvSpPr>
          <p:nvPr>
            <p:ph type="sldNum" sz="quarter" idx="12"/>
          </p:nvPr>
        </p:nvSpPr>
        <p:spPr bwMode="auto">
          <a:xfrm>
            <a:off x="7986714" y="6858001"/>
            <a:ext cx="926108" cy="755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8598" indent="-278598" eaLnBrk="0" hangingPunct="0">
              <a:defRPr sz="2275" b="1">
                <a:solidFill>
                  <a:schemeClr val="tx1"/>
                </a:solidFill>
                <a:latin typeface="Times New Roman" panose="02020603050405020304" pitchFamily="18" charset="0"/>
              </a:defRPr>
            </a:lvl1pPr>
            <a:lvl2pPr eaLnBrk="0" hangingPunct="0">
              <a:defRPr sz="2275" b="1">
                <a:solidFill>
                  <a:schemeClr val="tx1"/>
                </a:solidFill>
                <a:latin typeface="Times New Roman" panose="02020603050405020304" pitchFamily="18" charset="0"/>
              </a:defRPr>
            </a:lvl2pPr>
            <a:lvl3pPr marL="928659" indent="-185732" eaLnBrk="0" hangingPunct="0">
              <a:defRPr sz="2275" b="1">
                <a:solidFill>
                  <a:schemeClr val="tx1"/>
                </a:solidFill>
                <a:latin typeface="Times New Roman" panose="02020603050405020304" pitchFamily="18" charset="0"/>
              </a:defRPr>
            </a:lvl3pPr>
            <a:lvl4pPr marL="1300122" indent="-185732" eaLnBrk="0" hangingPunct="0">
              <a:defRPr sz="2275" b="1">
                <a:solidFill>
                  <a:schemeClr val="tx1"/>
                </a:solidFill>
                <a:latin typeface="Times New Roman" panose="02020603050405020304" pitchFamily="18" charset="0"/>
              </a:defRPr>
            </a:lvl4pPr>
            <a:lvl5pPr marL="1671586" indent="-185732" eaLnBrk="0" hangingPunct="0">
              <a:defRPr sz="2275" b="1">
                <a:solidFill>
                  <a:schemeClr val="tx1"/>
                </a:solidFill>
                <a:latin typeface="Times New Roman" panose="02020603050405020304" pitchFamily="18" charset="0"/>
              </a:defRPr>
            </a:lvl5pPr>
            <a:lvl6pPr marL="2043050" indent="-185732" eaLnBrk="0" fontAlgn="base" hangingPunct="0">
              <a:spcBef>
                <a:spcPct val="0"/>
              </a:spcBef>
              <a:spcAft>
                <a:spcPct val="0"/>
              </a:spcAft>
              <a:defRPr sz="2275" b="1">
                <a:solidFill>
                  <a:schemeClr val="tx1"/>
                </a:solidFill>
                <a:latin typeface="Times New Roman" panose="02020603050405020304" pitchFamily="18" charset="0"/>
              </a:defRPr>
            </a:lvl6pPr>
            <a:lvl7pPr marL="2414513" indent="-185732" eaLnBrk="0" fontAlgn="base" hangingPunct="0">
              <a:spcBef>
                <a:spcPct val="0"/>
              </a:spcBef>
              <a:spcAft>
                <a:spcPct val="0"/>
              </a:spcAft>
              <a:defRPr sz="2275" b="1">
                <a:solidFill>
                  <a:schemeClr val="tx1"/>
                </a:solidFill>
                <a:latin typeface="Times New Roman" panose="02020603050405020304" pitchFamily="18" charset="0"/>
              </a:defRPr>
            </a:lvl7pPr>
            <a:lvl8pPr marL="2785977" indent="-185732" eaLnBrk="0" fontAlgn="base" hangingPunct="0">
              <a:spcBef>
                <a:spcPct val="0"/>
              </a:spcBef>
              <a:spcAft>
                <a:spcPct val="0"/>
              </a:spcAft>
              <a:defRPr sz="2275" b="1">
                <a:solidFill>
                  <a:schemeClr val="tx1"/>
                </a:solidFill>
                <a:latin typeface="Times New Roman" panose="02020603050405020304" pitchFamily="18" charset="0"/>
              </a:defRPr>
            </a:lvl8pPr>
            <a:lvl9pPr marL="3157440" indent="-185732" eaLnBrk="0" fontAlgn="base" hangingPunct="0">
              <a:spcBef>
                <a:spcPct val="0"/>
              </a:spcBef>
              <a:spcAft>
                <a:spcPct val="0"/>
              </a:spcAft>
              <a:defRPr sz="2275" b="1">
                <a:solidFill>
                  <a:schemeClr val="tx1"/>
                </a:solidFill>
                <a:latin typeface="Times New Roman" panose="02020603050405020304" pitchFamily="18" charset="0"/>
              </a:defRPr>
            </a:lvl9pPr>
          </a:lstStyle>
          <a:p>
            <a:pPr lvl="1" eaLnBrk="1" hangingPunct="1"/>
            <a:fld id="{5E011EE4-AA78-4238-AE55-1359FA8B49AB}" type="slidenum">
              <a:rPr lang="en-US" altLang="en-US"/>
              <a:pPr lvl="1" eaLnBrk="1" hangingPunct="1"/>
              <a:t>8</a:t>
            </a:fld>
            <a:endParaRPr lang="en-US" altLang="en-US"/>
          </a:p>
        </p:txBody>
      </p:sp>
      <p:sp>
        <p:nvSpPr>
          <p:cNvPr id="27652" name="Text Box 2">
            <a:extLst>
              <a:ext uri="{FF2B5EF4-FFF2-40B4-BE49-F238E27FC236}">
                <a16:creationId xmlns:a16="http://schemas.microsoft.com/office/drawing/2014/main" id="{D0F322FD-6251-43CE-A221-EE845DB88D00}"/>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en-US" altLang="en-US" sz="2275">
              <a:latin typeface=".VnTime" pitchFamily="34" charset="0"/>
            </a:endParaRPr>
          </a:p>
        </p:txBody>
      </p:sp>
      <p:sp>
        <p:nvSpPr>
          <p:cNvPr id="27653" name="Text Box 3">
            <a:extLst>
              <a:ext uri="{FF2B5EF4-FFF2-40B4-BE49-F238E27FC236}">
                <a16:creationId xmlns:a16="http://schemas.microsoft.com/office/drawing/2014/main" id="{6ABC1EB3-8033-4461-BD06-561512A503BC}"/>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en-US" altLang="en-US" sz="2275">
              <a:latin typeface=".VnTime" pitchFamily="34" charset="0"/>
            </a:endParaRPr>
          </a:p>
        </p:txBody>
      </p:sp>
      <p:pic>
        <p:nvPicPr>
          <p:cNvPr id="27654" name="Picture 5" descr="Herp10_8527_075-full">
            <a:extLst>
              <a:ext uri="{FF2B5EF4-FFF2-40B4-BE49-F238E27FC236}">
                <a16:creationId xmlns:a16="http://schemas.microsoft.com/office/drawing/2014/main" id="{76830342-0594-44ED-A4E3-D4F847EA5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1" y="1262062"/>
            <a:ext cx="5007959" cy="242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descr="Herp2_030-small">
            <a:hlinkClick r:id="rId3"/>
            <a:extLst>
              <a:ext uri="{FF2B5EF4-FFF2-40B4-BE49-F238E27FC236}">
                <a16:creationId xmlns:a16="http://schemas.microsoft.com/office/drawing/2014/main" id="{C21969C5-3439-4FD2-980C-7D543E956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0" y="3689548"/>
            <a:ext cx="5007958" cy="252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descr="Herp8_075-small">
            <a:hlinkClick r:id="rId5"/>
            <a:extLst>
              <a:ext uri="{FF2B5EF4-FFF2-40B4-BE49-F238E27FC236}">
                <a16:creationId xmlns:a16="http://schemas.microsoft.com/office/drawing/2014/main" id="{BB2B46B6-B34B-4B4F-A0BF-CD7C782253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581" y="1262062"/>
            <a:ext cx="4673609" cy="242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0">
            <a:extLst>
              <a:ext uri="{FF2B5EF4-FFF2-40B4-BE49-F238E27FC236}">
                <a16:creationId xmlns:a16="http://schemas.microsoft.com/office/drawing/2014/main" id="{A80AD690-85AF-4A9B-AF5B-AA65953CDF0B}"/>
              </a:ext>
            </a:extLst>
          </p:cNvPr>
          <p:cNvSpPr txBox="1">
            <a:spLocks noChangeArrowheads="1"/>
          </p:cNvSpPr>
          <p:nvPr/>
        </p:nvSpPr>
        <p:spPr bwMode="auto">
          <a:xfrm>
            <a:off x="2909888" y="610692"/>
            <a:ext cx="3161443"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600">
                <a:solidFill>
                  <a:srgbClr val="00B0F0"/>
                </a:solidFill>
              </a:rPr>
              <a:t>CÁC LOÀI</a:t>
            </a:r>
            <a:r>
              <a:rPr lang="en-US" altLang="en-US" sz="3250">
                <a:solidFill>
                  <a:srgbClr val="00B0F0"/>
                </a:solidFill>
              </a:rPr>
              <a:t> </a:t>
            </a:r>
            <a:r>
              <a:rPr lang="en-US" altLang="en-US" sz="2600">
                <a:solidFill>
                  <a:srgbClr val="00B0F0"/>
                </a:solidFill>
              </a:rPr>
              <a:t>BÒ SÁT</a:t>
            </a:r>
          </a:p>
        </p:txBody>
      </p:sp>
      <p:pic>
        <p:nvPicPr>
          <p:cNvPr id="12" name="Picture 6" descr="Herp4_8396_075-small">
            <a:hlinkClick r:id="rId7"/>
            <a:extLst>
              <a:ext uri="{FF2B5EF4-FFF2-40B4-BE49-F238E27FC236}">
                <a16:creationId xmlns:a16="http://schemas.microsoft.com/office/drawing/2014/main" id="{84D9D3BB-1421-4AD3-90EF-7F2FF69E99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7582" y="3711479"/>
            <a:ext cx="4748420" cy="25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33">
            <a:extLst>
              <a:ext uri="{FF2B5EF4-FFF2-40B4-BE49-F238E27FC236}">
                <a16:creationId xmlns:a16="http://schemas.microsoft.com/office/drawing/2014/main" id="{90DA6AEA-B951-4508-8E4F-075B593B7FB5}"/>
              </a:ext>
            </a:extLst>
          </p:cNvPr>
          <p:cNvSpPr>
            <a:spLocks noGrp="1" noChangeArrowheads="1"/>
          </p:cNvSpPr>
          <p:nvPr>
            <p:ph type="sldNum" sz="quarter" idx="12"/>
          </p:nvPr>
        </p:nvSpPr>
        <p:spPr bwMode="auto">
          <a:xfrm>
            <a:off x="7986714" y="6858001"/>
            <a:ext cx="926108" cy="5701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8598" indent="-278598">
              <a:spcBef>
                <a:spcPct val="20000"/>
              </a:spcBef>
              <a:buClr>
                <a:schemeClr val="accent1"/>
              </a:buClr>
              <a:buSzPct val="70000"/>
              <a:buFont typeface="Wingdings 2" panose="05020102010507070707" pitchFamily="18" charset="2"/>
              <a:buChar char=""/>
              <a:defRPr sz="2600">
                <a:solidFill>
                  <a:schemeClr val="tx2"/>
                </a:solidFill>
                <a:latin typeface="Franklin Gothic Book" panose="020B0503020102020204" pitchFamily="34" charset="0"/>
              </a:defRPr>
            </a:lvl1pPr>
            <a:lvl2pPr>
              <a:spcBef>
                <a:spcPct val="20000"/>
              </a:spcBef>
              <a:buClr>
                <a:schemeClr val="accent1"/>
              </a:buClr>
              <a:buSzPct val="70000"/>
              <a:buFont typeface="Wingdings 2" panose="05020102010507070707" pitchFamily="18" charset="2"/>
              <a:buChar char=""/>
              <a:defRPr sz="2275">
                <a:solidFill>
                  <a:schemeClr val="tx2"/>
                </a:solidFill>
                <a:latin typeface="Franklin Gothic Book" panose="020B0503020102020204" pitchFamily="34" charset="0"/>
              </a:defRPr>
            </a:lvl2pPr>
            <a:lvl3pPr marL="928659" indent="-185732">
              <a:spcBef>
                <a:spcPct val="20000"/>
              </a:spcBef>
              <a:buClr>
                <a:schemeClr val="accent1"/>
              </a:buClr>
              <a:buSzPct val="70000"/>
              <a:buFont typeface="Wingdings 2" panose="05020102010507070707" pitchFamily="18" charset="2"/>
              <a:buChar char=""/>
              <a:defRPr sz="1950">
                <a:solidFill>
                  <a:schemeClr val="tx2"/>
                </a:solidFill>
                <a:latin typeface="Franklin Gothic Book" panose="020B0503020102020204" pitchFamily="34" charset="0"/>
              </a:defRPr>
            </a:lvl3pPr>
            <a:lvl4pPr marL="1300122" indent="-185732">
              <a:spcBef>
                <a:spcPct val="20000"/>
              </a:spcBef>
              <a:buClr>
                <a:schemeClr val="accent1"/>
              </a:buClr>
              <a:buSzPct val="70000"/>
              <a:buFont typeface="Wingdings 2" panose="05020102010507070707" pitchFamily="18" charset="2"/>
              <a:buChar char=""/>
              <a:defRPr sz="1625">
                <a:solidFill>
                  <a:schemeClr val="tx2"/>
                </a:solidFill>
                <a:latin typeface="Franklin Gothic Book" panose="020B0503020102020204" pitchFamily="34" charset="0"/>
              </a:defRPr>
            </a:lvl4pPr>
            <a:lvl5pPr marL="1671586" indent="-185732">
              <a:spcBef>
                <a:spcPct val="20000"/>
              </a:spcBef>
              <a:buClr>
                <a:schemeClr val="accent1"/>
              </a:buClr>
              <a:buSzPct val="60000"/>
              <a:buFont typeface="Wingdings 2" panose="05020102010507070707" pitchFamily="18" charset="2"/>
              <a:buChar char=""/>
              <a:defRPr sz="1625">
                <a:solidFill>
                  <a:schemeClr val="tx2"/>
                </a:solidFill>
                <a:latin typeface="Franklin Gothic Book" panose="020B0503020102020204" pitchFamily="34" charset="0"/>
              </a:defRPr>
            </a:lvl5pPr>
            <a:lvl6pPr marL="2043050" indent="-185732" eaLnBrk="0" fontAlgn="base" hangingPunct="0">
              <a:spcBef>
                <a:spcPct val="20000"/>
              </a:spcBef>
              <a:spcAft>
                <a:spcPct val="0"/>
              </a:spcAft>
              <a:buClr>
                <a:schemeClr val="accent1"/>
              </a:buClr>
              <a:buSzPct val="60000"/>
              <a:buFont typeface="Wingdings 2" panose="05020102010507070707" pitchFamily="18" charset="2"/>
              <a:buChar char=""/>
              <a:defRPr sz="1625">
                <a:solidFill>
                  <a:schemeClr val="tx2"/>
                </a:solidFill>
                <a:latin typeface="Franklin Gothic Book" panose="020B0503020102020204" pitchFamily="34" charset="0"/>
              </a:defRPr>
            </a:lvl6pPr>
            <a:lvl7pPr marL="2414513" indent="-185732" eaLnBrk="0" fontAlgn="base" hangingPunct="0">
              <a:spcBef>
                <a:spcPct val="20000"/>
              </a:spcBef>
              <a:spcAft>
                <a:spcPct val="0"/>
              </a:spcAft>
              <a:buClr>
                <a:schemeClr val="accent1"/>
              </a:buClr>
              <a:buSzPct val="60000"/>
              <a:buFont typeface="Wingdings 2" panose="05020102010507070707" pitchFamily="18" charset="2"/>
              <a:buChar char=""/>
              <a:defRPr sz="1625">
                <a:solidFill>
                  <a:schemeClr val="tx2"/>
                </a:solidFill>
                <a:latin typeface="Franklin Gothic Book" panose="020B0503020102020204" pitchFamily="34" charset="0"/>
              </a:defRPr>
            </a:lvl7pPr>
            <a:lvl8pPr marL="2785977" indent="-185732" eaLnBrk="0" fontAlgn="base" hangingPunct="0">
              <a:spcBef>
                <a:spcPct val="20000"/>
              </a:spcBef>
              <a:spcAft>
                <a:spcPct val="0"/>
              </a:spcAft>
              <a:buClr>
                <a:schemeClr val="accent1"/>
              </a:buClr>
              <a:buSzPct val="60000"/>
              <a:buFont typeface="Wingdings 2" panose="05020102010507070707" pitchFamily="18" charset="2"/>
              <a:buChar char=""/>
              <a:defRPr sz="1625">
                <a:solidFill>
                  <a:schemeClr val="tx2"/>
                </a:solidFill>
                <a:latin typeface="Franklin Gothic Book" panose="020B0503020102020204" pitchFamily="34" charset="0"/>
              </a:defRPr>
            </a:lvl8pPr>
            <a:lvl9pPr marL="3157440" indent="-185732" eaLnBrk="0" fontAlgn="base" hangingPunct="0">
              <a:spcBef>
                <a:spcPct val="20000"/>
              </a:spcBef>
              <a:spcAft>
                <a:spcPct val="0"/>
              </a:spcAft>
              <a:buClr>
                <a:schemeClr val="accent1"/>
              </a:buClr>
              <a:buSzPct val="60000"/>
              <a:buFont typeface="Wingdings 2" panose="05020102010507070707" pitchFamily="18" charset="2"/>
              <a:buChar char=""/>
              <a:defRPr sz="1625">
                <a:solidFill>
                  <a:schemeClr val="tx2"/>
                </a:solidFill>
                <a:latin typeface="Franklin Gothic Book" panose="020B0503020102020204" pitchFamily="34" charset="0"/>
              </a:defRPr>
            </a:lvl9pPr>
          </a:lstStyle>
          <a:p>
            <a:pPr lvl="1">
              <a:spcBef>
                <a:spcPct val="0"/>
              </a:spcBef>
              <a:buClrTx/>
              <a:buSzTx/>
              <a:buFontTx/>
              <a:buNone/>
            </a:pPr>
            <a:fld id="{414550EE-6A6D-44ED-94F1-B7CCBF5DDEEA}" type="slidenum">
              <a:rPr lang="en-US" altLang="en-US">
                <a:solidFill>
                  <a:schemeClr val="tx1"/>
                </a:solidFill>
                <a:latin typeface="Times New Roman" panose="02020603050405020304" pitchFamily="18" charset="0"/>
              </a:rPr>
              <a:pPr lvl="1">
                <a:spcBef>
                  <a:spcPct val="0"/>
                </a:spcBef>
                <a:buClrTx/>
                <a:buSzTx/>
                <a:buFontTx/>
                <a:buNone/>
              </a:pPr>
              <a:t>9</a:t>
            </a:fld>
            <a:endParaRPr lang="en-US" altLang="en-US">
              <a:solidFill>
                <a:schemeClr val="tx1"/>
              </a:solidFill>
              <a:latin typeface="Times New Roman" panose="02020603050405020304" pitchFamily="18" charset="0"/>
            </a:endParaRPr>
          </a:p>
        </p:txBody>
      </p:sp>
      <p:sp>
        <p:nvSpPr>
          <p:cNvPr id="30724" name="Text Box 2">
            <a:extLst>
              <a:ext uri="{FF2B5EF4-FFF2-40B4-BE49-F238E27FC236}">
                <a16:creationId xmlns:a16="http://schemas.microsoft.com/office/drawing/2014/main" id="{3AC1BB18-676C-46EE-AD88-63E198CC12E1}"/>
              </a:ext>
            </a:extLst>
          </p:cNvPr>
          <p:cNvSpPr txBox="1">
            <a:spLocks noChangeArrowheads="1"/>
          </p:cNvSpPr>
          <p:nvPr/>
        </p:nvSpPr>
        <p:spPr bwMode="auto">
          <a:xfrm>
            <a:off x="376376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sp>
        <p:nvSpPr>
          <p:cNvPr id="30725" name="Text Box 3">
            <a:extLst>
              <a:ext uri="{FF2B5EF4-FFF2-40B4-BE49-F238E27FC236}">
                <a16:creationId xmlns:a16="http://schemas.microsoft.com/office/drawing/2014/main" id="{E86166BD-6FA2-4806-ABAC-DAA4B46FBE40}"/>
              </a:ext>
            </a:extLst>
          </p:cNvPr>
          <p:cNvSpPr txBox="1">
            <a:spLocks noChangeArrowheads="1"/>
          </p:cNvSpPr>
          <p:nvPr/>
        </p:nvSpPr>
        <p:spPr bwMode="auto">
          <a:xfrm>
            <a:off x="3516115" y="953791"/>
            <a:ext cx="184731"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en-US" sz="2275">
              <a:solidFill>
                <a:schemeClr val="tx1"/>
              </a:solidFill>
              <a:latin typeface=".VnTime" pitchFamily="34" charset="0"/>
            </a:endParaRPr>
          </a:p>
        </p:txBody>
      </p:sp>
      <p:pic>
        <p:nvPicPr>
          <p:cNvPr id="28678" name="Picture 5" descr="poison-frog">
            <a:extLst>
              <a:ext uri="{FF2B5EF4-FFF2-40B4-BE49-F238E27FC236}">
                <a16:creationId xmlns:a16="http://schemas.microsoft.com/office/drawing/2014/main" id="{CF11F46C-7AB3-4D41-A53B-C230F2FCE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 y="1391934"/>
            <a:ext cx="3371223" cy="220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Herp5_7687_040-small">
            <a:hlinkClick r:id="rId3"/>
            <a:extLst>
              <a:ext uri="{FF2B5EF4-FFF2-40B4-BE49-F238E27FC236}">
                <a16:creationId xmlns:a16="http://schemas.microsoft.com/office/drawing/2014/main" id="{3FD37D9B-46F7-4BC4-9671-D10F6C66A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1" y="1385887"/>
            <a:ext cx="3204401"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herp1_075-small">
            <a:hlinkClick r:id="rId5"/>
            <a:extLst>
              <a:ext uri="{FF2B5EF4-FFF2-40B4-BE49-F238E27FC236}">
                <a16:creationId xmlns:a16="http://schemas.microsoft.com/office/drawing/2014/main" id="{7377B24E-F508-4D24-9BCC-A862DE1EED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1599" y="1385887"/>
            <a:ext cx="3204401"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descr="Herp3_0106_024-small">
            <a:hlinkClick r:id="rId7"/>
            <a:extLst>
              <a:ext uri="{FF2B5EF4-FFF2-40B4-BE49-F238E27FC236}">
                <a16:creationId xmlns:a16="http://schemas.microsoft.com/office/drawing/2014/main" id="{02981125-6799-4408-8DDB-BA68F9FEF7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7101" y="3676650"/>
            <a:ext cx="3185484"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9" descr="Herp7_6070_030-small">
            <a:hlinkClick r:id="rId9"/>
            <a:extLst>
              <a:ext uri="{FF2B5EF4-FFF2-40B4-BE49-F238E27FC236}">
                <a16:creationId xmlns:a16="http://schemas.microsoft.com/office/drawing/2014/main" id="{ABD8ADDE-9BCA-46C6-BCD5-440F693F5D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0516" y="3676650"/>
            <a:ext cx="3185484"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0" descr="Herp9_5800_0385-small">
            <a:hlinkClick r:id="rId11"/>
            <a:extLst>
              <a:ext uri="{FF2B5EF4-FFF2-40B4-BE49-F238E27FC236}">
                <a16:creationId xmlns:a16="http://schemas.microsoft.com/office/drawing/2014/main" id="{8C8E5FBB-2F0E-497B-96C6-53DCA50F5E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63" y="3676650"/>
            <a:ext cx="337122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a:extLst>
              <a:ext uri="{FF2B5EF4-FFF2-40B4-BE49-F238E27FC236}">
                <a16:creationId xmlns:a16="http://schemas.microsoft.com/office/drawing/2014/main" id="{B9994B3B-7075-4ED7-9A31-66408B09D8F2}"/>
              </a:ext>
            </a:extLst>
          </p:cNvPr>
          <p:cNvSpPr txBox="1">
            <a:spLocks noChangeArrowheads="1"/>
          </p:cNvSpPr>
          <p:nvPr/>
        </p:nvSpPr>
        <p:spPr bwMode="auto">
          <a:xfrm>
            <a:off x="3281362" y="766764"/>
            <a:ext cx="3041217"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vi-VN" altLang="en-US" sz="3575" b="1" dirty="0">
                <a:solidFill>
                  <a:srgbClr val="CC00CC"/>
                </a:solidFill>
                <a:latin typeface="Times New Roman" panose="02020603050405020304" pitchFamily="18" charset="0"/>
                <a:cs typeface="Times New Roman" panose="02020603050405020304" pitchFamily="18" charset="0"/>
              </a:rPr>
              <a:t>Loài lưỡng cư</a:t>
            </a:r>
            <a:r>
              <a:rPr lang="en-US" altLang="en-US" sz="3575" b="1" dirty="0">
                <a:solidFill>
                  <a:srgbClr val="CC00CC"/>
                </a:solidFill>
                <a:latin typeface=".VnTime" pitchFamily="34" charset="0"/>
              </a:rPr>
              <a:t>­ </a:t>
            </a:r>
          </a:p>
        </p:txBody>
      </p:sp>
    </p:spTree>
  </p:cSld>
  <p:clrMapOvr>
    <a:masterClrMapping/>
  </p:clrMapOvr>
  <p:transition spd="slow">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TotalTime>
  <Words>785</Words>
  <Application>Microsoft Office PowerPoint</Application>
  <PresentationFormat>A4 Paper (210x297 mm)</PresentationFormat>
  <Paragraphs>104</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微软雅黑</vt:lpstr>
      <vt:lpstr>.VnTime</vt:lpstr>
      <vt:lpstr>Arial</vt:lpstr>
      <vt:lpstr>Calibri</vt:lpstr>
      <vt:lpstr>Calibri Light</vt:lpstr>
      <vt:lpstr>等线</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78</cp:revision>
  <dcterms:created xsi:type="dcterms:W3CDTF">2021-10-19T10:13:55Z</dcterms:created>
  <dcterms:modified xsi:type="dcterms:W3CDTF">2023-08-01T17:05:59Z</dcterms:modified>
</cp:coreProperties>
</file>