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  <p:sldMasterId id="2147483882" r:id="rId2"/>
    <p:sldMasterId id="2147483894" r:id="rId3"/>
    <p:sldMasterId id="2147483906" r:id="rId4"/>
    <p:sldMasterId id="2147483918" r:id="rId5"/>
    <p:sldMasterId id="2147483930" r:id="rId6"/>
    <p:sldMasterId id="2147483942" r:id="rId7"/>
    <p:sldMasterId id="2147483966" r:id="rId8"/>
  </p:sldMasterIdLst>
  <p:sldIdLst>
    <p:sldId id="273" r:id="rId9"/>
    <p:sldId id="288" r:id="rId10"/>
    <p:sldId id="258" r:id="rId11"/>
    <p:sldId id="292" r:id="rId12"/>
    <p:sldId id="306" r:id="rId13"/>
    <p:sldId id="274" r:id="rId14"/>
    <p:sldId id="265" r:id="rId15"/>
    <p:sldId id="285" r:id="rId16"/>
    <p:sldId id="270" r:id="rId17"/>
    <p:sldId id="280" r:id="rId18"/>
    <p:sldId id="281" r:id="rId19"/>
    <p:sldId id="302" r:id="rId20"/>
    <p:sldId id="298" r:id="rId21"/>
    <p:sldId id="299" r:id="rId22"/>
    <p:sldId id="300" r:id="rId23"/>
    <p:sldId id="301" r:id="rId24"/>
    <p:sldId id="303" r:id="rId25"/>
    <p:sldId id="304" r:id="rId26"/>
    <p:sldId id="309" r:id="rId27"/>
    <p:sldId id="282" r:id="rId28"/>
    <p:sldId id="283" r:id="rId29"/>
    <p:sldId id="278" r:id="rId30"/>
    <p:sldId id="275" r:id="rId31"/>
    <p:sldId id="310" r:id="rId32"/>
    <p:sldId id="311" r:id="rId33"/>
    <p:sldId id="26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8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8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78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9795-8C35-4E43-B06A-450F83C67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98B7A-3480-4BD5-8070-07C43D70E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A1290-8445-4197-A03E-67DA4B32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751F4-ECFB-43B3-AE81-3568E617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E474A-6188-4159-887C-25932E88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80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09A0D-05B1-4D87-969E-28E7F543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EF23-1BDF-41B1-8CCE-6B0B9D778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28904-E0D6-456D-8FDA-73756D52D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1D46-38CB-4917-9AA9-66019B861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087A3-F57C-4A09-9B27-DBF4E2E9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3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9A15B-5109-40A4-A29C-719A05C2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7B545-9F51-4191-AEAB-2A6911CE8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6622A-3FB1-41D1-B242-5563EAF31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3B8AC-C6A8-4B99-B012-0C936876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BDC51-4636-459C-98E5-1F3644F2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56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D013-06F2-4540-BE3D-453BD944C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F1FCB-4EF5-4361-A89B-0B6DA5110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FDE65-A7B8-4061-8B3C-AA46CDFBA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BD0E2-08C0-4EF0-98E7-7BB91F9F7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A61EF-E885-4843-8CA1-BE2FEC822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6DDAD-A79E-43EE-802E-065C0A592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53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249B4-BB9E-436B-BDED-CD234FBED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218EA-2676-426F-9B03-92FE28882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CEF2C-D0A7-44D3-9474-2F5AD4A95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EE166-5FDD-45B8-A1DA-E2C6B87D3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11E398-B0CE-423A-909B-27D1AD6AA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58B5E-3773-478D-A304-18A592632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A24A5E-7228-479B-B879-3E8134814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97BA9F-9167-4C87-BD09-C27968D7B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23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DBE8-84EB-4CB6-9BC1-E8C292B3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923385-FC48-4D98-B010-7F0C5F32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6C9EE-FFA6-4D27-9088-39992571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FF5AB-BEDC-4E69-9822-78B15B5C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04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82328B-C05B-48B7-B52C-43284CA53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C1001-C4EC-419E-B336-CB5D05955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94934-AD9C-4F32-9D86-C73A14595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94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D5F30-9E01-42FA-9C60-4A3A47E39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92119-F8D5-4DF9-8560-7DD05F9AE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8383E-993A-46AB-826A-8E14AECDB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051FB-BAA0-4F87-B067-85766925A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816EE-28DB-4A02-A214-AC48EC8C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142CF-02BC-465E-94C7-AA0DA046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9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50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61883-0823-4193-B522-996D6F5AC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266C2C-66CD-44E4-A885-9E9DCB4FA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0ECA1-8AFE-4509-8DCF-24130B878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46E85-FDB4-471B-BC27-E6D7DA73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DC756-E7BF-4C4C-91E6-8BAE1237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9BC45-FDE5-4599-9C57-12F42597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56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980D-2389-4AED-8475-38F5DF408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31027-0A0A-42D9-9517-240D28638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63790-9C1B-4E76-AD58-73CE19DC3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B339D-BF28-46EA-B5F3-35703CCA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432B1-BF98-4D28-A651-63D9924F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53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71F03B-E729-4EEA-9E2A-39B84D45F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925E2-27CF-4BB6-AF2A-92D627BCB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A79FF-2C9E-4714-8934-8AD0EE489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6B144-773C-42CD-AE84-7D93062B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F68B6-43CE-4961-B45F-D79C4947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04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9795-8C35-4E43-B06A-450F83C67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98B7A-3480-4BD5-8070-07C43D70E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A1290-8445-4197-A03E-67DA4B32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751F4-ECFB-43B3-AE81-3568E617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E474A-6188-4159-887C-25932E88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90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09A0D-05B1-4D87-969E-28E7F543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EF23-1BDF-41B1-8CCE-6B0B9D778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28904-E0D6-456D-8FDA-73756D52D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1D46-38CB-4917-9AA9-66019B861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087A3-F57C-4A09-9B27-DBF4E2E9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0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9A15B-5109-40A4-A29C-719A05C2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7B545-9F51-4191-AEAB-2A6911CE8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6622A-3FB1-41D1-B242-5563EAF31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3B8AC-C6A8-4B99-B012-0C936876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BDC51-4636-459C-98E5-1F3644F2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02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D013-06F2-4540-BE3D-453BD944C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F1FCB-4EF5-4361-A89B-0B6DA5110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FDE65-A7B8-4061-8B3C-AA46CDFBA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BD0E2-08C0-4EF0-98E7-7BB91F9F7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A61EF-E885-4843-8CA1-BE2FEC822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6DDAD-A79E-43EE-802E-065C0A592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98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249B4-BB9E-436B-BDED-CD234FBED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218EA-2676-426F-9B03-92FE28882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CEF2C-D0A7-44D3-9474-2F5AD4A95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EE166-5FDD-45B8-A1DA-E2C6B87D3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11E398-B0CE-423A-909B-27D1AD6AA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58B5E-3773-478D-A304-18A592632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A24A5E-7228-479B-B879-3E8134814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97BA9F-9167-4C87-BD09-C27968D7B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DBE8-84EB-4CB6-9BC1-E8C292B3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923385-FC48-4D98-B010-7F0C5F32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6C9EE-FFA6-4D27-9088-39992571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FF5AB-BEDC-4E69-9822-78B15B5C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65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82328B-C05B-48B7-B52C-43284CA53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C1001-C4EC-419E-B336-CB5D05955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94934-AD9C-4F32-9D86-C73A14595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26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384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D5F30-9E01-42FA-9C60-4A3A47E39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92119-F8D5-4DF9-8560-7DD05F9AE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8383E-993A-46AB-826A-8E14AECDB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051FB-BAA0-4F87-B067-85766925A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816EE-28DB-4A02-A214-AC48EC8C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142CF-02BC-465E-94C7-AA0DA046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0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61883-0823-4193-B522-996D6F5AC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266C2C-66CD-44E4-A885-9E9DCB4FA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0ECA1-8AFE-4509-8DCF-24130B878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46E85-FDB4-471B-BC27-E6D7DA73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DC756-E7BF-4C4C-91E6-8BAE1237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9BC45-FDE5-4599-9C57-12F42597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82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980D-2389-4AED-8475-38F5DF408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31027-0A0A-42D9-9517-240D28638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63790-9C1B-4E76-AD58-73CE19DC3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B339D-BF28-46EA-B5F3-35703CCA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432B1-BF98-4D28-A651-63D9924F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1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71F03B-E729-4EEA-9E2A-39B84D45F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925E2-27CF-4BB6-AF2A-92D627BCB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A79FF-2C9E-4714-8934-8AD0EE489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6B144-773C-42CD-AE84-7D93062B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F68B6-43CE-4961-B45F-D79C4947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02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9795-8C35-4E43-B06A-450F83C67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98B7A-3480-4BD5-8070-07C43D70E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A1290-8445-4197-A03E-67DA4B32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751F4-ECFB-43B3-AE81-3568E617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E474A-6188-4159-887C-25932E88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15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09A0D-05B1-4D87-969E-28E7F543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EF23-1BDF-41B1-8CCE-6B0B9D778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28904-E0D6-456D-8FDA-73756D52D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1D46-38CB-4917-9AA9-66019B861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087A3-F57C-4A09-9B27-DBF4E2E9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92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9A15B-5109-40A4-A29C-719A05C2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7B545-9F51-4191-AEAB-2A6911CE8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6622A-3FB1-41D1-B242-5563EAF31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3B8AC-C6A8-4B99-B012-0C936876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BDC51-4636-459C-98E5-1F3644F2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780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D013-06F2-4540-BE3D-453BD944C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F1FCB-4EF5-4361-A89B-0B6DA5110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FDE65-A7B8-4061-8B3C-AA46CDFBA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BD0E2-08C0-4EF0-98E7-7BB91F9F7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A61EF-E885-4843-8CA1-BE2FEC822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6DDAD-A79E-43EE-802E-065C0A592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65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249B4-BB9E-436B-BDED-CD234FBED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218EA-2676-426F-9B03-92FE28882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CEF2C-D0A7-44D3-9474-2F5AD4A95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EE166-5FDD-45B8-A1DA-E2C6B87D3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11E398-B0CE-423A-909B-27D1AD6AA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58B5E-3773-478D-A304-18A592632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A24A5E-7228-479B-B879-3E8134814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97BA9F-9167-4C87-BD09-C27968D7B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DBE8-84EB-4CB6-9BC1-E8C292B3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923385-FC48-4D98-B010-7F0C5F32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6C9EE-FFA6-4D27-9088-39992571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FF5AB-BEDC-4E69-9822-78B15B5C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91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05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82328B-C05B-48B7-B52C-43284CA53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C1001-C4EC-419E-B336-CB5D05955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94934-AD9C-4F32-9D86-C73A14595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4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D5F30-9E01-42FA-9C60-4A3A47E39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92119-F8D5-4DF9-8560-7DD05F9AE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8383E-993A-46AB-826A-8E14AECDB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051FB-BAA0-4F87-B067-85766925A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816EE-28DB-4A02-A214-AC48EC8C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142CF-02BC-465E-94C7-AA0DA046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19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61883-0823-4193-B522-996D6F5AC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266C2C-66CD-44E4-A885-9E9DCB4FA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0ECA1-8AFE-4509-8DCF-24130B878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46E85-FDB4-471B-BC27-E6D7DA73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DC756-E7BF-4C4C-91E6-8BAE1237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9BC45-FDE5-4599-9C57-12F42597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47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980D-2389-4AED-8475-38F5DF408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31027-0A0A-42D9-9517-240D28638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63790-9C1B-4E76-AD58-73CE19DC3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B339D-BF28-46EA-B5F3-35703CCA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432B1-BF98-4D28-A651-63D9924F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073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71F03B-E729-4EEA-9E2A-39B84D45F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925E2-27CF-4BB6-AF2A-92D627BCB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A79FF-2C9E-4714-8934-8AD0EE489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6B144-773C-42CD-AE84-7D93062B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F68B6-43CE-4961-B45F-D79C4947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028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9795-8C35-4E43-B06A-450F83C67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98B7A-3480-4BD5-8070-07C43D70E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A1290-8445-4197-A03E-67DA4B32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751F4-ECFB-43B3-AE81-3568E617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E474A-6188-4159-887C-25932E88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46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09A0D-05B1-4D87-969E-28E7F543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EF23-1BDF-41B1-8CCE-6B0B9D778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28904-E0D6-456D-8FDA-73756D52D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1D46-38CB-4917-9AA9-66019B861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087A3-F57C-4A09-9B27-DBF4E2E9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085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9A15B-5109-40A4-A29C-719A05C2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7B545-9F51-4191-AEAB-2A6911CE8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6622A-3FB1-41D1-B242-5563EAF31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3B8AC-C6A8-4B99-B012-0C936876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BDC51-4636-459C-98E5-1F3644F2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81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D013-06F2-4540-BE3D-453BD944C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F1FCB-4EF5-4361-A89B-0B6DA5110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FDE65-A7B8-4061-8B3C-AA46CDFBA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BD0E2-08C0-4EF0-98E7-7BB91F9F7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A61EF-E885-4843-8CA1-BE2FEC822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6DDAD-A79E-43EE-802E-065C0A592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77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249B4-BB9E-436B-BDED-CD234FBED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218EA-2676-426F-9B03-92FE28882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CEF2C-D0A7-44D3-9474-2F5AD4A95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EE166-5FDD-45B8-A1DA-E2C6B87D3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11E398-B0CE-423A-909B-27D1AD6AA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58B5E-3773-478D-A304-18A592632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A24A5E-7228-479B-B879-3E8134814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97BA9F-9167-4C87-BD09-C27968D7B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96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740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DBE8-84EB-4CB6-9BC1-E8C292B3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923385-FC48-4D98-B010-7F0C5F32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6C9EE-FFA6-4D27-9088-39992571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FF5AB-BEDC-4E69-9822-78B15B5C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72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82328B-C05B-48B7-B52C-43284CA53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C1001-C4EC-419E-B336-CB5D05955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94934-AD9C-4F32-9D86-C73A14595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53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D5F30-9E01-42FA-9C60-4A3A47E39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92119-F8D5-4DF9-8560-7DD05F9AE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8383E-993A-46AB-826A-8E14AECDB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051FB-BAA0-4F87-B067-85766925A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816EE-28DB-4A02-A214-AC48EC8C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142CF-02BC-465E-94C7-AA0DA046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25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61883-0823-4193-B522-996D6F5AC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266C2C-66CD-44E4-A885-9E9DCB4FA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0ECA1-8AFE-4509-8DCF-24130B878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46E85-FDB4-471B-BC27-E6D7DA73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DC756-E7BF-4C4C-91E6-8BAE1237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9BC45-FDE5-4599-9C57-12F42597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429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980D-2389-4AED-8475-38F5DF408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31027-0A0A-42D9-9517-240D28638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63790-9C1B-4E76-AD58-73CE19DC3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B339D-BF28-46EA-B5F3-35703CCA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432B1-BF98-4D28-A651-63D9924F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28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71F03B-E729-4EEA-9E2A-39B84D45F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925E2-27CF-4BB6-AF2A-92D627BCB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A79FF-2C9E-4714-8934-8AD0EE489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6B144-773C-42CD-AE84-7D93062B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F68B6-43CE-4961-B45F-D79C4947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072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1A67E7-849B-480F-8B9F-2D21CE8891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E43786-8EA9-4911-9084-B8A1F428B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AC3FFF-F628-4588-8A0E-F178CDF076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EAAD8-73F6-41BF-A9A2-B68477EE97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82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CF9DE2-FE2A-448D-9D57-19EBC660E9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69B1A1-9C23-4DFA-8A47-967DE42638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3AEE25-EF23-4505-9C47-1ADF52248B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89BFF0-3E6C-4381-B453-9EA48F82D5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976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B7CF8A-681F-48F1-9ABB-FCCDBDD563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F5A5C-94BE-490E-A724-A377F805C3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28E14C-95AD-4D31-B7DE-D12200408F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05B9F7-795F-4C39-A26E-148BA6CDA2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134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1D58DB-599D-4F38-A747-613709C5C8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2F5471-4B4A-4876-8D5C-98DE6EFC3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27D321-C927-4363-AA46-6A3052016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8722C-CFD3-4074-8EAE-0F864C644D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829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BCE1752-2729-4A8B-BDD8-44B2B26257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646245-21A5-4F1A-B707-B34A67792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7473331-4FC0-4A3D-826F-28D7E210F9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3604F-A954-4861-B0E2-98CB56C9FA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807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313353-C2F5-43D7-B798-E539182412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823FBF2-6230-4A1C-9964-677D9EA0D5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1A04E6D-0AAB-4B4C-9F16-BE75F07D3D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0C9932-3DBA-49D0-9C24-B6F6531CA6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24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E4189C5-B24F-44A9-A8A5-25454AE0DA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00917F-DE15-4306-9C87-5DF6D538C8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81818A7-16CF-4631-B62B-E5F1D830DE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A3731-B442-41F3-80E1-37262AA0BD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893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8AF6EE-D8A7-460F-A7AD-136100BA07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7069E7-B2E6-4721-96DD-3B9A0976D4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2BA379-10AC-4E01-BB35-C47406AF7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148E3-6972-41B6-BD33-6569B6ADAFB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54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F8ACD-2FB4-4C56-90F9-349404F4B3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6825FB-9AB4-4749-85CB-3DE5E73545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139C05-3447-465F-B809-51ADBB652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DE67B1-9305-444D-A79F-38D3017273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078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706BDC-D5F8-4806-A959-54DB243211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D3EE90-7C16-439C-A49A-517E3FCBCC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0470E1-6BF6-4D6C-AFD9-E6AC503DB2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26543B-4B4C-4B03-AA20-F6A8CD57BD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398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904EC8-0AA4-489A-8B7B-E380E9D4E7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C6FE04-2ED9-401C-A58A-75B2A64124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FBB939-21C1-4793-A82E-EDF8AE3A95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141B6-EBC2-414E-BCF4-46D2DF51FA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359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1670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636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4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739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156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97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869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309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756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717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717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775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4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58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>
              <a:defRPr/>
            </a:pPr>
            <a:fld id="{AE20F465-527A-49DB-93B4-AD046F592ABD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215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3"/>
            <a:ext cx="3860800" cy="288925"/>
          </a:xfrm>
        </p:spPr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>
              <a:defRPr/>
            </a:pPr>
            <a:fld id="{B23128A7-346A-4F23-9BD1-CEC201610276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8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890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F034A-A530-4BEC-9B8B-1CDA31A36F09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65409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34C66-0128-4B63-A426-C685864C797B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786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0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0" y="1316084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84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pPr>
              <a:defRPr/>
            </a:pPr>
            <a:fld id="{8DD81944-44F3-4541-9AEE-6396804530BD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4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332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0448ED-1A47-43D4-A196-370F5C2B4404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484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62CD0-7A4A-4B6E-B2BA-9D250451DE5A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821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6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3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BEEC5B-CFDF-4FF1-B2DD-AC502ABAAD1F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9871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8A29E-CA3A-4CD1-8133-35D5ABDAA156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27235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FF793-D017-44A0-9F94-909E39B85A79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307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9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9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20377-08FE-4819-82E9-3283327E777A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04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93EA-558B-45CD-BD0D-21D9B4A8D63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8169-85A7-404C-AB80-3CDCAB368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F93EA-558B-45CD-BD0D-21D9B4A8D63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D8169-85A7-404C-AB80-3CDCAB368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1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54F199-F75D-47CA-B6AD-61A82E31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C13D3-9DEF-49BD-8638-4EA8C901B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A2B4B-C7B3-4B78-8E93-8D4D73B05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5D177-F6A0-4425-A868-F49264ACC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4A367-519A-47A6-8D94-5F23D4E66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7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54F199-F75D-47CA-B6AD-61A82E31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C13D3-9DEF-49BD-8638-4EA8C901B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A2B4B-C7B3-4B78-8E93-8D4D73B05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5D177-F6A0-4425-A868-F49264ACC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4A367-519A-47A6-8D94-5F23D4E66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8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54F199-F75D-47CA-B6AD-61A82E31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C13D3-9DEF-49BD-8638-4EA8C901B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A2B4B-C7B3-4B78-8E93-8D4D73B05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5D177-F6A0-4425-A868-F49264ACC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4A367-519A-47A6-8D94-5F23D4E66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7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54F199-F75D-47CA-B6AD-61A82E31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C13D3-9DEF-49BD-8638-4EA8C901B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A2B4B-C7B3-4B78-8E93-8D4D73B05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04C7A-1D9F-4A9D-B26A-9117827381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5D177-F6A0-4425-A868-F49264ACC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4A367-519A-47A6-8D94-5F23D4E66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64DB7-F2A1-4544-BD67-48739310E2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4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307CAE-35CC-4BD8-9B56-78D7FCBB41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DC9C9E9-2344-40F0-9BF7-0C6009AC3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0FFE54F-3EC9-41EB-BB25-A682AF90DF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319B71-602B-462F-B419-374DC89D33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ABAD3A1-12AC-4F0D-802D-7489DDFE9A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76D51FF-08B1-469A-BD54-5D144C1CB2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9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F93EA-558B-45CD-BD0D-21D9B4A8D6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D8169-85A7-404C-AB80-3CDCAB3683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1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4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7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3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47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1EEFF5-8528-429F-B42A-F95E1B31978B}" type="slidenum">
              <a:rPr lang="en-US" altLang="en-US" smtClean="0">
                <a:solidFill>
                  <a:srgbClr val="F0A22E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4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803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7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jp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1.jpg"/><Relationship Id="rId12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3.jp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4.jp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jp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vn/imgres?imgurl=http://chodientu.vn/storedata/items/item.06_2011/large_06_2011_a7804817340f0a16fe0e531998a479c2.gif&amp;imgrefurl=http://chodientu.vn/hanggiadung/san-pham/3205470/Dung-cu-co-xoong-noi.html&amp;usg=__WnQzDDyZkJCfQ5nrdPLQ4OHhQoQ=&amp;h=310&amp;w=295&amp;sz=21&amp;hl=vi&amp;start=18&amp;sig2=6Z6dXN7jbJ3p-zIjMrmGvA&amp;zoom=1&amp;tbnid=1ASdezys9fKBIM:&amp;tbnh=117&amp;tbnw=111&amp;ei=aw6oTvNq7peIB9zFyY4O&amp;prev=/search?q=%C4%91%C3%A1nh+r%E1%BB%ADa+xoong+n%E1%BB%93i&amp;hl=vi&amp;gbv=2&amp;tbm=isch&amp;itbs=1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vdoc.vn/data/image/2019/09/28/hinh-nen-thiet-ke-bai-giang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251"/>
            <a:ext cx="12237493" cy="70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0902" y="1812249"/>
            <a:ext cx="78991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KÌ I</a:t>
            </a:r>
          </a:p>
          <a:p>
            <a:pPr algn="ctr"/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6)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1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8"/>
    </mc:Choice>
    <mc:Fallback xmlns="">
      <p:transition spd="slow" advTm="12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ết hết về 5 từ điển Oxford tuyệt vời cho người học tiếng A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495005" cy="147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7827" y="1463039"/>
            <a:ext cx="11390811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Thực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hành</a:t>
            </a:r>
            <a:r>
              <a:rPr lang="en-US" sz="3600" dirty="0" smtClean="0"/>
              <a:t>: </a:t>
            </a:r>
            <a:r>
              <a:rPr lang="en-US" sz="3600" dirty="0" err="1" smtClean="0"/>
              <a:t>là</a:t>
            </a:r>
            <a:r>
              <a:rPr lang="en-US" sz="3600" dirty="0" smtClean="0"/>
              <a:t> </a:t>
            </a:r>
            <a:r>
              <a:rPr lang="en-US" sz="3600" dirty="0" err="1" smtClean="0"/>
              <a:t>từ</a:t>
            </a:r>
            <a:r>
              <a:rPr lang="en-US" sz="3600" dirty="0" smtClean="0"/>
              <a:t> </a:t>
            </a:r>
            <a:r>
              <a:rPr lang="en-US" sz="3600" dirty="0" err="1" smtClean="0"/>
              <a:t>chỉ</a:t>
            </a:r>
            <a:r>
              <a:rPr lang="en-US" sz="3600" dirty="0" smtClean="0"/>
              <a:t> </a:t>
            </a:r>
            <a:r>
              <a:rPr lang="en-US" sz="3600" dirty="0" err="1" smtClean="0"/>
              <a:t>chung</a:t>
            </a:r>
            <a:r>
              <a:rPr lang="en-US" sz="3600" dirty="0" smtClean="0"/>
              <a:t> </a:t>
            </a:r>
            <a:r>
              <a:rPr lang="en-US" sz="3600" dirty="0" err="1" smtClean="0"/>
              <a:t>việc</a:t>
            </a:r>
            <a:r>
              <a:rPr lang="en-US" sz="3600" dirty="0" smtClean="0"/>
              <a:t> </a:t>
            </a:r>
            <a:r>
              <a:rPr lang="en-US" sz="3600" dirty="0" err="1" smtClean="0"/>
              <a:t>áp</a:t>
            </a:r>
            <a:r>
              <a:rPr lang="en-US" sz="3600" dirty="0" smtClean="0"/>
              <a:t> </a:t>
            </a:r>
            <a:r>
              <a:rPr lang="en-US" sz="3600" dirty="0" err="1" smtClean="0"/>
              <a:t>dụng</a:t>
            </a:r>
            <a:r>
              <a:rPr lang="en-US" sz="3600" dirty="0" smtClean="0"/>
              <a:t> </a:t>
            </a:r>
            <a:r>
              <a:rPr lang="en-US" sz="3600" dirty="0" err="1" smtClean="0"/>
              <a:t>lí</a:t>
            </a:r>
            <a:r>
              <a:rPr lang="en-US" sz="3600" dirty="0" smtClean="0"/>
              <a:t> </a:t>
            </a:r>
            <a:r>
              <a:rPr lang="en-US" sz="3600" dirty="0" err="1" smtClean="0"/>
              <a:t>thuyết</a:t>
            </a:r>
            <a:r>
              <a:rPr lang="en-US" sz="3600" dirty="0" smtClean="0"/>
              <a:t> </a:t>
            </a:r>
            <a:r>
              <a:rPr lang="en-US" sz="3600" dirty="0" err="1" smtClean="0"/>
              <a:t>vào</a:t>
            </a:r>
            <a:r>
              <a:rPr lang="en-US" sz="3600" dirty="0" smtClean="0"/>
              <a:t> </a:t>
            </a:r>
            <a:r>
              <a:rPr lang="en-US" sz="3600" dirty="0" err="1" smtClean="0"/>
              <a:t>thực</a:t>
            </a:r>
            <a:r>
              <a:rPr lang="en-US" sz="3600" dirty="0" smtClean="0"/>
              <a:t> </a:t>
            </a:r>
            <a:r>
              <a:rPr lang="en-US" sz="3600" dirty="0" err="1" smtClean="0"/>
              <a:t>tế</a:t>
            </a:r>
            <a:endParaRPr lang="en-US" sz="3600" dirty="0"/>
          </a:p>
        </p:txBody>
      </p:sp>
      <p:sp>
        <p:nvSpPr>
          <p:cNvPr id="6" name="Right Arrow 5"/>
          <p:cNvSpPr/>
          <p:nvPr/>
        </p:nvSpPr>
        <p:spPr>
          <a:xfrm rot="5400000">
            <a:off x="5447210" y="4689567"/>
            <a:ext cx="1201786" cy="914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67543" y="5779162"/>
            <a:ext cx="9836331" cy="70788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nghĩa với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6537" y="3300548"/>
            <a:ext cx="11390811" cy="120032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Sử</a:t>
            </a:r>
            <a:r>
              <a:rPr lang="en-US" sz="3600" dirty="0" smtClean="0"/>
              <a:t> </a:t>
            </a:r>
            <a:r>
              <a:rPr lang="en-US" sz="3600" dirty="0" err="1" smtClean="0"/>
              <a:t>dụng</a:t>
            </a:r>
            <a:r>
              <a:rPr lang="en-US" sz="3600" dirty="0" smtClean="0"/>
              <a:t> </a:t>
            </a:r>
            <a:r>
              <a:rPr lang="en-US" sz="3600" dirty="0" err="1" smtClean="0"/>
              <a:t>từ</a:t>
            </a:r>
            <a:r>
              <a:rPr lang="en-US" sz="3600" dirty="0" smtClean="0"/>
              <a:t> “ </a:t>
            </a:r>
            <a:r>
              <a:rPr lang="en-US" sz="3600" dirty="0" err="1" smtClean="0">
                <a:solidFill>
                  <a:srgbClr val="FF0000"/>
                </a:solidFill>
              </a:rPr>
              <a:t>thực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hành</a:t>
            </a:r>
            <a:r>
              <a:rPr lang="en-US" sz="3600" dirty="0" smtClean="0"/>
              <a:t>”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câu</a:t>
            </a:r>
            <a:r>
              <a:rPr lang="en-US" sz="3600" dirty="0" smtClean="0"/>
              <a:t> </a:t>
            </a:r>
            <a:r>
              <a:rPr lang="en-US" sz="3600" dirty="0" err="1" smtClean="0"/>
              <a:t>này</a:t>
            </a:r>
            <a:r>
              <a:rPr lang="en-US" sz="3600" dirty="0" smtClean="0"/>
              <a:t> </a:t>
            </a:r>
            <a:r>
              <a:rPr lang="en-US" sz="3600" dirty="0" err="1" smtClean="0"/>
              <a:t>là</a:t>
            </a:r>
            <a:r>
              <a:rPr lang="en-US" sz="3600" dirty="0" smtClean="0"/>
              <a:t> </a:t>
            </a:r>
            <a:r>
              <a:rPr lang="en-US" sz="3600" dirty="0" err="1" smtClean="0"/>
              <a:t>không</a:t>
            </a:r>
            <a:r>
              <a:rPr lang="en-US" sz="3600" dirty="0" smtClean="0"/>
              <a:t> </a:t>
            </a:r>
            <a:r>
              <a:rPr lang="en-US" sz="3600" dirty="0" err="1" smtClean="0"/>
              <a:t>phù</a:t>
            </a:r>
            <a:r>
              <a:rPr lang="en-US" sz="3600" dirty="0" smtClean="0"/>
              <a:t> </a:t>
            </a:r>
            <a:r>
              <a:rPr lang="en-US" sz="3600" dirty="0" err="1" smtClean="0"/>
              <a:t>hợp</a:t>
            </a:r>
            <a:r>
              <a:rPr lang="en-US" sz="3600" dirty="0" smtClean="0"/>
              <a:t> </a:t>
            </a:r>
            <a:r>
              <a:rPr lang="en-US" sz="3600" dirty="0" err="1" smtClean="0"/>
              <a:t>với</a:t>
            </a:r>
            <a:r>
              <a:rPr lang="en-US" sz="3600" dirty="0" smtClean="0"/>
              <a:t> </a:t>
            </a:r>
            <a:r>
              <a:rPr lang="en-US" sz="3600" dirty="0" err="1" smtClean="0"/>
              <a:t>việc</a:t>
            </a:r>
            <a:r>
              <a:rPr lang="en-US" sz="3600" dirty="0" smtClean="0"/>
              <a:t> </a:t>
            </a:r>
            <a:r>
              <a:rPr lang="en-US" sz="3600" dirty="0" err="1" smtClean="0"/>
              <a:t>giải</a:t>
            </a:r>
            <a:r>
              <a:rPr lang="en-US" sz="3600" dirty="0" smtClean="0"/>
              <a:t> </a:t>
            </a:r>
            <a:r>
              <a:rPr lang="en-US" sz="3600" dirty="0" err="1" smtClean="0"/>
              <a:t>quyết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nhiệm</a:t>
            </a:r>
            <a:r>
              <a:rPr lang="en-US" sz="3600" dirty="0" smtClean="0"/>
              <a:t> </a:t>
            </a:r>
            <a:r>
              <a:rPr lang="en-US" sz="3600" dirty="0" err="1" smtClean="0"/>
              <a:t>vụ</a:t>
            </a:r>
            <a:r>
              <a:rPr lang="en-US" sz="3600" dirty="0" smtClean="0"/>
              <a:t> </a:t>
            </a:r>
            <a:r>
              <a:rPr lang="en-US" sz="3600" dirty="0" err="1" smtClean="0"/>
              <a:t>cụ</a:t>
            </a:r>
            <a:r>
              <a:rPr lang="en-US" sz="3600" dirty="0" smtClean="0"/>
              <a:t> </a:t>
            </a:r>
            <a:r>
              <a:rPr lang="en-US" sz="3600" dirty="0" err="1" smtClean="0"/>
              <a:t>thể</a:t>
            </a:r>
            <a:r>
              <a:rPr lang="en-US" sz="3600" dirty="0" smtClean="0"/>
              <a:t> </a:t>
            </a:r>
            <a:r>
              <a:rPr lang="en-US" sz="3600" dirty="0" err="1" smtClean="0"/>
              <a:t>như</a:t>
            </a:r>
            <a:r>
              <a:rPr lang="en-US" sz="3600" dirty="0" smtClean="0"/>
              <a:t> </a:t>
            </a:r>
            <a:r>
              <a:rPr lang="en-US" sz="3600" u="sng" dirty="0" err="1" smtClean="0"/>
              <a:t>bài</a:t>
            </a:r>
            <a:r>
              <a:rPr lang="en-US" sz="3600" u="sng" dirty="0" smtClean="0"/>
              <a:t> </a:t>
            </a:r>
            <a:r>
              <a:rPr lang="en-US" sz="3600" u="sng" dirty="0" err="1" smtClean="0"/>
              <a:t>tập</a:t>
            </a:r>
            <a:endParaRPr lang="en-US" sz="3600" u="sng" dirty="0"/>
          </a:p>
        </p:txBody>
      </p:sp>
      <p:sp>
        <p:nvSpPr>
          <p:cNvPr id="10" name="Right Arrow 9"/>
          <p:cNvSpPr/>
          <p:nvPr/>
        </p:nvSpPr>
        <p:spPr>
          <a:xfrm rot="5400000">
            <a:off x="5397137" y="2214156"/>
            <a:ext cx="1162594" cy="914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745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3"/>
    </mc:Choice>
    <mc:Fallback xmlns="">
      <p:transition spd="slow" advTm="37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2729" y="111169"/>
            <a:ext cx="10907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139285" y="1106108"/>
            <a:ext cx="97670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err="1" smtClean="0">
                <a:latin typeface="Times New Roman" panose="02020603050405020304" pitchFamily="18" charset="0"/>
              </a:rPr>
              <a:t>a.Một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miếng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khi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gói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khi</a:t>
            </a:r>
            <a:r>
              <a:rPr lang="en-US" altLang="en-US" sz="3600" dirty="0">
                <a:latin typeface="Times New Roman" panose="02020603050405020304" pitchFamily="18" charset="0"/>
              </a:rPr>
              <a:t>…..</a:t>
            </a:r>
          </a:p>
          <a:p>
            <a:pPr>
              <a:spcBef>
                <a:spcPct val="50000"/>
              </a:spcBef>
            </a:pPr>
            <a:r>
              <a:rPr lang="en-US" altLang="en-US" sz="3600" dirty="0" err="1" smtClean="0">
                <a:latin typeface="Times New Roman" panose="02020603050405020304" pitchFamily="18" charset="0"/>
              </a:rPr>
              <a:t>b.Đoàn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kết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600" dirty="0">
                <a:latin typeface="Times New Roman" panose="02020603050405020304" pitchFamily="18" charset="0"/>
              </a:rPr>
              <a:t> chia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rẽ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</a:rPr>
              <a:t> …...</a:t>
            </a:r>
          </a:p>
          <a:p>
            <a:pPr>
              <a:spcBef>
                <a:spcPct val="50000"/>
              </a:spcBef>
            </a:pPr>
            <a:r>
              <a:rPr lang="en-US" altLang="en-US" sz="3600" dirty="0" err="1" smtClean="0">
                <a:latin typeface="Times New Roman" panose="02020603050405020304" pitchFamily="18" charset="0"/>
              </a:rPr>
              <a:t>c.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kiêu</a:t>
            </a:r>
            <a:r>
              <a:rPr lang="en-US" altLang="en-US" sz="3600" dirty="0">
                <a:latin typeface="Times New Roman" panose="02020603050405020304" pitchFamily="18" charset="0"/>
              </a:rPr>
              <a:t>, …..</a:t>
            </a:r>
            <a:r>
              <a:rPr lang="en-US" altLang="en-US" sz="36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nản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dirty="0" err="1" smtClean="0">
                <a:latin typeface="Times New Roman" panose="02020603050405020304" pitchFamily="18" charset="0"/>
              </a:rPr>
              <a:t>d.Nói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lời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giữ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lấy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lời</a:t>
            </a:r>
            <a:r>
              <a:rPr lang="en-US" altLang="en-US" sz="3600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600" dirty="0" err="1">
                <a:latin typeface="Times New Roman" panose="02020603050405020304" pitchFamily="18" charset="0"/>
              </a:rPr>
              <a:t>Đừng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3600" dirty="0">
                <a:latin typeface="Times New Roman" panose="02020603050405020304" pitchFamily="18" charset="0"/>
              </a:rPr>
              <a:t> con </a:t>
            </a:r>
            <a:r>
              <a:rPr lang="en-US" altLang="en-US" sz="3600" dirty="0" err="1">
                <a:latin typeface="Times New Roman" panose="02020603050405020304" pitchFamily="18" charset="0"/>
              </a:rPr>
              <a:t>bướm</a:t>
            </a:r>
            <a:r>
              <a:rPr lang="en-US" altLang="en-US" sz="3600" dirty="0">
                <a:latin typeface="Times New Roman" panose="02020603050405020304" pitchFamily="18" charset="0"/>
              </a:rPr>
              <a:t> ….   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rồi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bay</a:t>
            </a:r>
          </a:p>
          <a:p>
            <a:pPr>
              <a:spcBef>
                <a:spcPct val="50000"/>
              </a:spcBef>
            </a:pPr>
            <a:r>
              <a:rPr lang="en-US" altLang="en-US" sz="3600" dirty="0" err="1" smtClean="0">
                <a:latin typeface="Times New Roman" panose="02020603050405020304" pitchFamily="18" charset="0"/>
              </a:rPr>
              <a:t>e.Tốt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gỗ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hơn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tốt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sơn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Xấu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Times New Roman" panose="02020603050405020304" pitchFamily="18" charset="0"/>
              </a:rPr>
              <a:t> …..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nết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còn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hơn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đẹp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người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586446" y="679269"/>
            <a:ext cx="2468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24882" y="1097281"/>
            <a:ext cx="125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2057" y="1915887"/>
            <a:ext cx="162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6468" y="2695303"/>
            <a:ext cx="162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4367349"/>
            <a:ext cx="162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2982" y="6039396"/>
            <a:ext cx="162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19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243"/>
    </mc:Choice>
    <mc:Fallback xmlns="">
      <p:transition spd="slow" advTm="28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E56AA3-5216-4639-9822-345F2AE93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196" y="6031329"/>
            <a:ext cx="812889" cy="885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D23E5-F5DC-410D-A8E4-90E8B2313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76357"/>
            <a:ext cx="629779" cy="685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EC654A-9D26-4FC2-848E-EC836B931C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369" y="5524121"/>
            <a:ext cx="466183" cy="5075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4F3267-831D-4E4C-9916-C5D53A0F53F7}"/>
              </a:ext>
            </a:extLst>
          </p:cNvPr>
          <p:cNvSpPr/>
          <p:nvPr/>
        </p:nvSpPr>
        <p:spPr>
          <a:xfrm>
            <a:off x="1699098" y="1020604"/>
            <a:ext cx="886492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1D1D"/>
                </a:solidFill>
                <a:effectLst>
                  <a:outerShdw dist="38100" dir="2700000" algn="bl" rotWithShape="0">
                    <a:srgbClr val="BFD7F6"/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8000" b="1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1D1D"/>
                </a:solidFill>
                <a:effectLst>
                  <a:outerShdw dist="38100" dir="2700000" algn="bl" rotWithShape="0">
                    <a:srgbClr val="BFD7F6"/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TRÒ CHƠI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0" b="1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1D1D"/>
                </a:solidFill>
                <a:effectLst>
                  <a:outerShdw dist="38100" dir="2700000" algn="bl" rotWithShape="0">
                    <a:srgbClr val="BFD7F6"/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AI NHANH, AI ĐÚNG</a:t>
            </a:r>
            <a:endParaRPr lang="en-US" altLang="zh-CN" sz="8000" b="1" dirty="0">
              <a:ln w="13462">
                <a:solidFill>
                  <a:srgbClr val="FFFFFF"/>
                </a:solidFill>
                <a:prstDash val="solid"/>
              </a:ln>
              <a:solidFill>
                <a:srgbClr val="FF1D1D"/>
              </a:solidFill>
              <a:effectLst>
                <a:outerShdw dist="38100" dir="2700000" algn="bl" rotWithShape="0">
                  <a:srgbClr val="BFD7F6"/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6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2F6FCEF-C910-4AA6-A553-8180CCEA21EC}"/>
              </a:ext>
            </a:extLst>
          </p:cNvPr>
          <p:cNvGrpSpPr/>
          <p:nvPr/>
        </p:nvGrpSpPr>
        <p:grpSpPr>
          <a:xfrm>
            <a:off x="1" y="5402435"/>
            <a:ext cx="12251779" cy="1455593"/>
            <a:chOff x="0" y="5402407"/>
            <a:chExt cx="12251779" cy="145559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E1C491D-5A5C-43F9-991A-F3CE980DB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130" y="5402407"/>
              <a:ext cx="3136649" cy="145559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FA636A3-590A-43CD-A43E-A965AE1AB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5402409"/>
              <a:ext cx="3136649" cy="145559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357EC7F-74A2-4DE5-A341-D2D8F61FB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767" y="5402408"/>
              <a:ext cx="3136649" cy="145559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2F60CD-C1C4-454D-AFED-50D7D9872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02409"/>
              <a:ext cx="3136649" cy="1455591"/>
            </a:xfrm>
            <a:prstGeom prst="rect">
              <a:avLst/>
            </a:prstGeom>
          </p:spPr>
        </p:pic>
      </p:grpSp>
      <p:sp>
        <p:nvSpPr>
          <p:cNvPr id="4" name="Snip Diagonal Corner Rectangle 3"/>
          <p:cNvSpPr/>
          <p:nvPr/>
        </p:nvSpPr>
        <p:spPr>
          <a:xfrm>
            <a:off x="351378" y="1956060"/>
            <a:ext cx="11738113" cy="1169700"/>
          </a:xfrm>
          <a:prstGeom prst="snip2DiagRect">
            <a:avLst/>
          </a:prstGeom>
          <a:noFill/>
          <a:ln w="1905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3800" b="1" dirty="0">
                <a:solidFill>
                  <a:prstClr val="black"/>
                </a:solidFill>
                <a:latin typeface="Calibri" panose="020F0502020204030204"/>
              </a:rPr>
              <a:t>Câu 1: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Một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miếng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gói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latin typeface="Times New Roman" panose="02020603050405020304" pitchFamily="18" charset="0"/>
              </a:rPr>
              <a:t>…..</a:t>
            </a:r>
          </a:p>
          <a:p>
            <a:pPr algn="just">
              <a:defRPr/>
            </a:pPr>
            <a:endParaRPr lang="vi-VN" altLang="en-US" sz="3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47341" y="3326617"/>
            <a:ext cx="3950451" cy="708059"/>
          </a:xfrm>
          <a:prstGeom prst="rect">
            <a:avLst/>
          </a:prstGeom>
          <a:solidFill>
            <a:srgbClr val="F2FF4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  <a:spcAft>
                <a:spcPts val="80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446460" y="3326617"/>
            <a:ext cx="3934837" cy="708059"/>
          </a:xfrm>
          <a:prstGeom prst="rect">
            <a:avLst/>
          </a:prstGeom>
          <a:solidFill>
            <a:srgbClr val="F2FF4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rét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18164" y="3371089"/>
            <a:ext cx="750725" cy="60053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77" y="3380743"/>
            <a:ext cx="682539" cy="599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DF52D5-E649-4EB2-8849-2683765DEBF8}"/>
              </a:ext>
            </a:extLst>
          </p:cNvPr>
          <p:cNvSpPr txBox="1"/>
          <p:nvPr/>
        </p:nvSpPr>
        <p:spPr>
          <a:xfrm>
            <a:off x="734113" y="217670"/>
            <a:ext cx="12066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en-US" sz="4000" b="1" i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Hãy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chọn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altLang="en-US" sz="4000" b="1" i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chữ cái trước câu trả lời đúng: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109CB1-0860-4792-97E2-887636322C37}"/>
              </a:ext>
            </a:extLst>
          </p:cNvPr>
          <p:cNvSpPr/>
          <p:nvPr/>
        </p:nvSpPr>
        <p:spPr>
          <a:xfrm>
            <a:off x="1446460" y="4574352"/>
            <a:ext cx="3934837" cy="708059"/>
          </a:xfrm>
          <a:prstGeom prst="rect">
            <a:avLst/>
          </a:prstGeom>
          <a:solidFill>
            <a:srgbClr val="F2FF4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lo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2A8B6B-7237-4563-98B3-B1068655D7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57" y="4628450"/>
            <a:ext cx="682539" cy="599806"/>
          </a:xfrm>
          <a:prstGeom prst="rect">
            <a:avLst/>
          </a:prstGeom>
        </p:spPr>
      </p:pic>
      <p:pic>
        <p:nvPicPr>
          <p:cNvPr id="15" name="BecauseILoveYou-PianoRomanticseaBea_nfdb">
            <a:hlinkClick r:id="" action="ppaction://media"/>
            <a:extLst>
              <a:ext uri="{FF2B5EF4-FFF2-40B4-BE49-F238E27FC236}">
                <a16:creationId xmlns:a16="http://schemas.microsoft.com/office/drawing/2014/main" id="{B83E60E3-09E2-45F5-B4E8-D0BE302888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7" end="188506.8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2995" y="6392068"/>
            <a:ext cx="406400" cy="406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5240CA-573B-435C-9788-B8C160D24C44}"/>
              </a:ext>
            </a:extLst>
          </p:cNvPr>
          <p:cNvSpPr/>
          <p:nvPr/>
        </p:nvSpPr>
        <p:spPr>
          <a:xfrm>
            <a:off x="6847340" y="4542819"/>
            <a:ext cx="3934837" cy="708059"/>
          </a:xfrm>
          <a:prstGeom prst="rect">
            <a:avLst/>
          </a:prstGeom>
          <a:solidFill>
            <a:srgbClr val="F2FF4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đầy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9D9C61-F410-42D7-A339-3ABFF65007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841" y="4591145"/>
            <a:ext cx="682539" cy="5998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E36B0F-7405-4DC3-A31D-4D9B433DFFA0}"/>
              </a:ext>
            </a:extLst>
          </p:cNvPr>
          <p:cNvCxnSpPr>
            <a:cxnSpLocks/>
          </p:cNvCxnSpPr>
          <p:nvPr/>
        </p:nvCxnSpPr>
        <p:spPr>
          <a:xfrm flipV="1">
            <a:off x="-198780" y="874912"/>
            <a:ext cx="12524775" cy="60736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" y="-58050"/>
            <a:ext cx="499123" cy="654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414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4082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51378" y="1203639"/>
            <a:ext cx="11738113" cy="1922149"/>
          </a:xfrm>
          <a:prstGeom prst="snip2DiagRect">
            <a:avLst/>
          </a:prstGeom>
          <a:noFill/>
          <a:ln w="1905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3800" b="1" dirty="0">
                <a:solidFill>
                  <a:prstClr val="black"/>
                </a:solidFill>
                <a:latin typeface="Calibri" panose="020F0502020204030204"/>
              </a:rPr>
              <a:t>Câu 2: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Đoàn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kết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000" dirty="0">
                <a:latin typeface="Times New Roman" panose="02020603050405020304" pitchFamily="18" charset="0"/>
              </a:rPr>
              <a:t> chia </a:t>
            </a:r>
            <a:r>
              <a:rPr lang="en-US" altLang="en-US" sz="4000" dirty="0" err="1">
                <a:latin typeface="Times New Roman" panose="02020603050405020304" pitchFamily="18" charset="0"/>
              </a:rPr>
              <a:t>rẽ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</a:rPr>
              <a:t> …...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7906" y="4448602"/>
            <a:ext cx="5862855" cy="708059"/>
          </a:xfrm>
          <a:prstGeom prst="rect">
            <a:avLst/>
          </a:prstGeom>
          <a:solidFill>
            <a:srgbClr val="ACFAB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  <a:spcAft>
                <a:spcPts val="80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632221" y="3223283"/>
            <a:ext cx="5277827" cy="708059"/>
          </a:xfrm>
          <a:prstGeom prst="rect">
            <a:avLst/>
          </a:prstGeom>
          <a:solidFill>
            <a:srgbClr val="ACFAB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nb-NO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91116" y="4493070"/>
            <a:ext cx="750725" cy="60053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529" y="3277406"/>
            <a:ext cx="682539" cy="599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DF52D5-E649-4EB2-8849-2683765DEBF8}"/>
              </a:ext>
            </a:extLst>
          </p:cNvPr>
          <p:cNvSpPr txBox="1"/>
          <p:nvPr/>
        </p:nvSpPr>
        <p:spPr>
          <a:xfrm>
            <a:off x="734113" y="217670"/>
            <a:ext cx="12066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en-US" sz="4000" b="1" i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Hãy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chọn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altLang="en-US" sz="4000" b="1" i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chữ cái trước câu trả lời đúng: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109CB1-0860-4792-97E2-887636322C37}"/>
              </a:ext>
            </a:extLst>
          </p:cNvPr>
          <p:cNvSpPr/>
          <p:nvPr/>
        </p:nvSpPr>
        <p:spPr>
          <a:xfrm>
            <a:off x="6620241" y="4449938"/>
            <a:ext cx="5277827" cy="708059"/>
          </a:xfrm>
          <a:prstGeom prst="rect">
            <a:avLst/>
          </a:prstGeom>
          <a:solidFill>
            <a:srgbClr val="ACFAB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D. 1913,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anh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Lê.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2A8B6B-7237-4563-98B3-B1068655D7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429" y="4504036"/>
            <a:ext cx="682539" cy="5998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5240CA-573B-435C-9788-B8C160D24C44}"/>
              </a:ext>
            </a:extLst>
          </p:cNvPr>
          <p:cNvSpPr/>
          <p:nvPr/>
        </p:nvSpPr>
        <p:spPr>
          <a:xfrm>
            <a:off x="407906" y="3239449"/>
            <a:ext cx="5839681" cy="708059"/>
          </a:xfrm>
          <a:prstGeom prst="rect">
            <a:avLst/>
          </a:prstGeom>
          <a:solidFill>
            <a:srgbClr val="ACFAB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vui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9D9C61-F410-42D7-A339-3ABFF65007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33" y="3287802"/>
            <a:ext cx="682539" cy="5998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E36B0F-7405-4DC3-A31D-4D9B433DFFA0}"/>
              </a:ext>
            </a:extLst>
          </p:cNvPr>
          <p:cNvCxnSpPr>
            <a:cxnSpLocks/>
          </p:cNvCxnSpPr>
          <p:nvPr/>
        </p:nvCxnSpPr>
        <p:spPr>
          <a:xfrm flipV="1">
            <a:off x="-198780" y="874912"/>
            <a:ext cx="12524775" cy="60736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" y="-58050"/>
            <a:ext cx="499123" cy="654907"/>
          </a:xfrm>
          <a:prstGeom prst="rect">
            <a:avLst/>
          </a:prstGeom>
          <a:noFill/>
        </p:spPr>
      </p:pic>
      <p:pic>
        <p:nvPicPr>
          <p:cNvPr id="18" name="BecauseILoveYou-PianoRomanticseaBea_nfdb">
            <a:hlinkClick r:id="" action="ppaction://media"/>
            <a:extLst>
              <a:ext uri="{FF2B5EF4-FFF2-40B4-BE49-F238E27FC236}">
                <a16:creationId xmlns:a16="http://schemas.microsoft.com/office/drawing/2014/main" id="{E6D26EAB-0E90-485E-B69C-3844A02ED4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7" end="188506.8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2995" y="63920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9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4082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6" grpId="0" animBg="1"/>
      <p:bldP spid="44" grpId="0" animBg="1"/>
      <p:bldP spid="13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r="-19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26962" y="1351979"/>
            <a:ext cx="11738113" cy="1169700"/>
          </a:xfrm>
          <a:prstGeom prst="snip2DiagRect">
            <a:avLst/>
          </a:prstGeom>
          <a:noFill/>
          <a:ln w="1905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38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Câu 3: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kiêu</a:t>
            </a:r>
            <a:r>
              <a:rPr lang="en-US" altLang="en-US" sz="4000" dirty="0">
                <a:latin typeface="Times New Roman" panose="02020603050405020304" pitchFamily="18" charset="0"/>
              </a:rPr>
              <a:t>, …..</a:t>
            </a:r>
            <a:r>
              <a:rPr lang="en-US" altLang="en-US" sz="40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nản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235" y="2924126"/>
            <a:ext cx="5505951" cy="10840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  <a:spcAft>
                <a:spcPts val="800"/>
              </a:spcAft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A.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bại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01575" y="2940548"/>
            <a:ext cx="5484188" cy="10840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43540" y="3344572"/>
            <a:ext cx="750725" cy="60053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241" y="3370651"/>
            <a:ext cx="682539" cy="599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DF52D5-E649-4EB2-8849-2683765DEBF8}"/>
              </a:ext>
            </a:extLst>
          </p:cNvPr>
          <p:cNvSpPr txBox="1"/>
          <p:nvPr/>
        </p:nvSpPr>
        <p:spPr>
          <a:xfrm>
            <a:off x="734113" y="217670"/>
            <a:ext cx="12066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en-US" sz="4000" b="1" i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Hãy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chọn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altLang="en-US" sz="4000" b="1" i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chữ cái trước câu trả lời đúng: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109CB1-0860-4792-97E2-887636322C37}"/>
              </a:ext>
            </a:extLst>
          </p:cNvPr>
          <p:cNvSpPr/>
          <p:nvPr/>
        </p:nvSpPr>
        <p:spPr>
          <a:xfrm>
            <a:off x="517219" y="4461127"/>
            <a:ext cx="5484188" cy="10840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Nỗi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khổ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2A8B6B-7237-4563-98B3-B1068655D7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65" y="4891207"/>
            <a:ext cx="682539" cy="5998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5240CA-573B-435C-9788-B8C160D24C44}"/>
              </a:ext>
            </a:extLst>
          </p:cNvPr>
          <p:cNvSpPr/>
          <p:nvPr/>
        </p:nvSpPr>
        <p:spPr>
          <a:xfrm>
            <a:off x="6401575" y="4429594"/>
            <a:ext cx="5484188" cy="10840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D.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vi-VN" sz="3200" dirty="0">
                <a:solidFill>
                  <a:prstClr val="black"/>
                </a:solidFill>
              </a:rPr>
              <a:t>Tinh thần yêu nước của các bác tiền bối.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9D9C61-F410-42D7-A339-3ABFF65007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25" y="4853902"/>
            <a:ext cx="682539" cy="5998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E36B0F-7405-4DC3-A31D-4D9B433DFFA0}"/>
              </a:ext>
            </a:extLst>
          </p:cNvPr>
          <p:cNvCxnSpPr>
            <a:cxnSpLocks/>
          </p:cNvCxnSpPr>
          <p:nvPr/>
        </p:nvCxnSpPr>
        <p:spPr>
          <a:xfrm flipV="1">
            <a:off x="-198780" y="874912"/>
            <a:ext cx="12524775" cy="60736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" y="-58050"/>
            <a:ext cx="499123" cy="654907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589A41-5DD2-4938-ABBE-22650B0759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909" y="6203121"/>
            <a:ext cx="499123" cy="654907"/>
          </a:xfrm>
          <a:prstGeom prst="rect">
            <a:avLst/>
          </a:prstGeom>
          <a:noFill/>
        </p:spPr>
      </p:pic>
      <p:pic>
        <p:nvPicPr>
          <p:cNvPr id="18" name="BecauseILoveYou-PianoRomanticseaBea_nfdb">
            <a:hlinkClick r:id="" action="ppaction://media"/>
            <a:extLst>
              <a:ext uri="{FF2B5EF4-FFF2-40B4-BE49-F238E27FC236}">
                <a16:creationId xmlns:a16="http://schemas.microsoft.com/office/drawing/2014/main" id="{4D2519D5-A495-408E-9504-0FCFBBC164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7" end="188506.8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2995" y="63920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1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4082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51378" y="1146220"/>
            <a:ext cx="11738113" cy="1530376"/>
          </a:xfrm>
          <a:prstGeom prst="snip2DiagRect">
            <a:avLst/>
          </a:prstGeom>
          <a:solidFill>
            <a:srgbClr val="FFFF66"/>
          </a:solidFill>
          <a:ln w="1905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vi-VN" altLang="en-US" sz="3800" b="1" dirty="0">
                <a:solidFill>
                  <a:prstClr val="black"/>
                </a:solidFill>
                <a:latin typeface="Calibri" panose="020F0502020204030204"/>
              </a:rPr>
              <a:t>Câu 4: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Nói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lời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giữ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lấy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lời</a:t>
            </a:r>
            <a:r>
              <a:rPr lang="en-US" altLang="en-US" sz="4000" dirty="0">
                <a:latin typeface="Times New Roman" panose="02020603050405020304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dirty="0" err="1">
                <a:latin typeface="Times New Roman" panose="02020603050405020304" pitchFamily="18" charset="0"/>
              </a:rPr>
              <a:t>Đừng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4000" dirty="0">
                <a:latin typeface="Times New Roman" panose="02020603050405020304" pitchFamily="18" charset="0"/>
              </a:rPr>
              <a:t> con </a:t>
            </a:r>
            <a:r>
              <a:rPr lang="en-US" altLang="en-US" sz="4000" dirty="0" err="1">
                <a:latin typeface="Times New Roman" panose="02020603050405020304" pitchFamily="18" charset="0"/>
              </a:rPr>
              <a:t>bướm</a:t>
            </a:r>
            <a:r>
              <a:rPr lang="en-US" altLang="en-US" sz="4000" dirty="0">
                <a:latin typeface="Times New Roman" panose="02020603050405020304" pitchFamily="18" charset="0"/>
              </a:rPr>
              <a:t> ….     </a:t>
            </a:r>
            <a:r>
              <a:rPr lang="en-US" altLang="en-US" sz="4000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bay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07117" y="3271345"/>
            <a:ext cx="6208088" cy="1034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  <a:spcAft>
                <a:spcPts val="80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đậu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04800" y="3271345"/>
            <a:ext cx="4901141" cy="1034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</a:rPr>
              <a:t>đi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338748" y="3788360"/>
            <a:ext cx="750725" cy="60053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20" y="3651425"/>
            <a:ext cx="682539" cy="599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DF52D5-E649-4EB2-8849-2683765DEBF8}"/>
              </a:ext>
            </a:extLst>
          </p:cNvPr>
          <p:cNvSpPr txBox="1"/>
          <p:nvPr/>
        </p:nvSpPr>
        <p:spPr>
          <a:xfrm>
            <a:off x="734113" y="217670"/>
            <a:ext cx="12066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en-US" sz="4000" b="1" i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Hãy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chọn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altLang="en-US" sz="4000" b="1" i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chữ cái trước câu trả lời đúng: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109CB1-0860-4792-97E2-887636322C37}"/>
              </a:ext>
            </a:extLst>
          </p:cNvPr>
          <p:cNvSpPr/>
          <p:nvPr/>
        </p:nvSpPr>
        <p:spPr>
          <a:xfrm>
            <a:off x="304800" y="4676707"/>
            <a:ext cx="4901141" cy="1034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chạy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2A8B6B-7237-4563-98B3-B1068655D7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01" y="5056787"/>
            <a:ext cx="682539" cy="5998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5240CA-573B-435C-9788-B8C160D24C44}"/>
              </a:ext>
            </a:extLst>
          </p:cNvPr>
          <p:cNvSpPr/>
          <p:nvPr/>
        </p:nvSpPr>
        <p:spPr>
          <a:xfrm>
            <a:off x="5716059" y="4645174"/>
            <a:ext cx="6183551" cy="1034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</a:rPr>
              <a:t>đứng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9D9C61-F410-42D7-A339-3ABFF65007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669" y="5125852"/>
            <a:ext cx="682539" cy="5998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E36B0F-7405-4DC3-A31D-4D9B433DFFA0}"/>
              </a:ext>
            </a:extLst>
          </p:cNvPr>
          <p:cNvCxnSpPr>
            <a:cxnSpLocks/>
          </p:cNvCxnSpPr>
          <p:nvPr/>
        </p:nvCxnSpPr>
        <p:spPr>
          <a:xfrm flipV="1">
            <a:off x="-198780" y="874912"/>
            <a:ext cx="12524775" cy="60736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" y="-58050"/>
            <a:ext cx="499123" cy="654907"/>
          </a:xfrm>
          <a:prstGeom prst="rect">
            <a:avLst/>
          </a:prstGeom>
          <a:noFill/>
        </p:spPr>
      </p:pic>
      <p:pic>
        <p:nvPicPr>
          <p:cNvPr id="18" name="BecauseILoveYou-PianoRomanticseaBea_nfdb">
            <a:hlinkClick r:id="" action="ppaction://media"/>
            <a:extLst>
              <a:ext uri="{FF2B5EF4-FFF2-40B4-BE49-F238E27FC236}">
                <a16:creationId xmlns:a16="http://schemas.microsoft.com/office/drawing/2014/main" id="{456BAC08-CAA2-4578-80DB-E766B5A675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7" end="188506.8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2995" y="63920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2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4082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51378" y="1146219"/>
            <a:ext cx="11738113" cy="1931831"/>
          </a:xfrm>
          <a:prstGeom prst="snip2DiagRect">
            <a:avLst/>
          </a:prstGeom>
          <a:solidFill>
            <a:srgbClr val="FFFF66"/>
          </a:solidFill>
          <a:ln w="1905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en-US" altLang="en-US" sz="38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ctr">
              <a:spcBef>
                <a:spcPct val="50000"/>
              </a:spcBef>
            </a:pPr>
            <a:r>
              <a:rPr lang="vi-VN" altLang="en-US" sz="3800" b="1" dirty="0" smtClean="0">
                <a:solidFill>
                  <a:prstClr val="black"/>
                </a:solidFill>
                <a:latin typeface="Calibri" panose="020F0502020204030204"/>
              </a:rPr>
              <a:t>Câu </a:t>
            </a:r>
            <a:r>
              <a:rPr lang="en-US" altLang="en-US" sz="3800" b="1" dirty="0" smtClean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vi-VN" altLang="en-US" sz="3800" b="1" dirty="0" smtClean="0">
                <a:solidFill>
                  <a:prstClr val="black"/>
                </a:solidFill>
                <a:latin typeface="Calibri" panose="020F0502020204030204"/>
              </a:rPr>
              <a:t>:</a:t>
            </a:r>
            <a:r>
              <a:rPr lang="en-US" altLang="en-US" sz="38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Tốt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gỗ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hơn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tốt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sơn</a:t>
            </a:r>
            <a:endParaRPr lang="en-US" altLang="en-US" sz="4000" dirty="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Xấu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000" dirty="0">
                <a:latin typeface="Times New Roman" panose="02020603050405020304" pitchFamily="18" charset="0"/>
              </a:rPr>
              <a:t> ….. </a:t>
            </a:r>
            <a:r>
              <a:rPr lang="en-US" altLang="en-US" sz="4000" dirty="0" err="1">
                <a:latin typeface="Times New Roman" panose="02020603050405020304" pitchFamily="18" charset="0"/>
              </a:rPr>
              <a:t>nết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còn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hơn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đẹp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người</a:t>
            </a:r>
            <a:endParaRPr lang="en-US" altLang="en-US" sz="4000" dirty="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07117" y="3271345"/>
            <a:ext cx="6208088" cy="1034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  <a:spcAft>
                <a:spcPts val="80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đẹp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04800" y="3271345"/>
            <a:ext cx="4901141" cy="1034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</a:rPr>
              <a:t>xinh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338748" y="3788360"/>
            <a:ext cx="750725" cy="60053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20" y="3651425"/>
            <a:ext cx="682539" cy="599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DF52D5-E649-4EB2-8849-2683765DEBF8}"/>
              </a:ext>
            </a:extLst>
          </p:cNvPr>
          <p:cNvSpPr txBox="1"/>
          <p:nvPr/>
        </p:nvSpPr>
        <p:spPr>
          <a:xfrm>
            <a:off x="734113" y="217670"/>
            <a:ext cx="12066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en-US" sz="4000" b="1" i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Hãy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chọn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altLang="en-US" sz="4000" b="1" i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chữ cái trước câu trả lời đúng: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109CB1-0860-4792-97E2-887636322C37}"/>
              </a:ext>
            </a:extLst>
          </p:cNvPr>
          <p:cNvSpPr/>
          <p:nvPr/>
        </p:nvSpPr>
        <p:spPr>
          <a:xfrm>
            <a:off x="304800" y="4676707"/>
            <a:ext cx="4901141" cy="1034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2A8B6B-7237-4563-98B3-B1068655D7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01" y="5056787"/>
            <a:ext cx="682539" cy="5998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5240CA-573B-435C-9788-B8C160D24C44}"/>
              </a:ext>
            </a:extLst>
          </p:cNvPr>
          <p:cNvSpPr/>
          <p:nvPr/>
        </p:nvSpPr>
        <p:spPr>
          <a:xfrm>
            <a:off x="5716059" y="4645174"/>
            <a:ext cx="6183551" cy="1034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</a:rPr>
              <a:t>đứng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9D9C61-F410-42D7-A339-3ABFF65007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669" y="5125852"/>
            <a:ext cx="682539" cy="5998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E36B0F-7405-4DC3-A31D-4D9B433DFFA0}"/>
              </a:ext>
            </a:extLst>
          </p:cNvPr>
          <p:cNvCxnSpPr>
            <a:cxnSpLocks/>
          </p:cNvCxnSpPr>
          <p:nvPr/>
        </p:nvCxnSpPr>
        <p:spPr>
          <a:xfrm flipV="1">
            <a:off x="-198780" y="874912"/>
            <a:ext cx="12524775" cy="60736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" y="-58050"/>
            <a:ext cx="499123" cy="654907"/>
          </a:xfrm>
          <a:prstGeom prst="rect">
            <a:avLst/>
          </a:prstGeom>
          <a:noFill/>
        </p:spPr>
      </p:pic>
      <p:pic>
        <p:nvPicPr>
          <p:cNvPr id="18" name="BecauseILoveYou-PianoRomanticseaBea_nfdb">
            <a:hlinkClick r:id="" action="ppaction://media"/>
            <a:extLst>
              <a:ext uri="{FF2B5EF4-FFF2-40B4-BE49-F238E27FC236}">
                <a16:creationId xmlns:a16="http://schemas.microsoft.com/office/drawing/2014/main" id="{456BAC08-CAA2-4578-80DB-E766B5A675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7" end="188506.8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2995" y="63920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4082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2729" y="111169"/>
            <a:ext cx="10907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ED7D3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srgbClr val="ED7D31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ED7D3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ED7D31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6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ED7D31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36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ED7D31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ED7D31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ED7D3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ED7D3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ED7D31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ED7D31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3600" b="1" dirty="0">
                <a:solidFill>
                  <a:srgbClr val="ED7D3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139285" y="1106108"/>
            <a:ext cx="97670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a.    </a:t>
            </a:r>
            <a:r>
              <a:rPr lang="en-US" alt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miếng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đói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gói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…..</a:t>
            </a:r>
          </a:p>
          <a:p>
            <a:pPr>
              <a:spcBef>
                <a:spcPct val="50000"/>
              </a:spcBef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b.    </a:t>
            </a:r>
            <a:r>
              <a:rPr lang="en-US" alt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Đoàn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rẽ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…...</a:t>
            </a:r>
          </a:p>
          <a:p>
            <a:pPr>
              <a:spcBef>
                <a:spcPct val="50000"/>
              </a:spcBef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c.   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kiêu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, …..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nản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d.     </a:t>
            </a:r>
            <a:r>
              <a:rPr lang="en-US" alt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Đừng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bướm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….    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bay</a:t>
            </a:r>
          </a:p>
          <a:p>
            <a:pPr>
              <a:spcBef>
                <a:spcPct val="50000"/>
              </a:spcBef>
            </a:pP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e.     </a:t>
            </a:r>
            <a:r>
              <a:rPr lang="en-US" alt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gỗ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sơn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Xấu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…..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nết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người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586446" y="679269"/>
            <a:ext cx="2468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711248" y="1097281"/>
            <a:ext cx="125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sz="36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2360" y="1915887"/>
            <a:ext cx="162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36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53472" y="2711800"/>
            <a:ext cx="162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err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endParaRPr lang="en-US" sz="36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4367349"/>
            <a:ext cx="162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36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2982" y="6039396"/>
            <a:ext cx="162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6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168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243"/>
    </mc:Choice>
    <mc:Fallback xmlns="">
      <p:transition spd="slow" advTm="28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1558344" y="2340649"/>
            <a:ext cx="716851" cy="41241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65938" y="2110636"/>
            <a:ext cx="729790" cy="19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275195" y="1898784"/>
            <a:ext cx="2090743" cy="715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35601" y="1573664"/>
            <a:ext cx="2987937" cy="682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44755" y="1573664"/>
            <a:ext cx="3627833" cy="4435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292916"/>
            <a:ext cx="1558344" cy="1447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 CỦA TỪ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>
            <a:stCxn id="14" idx="3"/>
          </p:cNvCxnSpPr>
          <p:nvPr/>
        </p:nvCxnSpPr>
        <p:spPr>
          <a:xfrm>
            <a:off x="8023538" y="1915162"/>
            <a:ext cx="72121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932608" y="2546855"/>
            <a:ext cx="3425781" cy="6711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47120" y="2444630"/>
            <a:ext cx="3126581" cy="8756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365938" y="2340649"/>
            <a:ext cx="566670" cy="27388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384146" y="2882447"/>
            <a:ext cx="56297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275195" y="3905987"/>
            <a:ext cx="2090743" cy="7157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558344" y="2905460"/>
            <a:ext cx="716851" cy="100052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932608" y="3932862"/>
            <a:ext cx="5233429" cy="68887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314441" y="4159788"/>
            <a:ext cx="669663" cy="20813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10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27" grpId="0" animBg="1"/>
      <p:bldP spid="21" grpId="0" animBg="1"/>
      <p:bldP spid="22" grpId="0" animBg="1"/>
      <p:bldP spid="26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672553" y="0"/>
            <a:ext cx="10646228" cy="1600200"/>
          </a:xfrm>
          <a:prstGeom prst="cloudCallout">
            <a:avLst>
              <a:gd name="adj1" fmla="val -33981"/>
              <a:gd name="adj2" fmla="val 66907"/>
            </a:avLst>
          </a:prstGeom>
          <a:gradFill rotWithShape="1">
            <a:gsLst>
              <a:gs pos="0">
                <a:srgbClr val="66FF66"/>
              </a:gs>
              <a:gs pos="50000">
                <a:srgbClr val="FFFFCC"/>
              </a:gs>
              <a:gs pos="100000">
                <a:srgbClr val="66FF66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b="1" i="1" dirty="0">
                <a:solidFill>
                  <a:srgbClr val="0000FF"/>
                </a:solidFill>
                <a:sym typeface="Symbol" pitchFamily="18" charset="2"/>
              </a:rPr>
              <a:t>    </a:t>
            </a:r>
            <a:r>
              <a:rPr lang="en-US" sz="6000" b="1" i="1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KHỞI ĐỘNG</a:t>
            </a:r>
            <a:endParaRPr lang="en-US" sz="6000" b="1" i="1" dirty="0">
              <a:solidFill>
                <a:srgbClr val="000000"/>
              </a:solidFill>
              <a:latin typeface="Tahoma" pitchFamily="34" charset="0"/>
              <a:sym typeface="Symbol" pitchFamily="18" charset="2"/>
            </a:endParaRPr>
          </a:p>
          <a:p>
            <a:pPr algn="ctr"/>
            <a:endParaRPr lang="en-US" sz="2400" b="1" i="1" dirty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659" y="1811600"/>
            <a:ext cx="1169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2228" y="2481943"/>
            <a:ext cx="100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61731" y="3176836"/>
            <a:ext cx="3525079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342" y="4476461"/>
            <a:ext cx="3511826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464" y="5839867"/>
            <a:ext cx="3466769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7943" y="2477589"/>
            <a:ext cx="100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3488" y="3269300"/>
            <a:ext cx="6763869" cy="52322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01236" y="5765632"/>
            <a:ext cx="6790764" cy="95410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5771" y="4118642"/>
            <a:ext cx="6836229" cy="138499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812936" y="3578378"/>
            <a:ext cx="1614426" cy="27426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1" idx="1"/>
          </p:cNvCxnSpPr>
          <p:nvPr/>
        </p:nvCxnSpPr>
        <p:spPr>
          <a:xfrm flipV="1">
            <a:off x="3745202" y="3530910"/>
            <a:ext cx="1588286" cy="13174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762136" y="4936377"/>
            <a:ext cx="1588286" cy="131746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989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22"/>
    </mc:Choice>
    <mc:Fallback xmlns="">
      <p:transition spd="slow" advTm="122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8640" y="507638"/>
            <a:ext cx="11064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44137" y="1767841"/>
            <a:ext cx="1140387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841863" y="1071154"/>
            <a:ext cx="1541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0725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72"/>
    </mc:Choice>
    <mc:Fallback xmlns="">
      <p:transition spd="slow" advTm="4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8012" y="311696"/>
            <a:ext cx="11064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6571" y="1140823"/>
            <a:ext cx="11403874" cy="1200329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06" y="2769327"/>
            <a:ext cx="5068389" cy="3788228"/>
          </a:xfrm>
          <a:prstGeom prst="rect">
            <a:avLst/>
          </a:prstGeom>
        </p:spPr>
      </p:pic>
      <p:sp>
        <p:nvSpPr>
          <p:cNvPr id="7" name="Text Box 57"/>
          <p:cNvSpPr txBox="1">
            <a:spLocks noChangeArrowheads="1"/>
          </p:cNvSpPr>
          <p:nvPr/>
        </p:nvSpPr>
        <p:spPr bwMode="auto">
          <a:xfrm>
            <a:off x="5427361" y="3044925"/>
            <a:ext cx="676463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1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24"/>
    </mc:Choice>
    <mc:Fallback xmlns="">
      <p:transition spd="slow" advTm="84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548640" y="507638"/>
            <a:ext cx="11064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26571" y="1532710"/>
            <a:ext cx="114038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3" descr="be-va-am-nhac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012"/>
            <a:ext cx="4066902" cy="377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8"/>
          <p:cNvSpPr txBox="1">
            <a:spLocks noChangeArrowheads="1"/>
          </p:cNvSpPr>
          <p:nvPr/>
        </p:nvSpPr>
        <p:spPr bwMode="auto">
          <a:xfrm>
            <a:off x="4127863" y="3214103"/>
            <a:ext cx="806413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8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03"/>
    </mc:Choice>
    <mc:Fallback xmlns="">
      <p:transition spd="slow" advTm="6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6571" y="1075509"/>
            <a:ext cx="114038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91886" y="207192"/>
            <a:ext cx="11064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64" descr="ANd9GcQEwZOerQ7I4QK94M9SKYt2rZboGTOT45PToljPcB7TR8xkeVw9x1kDJpU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6263"/>
            <a:ext cx="3997234" cy="334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9"/>
          <p:cNvSpPr txBox="1">
            <a:spLocks noChangeArrowheads="1"/>
          </p:cNvSpPr>
          <p:nvPr/>
        </p:nvSpPr>
        <p:spPr bwMode="auto">
          <a:xfrm>
            <a:off x="4310230" y="2847340"/>
            <a:ext cx="803852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9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74"/>
    </mc:Choice>
    <mc:Fallback xmlns="">
      <p:transition spd="slow" advTm="73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1558344" y="2340649"/>
            <a:ext cx="716851" cy="41241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65938" y="2110636"/>
            <a:ext cx="729790" cy="19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275195" y="1898784"/>
            <a:ext cx="2090743" cy="715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35601" y="1573664"/>
            <a:ext cx="2987937" cy="682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44755" y="1573664"/>
            <a:ext cx="3627833" cy="44357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292916"/>
            <a:ext cx="1558344" cy="1447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 CỦA TỪ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>
            <a:stCxn id="14" idx="3"/>
          </p:cNvCxnSpPr>
          <p:nvPr/>
        </p:nvCxnSpPr>
        <p:spPr>
          <a:xfrm>
            <a:off x="8023538" y="1915162"/>
            <a:ext cx="72121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932608" y="2546855"/>
            <a:ext cx="3425781" cy="6711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47120" y="2444630"/>
            <a:ext cx="3126581" cy="87563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365938" y="2340649"/>
            <a:ext cx="566670" cy="27388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384146" y="2882447"/>
            <a:ext cx="56297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275195" y="3905987"/>
            <a:ext cx="2090743" cy="7157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558344" y="2905460"/>
            <a:ext cx="716851" cy="100052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932608" y="3932862"/>
            <a:ext cx="5233429" cy="68887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314441" y="4159788"/>
            <a:ext cx="669663" cy="20813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75195" y="5286099"/>
            <a:ext cx="2090743" cy="7157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32608" y="4967616"/>
            <a:ext cx="2987937" cy="68299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38124" y="5802434"/>
            <a:ext cx="3288445" cy="88241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85764" y="5460937"/>
            <a:ext cx="2987937" cy="68299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18" idx="1"/>
          </p:cNvCxnSpPr>
          <p:nvPr/>
        </p:nvCxnSpPr>
        <p:spPr>
          <a:xfrm flipV="1">
            <a:off x="4419656" y="5309114"/>
            <a:ext cx="512952" cy="27429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7" idx="1"/>
          </p:cNvCxnSpPr>
          <p:nvPr/>
        </p:nvCxnSpPr>
        <p:spPr>
          <a:xfrm>
            <a:off x="1558343" y="3240452"/>
            <a:ext cx="716852" cy="240352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365938" y="5760584"/>
            <a:ext cx="512952" cy="38334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ight Brace 4"/>
          <p:cNvSpPr/>
          <p:nvPr/>
        </p:nvSpPr>
        <p:spPr>
          <a:xfrm>
            <a:off x="8358389" y="5177307"/>
            <a:ext cx="386366" cy="1507538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7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1558344" y="2340649"/>
            <a:ext cx="716851" cy="41241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65938" y="2110636"/>
            <a:ext cx="729790" cy="19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275195" y="1898784"/>
            <a:ext cx="2090743" cy="715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35601" y="1573664"/>
            <a:ext cx="2987937" cy="682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44755" y="1573664"/>
            <a:ext cx="3627833" cy="44357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292916"/>
            <a:ext cx="1558344" cy="1447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 CỦA TỪ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>
            <a:stCxn id="14" idx="3"/>
          </p:cNvCxnSpPr>
          <p:nvPr/>
        </p:nvCxnSpPr>
        <p:spPr>
          <a:xfrm>
            <a:off x="8023538" y="1915162"/>
            <a:ext cx="72121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932608" y="2546855"/>
            <a:ext cx="3425781" cy="6711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47120" y="2444630"/>
            <a:ext cx="3126581" cy="87563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365938" y="2340649"/>
            <a:ext cx="566670" cy="27388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384146" y="2882447"/>
            <a:ext cx="56297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275195" y="3905987"/>
            <a:ext cx="2090743" cy="7157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558344" y="2905460"/>
            <a:ext cx="716851" cy="100052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932608" y="3932862"/>
            <a:ext cx="5233429" cy="68887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314441" y="4159788"/>
            <a:ext cx="669663" cy="20813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75195" y="5286099"/>
            <a:ext cx="2090743" cy="7157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32608" y="4967616"/>
            <a:ext cx="2987937" cy="6829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38124" y="5802434"/>
            <a:ext cx="3288445" cy="882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85764" y="5460937"/>
            <a:ext cx="2987937" cy="68299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18" idx="1"/>
          </p:cNvCxnSpPr>
          <p:nvPr/>
        </p:nvCxnSpPr>
        <p:spPr>
          <a:xfrm flipV="1">
            <a:off x="4419656" y="5309114"/>
            <a:ext cx="512952" cy="27429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7" idx="1"/>
          </p:cNvCxnSpPr>
          <p:nvPr/>
        </p:nvCxnSpPr>
        <p:spPr>
          <a:xfrm>
            <a:off x="1558343" y="3240452"/>
            <a:ext cx="716852" cy="240352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365938" y="5760584"/>
            <a:ext cx="512952" cy="38334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ight Brace 4"/>
          <p:cNvSpPr/>
          <p:nvPr/>
        </p:nvSpPr>
        <p:spPr>
          <a:xfrm>
            <a:off x="8358389" y="5177307"/>
            <a:ext cx="386366" cy="1507538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75194" y="415567"/>
            <a:ext cx="2090743" cy="71575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Straight Arrow Connector 33"/>
          <p:cNvCxnSpPr>
            <a:endCxn id="33" idx="1"/>
          </p:cNvCxnSpPr>
          <p:nvPr/>
        </p:nvCxnSpPr>
        <p:spPr>
          <a:xfrm flipV="1">
            <a:off x="1566893" y="773443"/>
            <a:ext cx="708301" cy="146648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518338" y="505890"/>
            <a:ext cx="729790" cy="19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188001" y="-31082"/>
            <a:ext cx="3477632" cy="6829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162243" y="750733"/>
            <a:ext cx="4097629" cy="6711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518338" y="735903"/>
            <a:ext cx="566670" cy="27388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66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6"/>
          <p:cNvSpPr>
            <a:spLocks noChangeArrowheads="1"/>
          </p:cNvSpPr>
          <p:nvPr/>
        </p:nvSpPr>
        <p:spPr bwMode="auto">
          <a:xfrm rot="2111371">
            <a:off x="5997692" y="924519"/>
            <a:ext cx="3411537" cy="3265488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2700000" scaled="1"/>
          </a:gradFill>
          <a:ln w="9525">
            <a:pattFill prst="pct80">
              <a:fgClr>
                <a:srgbClr val="FF99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291" name="WordArt 4"/>
          <p:cNvSpPr>
            <a:spLocks noChangeArrowheads="1" noChangeShapeType="1" noTextEdit="1"/>
          </p:cNvSpPr>
          <p:nvPr/>
        </p:nvSpPr>
        <p:spPr bwMode="auto">
          <a:xfrm>
            <a:off x="1641566" y="661468"/>
            <a:ext cx="4019646" cy="1194226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Dặn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dò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091775" y="1695610"/>
            <a:ext cx="357704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4000" b="1" i="1" u="sng" dirty="0" err="1">
                <a:solidFill>
                  <a:schemeClr val="hlink"/>
                </a:solidFill>
                <a:latin typeface="Arial" charset="0"/>
                <a:cs typeface="Arial" charset="0"/>
              </a:rPr>
              <a:t>Chuẩn</a:t>
            </a:r>
            <a:r>
              <a:rPr lang="en-US" sz="4000" b="1" i="1" u="sng" dirty="0">
                <a:solidFill>
                  <a:schemeClr val="hlink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i="1" u="sng" dirty="0" err="1">
                <a:solidFill>
                  <a:schemeClr val="hlink"/>
                </a:solidFill>
                <a:latin typeface="Arial" charset="0"/>
                <a:cs typeface="Arial" charset="0"/>
              </a:rPr>
              <a:t>bị</a:t>
            </a:r>
            <a:r>
              <a:rPr lang="en-US" sz="40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: </a:t>
            </a:r>
            <a:endParaRPr lang="en-US" sz="4000" b="1" dirty="0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Ôn</a:t>
            </a:r>
            <a:r>
              <a:rPr lang="en-US" sz="4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tập</a:t>
            </a:r>
            <a:r>
              <a:rPr lang="en-US" sz="4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tiết</a:t>
            </a:r>
            <a:r>
              <a:rPr lang="en-US" sz="4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7</a:t>
            </a:r>
            <a:endParaRPr lang="en-US" sz="40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Picture 5" descr="WhitecornerFlowe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2622177" cy="212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04815"/>
            <a:ext cx="12192000" cy="2114550"/>
          </a:xfrm>
          <a:prstGeom prst="rect">
            <a:avLst/>
          </a:prstGeom>
        </p:spPr>
      </p:pic>
      <p:pic>
        <p:nvPicPr>
          <p:cNvPr id="7" name="Picture 19" descr="Book-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33" y="1972491"/>
            <a:ext cx="3113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9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8"/>
    </mc:Choice>
    <mc:Fallback xmlns="">
      <p:transition spd="slow" advTm="1878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0199" y="390650"/>
            <a:ext cx="117435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7" name="Rectangle 6"/>
          <p:cNvSpPr/>
          <p:nvPr/>
        </p:nvSpPr>
        <p:spPr>
          <a:xfrm>
            <a:off x="357050" y="2215182"/>
            <a:ext cx="11834949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6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!”             </a:t>
            </a:r>
          </a:p>
          <a:p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56216"/>
            <a:ext cx="12331337" cy="12017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766"/>
            <a:ext cx="12331337" cy="1711234"/>
          </a:xfrm>
          <a:prstGeom prst="rect">
            <a:avLst/>
          </a:prstGeom>
        </p:spPr>
      </p:pic>
      <p:pic>
        <p:nvPicPr>
          <p:cNvPr id="10" name="Picture 5" descr="WhitecornerFlowe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30"/>
            <a:ext cx="1632857" cy="168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041469" y="963536"/>
            <a:ext cx="3359331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641566" y="1582271"/>
            <a:ext cx="3602787" cy="87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3329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977"/>
    </mc:Choice>
    <mc:Fallback xmlns="">
      <p:transition advTm="7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0199" y="390650"/>
            <a:ext cx="117435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7" name="Rectangle 6"/>
          <p:cNvSpPr/>
          <p:nvPr/>
        </p:nvSpPr>
        <p:spPr>
          <a:xfrm>
            <a:off x="357049" y="2215182"/>
            <a:ext cx="1183494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i="1" dirty="0" err="1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3600" b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i="1" dirty="0" err="1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i="1" dirty="0" err="1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i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600" b="1" i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!”             </a:t>
            </a:r>
          </a:p>
          <a:p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56216"/>
            <a:ext cx="12331337" cy="12017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766"/>
            <a:ext cx="12331337" cy="1711234"/>
          </a:xfrm>
          <a:prstGeom prst="rect">
            <a:avLst/>
          </a:prstGeom>
        </p:spPr>
      </p:pic>
      <p:pic>
        <p:nvPicPr>
          <p:cNvPr id="10" name="Picture 5" descr="WhitecornerFlowe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30"/>
            <a:ext cx="1632857" cy="168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041469" y="963536"/>
            <a:ext cx="3359331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641566" y="1582271"/>
            <a:ext cx="3602787" cy="87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41566" y="2198151"/>
            <a:ext cx="116989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46448" y="2215181"/>
            <a:ext cx="116989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11428" y="2215182"/>
            <a:ext cx="116989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xoa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9989" y="3325191"/>
            <a:ext cx="206534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35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1977"/>
    </mc:Choice>
    <mc:Fallback xmlns="">
      <p:transition advTm="7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>
            <a:off x="1805904" y="2753060"/>
            <a:ext cx="716851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939575" y="2328707"/>
            <a:ext cx="885943" cy="1831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522755" y="2149032"/>
            <a:ext cx="2396975" cy="1431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25518" y="1634012"/>
            <a:ext cx="2852456" cy="111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89932" y="1667065"/>
            <a:ext cx="3043824" cy="887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292916"/>
            <a:ext cx="1805904" cy="1447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 CỦA TỪ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626958" y="1890422"/>
            <a:ext cx="56297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805815" y="2908997"/>
            <a:ext cx="2852456" cy="1196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221245" y="2915471"/>
            <a:ext cx="2852456" cy="1375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919730" y="3127495"/>
            <a:ext cx="905788" cy="9436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658271" y="3384574"/>
            <a:ext cx="56297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14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27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vdoc.vn/data/image/2019/10/03/hinh-nen-bai-giang-dien-tu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66" y="-339634"/>
            <a:ext cx="12309566" cy="719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2961" y="2567619"/>
            <a:ext cx="64269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nặng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bằng hai tay đưa ra phía trước, không nhấc cao lên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/>
          </a:p>
        </p:txBody>
      </p:sp>
      <p:pic>
        <p:nvPicPr>
          <p:cNvPr id="7" name="Picture 2" descr="Hòn đá to, hòn đá nặng, chỉ một người, nhấc không đặng ... | Ký ức tuổi th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1" y="2455818"/>
            <a:ext cx="3592285" cy="215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574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6"/>
    </mc:Choice>
    <mc:Fallback xmlns="">
      <p:transition spd="slow" advTm="11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61896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4"/>
    </mc:Choice>
    <mc:Fallback xmlns="">
      <p:transition spd="slow" advTm="1126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16944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u="sng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điều gì đó với ai (thường với người ngang hàng hay người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0972" y="2011046"/>
            <a:ext cx="9274628" cy="70788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471" y="5536908"/>
            <a:ext cx="1205752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5364606" y="1284387"/>
            <a:ext cx="836026" cy="670817"/>
          </a:xfrm>
          <a:prstGeom prst="rightArrow">
            <a:avLst>
              <a:gd name="adj1" fmla="val 50000"/>
              <a:gd name="adj2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5321321" y="2895216"/>
            <a:ext cx="927463" cy="754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89315" y="3861617"/>
            <a:ext cx="8325393" cy="70788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5400000">
            <a:off x="5371394" y="4726194"/>
            <a:ext cx="927466" cy="801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32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1"/>
    </mc:Choice>
    <mc:Fallback xmlns="">
      <p:transition spd="slow" advTm="23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câu nói HAY về Ông Bà ✓ Ấm áp và tràn đầy tình thương - Như Quỳ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62103"/>
            <a:ext cx="3291840" cy="280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.hellobacsi.com/wp-content/uploads/2018/08/timthumb-e15331452343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42" y="209006"/>
            <a:ext cx="3417089" cy="21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1396" y="300446"/>
            <a:ext cx="3540032" cy="206210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v</a:t>
            </a:r>
            <a:r>
              <a:rPr lang="en-US" sz="3200" b="1" u="sng" dirty="0" err="1" smtClean="0">
                <a:solidFill>
                  <a:srgbClr val="FF0000"/>
                </a:solidFill>
              </a:rPr>
              <a:t>ò</a:t>
            </a:r>
            <a:r>
              <a:rPr lang="en-US" sz="3200" b="1" dirty="0" smtClean="0"/>
              <a:t> : </a:t>
            </a:r>
            <a:r>
              <a:rPr lang="en-US" sz="3200" b="1" dirty="0" err="1" smtClean="0"/>
              <a:t>là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xát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lại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làm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rối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nát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hoặc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làm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sạch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31475" y="3902453"/>
            <a:ext cx="3722913" cy="255454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x</a:t>
            </a:r>
            <a:r>
              <a:rPr lang="en-US" sz="3200" b="1" u="sng" dirty="0" err="1" smtClean="0">
                <a:solidFill>
                  <a:srgbClr val="FF0000"/>
                </a:solidFill>
              </a:rPr>
              <a:t>oa</a:t>
            </a:r>
            <a:r>
              <a:rPr lang="en-US" sz="3200" b="1" dirty="0" smtClean="0"/>
              <a:t>: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/>
              <a:t>hành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động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vuốt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nhẹ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tóc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hiện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cảm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yêu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thương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của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dành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Hoàng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pic>
        <p:nvPicPr>
          <p:cNvPr id="10" name="Picture 9" descr="Biết hết về 5 từ điển Oxford tuyệt vời cho người học tiếng A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"/>
            <a:ext cx="2416629" cy="14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91302" y="3633779"/>
            <a:ext cx="3217818" cy="31197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/>
              <a:t>Dùng</a:t>
            </a:r>
            <a:r>
              <a:rPr lang="en-US" sz="3200" dirty="0" smtClean="0"/>
              <a:t> </a:t>
            </a:r>
            <a:r>
              <a:rPr lang="en-US" sz="3200" dirty="0" err="1" smtClean="0"/>
              <a:t>từ</a:t>
            </a:r>
            <a:r>
              <a:rPr lang="en-US" sz="3200" dirty="0" smtClean="0"/>
              <a:t> “</a:t>
            </a:r>
            <a:r>
              <a:rPr lang="en-US" sz="3200" b="1" u="sng" dirty="0" err="1" smtClean="0">
                <a:solidFill>
                  <a:srgbClr val="FF0000"/>
                </a:solidFill>
              </a:rPr>
              <a:t>Vò</a:t>
            </a:r>
            <a:r>
              <a:rPr lang="en-US" sz="3200" b="1" dirty="0" smtClean="0"/>
              <a:t>” </a:t>
            </a:r>
            <a:r>
              <a:rPr lang="en-US" sz="3200" b="1" dirty="0" err="1" smtClean="0"/>
              <a:t>không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hiện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đúng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hành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động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tình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cảm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yêu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thương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của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dành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cháu</a:t>
            </a:r>
            <a:r>
              <a:rPr lang="en-US" sz="3200" b="1" dirty="0" smtClean="0"/>
              <a:t>.</a:t>
            </a:r>
            <a:endParaRPr lang="en-US" sz="3200" dirty="0"/>
          </a:p>
        </p:txBody>
      </p:sp>
      <p:sp>
        <p:nvSpPr>
          <p:cNvPr id="11" name="Right Arrow 10"/>
          <p:cNvSpPr/>
          <p:nvPr/>
        </p:nvSpPr>
        <p:spPr>
          <a:xfrm rot="10800000">
            <a:off x="7401518" y="4664080"/>
            <a:ext cx="1385047" cy="11564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ent Arrow 2"/>
          <p:cNvSpPr/>
          <p:nvPr/>
        </p:nvSpPr>
        <p:spPr>
          <a:xfrm rot="5400000">
            <a:off x="9958121" y="1374672"/>
            <a:ext cx="2207623" cy="19732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438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5"/>
    </mc:Choice>
    <mc:Fallback xmlns="">
      <p:transition spd="slow" advTm="59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2" grpId="0" animBg="1"/>
      <p:bldP spid="11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4|53.6|69.4|16.2|14.4|48|4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4|53.6|69.4|16.2|14.4|48|4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6.4|28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|10|2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7|2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5.7|2.3|7.2|2.1|51.5|9.4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.9|3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.9|3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.8|1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|10.6|0.8|2.8|1.3|25.8|1.5|3.2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28.4|1.3"/>
</p:tagLst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BFD7F6"/>
      </a:accent5>
      <a:accent6>
        <a:srgbClr val="AE4845"/>
      </a:accent6>
      <a:hlink>
        <a:srgbClr val="0066CC"/>
      </a:hlink>
      <a:folHlink>
        <a:srgbClr val="80008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3430</TotalTime>
  <Words>1143</Words>
  <Application>Microsoft Office PowerPoint</Application>
  <PresentationFormat>Widescreen</PresentationFormat>
  <Paragraphs>158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Arial</vt:lpstr>
      <vt:lpstr>Calibri</vt:lpstr>
      <vt:lpstr>Calibri Light</vt:lpstr>
      <vt:lpstr>Franklin Gothic Book</vt:lpstr>
      <vt:lpstr>Franklin Gothic Medium</vt:lpstr>
      <vt:lpstr>Symbol</vt:lpstr>
      <vt:lpstr>Tahoma</vt:lpstr>
      <vt:lpstr>Times New Roman</vt:lpstr>
      <vt:lpstr>Wingdings 2</vt:lpstr>
      <vt:lpstr>Office Theme</vt:lpstr>
      <vt:lpstr>6_Office Theme</vt:lpstr>
      <vt:lpstr>7_Office Theme</vt:lpstr>
      <vt:lpstr>8_Office Theme</vt:lpstr>
      <vt:lpstr>9_Office Theme</vt:lpstr>
      <vt:lpstr>1_Default Design</vt:lpstr>
      <vt:lpstr>1_Office Theme</vt:lpstr>
      <vt:lpstr>8_Trek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TONG THU</dc:creator>
  <cp:lastModifiedBy>Windows User</cp:lastModifiedBy>
  <cp:revision>228</cp:revision>
  <dcterms:created xsi:type="dcterms:W3CDTF">2021-10-22T13:06:52Z</dcterms:created>
  <dcterms:modified xsi:type="dcterms:W3CDTF">2023-08-01T17:35:33Z</dcterms:modified>
</cp:coreProperties>
</file>