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2" r:id="rId1"/>
  </p:sldMasterIdLst>
  <p:notesMasterIdLst>
    <p:notesMasterId r:id="rId26"/>
  </p:notesMasterIdLst>
  <p:sldIdLst>
    <p:sldId id="7609" r:id="rId2"/>
    <p:sldId id="7582" r:id="rId3"/>
    <p:sldId id="7563" r:id="rId4"/>
    <p:sldId id="7594" r:id="rId5"/>
    <p:sldId id="7595" r:id="rId6"/>
    <p:sldId id="7584" r:id="rId7"/>
    <p:sldId id="7583" r:id="rId8"/>
    <p:sldId id="7585" r:id="rId9"/>
    <p:sldId id="7586" r:id="rId10"/>
    <p:sldId id="7599" r:id="rId11"/>
    <p:sldId id="7568" r:id="rId12"/>
    <p:sldId id="7570" r:id="rId13"/>
    <p:sldId id="7601" r:id="rId14"/>
    <p:sldId id="7598" r:id="rId15"/>
    <p:sldId id="7600" r:id="rId16"/>
    <p:sldId id="7590" r:id="rId17"/>
    <p:sldId id="7602" r:id="rId18"/>
    <p:sldId id="7604" r:id="rId19"/>
    <p:sldId id="7573" r:id="rId20"/>
    <p:sldId id="7607" r:id="rId21"/>
    <p:sldId id="7605" r:id="rId22"/>
    <p:sldId id="7612" r:id="rId23"/>
    <p:sldId id="7606" r:id="rId24"/>
    <p:sldId id="7610"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微软雅黑" panose="020B0503020204020204" pitchFamily="34" charset="-122"/>
      <p:regular r:id="rId31"/>
      <p:bold r:id="rId32"/>
    </p:embeddedFont>
    <p:embeddedFont>
      <p:font typeface=".VnRevueH" panose="020B7200000000000000" pitchFamily="34" charset="0"/>
      <p:regular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giang.k21dgdth@gmail.com" initials="p" lastIdx="1" clrIdx="0">
    <p:extLst>
      <p:ext uri="{19B8F6BF-5375-455C-9EA6-DF929625EA0E}">
        <p15:presenceInfo xmlns:p15="http://schemas.microsoft.com/office/powerpoint/2012/main" userId="d9335de34c27a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C908"/>
    <a:srgbClr val="E0FB9B"/>
    <a:srgbClr val="008000"/>
    <a:srgbClr val="FF3399"/>
    <a:srgbClr val="FBA93C"/>
    <a:srgbClr val="FDE1A9"/>
    <a:srgbClr val="B0EBFF"/>
    <a:srgbClr val="FD4739"/>
    <a:srgbClr val="9E4E06"/>
    <a:srgbClr val="9048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6" autoAdjust="0"/>
    <p:restoredTop sz="79753" autoAdjust="0"/>
  </p:normalViewPr>
  <p:slideViewPr>
    <p:cSldViewPr snapToGrid="0">
      <p:cViewPr varScale="1">
        <p:scale>
          <a:sx n="73" d="100"/>
          <a:sy n="73" d="100"/>
        </p:scale>
        <p:origin x="1122" y="60"/>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8CA4590E-342C-469D-BDD9-A84FC728FA12}" type="datetimeFigureOut">
              <a:rPr lang="zh-CN" altLang="en-US" smtClean="0"/>
              <a:t>2022/5/18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8C3F3A74-D056-467A-84B1-C9952CE1F72B}" type="slidenum">
              <a:rPr lang="zh-CN" altLang="en-US" smtClean="0"/>
              <a:t>‹#›</a:t>
            </a:fld>
            <a:endParaRPr lang="zh-CN" altLang="en-US" dirty="0"/>
          </a:p>
        </p:txBody>
      </p:sp>
    </p:spTree>
    <p:extLst>
      <p:ext uri="{BB962C8B-B14F-4D97-AF65-F5344CB8AC3E}">
        <p14:creationId xmlns:p14="http://schemas.microsoft.com/office/powerpoint/2010/main" val="426249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Click </a:t>
            </a:r>
            <a:r>
              <a:rPr lang="en-US" dirty="0" err="1"/>
              <a:t>vào</a:t>
            </a:r>
            <a:r>
              <a:rPr lang="en-US" baseline="0" dirty="0"/>
              <a:t> </a:t>
            </a:r>
            <a:r>
              <a:rPr lang="en-US" baseline="0" dirty="0" err="1"/>
              <a:t>các</a:t>
            </a:r>
            <a:r>
              <a:rPr lang="en-US" baseline="0" dirty="0"/>
              <a:t> con </a:t>
            </a:r>
            <a:r>
              <a:rPr lang="en-US" baseline="0" dirty="0" err="1"/>
              <a:t>vật</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Châu</a:t>
            </a:r>
            <a:r>
              <a:rPr lang="en-US" baseline="0" dirty="0"/>
              <a:t> </a:t>
            </a:r>
            <a:r>
              <a:rPr lang="en-US" baseline="0" dirty="0" err="1"/>
              <a:t>chấu</a:t>
            </a:r>
            <a:r>
              <a:rPr lang="en-US" baseline="0" dirty="0"/>
              <a:t> : </a:t>
            </a:r>
            <a:r>
              <a:rPr lang="en-US" baseline="0" dirty="0" err="1"/>
              <a:t>bài</a:t>
            </a:r>
            <a:r>
              <a:rPr lang="en-US" baseline="0" dirty="0"/>
              <a:t> </a:t>
            </a:r>
            <a:r>
              <a:rPr lang="en-US" baseline="0" dirty="0" err="1"/>
              <a:t>tập</a:t>
            </a:r>
            <a:r>
              <a:rPr lang="en-US" baseline="0" dirty="0"/>
              <a:t> 1, </a:t>
            </a:r>
            <a:r>
              <a:rPr lang="en-US" baseline="0" dirty="0" err="1"/>
              <a:t>chuồn</a:t>
            </a:r>
            <a:r>
              <a:rPr lang="en-US" baseline="0" dirty="0"/>
              <a:t> </a:t>
            </a:r>
            <a:r>
              <a:rPr lang="en-US" baseline="0" dirty="0" err="1"/>
              <a:t>chuồn</a:t>
            </a:r>
            <a:r>
              <a:rPr lang="en-US" baseline="0" dirty="0"/>
              <a:t>: </a:t>
            </a:r>
            <a:r>
              <a:rPr lang="en-US" baseline="0" dirty="0" err="1"/>
              <a:t>bài</a:t>
            </a:r>
            <a:r>
              <a:rPr lang="en-US" baseline="0" dirty="0"/>
              <a:t> </a:t>
            </a:r>
            <a:r>
              <a:rPr lang="en-US" baseline="0" dirty="0" err="1"/>
              <a:t>tập</a:t>
            </a:r>
            <a:r>
              <a:rPr lang="en-US" baseline="0" dirty="0"/>
              <a:t> 2, </a:t>
            </a:r>
            <a:r>
              <a:rPr lang="en-US" baseline="0" dirty="0" err="1"/>
              <a:t>bọ</a:t>
            </a:r>
            <a:r>
              <a:rPr lang="en-US" baseline="0" dirty="0"/>
              <a:t>: </a:t>
            </a:r>
            <a:r>
              <a:rPr lang="en-US" baseline="0" dirty="0" err="1"/>
              <a:t>bài</a:t>
            </a:r>
            <a:r>
              <a:rPr lang="en-US" baseline="0" dirty="0"/>
              <a:t> </a:t>
            </a:r>
            <a:r>
              <a:rPr lang="en-US" baseline="0" dirty="0" err="1"/>
              <a:t>tập</a:t>
            </a:r>
            <a:r>
              <a:rPr lang="en-US" baseline="0" dirty="0"/>
              <a:t> 3, </a:t>
            </a:r>
            <a:r>
              <a:rPr lang="en-US" baseline="0" dirty="0" err="1"/>
              <a:t>dế</a:t>
            </a:r>
            <a:r>
              <a:rPr lang="en-US" baseline="0" dirty="0"/>
              <a:t> </a:t>
            </a:r>
            <a:r>
              <a:rPr lang="en-US" baseline="0" dirty="0" err="1"/>
              <a:t>trũi</a:t>
            </a:r>
            <a:r>
              <a:rPr lang="en-US" baseline="0" dirty="0"/>
              <a:t>: </a:t>
            </a:r>
            <a:r>
              <a:rPr lang="en-US" baseline="0" dirty="0" err="1"/>
              <a:t>bài</a:t>
            </a:r>
            <a:r>
              <a:rPr lang="en-US" baseline="0" dirty="0"/>
              <a:t> </a:t>
            </a:r>
            <a:r>
              <a:rPr lang="en-US" baseline="0" dirty="0" err="1"/>
              <a:t>tập</a:t>
            </a:r>
            <a:r>
              <a:rPr lang="en-US" baseline="0" dirty="0"/>
              <a:t> 4)</a:t>
            </a:r>
          </a:p>
          <a:p>
            <a:pPr marL="228600" indent="-228600">
              <a:buAutoNum type="arabicPeriod"/>
            </a:pPr>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quay </a:t>
            </a:r>
            <a:r>
              <a:rPr lang="en-US" baseline="0" dirty="0" err="1"/>
              <a:t>về</a:t>
            </a:r>
            <a:r>
              <a:rPr lang="en-US" baseline="0" dirty="0"/>
              <a:t>. </a:t>
            </a:r>
          </a:p>
          <a:p>
            <a:pPr marL="228600" indent="-228600">
              <a:buAutoNum type="arabicPeriod"/>
            </a:pPr>
            <a:r>
              <a:rPr lang="en-US" baseline="0" dirty="0"/>
              <a:t>Click </a:t>
            </a:r>
            <a:r>
              <a:rPr lang="en-US" baseline="0" dirty="0" err="1"/>
              <a:t>vào</a:t>
            </a:r>
            <a:r>
              <a:rPr lang="en-US" baseline="0" dirty="0"/>
              <a:t> </a:t>
            </a:r>
            <a:r>
              <a:rPr lang="en-US" baseline="0" dirty="0" err="1"/>
              <a:t>chỗ</a:t>
            </a:r>
            <a:r>
              <a:rPr lang="en-US" baseline="0" dirty="0"/>
              <a:t>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lời</a:t>
            </a:r>
            <a:r>
              <a:rPr lang="en-US" baseline="0" dirty="0"/>
              <a:t> </a:t>
            </a:r>
            <a:r>
              <a:rPr lang="en-US" baseline="0" dirty="0" err="1"/>
              <a:t>nói</a:t>
            </a:r>
            <a:r>
              <a:rPr lang="en-US" baseline="0" dirty="0"/>
              <a:t> </a:t>
            </a:r>
            <a:r>
              <a:rPr lang="en-US" baseline="0" dirty="0" err="1"/>
              <a:t>của</a:t>
            </a:r>
            <a:r>
              <a:rPr lang="en-US" baseline="0" dirty="0"/>
              <a:t> </a:t>
            </a:r>
            <a:r>
              <a:rPr lang="en-US" baseline="0" dirty="0" err="1"/>
              <a:t>Mèn</a:t>
            </a:r>
            <a:r>
              <a:rPr lang="en-US" baseline="0" dirty="0"/>
              <a:t> </a:t>
            </a:r>
            <a:r>
              <a:rPr lang="en-US" baseline="0" dirty="0" err="1"/>
              <a:t>sau</a:t>
            </a:r>
            <a:r>
              <a:rPr lang="en-US" baseline="0" dirty="0"/>
              <a:t> </a:t>
            </a:r>
            <a:r>
              <a:rPr lang="en-US" baseline="0" dirty="0" err="1"/>
              <a:t>khi</a:t>
            </a:r>
            <a:r>
              <a:rPr lang="en-US" baseline="0" dirty="0"/>
              <a:t> </a:t>
            </a:r>
            <a:r>
              <a:rPr lang="en-US" baseline="0" dirty="0" err="1"/>
              <a:t>đã</a:t>
            </a:r>
            <a:r>
              <a:rPr lang="en-US" baseline="0" dirty="0"/>
              <a:t> </a:t>
            </a:r>
            <a:r>
              <a:rPr lang="en-US" baseline="0" dirty="0" err="1"/>
              <a:t>làm</a:t>
            </a:r>
            <a:r>
              <a:rPr lang="en-US" baseline="0" dirty="0"/>
              <a:t> </a:t>
            </a:r>
            <a:r>
              <a:rPr lang="en-US" baseline="0" dirty="0" err="1"/>
              <a:t>xong</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a:t>
            </a:r>
          </a:p>
          <a:p>
            <a:pPr marL="228600" indent="-228600">
              <a:buAutoNum type="arabicPeriod"/>
            </a:pPr>
            <a:r>
              <a:rPr lang="en-US" baseline="0" dirty="0" err="1"/>
              <a:t>Tại</a:t>
            </a:r>
            <a:r>
              <a:rPr lang="en-US" baseline="0" dirty="0"/>
              <a:t> slide </a:t>
            </a:r>
            <a:r>
              <a:rPr lang="en-US" baseline="0" dirty="0" err="1"/>
              <a:t>này</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a:t>
            </a:r>
            <a:r>
              <a:rPr lang="en-US" baseline="0" dirty="0" err="1"/>
              <a:t>đi</a:t>
            </a:r>
            <a:r>
              <a:rPr lang="en-US" baseline="0" dirty="0"/>
              <a:t> </a:t>
            </a:r>
            <a:r>
              <a:rPr lang="en-US" baseline="0" dirty="0" err="1"/>
              <a:t>tới</a:t>
            </a:r>
            <a:r>
              <a:rPr lang="en-US" baseline="0" dirty="0"/>
              <a:t> slide </a:t>
            </a:r>
            <a:r>
              <a:rPr lang="en-US" baseline="0" dirty="0" err="1"/>
              <a:t>đối</a:t>
            </a:r>
            <a:r>
              <a:rPr lang="en-US" baseline="0" dirty="0"/>
              <a:t> </a:t>
            </a:r>
            <a:r>
              <a:rPr lang="en-US" baseline="0" dirty="0" err="1"/>
              <a:t>chiếu</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bài</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3A74-D056-467A-84B1-C9952CE1F72B}" type="slidenum">
              <a:rPr lang="zh-CN" altLang="en-US" smtClean="0"/>
              <a:t>19</a:t>
            </a:fld>
            <a:endParaRPr lang="zh-CN" altLang="en-US" dirty="0"/>
          </a:p>
        </p:txBody>
      </p:sp>
    </p:spTree>
    <p:extLst>
      <p:ext uri="{BB962C8B-B14F-4D97-AF65-F5344CB8AC3E}">
        <p14:creationId xmlns:p14="http://schemas.microsoft.com/office/powerpoint/2010/main" val="1315755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7824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eriod"/>
            </a:pPr>
            <a:r>
              <a:rPr lang="en-US" dirty="0"/>
              <a:t>Click </a:t>
            </a:r>
            <a:r>
              <a:rPr lang="en-US" dirty="0" err="1"/>
              <a:t>vào</a:t>
            </a:r>
            <a:r>
              <a:rPr lang="en-US" baseline="0" dirty="0"/>
              <a:t> </a:t>
            </a:r>
            <a:r>
              <a:rPr lang="en-US" baseline="0" dirty="0" err="1"/>
              <a:t>các</a:t>
            </a:r>
            <a:r>
              <a:rPr lang="en-US" baseline="0" dirty="0"/>
              <a:t> con </a:t>
            </a:r>
            <a:r>
              <a:rPr lang="en-US" baseline="0" dirty="0" err="1"/>
              <a:t>vật</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Châu</a:t>
            </a:r>
            <a:r>
              <a:rPr lang="en-US" baseline="0" dirty="0"/>
              <a:t> </a:t>
            </a:r>
            <a:r>
              <a:rPr lang="en-US" baseline="0" dirty="0" err="1"/>
              <a:t>chấu</a:t>
            </a:r>
            <a:r>
              <a:rPr lang="en-US" baseline="0" dirty="0"/>
              <a:t> : </a:t>
            </a:r>
            <a:r>
              <a:rPr lang="en-US" baseline="0" dirty="0" err="1"/>
              <a:t>bài</a:t>
            </a:r>
            <a:r>
              <a:rPr lang="en-US" baseline="0" dirty="0"/>
              <a:t> </a:t>
            </a:r>
            <a:r>
              <a:rPr lang="en-US" baseline="0" dirty="0" err="1"/>
              <a:t>tập</a:t>
            </a:r>
            <a:r>
              <a:rPr lang="en-US" baseline="0" dirty="0"/>
              <a:t> 1, </a:t>
            </a:r>
            <a:r>
              <a:rPr lang="en-US" baseline="0" dirty="0" err="1"/>
              <a:t>chuồn</a:t>
            </a:r>
            <a:r>
              <a:rPr lang="en-US" baseline="0" dirty="0"/>
              <a:t> </a:t>
            </a:r>
            <a:r>
              <a:rPr lang="en-US" baseline="0" dirty="0" err="1"/>
              <a:t>chuồn</a:t>
            </a:r>
            <a:r>
              <a:rPr lang="en-US" baseline="0" dirty="0"/>
              <a:t>: </a:t>
            </a:r>
            <a:r>
              <a:rPr lang="en-US" baseline="0" dirty="0" err="1"/>
              <a:t>bài</a:t>
            </a:r>
            <a:r>
              <a:rPr lang="en-US" baseline="0" dirty="0"/>
              <a:t> </a:t>
            </a:r>
            <a:r>
              <a:rPr lang="en-US" baseline="0" dirty="0" err="1"/>
              <a:t>tập</a:t>
            </a:r>
            <a:r>
              <a:rPr lang="en-US" baseline="0" dirty="0"/>
              <a:t> 2, </a:t>
            </a:r>
            <a:r>
              <a:rPr lang="en-US" baseline="0" dirty="0" err="1"/>
              <a:t>bọ</a:t>
            </a:r>
            <a:r>
              <a:rPr lang="en-US" baseline="0" dirty="0"/>
              <a:t>: </a:t>
            </a:r>
            <a:r>
              <a:rPr lang="en-US" baseline="0" dirty="0" err="1"/>
              <a:t>bài</a:t>
            </a:r>
            <a:r>
              <a:rPr lang="en-US" baseline="0" dirty="0"/>
              <a:t> </a:t>
            </a:r>
            <a:r>
              <a:rPr lang="en-US" baseline="0" dirty="0" err="1"/>
              <a:t>tập</a:t>
            </a:r>
            <a:r>
              <a:rPr lang="en-US" baseline="0" dirty="0"/>
              <a:t> 3, </a:t>
            </a:r>
            <a:r>
              <a:rPr lang="en-US" baseline="0" dirty="0" err="1"/>
              <a:t>dế</a:t>
            </a:r>
            <a:r>
              <a:rPr lang="en-US" baseline="0" dirty="0"/>
              <a:t> </a:t>
            </a:r>
            <a:r>
              <a:rPr lang="en-US" baseline="0" dirty="0" err="1"/>
              <a:t>trũi</a:t>
            </a:r>
            <a:r>
              <a:rPr lang="en-US" baseline="0" dirty="0"/>
              <a:t>: </a:t>
            </a:r>
            <a:r>
              <a:rPr lang="en-US" baseline="0" dirty="0" err="1"/>
              <a:t>bài</a:t>
            </a:r>
            <a:r>
              <a:rPr lang="en-US" baseline="0" dirty="0"/>
              <a:t> </a:t>
            </a:r>
            <a:r>
              <a:rPr lang="en-US" baseline="0" dirty="0" err="1"/>
              <a:t>tập</a:t>
            </a:r>
            <a:r>
              <a:rPr lang="en-US" baseline="0" dirty="0"/>
              <a:t> 4)</a:t>
            </a:r>
          </a:p>
          <a:p>
            <a:pPr marL="228600" indent="-228600">
              <a:buAutoNum type="arabicPeriod"/>
            </a:pPr>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quay </a:t>
            </a:r>
            <a:r>
              <a:rPr lang="en-US" baseline="0" dirty="0" err="1"/>
              <a:t>về</a:t>
            </a:r>
            <a:r>
              <a:rPr lang="en-US" baseline="0" dirty="0"/>
              <a:t>. </a:t>
            </a:r>
          </a:p>
          <a:p>
            <a:pPr marL="228600" indent="-228600">
              <a:buAutoNum type="arabicPeriod"/>
            </a:pPr>
            <a:r>
              <a:rPr lang="en-US" baseline="0" dirty="0"/>
              <a:t>Click </a:t>
            </a:r>
            <a:r>
              <a:rPr lang="en-US" baseline="0" dirty="0" err="1"/>
              <a:t>vào</a:t>
            </a:r>
            <a:r>
              <a:rPr lang="en-US" baseline="0" dirty="0"/>
              <a:t> </a:t>
            </a:r>
            <a:r>
              <a:rPr lang="en-US" baseline="0" dirty="0" err="1"/>
              <a:t>chỗ</a:t>
            </a:r>
            <a:r>
              <a:rPr lang="en-US" baseline="0" dirty="0"/>
              <a:t>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hiện</a:t>
            </a:r>
            <a:r>
              <a:rPr lang="en-US" baseline="0" dirty="0"/>
              <a:t> ra </a:t>
            </a:r>
            <a:r>
              <a:rPr lang="en-US" baseline="0" dirty="0" err="1"/>
              <a:t>lời</a:t>
            </a:r>
            <a:r>
              <a:rPr lang="en-US" baseline="0" dirty="0"/>
              <a:t> </a:t>
            </a:r>
            <a:r>
              <a:rPr lang="en-US" baseline="0" dirty="0" err="1"/>
              <a:t>nói</a:t>
            </a:r>
            <a:r>
              <a:rPr lang="en-US" baseline="0" dirty="0"/>
              <a:t> </a:t>
            </a:r>
            <a:r>
              <a:rPr lang="en-US" baseline="0" dirty="0" err="1"/>
              <a:t>của</a:t>
            </a:r>
            <a:r>
              <a:rPr lang="en-US" baseline="0" dirty="0"/>
              <a:t> </a:t>
            </a:r>
            <a:r>
              <a:rPr lang="en-US" baseline="0" dirty="0" err="1"/>
              <a:t>Mèn</a:t>
            </a:r>
            <a:r>
              <a:rPr lang="en-US" baseline="0" dirty="0"/>
              <a:t> </a:t>
            </a:r>
            <a:r>
              <a:rPr lang="en-US" baseline="0" dirty="0" err="1"/>
              <a:t>sau</a:t>
            </a:r>
            <a:r>
              <a:rPr lang="en-US" baseline="0" dirty="0"/>
              <a:t> </a:t>
            </a:r>
            <a:r>
              <a:rPr lang="en-US" baseline="0" dirty="0" err="1"/>
              <a:t>khi</a:t>
            </a:r>
            <a:r>
              <a:rPr lang="en-US" baseline="0" dirty="0"/>
              <a:t> </a:t>
            </a:r>
            <a:r>
              <a:rPr lang="en-US" baseline="0" dirty="0" err="1"/>
              <a:t>đã</a:t>
            </a:r>
            <a:r>
              <a:rPr lang="en-US" baseline="0" dirty="0"/>
              <a:t> </a:t>
            </a:r>
            <a:r>
              <a:rPr lang="en-US" baseline="0" dirty="0" err="1"/>
              <a:t>làm</a:t>
            </a:r>
            <a:r>
              <a:rPr lang="en-US" baseline="0" dirty="0"/>
              <a:t> </a:t>
            </a:r>
            <a:r>
              <a:rPr lang="en-US" baseline="0" dirty="0" err="1"/>
              <a:t>xong</a:t>
            </a:r>
            <a:r>
              <a:rPr lang="en-US" baseline="0" dirty="0"/>
              <a:t> </a:t>
            </a:r>
            <a:r>
              <a:rPr lang="en-US" baseline="0" dirty="0" err="1"/>
              <a:t>các</a:t>
            </a:r>
            <a:r>
              <a:rPr lang="en-US" baseline="0" dirty="0"/>
              <a:t> </a:t>
            </a:r>
            <a:r>
              <a:rPr lang="en-US" baseline="0" dirty="0" err="1"/>
              <a:t>bài</a:t>
            </a:r>
            <a:r>
              <a:rPr lang="en-US" baseline="0" dirty="0"/>
              <a:t> </a:t>
            </a:r>
            <a:r>
              <a:rPr lang="en-US" baseline="0" dirty="0" err="1"/>
              <a:t>tập</a:t>
            </a:r>
            <a:r>
              <a:rPr lang="en-US" baseline="0" dirty="0"/>
              <a:t>.</a:t>
            </a:r>
          </a:p>
          <a:p>
            <a:pPr marL="228600" indent="-228600">
              <a:buAutoNum type="arabicPeriod"/>
            </a:pPr>
            <a:r>
              <a:rPr lang="en-US" baseline="0" dirty="0" err="1"/>
              <a:t>Tại</a:t>
            </a:r>
            <a:r>
              <a:rPr lang="en-US" baseline="0" dirty="0"/>
              <a:t> slide </a:t>
            </a:r>
            <a:r>
              <a:rPr lang="en-US" baseline="0" dirty="0" err="1"/>
              <a:t>này</a:t>
            </a:r>
            <a:r>
              <a:rPr lang="en-US" baseline="0" dirty="0"/>
              <a:t>, click </a:t>
            </a:r>
            <a:r>
              <a:rPr lang="en-US" baseline="0" dirty="0" err="1"/>
              <a:t>vào</a:t>
            </a:r>
            <a:r>
              <a:rPr lang="en-US" baseline="0" dirty="0"/>
              <a:t> </a:t>
            </a:r>
            <a:r>
              <a:rPr lang="en-US" baseline="0" dirty="0" err="1"/>
              <a:t>dế</a:t>
            </a:r>
            <a:r>
              <a:rPr lang="en-US" baseline="0" dirty="0"/>
              <a:t> </a:t>
            </a:r>
            <a:r>
              <a:rPr lang="en-US" baseline="0" dirty="0" err="1"/>
              <a:t>mèn</a:t>
            </a:r>
            <a:r>
              <a:rPr lang="en-US" baseline="0" dirty="0"/>
              <a:t> </a:t>
            </a:r>
            <a:r>
              <a:rPr lang="en-US" baseline="0" dirty="0" err="1"/>
              <a:t>để</a:t>
            </a:r>
            <a:r>
              <a:rPr lang="en-US" baseline="0" dirty="0"/>
              <a:t> </a:t>
            </a:r>
            <a:r>
              <a:rPr lang="en-US" baseline="0" dirty="0" err="1"/>
              <a:t>đi</a:t>
            </a:r>
            <a:r>
              <a:rPr lang="en-US" baseline="0" dirty="0"/>
              <a:t> </a:t>
            </a:r>
            <a:r>
              <a:rPr lang="en-US" baseline="0" dirty="0" err="1"/>
              <a:t>tới</a:t>
            </a:r>
            <a:r>
              <a:rPr lang="en-US" baseline="0" dirty="0"/>
              <a:t> slide </a:t>
            </a:r>
            <a:r>
              <a:rPr lang="en-US" baseline="0" dirty="0" err="1"/>
              <a:t>đối</a:t>
            </a:r>
            <a:r>
              <a:rPr lang="en-US" baseline="0" dirty="0"/>
              <a:t> </a:t>
            </a:r>
            <a:r>
              <a:rPr lang="en-US" baseline="0" dirty="0" err="1"/>
              <a:t>chiếu</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bài</a:t>
            </a:r>
            <a:endParaRPr lang="en-US" baseline="0"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023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F3A74-D056-467A-84B1-C9952CE1F72B}" type="slidenum">
              <a:rPr lang="zh-CN" altLang="en-US" smtClean="0"/>
              <a:t>3</a:t>
            </a:fld>
            <a:endParaRPr lang="zh-CN" altLang="en-US" dirty="0"/>
          </a:p>
        </p:txBody>
      </p:sp>
    </p:spTree>
    <p:extLst>
      <p:ext uri="{BB962C8B-B14F-4D97-AF65-F5344CB8AC3E}">
        <p14:creationId xmlns:p14="http://schemas.microsoft.com/office/powerpoint/2010/main" val="1167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0215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133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fld id="{8C3F3A74-D056-467A-84B1-C9952CE1F72B}" type="slidenum">
              <a:rPr lang="zh-CN" altLang="en-US" smtClean="0"/>
              <a:t>11</a:t>
            </a:fld>
            <a:endParaRPr lang="zh-CN" altLang="en-US" dirty="0"/>
          </a:p>
        </p:txBody>
      </p:sp>
    </p:spTree>
    <p:extLst>
      <p:ext uri="{BB962C8B-B14F-4D97-AF65-F5344CB8AC3E}">
        <p14:creationId xmlns:p14="http://schemas.microsoft.com/office/powerpoint/2010/main" val="2021445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12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54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57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169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06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02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496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5/18/2022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81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329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5/18/2022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184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5/18/2022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1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5/18/2022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331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94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5/18/2022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694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5/18/2022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77697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0.png"/><Relationship Id="rId7" Type="http://schemas.openxmlformats.org/officeDocument/2006/relationships/image" Target="../media/image14.png"/><Relationship Id="rId12" Type="http://schemas.microsoft.com/office/2007/relationships/hdphoto" Target="../media/hdphoto6.wdp"/><Relationship Id="rId2" Type="http://schemas.openxmlformats.org/officeDocument/2006/relationships/image" Target="../media/image19.jpg"/><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11.png"/><Relationship Id="rId5" Type="http://schemas.openxmlformats.org/officeDocument/2006/relationships/image" Target="../media/image21.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jp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6.wdp"/><Relationship Id="rId4" Type="http://schemas.openxmlformats.org/officeDocument/2006/relationships/image" Target="../media/image11.png"/><Relationship Id="rId9" Type="http://schemas.microsoft.com/office/2007/relationships/hdphoto" Target="../media/hdphoto12.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3.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3.png"/><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1.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0.png"/><Relationship Id="rId7" Type="http://schemas.openxmlformats.org/officeDocument/2006/relationships/image" Target="../media/image14.png"/><Relationship Id="rId12" Type="http://schemas.microsoft.com/office/2007/relationships/hdphoto" Target="../media/hdphoto6.wdp"/><Relationship Id="rId2" Type="http://schemas.openxmlformats.org/officeDocument/2006/relationships/image" Target="../media/image19.jpg"/><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11.png"/><Relationship Id="rId5" Type="http://schemas.openxmlformats.org/officeDocument/2006/relationships/image" Target="../media/image21.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32.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3.png"/><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4.wdp"/><Relationship Id="rId12"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image" Target="../media/image33.jpg"/><Relationship Id="rId10" Type="http://schemas.openxmlformats.org/officeDocument/2006/relationships/image" Target="../media/image6.png"/><Relationship Id="rId4" Type="http://schemas.openxmlformats.org/officeDocument/2006/relationships/notesSlide" Target="../notesSlides/notesSlide10.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9.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slide" Target="slide4.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15.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8.png"/><Relationship Id="rId10" Type="http://schemas.microsoft.com/office/2007/relationships/hdphoto" Target="../media/hdphoto11.wdp"/><Relationship Id="rId4" Type="http://schemas.microsoft.com/office/2007/relationships/hdphoto" Target="../media/hdphoto1.wdp"/><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9.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slide" Target="slide4.xml"/><Relationship Id="rId9" Type="http://schemas.openxmlformats.org/officeDocument/2006/relationships/image" Target="../media/image5.png"/><Relationship Id="rId14" Type="http://schemas.microsoft.com/office/2007/relationships/hdphoto" Target="../media/hdphoto15.wdp"/></Relationships>
</file>

<file path=ppt/slides/_rels/slide2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8.png"/><Relationship Id="rId10" Type="http://schemas.microsoft.com/office/2007/relationships/hdphoto" Target="../media/hdphoto11.wdp"/><Relationship Id="rId4" Type="http://schemas.microsoft.com/office/2007/relationships/hdphoto" Target="../media/hdphoto1.wdp"/><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15.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8.wdp"/><Relationship Id="rId5" Type="http://schemas.microsoft.com/office/2007/relationships/hdphoto" Target="../media/hdphoto6.wdp"/><Relationship Id="rId10" Type="http://schemas.openxmlformats.org/officeDocument/2006/relationships/image" Target="../media/image15.png"/><Relationship Id="rId4" Type="http://schemas.openxmlformats.org/officeDocument/2006/relationships/image" Target="../media/image11.png"/><Relationship Id="rId9"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15.png"/><Relationship Id="rId4" Type="http://schemas.microsoft.com/office/2007/relationships/hdphoto" Target="../media/hdphoto7.wdp"/><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0.png"/><Relationship Id="rId7" Type="http://schemas.openxmlformats.org/officeDocument/2006/relationships/image" Target="../media/image14.png"/><Relationship Id="rId12" Type="http://schemas.microsoft.com/office/2007/relationships/hdphoto" Target="../media/hdphoto6.wdp"/><Relationship Id="rId2" Type="http://schemas.openxmlformats.org/officeDocument/2006/relationships/image" Target="../media/image19.jpg"/><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11.png"/><Relationship Id="rId5" Type="http://schemas.openxmlformats.org/officeDocument/2006/relationships/image" Target="../media/image21.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6.wdp"/><Relationship Id="rId3" Type="http://schemas.openxmlformats.org/officeDocument/2006/relationships/image" Target="../media/image22.png"/><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4.png"/><Relationship Id="rId5" Type="http://schemas.microsoft.com/office/2007/relationships/hdphoto" Target="../media/hdphoto11.wdp"/><Relationship Id="rId10" Type="http://schemas.openxmlformats.org/officeDocument/2006/relationships/slide" Target="slide6.xml"/><Relationship Id="rId4" Type="http://schemas.openxmlformats.org/officeDocument/2006/relationships/image" Target="../media/image23.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11.wdp"/><Relationship Id="rId10"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pic>
        <p:nvPicPr>
          <p:cNvPr id="16" name="Picture 15"/>
          <p:cNvPicPr>
            <a:picLocks noChangeAspect="1"/>
          </p:cNvPicPr>
          <p:nvPr/>
        </p:nvPicPr>
        <p:blipFill>
          <a:blip r:embed="rId3"/>
          <a:stretch>
            <a:fillRect/>
          </a:stretch>
        </p:blipFill>
        <p:spPr>
          <a:xfrm>
            <a:off x="22530"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grpSp>
        <p:nvGrpSpPr>
          <p:cNvPr id="3" name="Group 2"/>
          <p:cNvGrpSpPr/>
          <p:nvPr/>
        </p:nvGrpSpPr>
        <p:grpSpPr>
          <a:xfrm>
            <a:off x="1941550" y="565063"/>
            <a:ext cx="8064432" cy="4918849"/>
            <a:chOff x="1462568" y="964746"/>
            <a:chExt cx="8064432" cy="4918849"/>
          </a:xfrm>
        </p:grpSpPr>
        <p:grpSp>
          <p:nvGrpSpPr>
            <p:cNvPr id="2" name="Group 1"/>
            <p:cNvGrpSpPr/>
            <p:nvPr/>
          </p:nvGrpSpPr>
          <p:grpSpPr>
            <a:xfrm>
              <a:off x="1462568" y="974404"/>
              <a:ext cx="8064432" cy="4909191"/>
              <a:chOff x="2337509" y="692955"/>
              <a:chExt cx="8064432" cy="4909191"/>
            </a:xfrm>
          </p:grpSpPr>
          <p:sp>
            <p:nvSpPr>
              <p:cNvPr id="36" name="Rounded Rectangle 35"/>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Rounded Rectangle 53"/>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37" name="Group 36"/>
            <p:cNvGrpSpPr/>
            <p:nvPr/>
          </p:nvGrpSpPr>
          <p:grpSpPr>
            <a:xfrm rot="5400000">
              <a:off x="5127612" y="-1791430"/>
              <a:ext cx="655709" cy="6168062"/>
              <a:chOff x="323528" y="735556"/>
              <a:chExt cx="432048" cy="3672388"/>
            </a:xfrm>
            <a:solidFill>
              <a:srgbClr val="91C908"/>
            </a:solidFill>
          </p:grpSpPr>
          <p:sp>
            <p:nvSpPr>
              <p:cNvPr id="38" name="Oval 37"/>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Oval 38"/>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Oval 39"/>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Oval 40"/>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Oval 41"/>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Oval 42"/>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4" name="Oval 43"/>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Oval 44"/>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Rounded Rectangle 45"/>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Rounded Rectangle 46"/>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Rounded Rectangle 47"/>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Rounded Rectangle 48"/>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Rounded Rectangle 49"/>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Rounded Rectangle 50"/>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Rounded Rectangle 51"/>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Rounded Rectangle 52"/>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49973" y="4639644"/>
            <a:ext cx="2018641" cy="2098448"/>
          </a:xfrm>
          <a:prstGeom prst="rect">
            <a:avLst/>
          </a:prstGeom>
        </p:spPr>
      </p:pic>
      <p:pic>
        <p:nvPicPr>
          <p:cNvPr id="59" name="Picture 58"/>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64613" y="4238353"/>
            <a:ext cx="2791604" cy="2607542"/>
          </a:xfrm>
          <a:prstGeom prst="rect">
            <a:avLst/>
          </a:prstGeom>
        </p:spPr>
      </p:pic>
      <p:sp>
        <p:nvSpPr>
          <p:cNvPr id="60" name="TextBox 59">
            <a:extLst>
              <a:ext uri="{FF2B5EF4-FFF2-40B4-BE49-F238E27FC236}">
                <a16:creationId xmlns:a16="http://schemas.microsoft.com/office/drawing/2014/main" id="{6BDCEA81-7C04-4943-A286-4A2DB9AB7424}"/>
              </a:ext>
            </a:extLst>
          </p:cNvPr>
          <p:cNvSpPr txBox="1"/>
          <p:nvPr/>
        </p:nvSpPr>
        <p:spPr>
          <a:xfrm>
            <a:off x="4030541" y="1496772"/>
            <a:ext cx="4776311" cy="830997"/>
          </a:xfrm>
          <a:prstGeom prst="rect">
            <a:avLst/>
          </a:prstGeom>
          <a:noFill/>
        </p:spPr>
        <p:txBody>
          <a:bodyPr wrap="square" rtlCol="0">
            <a:spAutoFit/>
          </a:bodyPr>
          <a:lstStyle/>
          <a:p>
            <a:r>
              <a:rPr lang="vi-VN" sz="4800" b="1" dirty="0">
                <a:solidFill>
                  <a:srgbClr val="91C908"/>
                </a:solidFill>
                <a:effectLst/>
                <a:latin typeface="fiolex girl" panose="020B0506030404030204" pitchFamily="34" charset="0"/>
                <a:cs typeface="fiolex girl" panose="020B0506030404030204" pitchFamily="34" charset="0"/>
              </a:rPr>
              <a:t>Luyện từ và câu</a:t>
            </a:r>
            <a:endParaRPr lang="en-US" sz="4800" b="1" dirty="0">
              <a:solidFill>
                <a:srgbClr val="91C908"/>
              </a:solidFill>
              <a:effectLst/>
              <a:latin typeface="fiolex girl" panose="020B0506030404030204" pitchFamily="34" charset="0"/>
              <a:cs typeface="fiolex girl" panose="020B0506030404030204" pitchFamily="34" charset="0"/>
            </a:endParaRPr>
          </a:p>
        </p:txBody>
      </p:sp>
      <p:sp>
        <p:nvSpPr>
          <p:cNvPr id="61" name="TextBox 60"/>
          <p:cNvSpPr txBox="1"/>
          <p:nvPr/>
        </p:nvSpPr>
        <p:spPr>
          <a:xfrm>
            <a:off x="2840403" y="3578336"/>
            <a:ext cx="6439645" cy="830997"/>
          </a:xfrm>
          <a:prstGeom prst="rect">
            <a:avLst/>
          </a:prstGeom>
          <a:noFill/>
        </p:spPr>
        <p:txBody>
          <a:bodyPr wrap="square" rtlCol="0">
            <a:spAutoFit/>
          </a:bodyPr>
          <a:lstStyle/>
          <a:p>
            <a:r>
              <a:rPr lang="vi-VN" sz="4800" dirty="0">
                <a:solidFill>
                  <a:srgbClr val="FF3399"/>
                </a:solidFill>
                <a:effectLst/>
                <a:latin typeface=".VnRevueH" panose="020B7200000000000000" pitchFamily="34" charset="0"/>
              </a:rPr>
              <a:t>(DÊU NGOÆC KÐP)</a:t>
            </a:r>
            <a:endParaRPr lang="en-US" sz="4800" dirty="0">
              <a:solidFill>
                <a:srgbClr val="FF3399"/>
              </a:solidFill>
              <a:effectLst/>
              <a:latin typeface=".VnRevueH" panose="020B7200000000000000" pitchFamily="34" charset="0"/>
            </a:endParaRPr>
          </a:p>
        </p:txBody>
      </p:sp>
      <p:sp>
        <p:nvSpPr>
          <p:cNvPr id="62" name="TextBox 61"/>
          <p:cNvSpPr txBox="1"/>
          <p:nvPr/>
        </p:nvSpPr>
        <p:spPr>
          <a:xfrm>
            <a:off x="2501557" y="2620445"/>
            <a:ext cx="7321220" cy="830997"/>
          </a:xfrm>
          <a:prstGeom prst="rect">
            <a:avLst/>
          </a:prstGeom>
          <a:noFill/>
        </p:spPr>
        <p:txBody>
          <a:bodyPr wrap="square" rtlCol="0">
            <a:spAutoFit/>
          </a:bodyPr>
          <a:lstStyle/>
          <a:p>
            <a:r>
              <a:rPr lang="vi-VN" sz="4800" dirty="0">
                <a:ln>
                  <a:solidFill>
                    <a:schemeClr val="bg1"/>
                  </a:solidFill>
                </a:ln>
                <a:solidFill>
                  <a:srgbClr val="00B050"/>
                </a:solidFill>
                <a:effectLst>
                  <a:glow rad="228600">
                    <a:schemeClr val="accent1">
                      <a:satMod val="175000"/>
                      <a:alpha val="40000"/>
                    </a:schemeClr>
                  </a:glow>
                </a:effectLst>
                <a:latin typeface=".VnRevueH" panose="020B7200000000000000" pitchFamily="34" charset="0"/>
              </a:rPr>
              <a:t>¤N TËP VÒ DÊU C¢U</a:t>
            </a:r>
            <a:endParaRPr lang="en-US" sz="4800" dirty="0">
              <a:ln>
                <a:solidFill>
                  <a:schemeClr val="bg1"/>
                </a:solidFill>
              </a:ln>
              <a:solidFill>
                <a:srgbClr val="00B050"/>
              </a:solidFill>
              <a:effectLst>
                <a:glow rad="228600">
                  <a:schemeClr val="accent1">
                    <a:satMod val="175000"/>
                    <a:alpha val="40000"/>
                  </a:schemeClr>
                </a:glow>
              </a:effectLst>
              <a:latin typeface=".VnRevueH" panose="020B7200000000000000" pitchFamily="34" charset="0"/>
            </a:endParaRPr>
          </a:p>
        </p:txBody>
      </p:sp>
    </p:spTree>
    <p:extLst>
      <p:ext uri="{BB962C8B-B14F-4D97-AF65-F5344CB8AC3E}">
        <p14:creationId xmlns:p14="http://schemas.microsoft.com/office/powerpoint/2010/main" val="108549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1000"/>
                                        <p:tgtEl>
                                          <p:spTgt spid="60"/>
                                        </p:tgtEl>
                                      </p:cBhvr>
                                    </p:animEffect>
                                    <p:anim calcmode="lin" valueType="num">
                                      <p:cBhvr>
                                        <p:cTn id="14" dur="1000" fill="hold"/>
                                        <p:tgtEl>
                                          <p:spTgt spid="60"/>
                                        </p:tgtEl>
                                        <p:attrNameLst>
                                          <p:attrName>ppt_x</p:attrName>
                                        </p:attrNameLst>
                                      </p:cBhvr>
                                      <p:tavLst>
                                        <p:tav tm="0">
                                          <p:val>
                                            <p:strVal val="#ppt_x"/>
                                          </p:val>
                                        </p:tav>
                                        <p:tav tm="100000">
                                          <p:val>
                                            <p:strVal val="#ppt_x"/>
                                          </p:val>
                                        </p:tav>
                                      </p:tavLst>
                                    </p:anim>
                                    <p:anim calcmode="lin" valueType="num">
                                      <p:cBhvr>
                                        <p:cTn id="15" dur="1000" fill="hold"/>
                                        <p:tgtEl>
                                          <p:spTgt spid="6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1000" fill="hold"/>
                                        <p:tgtEl>
                                          <p:spTgt spid="6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1000"/>
                                        <p:tgtEl>
                                          <p:spTgt spid="61"/>
                                        </p:tgtEl>
                                      </p:cBhvr>
                                    </p:animEffect>
                                    <p:anim calcmode="lin" valueType="num">
                                      <p:cBhvr>
                                        <p:cTn id="26" dur="1000" fill="hold"/>
                                        <p:tgtEl>
                                          <p:spTgt spid="61"/>
                                        </p:tgtEl>
                                        <p:attrNameLst>
                                          <p:attrName>ppt_x</p:attrName>
                                        </p:attrNameLst>
                                      </p:cBhvr>
                                      <p:tavLst>
                                        <p:tav tm="0">
                                          <p:val>
                                            <p:strVal val="#ppt_x"/>
                                          </p:val>
                                        </p:tav>
                                        <p:tav tm="100000">
                                          <p:val>
                                            <p:strVal val="#ppt_x"/>
                                          </p:val>
                                        </p:tav>
                                      </p:tavLst>
                                    </p:anim>
                                    <p:anim calcmode="lin" valueType="num">
                                      <p:cBhvr>
                                        <p:cTn id="27" dur="1000" fill="hold"/>
                                        <p:tgtEl>
                                          <p:spTgt spid="61"/>
                                        </p:tgtEl>
                                        <p:attrNameLst>
                                          <p:attrName>ppt_y</p:attrName>
                                        </p:attrNameLst>
                                      </p:cBhvr>
                                      <p:tavLst>
                                        <p:tav tm="0">
                                          <p:val>
                                            <p:strVal val="#ppt_y+.1"/>
                                          </p:val>
                                        </p:tav>
                                        <p:tav tm="100000">
                                          <p:val>
                                            <p:strVal val="#ppt_y"/>
                                          </p:val>
                                        </p:tav>
                                      </p:tavLst>
                                    </p:anim>
                                  </p:childTnLst>
                                </p:cTn>
                              </p:par>
                              <p:par>
                                <p:cTn id="28" presetID="32" presetClass="emph" presetSubtype="0" repeatCount="4000" fill="hold" nodeType="withEffect">
                                  <p:stCondLst>
                                    <p:cond delay="0"/>
                                  </p:stCondLst>
                                  <p:childTnLst>
                                    <p:animRot by="120000">
                                      <p:cBhvr>
                                        <p:cTn id="29" dur="78" fill="hold">
                                          <p:stCondLst>
                                            <p:cond delay="0"/>
                                          </p:stCondLst>
                                        </p:cTn>
                                        <p:tgtEl>
                                          <p:spTgt spid="30"/>
                                        </p:tgtEl>
                                        <p:attrNameLst>
                                          <p:attrName>r</p:attrName>
                                        </p:attrNameLst>
                                      </p:cBhvr>
                                    </p:animRot>
                                    <p:animRot by="-240000">
                                      <p:cBhvr>
                                        <p:cTn id="30" dur="155" fill="hold">
                                          <p:stCondLst>
                                            <p:cond delay="155"/>
                                          </p:stCondLst>
                                        </p:cTn>
                                        <p:tgtEl>
                                          <p:spTgt spid="30"/>
                                        </p:tgtEl>
                                        <p:attrNameLst>
                                          <p:attrName>r</p:attrName>
                                        </p:attrNameLst>
                                      </p:cBhvr>
                                    </p:animRot>
                                    <p:animRot by="240000">
                                      <p:cBhvr>
                                        <p:cTn id="31" dur="155" fill="hold">
                                          <p:stCondLst>
                                            <p:cond delay="310"/>
                                          </p:stCondLst>
                                        </p:cTn>
                                        <p:tgtEl>
                                          <p:spTgt spid="30"/>
                                        </p:tgtEl>
                                        <p:attrNameLst>
                                          <p:attrName>r</p:attrName>
                                        </p:attrNameLst>
                                      </p:cBhvr>
                                    </p:animRot>
                                    <p:animRot by="-240000">
                                      <p:cBhvr>
                                        <p:cTn id="32" dur="155" fill="hold">
                                          <p:stCondLst>
                                            <p:cond delay="465"/>
                                          </p:stCondLst>
                                        </p:cTn>
                                        <p:tgtEl>
                                          <p:spTgt spid="30"/>
                                        </p:tgtEl>
                                        <p:attrNameLst>
                                          <p:attrName>r</p:attrName>
                                        </p:attrNameLst>
                                      </p:cBhvr>
                                    </p:animRot>
                                    <p:animRot by="120000">
                                      <p:cBhvr>
                                        <p:cTn id="33" dur="155" fill="hold">
                                          <p:stCondLst>
                                            <p:cond delay="620"/>
                                          </p:stCondLst>
                                        </p:cTn>
                                        <p:tgtEl>
                                          <p:spTgt spid="30"/>
                                        </p:tgtEl>
                                        <p:attrNameLst>
                                          <p:attrName>r</p:attrName>
                                        </p:attrNameLst>
                                      </p:cBhvr>
                                    </p:animRot>
                                  </p:childTnLst>
                                </p:cTn>
                              </p:par>
                              <p:par>
                                <p:cTn id="34" presetID="32" presetClass="emph" presetSubtype="0" repeatCount="4000" fill="hold" nodeType="withEffect">
                                  <p:stCondLst>
                                    <p:cond delay="0"/>
                                  </p:stCondLst>
                                  <p:childTnLst>
                                    <p:animRot by="120000">
                                      <p:cBhvr>
                                        <p:cTn id="35" dur="75" fill="hold">
                                          <p:stCondLst>
                                            <p:cond delay="0"/>
                                          </p:stCondLst>
                                        </p:cTn>
                                        <p:tgtEl>
                                          <p:spTgt spid="33"/>
                                        </p:tgtEl>
                                        <p:attrNameLst>
                                          <p:attrName>r</p:attrName>
                                        </p:attrNameLst>
                                      </p:cBhvr>
                                    </p:animRot>
                                    <p:animRot by="-240000">
                                      <p:cBhvr>
                                        <p:cTn id="36" dur="150" fill="hold">
                                          <p:stCondLst>
                                            <p:cond delay="150"/>
                                          </p:stCondLst>
                                        </p:cTn>
                                        <p:tgtEl>
                                          <p:spTgt spid="33"/>
                                        </p:tgtEl>
                                        <p:attrNameLst>
                                          <p:attrName>r</p:attrName>
                                        </p:attrNameLst>
                                      </p:cBhvr>
                                    </p:animRot>
                                    <p:animRot by="240000">
                                      <p:cBhvr>
                                        <p:cTn id="37" dur="150" fill="hold">
                                          <p:stCondLst>
                                            <p:cond delay="300"/>
                                          </p:stCondLst>
                                        </p:cTn>
                                        <p:tgtEl>
                                          <p:spTgt spid="33"/>
                                        </p:tgtEl>
                                        <p:attrNameLst>
                                          <p:attrName>r</p:attrName>
                                        </p:attrNameLst>
                                      </p:cBhvr>
                                    </p:animRot>
                                    <p:animRot by="-240000">
                                      <p:cBhvr>
                                        <p:cTn id="38" dur="150" fill="hold">
                                          <p:stCondLst>
                                            <p:cond delay="450"/>
                                          </p:stCondLst>
                                        </p:cTn>
                                        <p:tgtEl>
                                          <p:spTgt spid="33"/>
                                        </p:tgtEl>
                                        <p:attrNameLst>
                                          <p:attrName>r</p:attrName>
                                        </p:attrNameLst>
                                      </p:cBhvr>
                                    </p:animRot>
                                    <p:animRot by="120000">
                                      <p:cBhvr>
                                        <p:cTn id="39" dur="150" fill="hold">
                                          <p:stCondLst>
                                            <p:cond delay="600"/>
                                          </p:stCondLst>
                                        </p:cTn>
                                        <p:tgtEl>
                                          <p:spTgt spid="33"/>
                                        </p:tgtEl>
                                        <p:attrNameLst>
                                          <p:attrName>r</p:attrName>
                                        </p:attrNameLst>
                                      </p:cBhvr>
                                    </p:animRot>
                                  </p:childTnLst>
                                </p:cTn>
                              </p:par>
                              <p:par>
                                <p:cTn id="40" presetID="32" presetClass="emph" presetSubtype="0" repeatCount="4000" fill="hold" nodeType="withEffect">
                                  <p:stCondLst>
                                    <p:cond delay="0"/>
                                  </p:stCondLst>
                                  <p:childTnLst>
                                    <p:animRot by="120000">
                                      <p:cBhvr>
                                        <p:cTn id="41" dur="78" fill="hold">
                                          <p:stCondLst>
                                            <p:cond delay="0"/>
                                          </p:stCondLst>
                                        </p:cTn>
                                        <p:tgtEl>
                                          <p:spTgt spid="58"/>
                                        </p:tgtEl>
                                        <p:attrNameLst>
                                          <p:attrName>r</p:attrName>
                                        </p:attrNameLst>
                                      </p:cBhvr>
                                    </p:animRot>
                                    <p:animRot by="-240000">
                                      <p:cBhvr>
                                        <p:cTn id="42" dur="155" fill="hold">
                                          <p:stCondLst>
                                            <p:cond delay="155"/>
                                          </p:stCondLst>
                                        </p:cTn>
                                        <p:tgtEl>
                                          <p:spTgt spid="58"/>
                                        </p:tgtEl>
                                        <p:attrNameLst>
                                          <p:attrName>r</p:attrName>
                                        </p:attrNameLst>
                                      </p:cBhvr>
                                    </p:animRot>
                                    <p:animRot by="240000">
                                      <p:cBhvr>
                                        <p:cTn id="43" dur="155" fill="hold">
                                          <p:stCondLst>
                                            <p:cond delay="310"/>
                                          </p:stCondLst>
                                        </p:cTn>
                                        <p:tgtEl>
                                          <p:spTgt spid="58"/>
                                        </p:tgtEl>
                                        <p:attrNameLst>
                                          <p:attrName>r</p:attrName>
                                        </p:attrNameLst>
                                      </p:cBhvr>
                                    </p:animRot>
                                    <p:animRot by="-240000">
                                      <p:cBhvr>
                                        <p:cTn id="44" dur="155" fill="hold">
                                          <p:stCondLst>
                                            <p:cond delay="465"/>
                                          </p:stCondLst>
                                        </p:cTn>
                                        <p:tgtEl>
                                          <p:spTgt spid="58"/>
                                        </p:tgtEl>
                                        <p:attrNameLst>
                                          <p:attrName>r</p:attrName>
                                        </p:attrNameLst>
                                      </p:cBhvr>
                                    </p:animRot>
                                    <p:animRot by="120000">
                                      <p:cBhvr>
                                        <p:cTn id="45" dur="155" fill="hold">
                                          <p:stCondLst>
                                            <p:cond delay="620"/>
                                          </p:stCondLst>
                                        </p:cTn>
                                        <p:tgtEl>
                                          <p:spTgt spid="58"/>
                                        </p:tgtEl>
                                        <p:attrNameLst>
                                          <p:attrName>r</p:attrName>
                                        </p:attrNameLst>
                                      </p:cBhvr>
                                    </p:animRot>
                                  </p:childTnLst>
                                </p:cTn>
                              </p:par>
                              <p:par>
                                <p:cTn id="46" presetID="32" presetClass="emph" presetSubtype="0" repeatCount="4000" fill="hold" nodeType="withEffect">
                                  <p:stCondLst>
                                    <p:cond delay="0"/>
                                  </p:stCondLst>
                                  <p:childTnLst>
                                    <p:animRot by="120000">
                                      <p:cBhvr>
                                        <p:cTn id="47" dur="75" fill="hold">
                                          <p:stCondLst>
                                            <p:cond delay="0"/>
                                          </p:stCondLst>
                                        </p:cTn>
                                        <p:tgtEl>
                                          <p:spTgt spid="59"/>
                                        </p:tgtEl>
                                        <p:attrNameLst>
                                          <p:attrName>r</p:attrName>
                                        </p:attrNameLst>
                                      </p:cBhvr>
                                    </p:animRot>
                                    <p:animRot by="-240000">
                                      <p:cBhvr>
                                        <p:cTn id="48" dur="150" fill="hold">
                                          <p:stCondLst>
                                            <p:cond delay="150"/>
                                          </p:stCondLst>
                                        </p:cTn>
                                        <p:tgtEl>
                                          <p:spTgt spid="59"/>
                                        </p:tgtEl>
                                        <p:attrNameLst>
                                          <p:attrName>r</p:attrName>
                                        </p:attrNameLst>
                                      </p:cBhvr>
                                    </p:animRot>
                                    <p:animRot by="240000">
                                      <p:cBhvr>
                                        <p:cTn id="49" dur="150" fill="hold">
                                          <p:stCondLst>
                                            <p:cond delay="300"/>
                                          </p:stCondLst>
                                        </p:cTn>
                                        <p:tgtEl>
                                          <p:spTgt spid="59"/>
                                        </p:tgtEl>
                                        <p:attrNameLst>
                                          <p:attrName>r</p:attrName>
                                        </p:attrNameLst>
                                      </p:cBhvr>
                                    </p:animRot>
                                    <p:animRot by="-240000">
                                      <p:cBhvr>
                                        <p:cTn id="50" dur="150" fill="hold">
                                          <p:stCondLst>
                                            <p:cond delay="450"/>
                                          </p:stCondLst>
                                        </p:cTn>
                                        <p:tgtEl>
                                          <p:spTgt spid="59"/>
                                        </p:tgtEl>
                                        <p:attrNameLst>
                                          <p:attrName>r</p:attrName>
                                        </p:attrNameLst>
                                      </p:cBhvr>
                                    </p:animRot>
                                    <p:animRot by="120000">
                                      <p:cBhvr>
                                        <p:cTn id="51" dur="150" fill="hold">
                                          <p:stCondLst>
                                            <p:cond delay="6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753762"/>
            <a:ext cx="10915566" cy="51422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208" y="252143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4381527" y="1833731"/>
            <a:ext cx="916636" cy="1419000"/>
          </a:xfrm>
          <a:prstGeom prst="rect">
            <a:avLst/>
          </a:prstGeom>
        </p:spPr>
      </p:pic>
    </p:spTree>
    <p:extLst>
      <p:ext uri="{BB962C8B-B14F-4D97-AF65-F5344CB8AC3E}">
        <p14:creationId xmlns:p14="http://schemas.microsoft.com/office/powerpoint/2010/main" val="5601319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364 0.15162 L 0.03685 0.14815 L 0.06016 0.18218 L 0.08243 0.18959 L 0.09154 0.14977 L 0.08751 0.08866 L 0.07631 0.03264 L 0.07839 -0.01227 L 0.09258 -0.05023 L 0.12201 -0.05902 L 0.15847 -0.01412 L 0.17865 0.04005 L 0.20612 0.04352 L 0.2112 0.04352 " pathEditMode="relative" rAng="0" ptsTypes="AAAAAAAAAAAAAA">
                                      <p:cBhvr>
                                        <p:cTn id="14" dur="3750" fill="hold"/>
                                        <p:tgtEl>
                                          <p:spTgt spid="12"/>
                                        </p:tgtEl>
                                        <p:attrNameLst>
                                          <p:attrName>ppt_x</p:attrName>
                                          <p:attrName>ppt_y</p:attrName>
                                        </p:attrNameLst>
                                      </p:cBhvr>
                                      <p:rCtr x="10742" y="-8634"/>
                                    </p:animMotion>
                                  </p:childTnLst>
                                </p:cTn>
                              </p:par>
                            </p:childTnLst>
                          </p:cTn>
                        </p:par>
                        <p:par>
                          <p:cTn id="15" fill="hold">
                            <p:stCondLst>
                              <p:cond delay="3750"/>
                            </p:stCondLst>
                            <p:childTnLst>
                              <p:par>
                                <p:cTn id="16" presetID="26" presetClass="emph" presetSubtype="0" repeatCount="indefinite" fill="hold" nodeType="afterEffect">
                                  <p:stCondLst>
                                    <p:cond delay="0"/>
                                  </p:stCondLst>
                                  <p:endCondLst>
                                    <p:cond evt="onNext" delay="0">
                                      <p:tgtEl>
                                        <p:sldTgt/>
                                      </p:tgtEl>
                                    </p:cond>
                                  </p:end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grpSp>
        <p:nvGrpSpPr>
          <p:cNvPr id="5" name="Group 4"/>
          <p:cNvGrpSpPr/>
          <p:nvPr/>
        </p:nvGrpSpPr>
        <p:grpSpPr>
          <a:xfrm>
            <a:off x="2075523" y="0"/>
            <a:ext cx="8361818" cy="4991863"/>
            <a:chOff x="425077" y="-162960"/>
            <a:chExt cx="6299765" cy="3981197"/>
          </a:xfrm>
        </p:grpSpPr>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425077" y="-162960"/>
              <a:ext cx="6299765" cy="3981197"/>
            </a:xfrm>
            <a:prstGeom prst="rect">
              <a:avLst/>
            </a:prstGeom>
          </p:spPr>
        </p:pic>
        <p:sp>
          <p:nvSpPr>
            <p:cNvPr id="8"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458244" y="1204600"/>
              <a:ext cx="4233432" cy="1055492"/>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8000" b="1" i="0" u="none" strike="noStrike" kern="1200" cap="none" spc="0" normalizeH="0" baseline="0" noProof="0" dirty="0">
                  <a:ln>
                    <a:noFill/>
                  </a:ln>
                  <a:solidFill>
                    <a:schemeClr val="bg1"/>
                  </a:solidFill>
                  <a:effectLst/>
                  <a:uLnTx/>
                  <a:uFillTx/>
                  <a:latin typeface="iCiel Cadena" panose="02000503000000020004" pitchFamily="50" charset="0"/>
                  <a:ea typeface="字魂7号-温暖童稚体" panose="00000500000000000000" pitchFamily="2" charset="-122"/>
                </a:rPr>
                <a:t>Thử</a:t>
              </a:r>
              <a:r>
                <a:rPr kumimoji="0" lang="vi-VN" altLang="zh-CN" sz="8000" b="1" i="0" u="none" strike="noStrike" kern="1200" cap="none" spc="0" normalizeH="0" noProof="0" dirty="0">
                  <a:ln>
                    <a:noFill/>
                  </a:ln>
                  <a:solidFill>
                    <a:schemeClr val="bg1"/>
                  </a:solidFill>
                  <a:effectLst/>
                  <a:uLnTx/>
                  <a:uFillTx/>
                  <a:latin typeface="iCiel Cadena" panose="02000503000000020004" pitchFamily="50" charset="0"/>
                  <a:ea typeface="字魂7号-温暖童稚体" panose="00000500000000000000" pitchFamily="2" charset="-122"/>
                </a:rPr>
                <a:t> thách 2</a:t>
              </a:r>
              <a:endParaRPr kumimoji="0" lang="zh-CN" altLang="en-US" sz="8000" b="1" i="0" u="none" strike="noStrike" kern="1200" cap="none" spc="0" normalizeH="0" baseline="0" noProof="0" dirty="0">
                <a:ln>
                  <a:noFill/>
                </a:ln>
                <a:solidFill>
                  <a:schemeClr val="bg1"/>
                </a:solidFill>
                <a:effectLst/>
                <a:uLnTx/>
                <a:uFillTx/>
                <a:latin typeface="iCiel Cadena" panose="02000503000000020004" pitchFamily="50" charset="0"/>
                <a:ea typeface="字魂7号-温暖童稚体" panose="00000500000000000000" pitchFamily="2" charset="-122"/>
              </a:endParaRPr>
            </a:p>
          </p:txBody>
        </p:sp>
      </p:grpSp>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spTree>
    <p:extLst>
      <p:ext uri="{BB962C8B-B14F-4D97-AF65-F5344CB8AC3E}">
        <p14:creationId xmlns:p14="http://schemas.microsoft.com/office/powerpoint/2010/main" val="10258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1004823" y="3149383"/>
            <a:ext cx="1158171" cy="935249"/>
          </a:xfrm>
          <a:prstGeom prst="rect">
            <a:avLst/>
          </a:prstGeom>
        </p:spPr>
      </p:pic>
      <p:sp>
        <p:nvSpPr>
          <p:cNvPr id="13" name="Rectangle: Folded Corner 1">
            <a:extLst>
              <a:ext uri="{FF2B5EF4-FFF2-40B4-BE49-F238E27FC236}">
                <a16:creationId xmlns:a16="http://schemas.microsoft.com/office/drawing/2014/main" id="{87EE6279-D6A6-4525-BB9D-FE96343F90CC}"/>
              </a:ext>
            </a:extLst>
          </p:cNvPr>
          <p:cNvSpPr/>
          <p:nvPr/>
        </p:nvSpPr>
        <p:spPr>
          <a:xfrm>
            <a:off x="406637" y="419100"/>
            <a:ext cx="11377352" cy="6104582"/>
          </a:xfrm>
          <a:prstGeom prst="foldedCorner">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loo 2" pitchFamily="2" charset="0"/>
              <a:cs typeface="Baloo 2" pitchFamily="2" charset="0"/>
            </a:endParaRPr>
          </a:p>
        </p:txBody>
      </p:sp>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59063" y="6219174"/>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0023781" y="5637072"/>
            <a:ext cx="2632669" cy="140409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9"/>
          <p:cNvSpPr txBox="1">
            <a:spLocks noChangeArrowheads="1"/>
          </p:cNvSpPr>
          <p:nvPr/>
        </p:nvSpPr>
        <p:spPr bwMode="auto">
          <a:xfrm>
            <a:off x="784417" y="583912"/>
            <a:ext cx="1068265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en-US" sz="3600" b="1" dirty="0">
                <a:solidFill>
                  <a:srgbClr val="002060"/>
                </a:solidFill>
                <a:latin typeface="Baloo 2" pitchFamily="2" charset="0"/>
                <a:cs typeface="Baloo 2" pitchFamily="2" charset="0"/>
              </a:rPr>
              <a:t>Có thể đặt dấu ngoặc kép vào những chỗ nào trong đoạn văn sau để đánh dấu </a:t>
            </a:r>
            <a:r>
              <a:rPr lang="en-US" altLang="en-US" sz="3600" b="1" dirty="0" err="1">
                <a:solidFill>
                  <a:srgbClr val="002060"/>
                </a:solidFill>
                <a:latin typeface="Baloo 2" pitchFamily="2" charset="0"/>
                <a:cs typeface="Baloo 2" pitchFamily="2" charset="0"/>
              </a:rPr>
              <a:t>những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từ</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ngữ</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được</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dùng</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với</a:t>
            </a:r>
            <a:r>
              <a:rPr lang="en-US" altLang="en-US" sz="3600" b="1" dirty="0">
                <a:solidFill>
                  <a:srgbClr val="002060"/>
                </a:solidFill>
                <a:latin typeface="Baloo 2" pitchFamily="2" charset="0"/>
                <a:cs typeface="Baloo 2" pitchFamily="2" charset="0"/>
              </a:rPr>
              <a:t> ý </a:t>
            </a:r>
            <a:r>
              <a:rPr lang="en-US" altLang="en-US" sz="3600" b="1" dirty="0" err="1">
                <a:solidFill>
                  <a:srgbClr val="002060"/>
                </a:solidFill>
                <a:latin typeface="Baloo 2" pitchFamily="2" charset="0"/>
                <a:cs typeface="Baloo 2" pitchFamily="2" charset="0"/>
              </a:rPr>
              <a:t>nghĩa</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đặc</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biệt</a:t>
            </a:r>
            <a:r>
              <a:rPr lang="vi-VN" altLang="en-US" sz="3600" b="1" dirty="0">
                <a:solidFill>
                  <a:srgbClr val="002060"/>
                </a:solidFill>
                <a:latin typeface="Baloo 2" pitchFamily="2" charset="0"/>
                <a:cs typeface="Baloo 2" pitchFamily="2" charset="0"/>
              </a:rPr>
              <a:t>?</a:t>
            </a:r>
          </a:p>
        </p:txBody>
      </p:sp>
      <p:sp>
        <p:nvSpPr>
          <p:cNvPr id="18" name="Text Box 11"/>
          <p:cNvSpPr txBox="1">
            <a:spLocks noChangeArrowheads="1"/>
          </p:cNvSpPr>
          <p:nvPr/>
        </p:nvSpPr>
        <p:spPr bwMode="auto">
          <a:xfrm>
            <a:off x="685410" y="2440502"/>
            <a:ext cx="10489606"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600" dirty="0">
                <a:latin typeface="Baloo 2" pitchFamily="2" charset="0"/>
                <a:cs typeface="Baloo 2" pitchFamily="2" charset="0"/>
              </a:rPr>
              <a:t>   </a:t>
            </a:r>
            <a:r>
              <a:rPr lang="en-US" altLang="en-US" sz="3600" dirty="0">
                <a:latin typeface="Baloo 2" pitchFamily="2" charset="0"/>
                <a:cs typeface="Baloo 2" pitchFamily="2" charset="0"/>
              </a:rPr>
              <a:t>   L</a:t>
            </a:r>
            <a:r>
              <a:rPr lang="vi-VN" altLang="en-US" sz="3600" dirty="0">
                <a:latin typeface="Baloo 2" pitchFamily="2" charset="0"/>
                <a:cs typeface="Baloo 2" pitchFamily="2" charset="0"/>
              </a:rPr>
              <a:t>ớp chúng tôi tổ chức cuộc bình chọn Người giàu có nhất. Đoạt danh hiệu trong cuộc thi này là cậu Long, bạn thân nhất của tôi. Cậu ta có </a:t>
            </a:r>
            <a:r>
              <a:rPr lang="vi-VN" altLang="en-US" sz="3600" dirty="0" err="1">
                <a:latin typeface="Baloo 2" pitchFamily="2" charset="0"/>
                <a:cs typeface="Baloo 2" pitchFamily="2" charset="0"/>
              </a:rPr>
              <a:t>cả</a:t>
            </a:r>
            <a:r>
              <a:rPr lang="vi-VN" altLang="en-US" sz="3600" dirty="0">
                <a:latin typeface="Baloo 2" pitchFamily="2" charset="0"/>
                <a:cs typeface="Baloo 2" pitchFamily="2" charset="0"/>
              </a:rPr>
              <a:t> </a:t>
            </a:r>
            <a:r>
              <a:rPr lang="vi-VN" altLang="en-US" sz="3600" dirty="0" err="1">
                <a:latin typeface="Baloo 2" pitchFamily="2" charset="0"/>
                <a:cs typeface="Baloo 2" pitchFamily="2" charset="0"/>
              </a:rPr>
              <a:t>một</a:t>
            </a:r>
            <a:r>
              <a:rPr lang="vi-VN" altLang="en-US" sz="3600" dirty="0">
                <a:latin typeface="Baloo 2" pitchFamily="2" charset="0"/>
                <a:cs typeface="Baloo 2" pitchFamily="2" charset="0"/>
              </a:rPr>
              <a:t> gia </a:t>
            </a:r>
            <a:r>
              <a:rPr lang="vi-VN" altLang="en-US" sz="3600" dirty="0" err="1">
                <a:latin typeface="Baloo 2" pitchFamily="2" charset="0"/>
                <a:cs typeface="Baloo 2" pitchFamily="2" charset="0"/>
              </a:rPr>
              <a:t>tài</a:t>
            </a:r>
            <a:r>
              <a:rPr lang="vi-VN" altLang="en-US" sz="3600" dirty="0">
                <a:latin typeface="Baloo 2" pitchFamily="2" charset="0"/>
                <a:cs typeface="Baloo 2" pitchFamily="2" charset="0"/>
              </a:rPr>
              <a:t> </a:t>
            </a:r>
            <a:r>
              <a:rPr lang="vi-VN" altLang="en-US" sz="3600" dirty="0" err="1">
                <a:latin typeface="Baloo 2" pitchFamily="2" charset="0"/>
                <a:cs typeface="Baloo 2" pitchFamily="2" charset="0"/>
              </a:rPr>
              <a:t>khổng</a:t>
            </a:r>
            <a:r>
              <a:rPr lang="vi-VN" altLang="en-US" sz="3600" dirty="0">
                <a:latin typeface="Baloo 2" pitchFamily="2" charset="0"/>
                <a:cs typeface="Baloo 2" pitchFamily="2" charset="0"/>
              </a:rPr>
              <a:t> lồ về sách các loại: sách bách khoa tri thức học sinh, từ điển tiếng Anh, sách bài tập toán và tiếng Việt, sách dạy chơi cờ vua, sách dạy tập y-ô-ga, sách dạy chơi đàn oóc...</a:t>
            </a:r>
          </a:p>
        </p:txBody>
      </p:sp>
      <p:cxnSp>
        <p:nvCxnSpPr>
          <p:cNvPr id="19" name="Straight Connector 18">
            <a:extLst>
              <a:ext uri="{FF2B5EF4-FFF2-40B4-BE49-F238E27FC236}">
                <a16:creationId xmlns:a16="http://schemas.microsoft.com/office/drawing/2014/main" id="{90CC3A1E-239F-48B8-9050-A5235ED30FB3}"/>
              </a:ext>
            </a:extLst>
          </p:cNvPr>
          <p:cNvCxnSpPr>
            <a:cxnSpLocks noChangeShapeType="1"/>
          </p:cNvCxnSpPr>
          <p:nvPr/>
        </p:nvCxnSpPr>
        <p:spPr bwMode="auto">
          <a:xfrm>
            <a:off x="2382253" y="1109985"/>
            <a:ext cx="7086600"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A3943A84-1B12-401F-B57B-FAAA5642C181}"/>
              </a:ext>
            </a:extLst>
          </p:cNvPr>
          <p:cNvCxnSpPr>
            <a:cxnSpLocks noChangeShapeType="1"/>
          </p:cNvCxnSpPr>
          <p:nvPr/>
        </p:nvCxnSpPr>
        <p:spPr bwMode="auto">
          <a:xfrm>
            <a:off x="947839" y="2245357"/>
            <a:ext cx="3792603"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A3943A84-1B12-401F-B57B-FAAA5642C181}"/>
              </a:ext>
            </a:extLst>
          </p:cNvPr>
          <p:cNvCxnSpPr>
            <a:cxnSpLocks noChangeShapeType="1"/>
          </p:cNvCxnSpPr>
          <p:nvPr/>
        </p:nvCxnSpPr>
        <p:spPr bwMode="auto">
          <a:xfrm>
            <a:off x="4151393" y="1711686"/>
            <a:ext cx="6548545"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7528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par>
                                <p:cTn id="13" presetID="2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25682"/>
            <a:ext cx="12192000" cy="6883682"/>
          </a:xfrm>
          <a:prstGeom prst="rect">
            <a:avLst/>
          </a:prstGeom>
        </p:spPr>
      </p:pic>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1004823" y="3149383"/>
            <a:ext cx="1158171" cy="935249"/>
          </a:xfrm>
          <a:prstGeom prst="rect">
            <a:avLst/>
          </a:prstGeom>
        </p:spPr>
      </p:pic>
      <p:sp>
        <p:nvSpPr>
          <p:cNvPr id="13" name="Rectangle: Folded Corner 1">
            <a:extLst>
              <a:ext uri="{FF2B5EF4-FFF2-40B4-BE49-F238E27FC236}">
                <a16:creationId xmlns:a16="http://schemas.microsoft.com/office/drawing/2014/main" id="{87EE6279-D6A6-4525-BB9D-FE96343F90CC}"/>
              </a:ext>
            </a:extLst>
          </p:cNvPr>
          <p:cNvSpPr/>
          <p:nvPr/>
        </p:nvSpPr>
        <p:spPr>
          <a:xfrm>
            <a:off x="406637" y="419100"/>
            <a:ext cx="11377352" cy="6104582"/>
          </a:xfrm>
          <a:prstGeom prst="foldedCorner">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loo 2" pitchFamily="2" charset="0"/>
              <a:cs typeface="Baloo 2" pitchFamily="2" charset="0"/>
            </a:endParaRPr>
          </a:p>
        </p:txBody>
      </p:sp>
      <p:pic>
        <p:nvPicPr>
          <p:cNvPr id="1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1"/>
          <p:cNvSpPr txBox="1">
            <a:spLocks noChangeArrowheads="1"/>
          </p:cNvSpPr>
          <p:nvPr/>
        </p:nvSpPr>
        <p:spPr bwMode="auto">
          <a:xfrm>
            <a:off x="1185726" y="782958"/>
            <a:ext cx="10199553"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latin typeface="Baloo 2" pitchFamily="2" charset="0"/>
                <a:cs typeface="Baloo 2" pitchFamily="2" charset="0"/>
              </a:rPr>
              <a:t>   </a:t>
            </a:r>
            <a:r>
              <a:rPr lang="en-US" altLang="en-US" sz="4400" dirty="0">
                <a:latin typeface="Baloo 2" pitchFamily="2" charset="0"/>
                <a:cs typeface="Baloo 2" pitchFamily="2" charset="0"/>
              </a:rPr>
              <a:t>L</a:t>
            </a:r>
            <a:r>
              <a:rPr lang="vi-VN" altLang="en-US" sz="4400" dirty="0">
                <a:latin typeface="Baloo 2" pitchFamily="2" charset="0"/>
                <a:cs typeface="Baloo 2" pitchFamily="2" charset="0"/>
              </a:rPr>
              <a:t>ớp chúng tôi tổ chức cuộc bình chọn Người giàu có nhất. Đoạt danh hiệu trong cuộc thi này là cậu Long, bạn thân nhất của tôi. Cậu ta có cả một  gia </a:t>
            </a:r>
            <a:r>
              <a:rPr lang="vi-VN" altLang="en-US" sz="4400" dirty="0" err="1">
                <a:latin typeface="Baloo 2" pitchFamily="2" charset="0"/>
                <a:cs typeface="Baloo 2" pitchFamily="2" charset="0"/>
              </a:rPr>
              <a:t>tài</a:t>
            </a:r>
            <a:r>
              <a:rPr lang="vi-VN" altLang="en-US" sz="4400" dirty="0">
                <a:latin typeface="Baloo 2" pitchFamily="2" charset="0"/>
                <a:cs typeface="Baloo 2" pitchFamily="2" charset="0"/>
              </a:rPr>
              <a:t>  </a:t>
            </a:r>
            <a:r>
              <a:rPr lang="vi-VN" altLang="en-US" sz="4400" dirty="0" err="1">
                <a:latin typeface="Baloo 2" pitchFamily="2" charset="0"/>
                <a:cs typeface="Baloo 2" pitchFamily="2" charset="0"/>
              </a:rPr>
              <a:t>khổng</a:t>
            </a:r>
            <a:r>
              <a:rPr lang="vi-VN" altLang="en-US" sz="4400" dirty="0">
                <a:latin typeface="Baloo 2" pitchFamily="2" charset="0"/>
                <a:cs typeface="Baloo 2" pitchFamily="2" charset="0"/>
              </a:rPr>
              <a:t> lồ về sách các loại: sách bách khoa tri thức học sinh, từ điển tiếng Anh, sách bài tập toán và tiếng Việt, sách dạy chơi cờ vua, sách dạy tập y-ô-ga, sách dạy chơi đàn oóc...</a:t>
            </a:r>
          </a:p>
        </p:txBody>
      </p:sp>
      <p:grpSp>
        <p:nvGrpSpPr>
          <p:cNvPr id="2" name="Group 1"/>
          <p:cNvGrpSpPr/>
          <p:nvPr/>
        </p:nvGrpSpPr>
        <p:grpSpPr>
          <a:xfrm>
            <a:off x="1185726" y="1447206"/>
            <a:ext cx="5134157" cy="788187"/>
            <a:chOff x="1185726" y="1373812"/>
            <a:chExt cx="5134157" cy="788187"/>
          </a:xfrm>
        </p:grpSpPr>
        <p:sp>
          <p:nvSpPr>
            <p:cNvPr id="33" name="Text Box 11"/>
            <p:cNvSpPr txBox="1">
              <a:spLocks noChangeArrowheads="1"/>
            </p:cNvSpPr>
            <p:nvPr/>
          </p:nvSpPr>
          <p:spPr bwMode="auto">
            <a:xfrm>
              <a:off x="1185726" y="1392558"/>
              <a:ext cx="16082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solidFill>
                    <a:srgbClr val="0070C0"/>
                  </a:solidFill>
                  <a:latin typeface="Baloo 2" pitchFamily="2" charset="0"/>
                  <a:cs typeface="Baloo 2" pitchFamily="2" charset="0"/>
                </a:rPr>
                <a:t>Người </a:t>
              </a:r>
            </a:p>
          </p:txBody>
        </p:sp>
        <p:sp>
          <p:nvSpPr>
            <p:cNvPr id="34" name="Text Box 11"/>
            <p:cNvSpPr txBox="1">
              <a:spLocks noChangeArrowheads="1"/>
            </p:cNvSpPr>
            <p:nvPr/>
          </p:nvSpPr>
          <p:spPr bwMode="auto">
            <a:xfrm>
              <a:off x="2797960" y="1392558"/>
              <a:ext cx="16082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solidFill>
                    <a:srgbClr val="0070C0"/>
                  </a:solidFill>
                  <a:latin typeface="Baloo 2" pitchFamily="2" charset="0"/>
                  <a:cs typeface="Baloo 2" pitchFamily="2" charset="0"/>
                </a:rPr>
                <a:t>giàu </a:t>
              </a:r>
            </a:p>
          </p:txBody>
        </p:sp>
        <p:sp>
          <p:nvSpPr>
            <p:cNvPr id="35" name="Text Box 11"/>
            <p:cNvSpPr txBox="1">
              <a:spLocks noChangeArrowheads="1"/>
            </p:cNvSpPr>
            <p:nvPr/>
          </p:nvSpPr>
          <p:spPr bwMode="auto">
            <a:xfrm>
              <a:off x="3973089" y="1392558"/>
              <a:ext cx="16082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solidFill>
                    <a:srgbClr val="0070C0"/>
                  </a:solidFill>
                  <a:latin typeface="Baloo 2" pitchFamily="2" charset="0"/>
                  <a:cs typeface="Baloo 2" pitchFamily="2" charset="0"/>
                </a:rPr>
                <a:t>có </a:t>
              </a:r>
            </a:p>
          </p:txBody>
        </p:sp>
        <p:sp>
          <p:nvSpPr>
            <p:cNvPr id="36" name="Text Box 11"/>
            <p:cNvSpPr txBox="1">
              <a:spLocks noChangeArrowheads="1"/>
            </p:cNvSpPr>
            <p:nvPr/>
          </p:nvSpPr>
          <p:spPr bwMode="auto">
            <a:xfrm>
              <a:off x="4711609" y="1373812"/>
              <a:ext cx="16082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solidFill>
                    <a:srgbClr val="0070C0"/>
                  </a:solidFill>
                  <a:latin typeface="Baloo 2" pitchFamily="2" charset="0"/>
                  <a:cs typeface="Baloo 2" pitchFamily="2" charset="0"/>
                </a:rPr>
                <a:t>nhất </a:t>
              </a:r>
            </a:p>
          </p:txBody>
        </p:sp>
      </p:grpSp>
      <p:sp>
        <p:nvSpPr>
          <p:cNvPr id="37" name="Text Box 17"/>
          <p:cNvSpPr txBox="1">
            <a:spLocks noChangeArrowheads="1"/>
          </p:cNvSpPr>
          <p:nvPr/>
        </p:nvSpPr>
        <p:spPr bwMode="auto">
          <a:xfrm>
            <a:off x="860015" y="1229712"/>
            <a:ext cx="53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 </a:t>
            </a:r>
          </a:p>
        </p:txBody>
      </p:sp>
      <p:sp>
        <p:nvSpPr>
          <p:cNvPr id="38" name="Text Box 17"/>
          <p:cNvSpPr txBox="1">
            <a:spLocks noChangeArrowheads="1"/>
          </p:cNvSpPr>
          <p:nvPr/>
        </p:nvSpPr>
        <p:spPr bwMode="auto">
          <a:xfrm flipV="1">
            <a:off x="5589247" y="1112009"/>
            <a:ext cx="53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 </a:t>
            </a:r>
          </a:p>
        </p:txBody>
      </p:sp>
      <p:sp>
        <p:nvSpPr>
          <p:cNvPr id="39" name="Text Box 17"/>
          <p:cNvSpPr txBox="1">
            <a:spLocks noChangeArrowheads="1"/>
          </p:cNvSpPr>
          <p:nvPr/>
        </p:nvSpPr>
        <p:spPr bwMode="auto">
          <a:xfrm>
            <a:off x="6307851" y="2668070"/>
            <a:ext cx="53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 </a:t>
            </a:r>
          </a:p>
        </p:txBody>
      </p:sp>
      <p:sp>
        <p:nvSpPr>
          <p:cNvPr id="40" name="Text Box 17"/>
          <p:cNvSpPr txBox="1">
            <a:spLocks noChangeArrowheads="1"/>
          </p:cNvSpPr>
          <p:nvPr/>
        </p:nvSpPr>
        <p:spPr bwMode="auto">
          <a:xfrm flipV="1">
            <a:off x="7962723" y="2500709"/>
            <a:ext cx="53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 </a:t>
            </a:r>
          </a:p>
        </p:txBody>
      </p:sp>
      <p:grpSp>
        <p:nvGrpSpPr>
          <p:cNvPr id="41" name="Group 40"/>
          <p:cNvGrpSpPr/>
          <p:nvPr/>
        </p:nvGrpSpPr>
        <p:grpSpPr>
          <a:xfrm>
            <a:off x="6623466" y="2809600"/>
            <a:ext cx="2468397" cy="777481"/>
            <a:chOff x="1185726" y="1392558"/>
            <a:chExt cx="2424777" cy="777481"/>
          </a:xfrm>
        </p:grpSpPr>
        <p:sp>
          <p:nvSpPr>
            <p:cNvPr id="42" name="Text Box 11"/>
            <p:cNvSpPr txBox="1">
              <a:spLocks noChangeArrowheads="1"/>
            </p:cNvSpPr>
            <p:nvPr/>
          </p:nvSpPr>
          <p:spPr bwMode="auto">
            <a:xfrm>
              <a:off x="1185726" y="1392558"/>
              <a:ext cx="16082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solidFill>
                    <a:srgbClr val="0070C0"/>
                  </a:solidFill>
                  <a:latin typeface="Baloo 2" pitchFamily="2" charset="0"/>
                  <a:cs typeface="Baloo 2" pitchFamily="2" charset="0"/>
                </a:rPr>
                <a:t>gia </a:t>
              </a:r>
            </a:p>
          </p:txBody>
        </p:sp>
        <p:sp>
          <p:nvSpPr>
            <p:cNvPr id="43" name="Text Box 11"/>
            <p:cNvSpPr txBox="1">
              <a:spLocks noChangeArrowheads="1"/>
            </p:cNvSpPr>
            <p:nvPr/>
          </p:nvSpPr>
          <p:spPr bwMode="auto">
            <a:xfrm>
              <a:off x="2002229" y="1400598"/>
              <a:ext cx="160827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4400" dirty="0">
                  <a:solidFill>
                    <a:srgbClr val="0070C0"/>
                  </a:solidFill>
                  <a:latin typeface="Baloo 2" pitchFamily="2" charset="0"/>
                  <a:cs typeface="Baloo 2" pitchFamily="2" charset="0"/>
                </a:rPr>
                <a:t>tài </a:t>
              </a:r>
            </a:p>
          </p:txBody>
        </p:sp>
      </p:grpSp>
    </p:spTree>
    <p:extLst>
      <p:ext uri="{BB962C8B-B14F-4D97-AF65-F5344CB8AC3E}">
        <p14:creationId xmlns:p14="http://schemas.microsoft.com/office/powerpoint/2010/main" val="358224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0" y="-30750"/>
            <a:ext cx="12192000" cy="6888750"/>
          </a:xfrm>
          <a:prstGeom prst="rect">
            <a:avLst/>
          </a:prstGeom>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17959" y="-30750"/>
            <a:ext cx="10977022" cy="1754565"/>
            <a:chOff x="1033675" y="99635"/>
            <a:chExt cx="10977022" cy="1754565"/>
          </a:xfrm>
        </p:grpSpPr>
        <p:sp>
          <p:nvSpPr>
            <p:cNvPr id="2" name="Rounded Rectangle 1"/>
            <p:cNvSpPr/>
            <p:nvPr/>
          </p:nvSpPr>
          <p:spPr>
            <a:xfrm>
              <a:off x="1219200" y="591248"/>
              <a:ext cx="10564789" cy="1262952"/>
            </a:xfrm>
            <a:prstGeom prst="roundRect">
              <a:avLst/>
            </a:prstGeom>
            <a:solidFill>
              <a:srgbClr val="E0FB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033675" y="99635"/>
              <a:ext cx="10977022" cy="1563031"/>
              <a:chOff x="861910" y="155756"/>
              <a:chExt cx="10977022" cy="1563031"/>
            </a:xfrm>
          </p:grpSpPr>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Baloo 2" pitchFamily="2" charset="0"/>
                  <a:cs typeface="Baloo 2" pitchFamily="2" charset="0"/>
                </a:endParaRPr>
              </a:p>
            </p:txBody>
          </p:sp>
          <p:sp>
            <p:nvSpPr>
              <p:cNvPr id="23"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171988" y="703124"/>
                <a:ext cx="10666944" cy="1015663"/>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6000" b="1" i="0" u="none" strike="noStrike" kern="1200" cap="none" spc="0" normalizeH="0" baseline="0" noProof="0" dirty="0">
                    <a:ln>
                      <a:noFill/>
                    </a:ln>
                    <a:solidFill>
                      <a:srgbClr val="00B050"/>
                    </a:solidFill>
                    <a:effectLst/>
                    <a:uLnTx/>
                    <a:uFillTx/>
                    <a:latin typeface="iCiel Cadena" panose="02000503000000020004" pitchFamily="50" charset="0"/>
                    <a:ea typeface="字魂7号-温暖童稚体" panose="00000500000000000000" pitchFamily="2" charset="-122"/>
                  </a:rPr>
                  <a:t>Tác</a:t>
                </a:r>
                <a:r>
                  <a:rPr kumimoji="0" lang="vi-VN" altLang="zh-CN" sz="6000" b="1" i="0" u="none" strike="noStrike" kern="1200" cap="none" spc="0" normalizeH="0" noProof="0" dirty="0">
                    <a:ln>
                      <a:noFill/>
                    </a:ln>
                    <a:solidFill>
                      <a:srgbClr val="00B050"/>
                    </a:solidFill>
                    <a:effectLst/>
                    <a:uLnTx/>
                    <a:uFillTx/>
                    <a:latin typeface="iCiel Cadena" panose="02000503000000020004" pitchFamily="50" charset="0"/>
                    <a:ea typeface="字魂7号-温暖童稚体" panose="00000500000000000000" pitchFamily="2" charset="-122"/>
                  </a:rPr>
                  <a:t> dụng của dấu ngoặc kép</a:t>
                </a:r>
                <a:endParaRPr kumimoji="0" lang="zh-CN" altLang="en-US" sz="6000" b="1" i="0" u="none" strike="noStrike" kern="1200" cap="none" spc="0" normalizeH="0" baseline="0" noProof="0" dirty="0">
                  <a:ln>
                    <a:noFill/>
                  </a:ln>
                  <a:solidFill>
                    <a:srgbClr val="00B050"/>
                  </a:solidFill>
                  <a:effectLst/>
                  <a:uLnTx/>
                  <a:uFillTx/>
                  <a:latin typeface="iCiel Cadena" panose="02000503000000020004" pitchFamily="50" charset="0"/>
                  <a:ea typeface="字魂7号-温暖童稚体" panose="00000500000000000000" pitchFamily="2" charset="-122"/>
                </a:endParaRPr>
              </a:p>
            </p:txBody>
          </p:sp>
        </p:grpSp>
      </p:grpSp>
      <p:grpSp>
        <p:nvGrpSpPr>
          <p:cNvPr id="8" name="Group 7"/>
          <p:cNvGrpSpPr/>
          <p:nvPr/>
        </p:nvGrpSpPr>
        <p:grpSpPr>
          <a:xfrm>
            <a:off x="360884" y="2463742"/>
            <a:ext cx="3409326" cy="2736000"/>
            <a:chOff x="1481638" y="2073919"/>
            <a:chExt cx="10058400" cy="1063631"/>
          </a:xfrm>
        </p:grpSpPr>
        <p:sp>
          <p:nvSpPr>
            <p:cNvPr id="6" name="Rounded Rectangle 5"/>
            <p:cNvSpPr/>
            <p:nvPr/>
          </p:nvSpPr>
          <p:spPr>
            <a:xfrm>
              <a:off x="1481638" y="2073919"/>
              <a:ext cx="10058400" cy="1063631"/>
            </a:xfrm>
            <a:prstGeom prst="roundRect">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TextBox 1"/>
            <p:cNvSpPr txBox="1">
              <a:spLocks noChangeArrowheads="1"/>
            </p:cNvSpPr>
            <p:nvPr/>
          </p:nvSpPr>
          <p:spPr bwMode="auto">
            <a:xfrm>
              <a:off x="1481638" y="2301466"/>
              <a:ext cx="9440621" cy="68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err="1">
                  <a:solidFill>
                    <a:srgbClr val="002060"/>
                  </a:solidFill>
                  <a:latin typeface="Baloo 2" pitchFamily="2" charset="0"/>
                  <a:cs typeface="Baloo 2" pitchFamily="2" charset="0"/>
                </a:rPr>
                <a:t>Đánh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dấu</a:t>
              </a:r>
              <a:r>
                <a:rPr lang="en-US" altLang="en-US" sz="3600" b="1" dirty="0">
                  <a:solidFill>
                    <a:srgbClr val="002060"/>
                  </a:solidFill>
                  <a:latin typeface="Baloo 2" pitchFamily="2" charset="0"/>
                  <a:cs typeface="Baloo 2" pitchFamily="2" charset="0"/>
                </a:rPr>
                <a:t> </a:t>
              </a:r>
              <a:br>
                <a:rPr lang="en-US" altLang="en-US" sz="3600" b="1" dirty="0">
                  <a:solidFill>
                    <a:srgbClr val="002060"/>
                  </a:solidFill>
                  <a:latin typeface="Baloo 2" pitchFamily="2" charset="0"/>
                  <a:cs typeface="Baloo 2" pitchFamily="2" charset="0"/>
                </a:rPr>
              </a:br>
              <a:r>
                <a:rPr lang="en-US" altLang="en-US" sz="3600" b="1" dirty="0" err="1">
                  <a:solidFill>
                    <a:srgbClr val="002060"/>
                  </a:solidFill>
                  <a:latin typeface="Baloo 2" pitchFamily="2" charset="0"/>
                  <a:cs typeface="Baloo 2" pitchFamily="2" charset="0"/>
                </a:rPr>
                <a:t>lời</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nói</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trực</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tiếp</a:t>
              </a:r>
              <a:r>
                <a:rPr lang="vi-VN"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của</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nhân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vật</a:t>
              </a:r>
              <a:r>
                <a:rPr lang="en-US" altLang="en-US" sz="3600" b="1" dirty="0">
                  <a:solidFill>
                    <a:srgbClr val="002060"/>
                  </a:solidFill>
                  <a:latin typeface="Baloo 2" pitchFamily="2" charset="0"/>
                  <a:cs typeface="Baloo 2" pitchFamily="2" charset="0"/>
                </a:rPr>
                <a:t>.</a:t>
              </a:r>
            </a:p>
          </p:txBody>
        </p:sp>
      </p:grpSp>
      <p:grpSp>
        <p:nvGrpSpPr>
          <p:cNvPr id="7" name="Group 6"/>
          <p:cNvGrpSpPr/>
          <p:nvPr/>
        </p:nvGrpSpPr>
        <p:grpSpPr>
          <a:xfrm>
            <a:off x="4165093" y="2463742"/>
            <a:ext cx="3442316" cy="2736000"/>
            <a:chOff x="1835935" y="3079907"/>
            <a:chExt cx="10058400" cy="1063631"/>
          </a:xfrm>
        </p:grpSpPr>
        <p:sp>
          <p:nvSpPr>
            <p:cNvPr id="18" name="Rounded Rectangle 17"/>
            <p:cNvSpPr/>
            <p:nvPr/>
          </p:nvSpPr>
          <p:spPr>
            <a:xfrm>
              <a:off x="1835935" y="3079907"/>
              <a:ext cx="10058400" cy="1063631"/>
            </a:xfrm>
            <a:prstGeom prst="roundRect">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6" name="TextBox 1"/>
            <p:cNvSpPr txBox="1">
              <a:spLocks noChangeArrowheads="1"/>
            </p:cNvSpPr>
            <p:nvPr/>
          </p:nvSpPr>
          <p:spPr bwMode="auto">
            <a:xfrm>
              <a:off x="2789329" y="3270722"/>
              <a:ext cx="8151611" cy="68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err="1">
                  <a:solidFill>
                    <a:srgbClr val="002060"/>
                  </a:solidFill>
                  <a:latin typeface="Baloo 2" pitchFamily="2" charset="0"/>
                  <a:cs typeface="Baloo 2" pitchFamily="2" charset="0"/>
                </a:rPr>
                <a:t>Đánh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dấu</a:t>
              </a:r>
              <a:r>
                <a:rPr lang="en-US" altLang="en-US" sz="3600" b="1" dirty="0">
                  <a:solidFill>
                    <a:srgbClr val="002060"/>
                  </a:solidFill>
                  <a:latin typeface="Baloo 2" pitchFamily="2" charset="0"/>
                  <a:cs typeface="Baloo 2" pitchFamily="2" charset="0"/>
                </a:rPr>
                <a:t/>
              </a:r>
              <a:br>
                <a:rPr lang="en-US" altLang="en-US" sz="3600" b="1" dirty="0">
                  <a:solidFill>
                    <a:srgbClr val="002060"/>
                  </a:solidFill>
                  <a:latin typeface="Baloo 2" pitchFamily="2" charset="0"/>
                  <a:cs typeface="Baloo 2" pitchFamily="2" charset="0"/>
                </a:rPr>
              </a:br>
              <a:r>
                <a:rPr lang="en-US" altLang="en-US" sz="3600" b="1" dirty="0">
                  <a:solidFill>
                    <a:srgbClr val="002060"/>
                  </a:solidFill>
                  <a:latin typeface="Baloo 2" pitchFamily="2" charset="0"/>
                  <a:cs typeface="Baloo 2" pitchFamily="2" charset="0"/>
                </a:rPr>
                <a:t> ý </a:t>
              </a:r>
              <a:r>
                <a:rPr lang="en-US" altLang="en-US" sz="3600" b="1" dirty="0" err="1">
                  <a:solidFill>
                    <a:srgbClr val="002060"/>
                  </a:solidFill>
                  <a:latin typeface="Baloo 2" pitchFamily="2" charset="0"/>
                  <a:cs typeface="Baloo 2" pitchFamily="2" charset="0"/>
                </a:rPr>
                <a:t>nghĩ</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của</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nhân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vật</a:t>
              </a:r>
              <a:r>
                <a:rPr lang="en-US" altLang="en-US" sz="3600" b="1" dirty="0">
                  <a:solidFill>
                    <a:srgbClr val="002060"/>
                  </a:solidFill>
                  <a:latin typeface="Baloo 2" pitchFamily="2" charset="0"/>
                  <a:cs typeface="Baloo 2" pitchFamily="2" charset="0"/>
                </a:rPr>
                <a:t>.</a:t>
              </a:r>
            </a:p>
          </p:txBody>
        </p:sp>
      </p:grpSp>
      <p:grpSp>
        <p:nvGrpSpPr>
          <p:cNvPr id="19" name="Group 18"/>
          <p:cNvGrpSpPr/>
          <p:nvPr/>
        </p:nvGrpSpPr>
        <p:grpSpPr>
          <a:xfrm>
            <a:off x="7999256" y="2463741"/>
            <a:ext cx="4135765" cy="2736001"/>
            <a:chOff x="1464748" y="3079907"/>
            <a:chExt cx="10937257" cy="1063631"/>
          </a:xfrm>
        </p:grpSpPr>
        <p:sp>
          <p:nvSpPr>
            <p:cNvPr id="20" name="Rounded Rectangle 19"/>
            <p:cNvSpPr/>
            <p:nvPr/>
          </p:nvSpPr>
          <p:spPr>
            <a:xfrm>
              <a:off x="1835935" y="3079907"/>
              <a:ext cx="10058400" cy="1063631"/>
            </a:xfrm>
            <a:prstGeom prst="roundRect">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2" name="TextBox 1"/>
            <p:cNvSpPr txBox="1">
              <a:spLocks noChangeArrowheads="1"/>
            </p:cNvSpPr>
            <p:nvPr/>
          </p:nvSpPr>
          <p:spPr bwMode="auto">
            <a:xfrm>
              <a:off x="1464748" y="3295822"/>
              <a:ext cx="10937257" cy="68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err="1">
                  <a:solidFill>
                    <a:srgbClr val="002060"/>
                  </a:solidFill>
                  <a:latin typeface="Baloo 2" pitchFamily="2" charset="0"/>
                  <a:cs typeface="Baloo 2" pitchFamily="2" charset="0"/>
                </a:rPr>
                <a:t>Đánh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dấu</a:t>
              </a:r>
              <a:r>
                <a:rPr lang="en-US" altLang="en-US" sz="3600" b="1" dirty="0">
                  <a:solidFill>
                    <a:srgbClr val="002060"/>
                  </a:solidFill>
                  <a:latin typeface="Baloo 2" pitchFamily="2" charset="0"/>
                  <a:cs typeface="Baloo 2" pitchFamily="2" charset="0"/>
                </a:rPr>
                <a:t> </a:t>
              </a:r>
              <a:r>
                <a:rPr lang="vi-VN" altLang="en-US" sz="3600" b="1" dirty="0">
                  <a:solidFill>
                    <a:srgbClr val="002060"/>
                  </a:solidFill>
                  <a:latin typeface="Baloo 2" pitchFamily="2" charset="0"/>
                  <a:cs typeface="Baloo 2" pitchFamily="2" charset="0"/>
                </a:rPr>
                <a:t>từ ngữ được dùng với ý nghĩa đặc biệt</a:t>
              </a:r>
              <a:r>
                <a:rPr lang="en-US" altLang="en-US" sz="3600" b="1" dirty="0">
                  <a:solidFill>
                    <a:srgbClr val="002060"/>
                  </a:solidFill>
                  <a:latin typeface="Baloo 2" pitchFamily="2" charset="0"/>
                  <a:cs typeface="Baloo 2" pitchFamily="2" charset="0"/>
                </a:rPr>
                <a:t>.</a:t>
              </a:r>
            </a:p>
          </p:txBody>
        </p:sp>
      </p:grpSp>
      <p:cxnSp>
        <p:nvCxnSpPr>
          <p:cNvPr id="24" name="Straight Arrow Connector 23"/>
          <p:cNvCxnSpPr>
            <a:endCxn id="6" idx="0"/>
          </p:cNvCxnSpPr>
          <p:nvPr/>
        </p:nvCxnSpPr>
        <p:spPr>
          <a:xfrm flipH="1">
            <a:off x="2065547" y="1723815"/>
            <a:ext cx="4020333" cy="739927"/>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6" idx="0"/>
          </p:cNvCxnSpPr>
          <p:nvPr/>
        </p:nvCxnSpPr>
        <p:spPr>
          <a:xfrm flipH="1">
            <a:off x="2065547" y="1723815"/>
            <a:ext cx="4020332" cy="73992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085879" y="1723815"/>
            <a:ext cx="4046662" cy="73992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8" idx="0"/>
          </p:cNvCxnSpPr>
          <p:nvPr/>
        </p:nvCxnSpPr>
        <p:spPr>
          <a:xfrm flipH="1">
            <a:off x="5886251" y="1723815"/>
            <a:ext cx="199628" cy="73992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64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753762"/>
            <a:ext cx="10915566" cy="51422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208" y="252143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918971" y="1933800"/>
            <a:ext cx="916636" cy="1419000"/>
          </a:xfrm>
          <a:prstGeom prst="rect">
            <a:avLst/>
          </a:prstGeom>
        </p:spPr>
      </p:pic>
    </p:spTree>
    <p:extLst>
      <p:ext uri="{BB962C8B-B14F-4D97-AF65-F5344CB8AC3E}">
        <p14:creationId xmlns:p14="http://schemas.microsoft.com/office/powerpoint/2010/main" val="2190717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4.79167E-6 -3.33333E-6 L 0.05664 -0.04144 L 0.10938 -0.06829 L 0.14987 -0.05046 L 0.16315 -0.00185 L 0.14584 0.04676 L 0.1306 0.09375 L 0.12865 0.14421 L 0.12058 0.21806 " pathEditMode="relative" ptsTypes="AAAAAAAAA">
                                      <p:cBhvr>
                                        <p:cTn id="14" dur="3500" fill="hold"/>
                                        <p:tgtEl>
                                          <p:spTgt spid="12"/>
                                        </p:tgtEl>
                                        <p:attrNameLst>
                                          <p:attrName>ppt_x</p:attrName>
                                          <p:attrName>ppt_y</p:attrName>
                                        </p:attrNameLst>
                                      </p:cBhvr>
                                    </p:animMotion>
                                  </p:childTnLst>
                                </p:cTn>
                              </p:par>
                            </p:childTnLst>
                          </p:cTn>
                        </p:par>
                        <p:par>
                          <p:cTn id="15" fill="hold">
                            <p:stCondLst>
                              <p:cond delay="3500"/>
                            </p:stCondLst>
                            <p:childTnLst>
                              <p:par>
                                <p:cTn id="16" presetID="26" presetClass="emph" presetSubtype="0" repeatCount="indefinite" fill="hold" nodeType="afterEffect">
                                  <p:stCondLst>
                                    <p:cond delay="0"/>
                                  </p:stCondLst>
                                  <p:endCondLst>
                                    <p:cond evt="onNext" delay="0">
                                      <p:tgtEl>
                                        <p:sldTgt/>
                                      </p:tgtEl>
                                    </p:cond>
                                  </p:endCondLst>
                                  <p:childTnLst>
                                    <p:animEffect transition="out" filter="fade">
                                      <p:cBhvr>
                                        <p:cTn id="17" dur="500" tmFilter="0, 0; .2, .5; .8, .5; 1, 0"/>
                                        <p:tgtEl>
                                          <p:spTgt spid="11"/>
                                        </p:tgtEl>
                                      </p:cBhvr>
                                    </p:animEffect>
                                    <p:animScale>
                                      <p:cBhvr>
                                        <p:cTn id="18"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grpSp>
        <p:nvGrpSpPr>
          <p:cNvPr id="3" name="Group 2"/>
          <p:cNvGrpSpPr/>
          <p:nvPr/>
        </p:nvGrpSpPr>
        <p:grpSpPr>
          <a:xfrm>
            <a:off x="2075523" y="0"/>
            <a:ext cx="8361818" cy="4991863"/>
            <a:chOff x="425077" y="-162960"/>
            <a:chExt cx="6299765" cy="3981197"/>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425077" y="-162960"/>
              <a:ext cx="6299765" cy="3981197"/>
            </a:xfrm>
            <a:prstGeom prst="rect">
              <a:avLst/>
            </a:prstGeom>
          </p:spPr>
        </p:pic>
        <p:sp>
          <p:nvSpPr>
            <p:cNvPr id="5"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458244" y="1204600"/>
              <a:ext cx="4233432" cy="1055492"/>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8000" b="1" i="0" u="none" strike="noStrike" kern="1200" cap="none" spc="0" normalizeH="0" baseline="0" noProof="0" dirty="0">
                  <a:ln>
                    <a:noFill/>
                  </a:ln>
                  <a:solidFill>
                    <a:schemeClr val="bg1"/>
                  </a:solidFill>
                  <a:effectLst/>
                  <a:uLnTx/>
                  <a:uFillTx/>
                  <a:latin typeface="iCiel Cadena" panose="02000503000000020004" pitchFamily="50" charset="0"/>
                  <a:ea typeface="字魂7号-温暖童稚体" panose="00000500000000000000" pitchFamily="2" charset="-122"/>
                </a:rPr>
                <a:t>Thử</a:t>
              </a:r>
              <a:r>
                <a:rPr kumimoji="0" lang="vi-VN" altLang="zh-CN" sz="8000" b="1" i="0" u="none" strike="noStrike" kern="1200" cap="none" spc="0" normalizeH="0" noProof="0" dirty="0">
                  <a:ln>
                    <a:noFill/>
                  </a:ln>
                  <a:solidFill>
                    <a:schemeClr val="bg1"/>
                  </a:solidFill>
                  <a:effectLst/>
                  <a:uLnTx/>
                  <a:uFillTx/>
                  <a:latin typeface="iCiel Cadena" panose="02000503000000020004" pitchFamily="50" charset="0"/>
                  <a:ea typeface="字魂7号-温暖童稚体" panose="00000500000000000000" pitchFamily="2" charset="-122"/>
                </a:rPr>
                <a:t> thách 3</a:t>
              </a:r>
              <a:endParaRPr kumimoji="0" lang="zh-CN" altLang="en-US" sz="8000" b="1" i="0" u="none" strike="noStrike" kern="1200" cap="none" spc="0" normalizeH="0" baseline="0" noProof="0" dirty="0">
                <a:ln>
                  <a:noFill/>
                </a:ln>
                <a:solidFill>
                  <a:schemeClr val="bg1"/>
                </a:solidFill>
                <a:effectLst/>
                <a:uLnTx/>
                <a:uFillTx/>
                <a:latin typeface="iCiel Cadena" panose="02000503000000020004" pitchFamily="50" charset="0"/>
                <a:ea typeface="字魂7号-温暖童稚体" panose="00000500000000000000" pitchFamily="2" charset="-122"/>
              </a:endParaRPr>
            </a:p>
          </p:txBody>
        </p:sp>
      </p:grpSp>
      <p:pic>
        <p:nvPicPr>
          <p:cNvPr id="6" name="Picture 5"/>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spTree>
    <p:extLst>
      <p:ext uri="{BB962C8B-B14F-4D97-AF65-F5344CB8AC3E}">
        <p14:creationId xmlns:p14="http://schemas.microsoft.com/office/powerpoint/2010/main" val="30101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4153 -0.03449 " pathEditMode="relative" rAng="0" ptsTypes="AA">
                                      <p:cBhvr>
                                        <p:cTn id="6" dur="4600" fill="hold"/>
                                        <p:tgtEl>
                                          <p:spTgt spid="7"/>
                                        </p:tgtEl>
                                        <p:attrNameLst>
                                          <p:attrName>ppt_x</p:attrName>
                                          <p:attrName>ppt_y</p:attrName>
                                        </p:attrNameLst>
                                      </p:cBhvr>
                                      <p:rCtr x="22070" y="-1736"/>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6"/>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6"/>
                                        </p:tgtEl>
                                        <p:attrNameLst>
                                          <p:attrName>r</p:attrName>
                                        </p:attrNameLst>
                                      </p:cBhvr>
                                    </p:animRot>
                                    <p:animRot by="-240000">
                                      <p:cBhvr>
                                        <p:cTn id="17" dur="960" fill="hold">
                                          <p:stCondLst>
                                            <p:cond delay="960"/>
                                          </p:stCondLst>
                                        </p:cTn>
                                        <p:tgtEl>
                                          <p:spTgt spid="6"/>
                                        </p:tgtEl>
                                        <p:attrNameLst>
                                          <p:attrName>r</p:attrName>
                                        </p:attrNameLst>
                                      </p:cBhvr>
                                    </p:animRot>
                                    <p:animRot by="240000">
                                      <p:cBhvr>
                                        <p:cTn id="18" dur="960" fill="hold">
                                          <p:stCondLst>
                                            <p:cond delay="1920"/>
                                          </p:stCondLst>
                                        </p:cTn>
                                        <p:tgtEl>
                                          <p:spTgt spid="6"/>
                                        </p:tgtEl>
                                        <p:attrNameLst>
                                          <p:attrName>r</p:attrName>
                                        </p:attrNameLst>
                                      </p:cBhvr>
                                    </p:animRot>
                                    <p:animRot by="-240000">
                                      <p:cBhvr>
                                        <p:cTn id="19" dur="960" fill="hold">
                                          <p:stCondLst>
                                            <p:cond delay="2880"/>
                                          </p:stCondLst>
                                        </p:cTn>
                                        <p:tgtEl>
                                          <p:spTgt spid="6"/>
                                        </p:tgtEl>
                                        <p:attrNameLst>
                                          <p:attrName>r</p:attrName>
                                        </p:attrNameLst>
                                      </p:cBhvr>
                                    </p:animRot>
                                    <p:animRot by="120000">
                                      <p:cBhvr>
                                        <p:cTn id="20" dur="960" fill="hold">
                                          <p:stCondLst>
                                            <p:cond delay="384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3" cstate="print">
            <a:clrChange>
              <a:clrFrom>
                <a:srgbClr val="EEE951"/>
              </a:clrFrom>
              <a:clrTo>
                <a:srgbClr val="EEE951">
                  <a:alpha val="0"/>
                </a:srgbClr>
              </a:clrTo>
            </a:clrChange>
            <a:extLst>
              <a:ext uri="{BEBA8EAE-BF5A-486C-A8C5-ECC9F3942E4B}">
                <a14:imgProps xmlns:a14="http://schemas.microsoft.com/office/drawing/2010/main">
                  <a14:imgLayer r:embed="rId4">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7042596" y="3528564"/>
            <a:ext cx="4927975" cy="2871136"/>
          </a:xfrm>
          <a:prstGeom prst="rect">
            <a:avLst/>
          </a:prstGeom>
        </p:spPr>
      </p:pic>
      <p:sp>
        <p:nvSpPr>
          <p:cNvPr id="4" name="Rectangle: Folded Corner 1">
            <a:extLst>
              <a:ext uri="{FF2B5EF4-FFF2-40B4-BE49-F238E27FC236}">
                <a16:creationId xmlns:a16="http://schemas.microsoft.com/office/drawing/2014/main" id="{87EE6279-D6A6-4525-BB9D-FE96343F90CC}"/>
              </a:ext>
            </a:extLst>
          </p:cNvPr>
          <p:cNvSpPr/>
          <p:nvPr/>
        </p:nvSpPr>
        <p:spPr>
          <a:xfrm>
            <a:off x="406637" y="419100"/>
            <a:ext cx="11377352" cy="6104582"/>
          </a:xfrm>
          <a:prstGeom prst="foldedCorner">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loo 2" pitchFamily="2" charset="0"/>
              <a:cs typeface="Baloo 2" pitchFamily="2" charset="0"/>
            </a:endParaRPr>
          </a:p>
        </p:txBody>
      </p:sp>
      <p:pic>
        <p:nvPicPr>
          <p:cNvPr id="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88767" y="820468"/>
            <a:ext cx="10890900" cy="2554545"/>
          </a:xfrm>
          <a:prstGeom prst="rect">
            <a:avLst/>
          </a:prstGeom>
        </p:spPr>
        <p:txBody>
          <a:bodyPr wrap="square">
            <a:spAutoFit/>
          </a:bodyPr>
          <a:lstStyle/>
          <a:p>
            <a:pPr algn="just"/>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Viết</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một</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đoạn</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văn</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khoảng</a:t>
            </a:r>
            <a:r>
              <a:rPr lang="en-US" sz="4000" b="1" dirty="0">
                <a:solidFill>
                  <a:srgbClr val="002060"/>
                </a:solidFill>
                <a:latin typeface="Baloo 2" pitchFamily="2" charset="0"/>
                <a:cs typeface="Baloo 2" pitchFamily="2" charset="0"/>
              </a:rPr>
              <a:t> 5 </a:t>
            </a:r>
            <a:r>
              <a:rPr lang="en-US" sz="4000" b="1" dirty="0" err="1">
                <a:solidFill>
                  <a:srgbClr val="002060"/>
                </a:solidFill>
                <a:latin typeface="Baloo 2" pitchFamily="2" charset="0"/>
                <a:cs typeface="Baloo 2" pitchFamily="2" charset="0"/>
              </a:rPr>
              <a:t>câu</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thuật</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lại</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một</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phần</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cuộc</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họp</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của</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tổ</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em</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trong</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đó</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có</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dùng</a:t>
            </a:r>
            <a:r>
              <a:rPr lang="en-US" sz="4000" b="1" dirty="0">
                <a:solidFill>
                  <a:srgbClr val="002060"/>
                </a:solidFill>
                <a:latin typeface="Baloo 2" pitchFamily="2" charset="0"/>
                <a:cs typeface="Baloo 2" pitchFamily="2" charset="0"/>
              </a:rPr>
              <a:t> </a:t>
            </a:r>
            <a:br>
              <a:rPr lang="en-US" sz="4000" b="1" dirty="0">
                <a:solidFill>
                  <a:srgbClr val="002060"/>
                </a:solidFill>
                <a:latin typeface="Baloo 2" pitchFamily="2" charset="0"/>
                <a:cs typeface="Baloo 2" pitchFamily="2" charset="0"/>
              </a:rPr>
            </a:br>
            <a:r>
              <a:rPr lang="en-US" sz="4000" b="1" dirty="0" err="1">
                <a:solidFill>
                  <a:srgbClr val="002060"/>
                </a:solidFill>
                <a:latin typeface="Baloo 2" pitchFamily="2" charset="0"/>
                <a:cs typeface="Baloo 2" pitchFamily="2" charset="0"/>
              </a:rPr>
              <a:t>dấu</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ngoặc</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kép</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để</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dẫn</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lời</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nói</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trực</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tiếp</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hoặc</a:t>
            </a:r>
            <a:r>
              <a:rPr lang="en-US" sz="4000" b="1" dirty="0">
                <a:solidFill>
                  <a:srgbClr val="002060"/>
                </a:solidFill>
                <a:latin typeface="Baloo 2" pitchFamily="2" charset="0"/>
                <a:cs typeface="Baloo 2" pitchFamily="2" charset="0"/>
              </a:rPr>
              <a:t> </a:t>
            </a:r>
            <a:br>
              <a:rPr lang="en-US" sz="4000" b="1" dirty="0">
                <a:solidFill>
                  <a:srgbClr val="002060"/>
                </a:solidFill>
                <a:latin typeface="Baloo 2" pitchFamily="2" charset="0"/>
                <a:cs typeface="Baloo 2" pitchFamily="2" charset="0"/>
              </a:rPr>
            </a:br>
            <a:r>
              <a:rPr lang="en-US" sz="4000" b="1" dirty="0" err="1">
                <a:solidFill>
                  <a:srgbClr val="002060"/>
                </a:solidFill>
                <a:latin typeface="Baloo 2" pitchFamily="2" charset="0"/>
                <a:cs typeface="Baloo 2" pitchFamily="2" charset="0"/>
              </a:rPr>
              <a:t>đánh</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dấu</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những</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từ</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ngữ</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có</a:t>
            </a:r>
            <a:r>
              <a:rPr lang="en-US" sz="4000" b="1" dirty="0">
                <a:solidFill>
                  <a:srgbClr val="002060"/>
                </a:solidFill>
                <a:latin typeface="Baloo 2" pitchFamily="2" charset="0"/>
                <a:cs typeface="Baloo 2" pitchFamily="2" charset="0"/>
              </a:rPr>
              <a:t> ý </a:t>
            </a:r>
            <a:r>
              <a:rPr lang="en-US" sz="4000" b="1" dirty="0" err="1">
                <a:solidFill>
                  <a:srgbClr val="002060"/>
                </a:solidFill>
                <a:latin typeface="Baloo 2" pitchFamily="2" charset="0"/>
                <a:cs typeface="Baloo 2" pitchFamily="2" charset="0"/>
              </a:rPr>
              <a:t>nghĩa</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đặc</a:t>
            </a:r>
            <a:r>
              <a:rPr lang="en-US" sz="4000" b="1" dirty="0">
                <a:solidFill>
                  <a:srgbClr val="002060"/>
                </a:solidFill>
                <a:latin typeface="Baloo 2" pitchFamily="2" charset="0"/>
                <a:cs typeface="Baloo 2" pitchFamily="2" charset="0"/>
              </a:rPr>
              <a:t> </a:t>
            </a:r>
            <a:r>
              <a:rPr lang="en-US" sz="4000" b="1" dirty="0" err="1">
                <a:solidFill>
                  <a:srgbClr val="002060"/>
                </a:solidFill>
                <a:latin typeface="Baloo 2" pitchFamily="2" charset="0"/>
                <a:cs typeface="Baloo 2" pitchFamily="2" charset="0"/>
              </a:rPr>
              <a:t>biệt</a:t>
            </a:r>
            <a:r>
              <a:rPr lang="en-US" sz="4000" b="1" dirty="0">
                <a:solidFill>
                  <a:srgbClr val="002060"/>
                </a:solidFill>
                <a:latin typeface="Baloo 2" pitchFamily="2" charset="0"/>
                <a:cs typeface="Baloo 2" pitchFamily="2" charset="0"/>
              </a:rPr>
              <a:t>.</a:t>
            </a:r>
          </a:p>
        </p:txBody>
      </p:sp>
      <p:cxnSp>
        <p:nvCxnSpPr>
          <p:cNvPr id="8" name="Straight Connector 7">
            <a:extLst>
              <a:ext uri="{FF2B5EF4-FFF2-40B4-BE49-F238E27FC236}">
                <a16:creationId xmlns:a16="http://schemas.microsoft.com/office/drawing/2014/main" id="{90CC3A1E-239F-48B8-9050-A5235ED30FB3}"/>
              </a:ext>
            </a:extLst>
          </p:cNvPr>
          <p:cNvCxnSpPr>
            <a:cxnSpLocks noChangeShapeType="1"/>
          </p:cNvCxnSpPr>
          <p:nvPr/>
        </p:nvCxnSpPr>
        <p:spPr bwMode="auto">
          <a:xfrm>
            <a:off x="3368842" y="1440016"/>
            <a:ext cx="4872790"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A3943A84-1B12-401F-B57B-FAAA5642C181}"/>
              </a:ext>
            </a:extLst>
          </p:cNvPr>
          <p:cNvCxnSpPr>
            <a:cxnSpLocks noChangeShapeType="1"/>
          </p:cNvCxnSpPr>
          <p:nvPr/>
        </p:nvCxnSpPr>
        <p:spPr bwMode="auto">
          <a:xfrm>
            <a:off x="2047839" y="2079315"/>
            <a:ext cx="4785208"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10" name="Straight Connector 9">
            <a:extLst>
              <a:ext uri="{FF2B5EF4-FFF2-40B4-BE49-F238E27FC236}">
                <a16:creationId xmlns:a16="http://schemas.microsoft.com/office/drawing/2014/main" id="{A3943A84-1B12-401F-B57B-FAAA5642C181}"/>
              </a:ext>
            </a:extLst>
          </p:cNvPr>
          <p:cNvCxnSpPr>
            <a:cxnSpLocks noChangeShapeType="1"/>
          </p:cNvCxnSpPr>
          <p:nvPr/>
        </p:nvCxnSpPr>
        <p:spPr bwMode="auto">
          <a:xfrm>
            <a:off x="8488990" y="1440016"/>
            <a:ext cx="1904982"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A3943A84-1B12-401F-B57B-FAAA5642C181}"/>
              </a:ext>
            </a:extLst>
          </p:cNvPr>
          <p:cNvCxnSpPr>
            <a:cxnSpLocks noChangeShapeType="1"/>
          </p:cNvCxnSpPr>
          <p:nvPr/>
        </p:nvCxnSpPr>
        <p:spPr bwMode="auto">
          <a:xfrm>
            <a:off x="5177186" y="2646563"/>
            <a:ext cx="4881214"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a16="http://schemas.microsoft.com/office/drawing/2014/main" id="{A3943A84-1B12-401F-B57B-FAAA5642C181}"/>
              </a:ext>
            </a:extLst>
          </p:cNvPr>
          <p:cNvCxnSpPr>
            <a:cxnSpLocks noChangeShapeType="1"/>
          </p:cNvCxnSpPr>
          <p:nvPr/>
        </p:nvCxnSpPr>
        <p:spPr bwMode="auto">
          <a:xfrm>
            <a:off x="712333" y="2642773"/>
            <a:ext cx="3270120" cy="379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A3943A84-1B12-401F-B57B-FAAA5642C181}"/>
              </a:ext>
            </a:extLst>
          </p:cNvPr>
          <p:cNvCxnSpPr>
            <a:cxnSpLocks noChangeShapeType="1"/>
          </p:cNvCxnSpPr>
          <p:nvPr/>
        </p:nvCxnSpPr>
        <p:spPr bwMode="auto">
          <a:xfrm flipV="1">
            <a:off x="734394" y="3262322"/>
            <a:ext cx="8951279" cy="24274"/>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6351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Folded Corner 1">
            <a:extLst>
              <a:ext uri="{FF2B5EF4-FFF2-40B4-BE49-F238E27FC236}">
                <a16:creationId xmlns:a16="http://schemas.microsoft.com/office/drawing/2014/main" id="{87EE6279-D6A6-4525-BB9D-FE96343F90CC}"/>
              </a:ext>
            </a:extLst>
          </p:cNvPr>
          <p:cNvSpPr/>
          <p:nvPr/>
        </p:nvSpPr>
        <p:spPr>
          <a:xfrm>
            <a:off x="406637" y="419100"/>
            <a:ext cx="11377352" cy="6104582"/>
          </a:xfrm>
          <a:prstGeom prst="foldedCorner">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loo 2" pitchFamily="2" charset="0"/>
              <a:cs typeface="Baloo 2" pitchFamily="2" charset="0"/>
            </a:endParaRPr>
          </a:p>
        </p:txBody>
      </p:sp>
      <p:pic>
        <p:nvPicPr>
          <p:cNvPr id="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59713" y="921896"/>
            <a:ext cx="10871199" cy="5001369"/>
          </a:xfrm>
          <a:prstGeom prst="rect">
            <a:avLst/>
          </a:prstGeom>
        </p:spPr>
        <p:txBody>
          <a:bodyPr wrap="square">
            <a:spAutoFit/>
          </a:bodyPr>
          <a:lstStyle/>
          <a:p>
            <a:pPr algn="just"/>
            <a:r>
              <a:rPr lang="vi-VN" sz="2900" dirty="0">
                <a:latin typeface="Baloo 2" pitchFamily="2" charset="0"/>
                <a:cs typeface="Baloo 2" pitchFamily="2" charset="0"/>
              </a:rPr>
              <a:t>        Mở đầu cuộc họp, bạn Hằng tổ trưởng, với gương mặt “lạnh lùng” đầy vẻ nghiêm trọng làm cho tất cả thành viên trong tổ “thót tim” khi nói: “Mình có một chuyện rất quan trọng cần thông báo. Đề nghị các bạn "bình tĩnh” nghe mình nói". Vài ý nghĩ khẽ lướt qua đầu chúng tôi, đứa nào cũng phỏng đoán một chuyện chẳng lành và im lặng, chăm chú nghe. Hồng nói tiếp: "Tuần này tổ ta xếp hạng nhất, lại là tổ đạt nhiều điểm tốt nhất, hoàn thành tốt các bài tham dự cuộc thi tìm hiểu về Đội do trường tổ chức. Đúng như lời cô chủ nhiệm đã hứa, chúng ta sẽ được cô dẫn đi ăn kem”</a:t>
            </a:r>
            <a:r>
              <a:rPr lang="en-US" sz="2900" dirty="0">
                <a:latin typeface="Baloo 2" pitchFamily="2" charset="0"/>
                <a:cs typeface="Baloo 2" pitchFamily="2" charset="0"/>
              </a:rPr>
              <a:t>.</a:t>
            </a:r>
            <a:r>
              <a:rPr lang="vi-VN" sz="2900" dirty="0">
                <a:latin typeface="Baloo 2" pitchFamily="2" charset="0"/>
                <a:cs typeface="Baloo 2" pitchFamily="2" charset="0"/>
              </a:rPr>
              <a:t> Thông báo xong, Hằng làm một bộ điệu rất vui, chúng tôi thở phào, không khí như muốn vỡ òa,... Tổ trưởng lúc nào cũng tạo điều bất ngờ như </a:t>
            </a:r>
            <a:r>
              <a:rPr lang="vi-VN" sz="2900" dirty="0" err="1">
                <a:latin typeface="Baloo 2" pitchFamily="2" charset="0"/>
                <a:cs typeface="Baloo 2" pitchFamily="2" charset="0"/>
              </a:rPr>
              <a:t>thế</a:t>
            </a:r>
            <a:r>
              <a:rPr lang="en-US" sz="2900" dirty="0">
                <a:latin typeface="Baloo 2" pitchFamily="2" charset="0"/>
                <a:cs typeface="Baloo 2" pitchFamily="2" charset="0"/>
              </a:rPr>
              <a:t>.</a:t>
            </a:r>
          </a:p>
        </p:txBody>
      </p:sp>
    </p:spTree>
    <p:extLst>
      <p:ext uri="{BB962C8B-B14F-4D97-AF65-F5344CB8AC3E}">
        <p14:creationId xmlns:p14="http://schemas.microsoft.com/office/powerpoint/2010/main" val="15043689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clrChange>
              <a:clrFrom>
                <a:srgbClr val="7F8526"/>
              </a:clrFrom>
              <a:clrTo>
                <a:srgbClr val="7F8526">
                  <a:alpha val="0"/>
                </a:srgbClr>
              </a:clrTo>
            </a:clrChange>
            <a:extLst>
              <a:ext uri="{BEBA8EAE-BF5A-486C-A8C5-ECC9F3942E4B}">
                <a14:imgProps xmlns:a14="http://schemas.microsoft.com/office/drawing/2010/main">
                  <a14:imgLayer r:embed="rId7">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48578" y="1139157"/>
            <a:ext cx="487363" cy="487363"/>
          </a:xfrm>
          <a:prstGeom prst="rect">
            <a:avLst/>
          </a:prstGeom>
        </p:spPr>
      </p:pic>
    </p:spTree>
    <p:extLst>
      <p:ext uri="{BB962C8B-B14F-4D97-AF65-F5344CB8AC3E}">
        <p14:creationId xmlns:p14="http://schemas.microsoft.com/office/powerpoint/2010/main" val="178246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1578" y="2393322"/>
            <a:ext cx="1930314" cy="1728022"/>
          </a:xfrm>
          <a:prstGeom prst="rect">
            <a:avLst/>
          </a:prstGeom>
        </p:spPr>
      </p:pic>
      <p:pic>
        <p:nvPicPr>
          <p:cNvPr id="15" name="Picture 14">
            <a:hlinkClick r:id="rId6" action="ppaction://hlinksldjump"/>
            <a:extLst>
              <a:ext uri="{FF2B5EF4-FFF2-40B4-BE49-F238E27FC236}">
                <a16:creationId xmlns:a16="http://schemas.microsoft.com/office/drawing/2014/main" id="{A3204FBC-1F1B-4557-A09F-435CCAA4528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03554" y="4739909"/>
            <a:ext cx="1386203" cy="2019683"/>
          </a:xfrm>
          <a:prstGeom prst="rect">
            <a:avLst/>
          </a:prstGeom>
        </p:spPr>
      </p:pic>
      <p:pic>
        <p:nvPicPr>
          <p:cNvPr id="37" name="Picture 36"/>
          <p:cNvPicPr>
            <a:picLocks noChangeAspect="1"/>
          </p:cNvPicPr>
          <p:nvPr/>
        </p:nvPicPr>
        <p:blipFill>
          <a:blip r:embed="rId9">
            <a:extLst>
              <a:ext uri="{BEBA8EAE-BF5A-486C-A8C5-ECC9F3942E4B}">
                <a14:imgProps xmlns:a14="http://schemas.microsoft.com/office/drawing/2010/main">
                  <a14:imgLayer r:embed="rId10">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flipH="1">
            <a:off x="10173359" y="4811928"/>
            <a:ext cx="2018641" cy="2098448"/>
          </a:xfrm>
          <a:prstGeom prst="rect">
            <a:avLst/>
          </a:prstGeom>
        </p:spPr>
      </p:pic>
      <p:grpSp>
        <p:nvGrpSpPr>
          <p:cNvPr id="3" name="Group 2"/>
          <p:cNvGrpSpPr/>
          <p:nvPr/>
        </p:nvGrpSpPr>
        <p:grpSpPr>
          <a:xfrm>
            <a:off x="654209" y="1536796"/>
            <a:ext cx="11771090" cy="3023610"/>
            <a:chOff x="654209" y="1536796"/>
            <a:chExt cx="11771090" cy="3023610"/>
          </a:xfrm>
        </p:grpSpPr>
        <p:sp>
          <p:nvSpPr>
            <p:cNvPr id="29" name="Freeform 28"/>
            <p:cNvSpPr/>
            <p:nvPr/>
          </p:nvSpPr>
          <p:spPr>
            <a:xfrm>
              <a:off x="654209" y="1536796"/>
              <a:ext cx="11771090" cy="3023610"/>
            </a:xfrm>
            <a:custGeom>
              <a:avLst/>
              <a:gdLst>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624059 w 10477424"/>
                <a:gd name="connsiteY20" fmla="*/ 53789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587082 w 10477424"/>
                <a:gd name="connsiteY56" fmla="*/ 207486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71609 h 4657809"/>
                <a:gd name="connsiteX1" fmla="*/ 217036 w 10477424"/>
                <a:gd name="connsiteY1" fmla="*/ 690926 h 4657809"/>
                <a:gd name="connsiteX2" fmla="*/ 270824 w 10477424"/>
                <a:gd name="connsiteY2" fmla="*/ 664032 h 4657809"/>
                <a:gd name="connsiteX3" fmla="*/ 338059 w 10477424"/>
                <a:gd name="connsiteY3" fmla="*/ 623691 h 4657809"/>
                <a:gd name="connsiteX4" fmla="*/ 364954 w 10477424"/>
                <a:gd name="connsiteY4" fmla="*/ 596797 h 4657809"/>
                <a:gd name="connsiteX5" fmla="*/ 620448 w 10477424"/>
                <a:gd name="connsiteY5" fmla="*/ 529562 h 4657809"/>
                <a:gd name="connsiteX6" fmla="*/ 674236 w 10477424"/>
                <a:gd name="connsiteY6" fmla="*/ 502667 h 4657809"/>
                <a:gd name="connsiteX7" fmla="*/ 944674 w 10477424"/>
                <a:gd name="connsiteY7" fmla="*/ 520851 h 4657809"/>
                <a:gd name="connsiteX8" fmla="*/ 916283 w 10477424"/>
                <a:gd name="connsiteY8" fmla="*/ 435432 h 4657809"/>
                <a:gd name="connsiteX9" fmla="*/ 1010412 w 10477424"/>
                <a:gd name="connsiteY9" fmla="*/ 421985 h 4657809"/>
                <a:gd name="connsiteX10" fmla="*/ 1117989 w 10477424"/>
                <a:gd name="connsiteY10" fmla="*/ 395091 h 4657809"/>
                <a:gd name="connsiteX11" fmla="*/ 1198671 w 10477424"/>
                <a:gd name="connsiteY11" fmla="*/ 543009 h 4657809"/>
                <a:gd name="connsiteX12" fmla="*/ 1225565 w 10477424"/>
                <a:gd name="connsiteY12" fmla="*/ 502667 h 4657809"/>
                <a:gd name="connsiteX13" fmla="*/ 1386930 w 10477424"/>
                <a:gd name="connsiteY13" fmla="*/ 327856 h 4657809"/>
                <a:gd name="connsiteX14" fmla="*/ 1427271 w 10477424"/>
                <a:gd name="connsiteY14" fmla="*/ 435432 h 4657809"/>
                <a:gd name="connsiteX15" fmla="*/ 1454165 w 10477424"/>
                <a:gd name="connsiteY15" fmla="*/ 489220 h 4657809"/>
                <a:gd name="connsiteX16" fmla="*/ 1682765 w 10477424"/>
                <a:gd name="connsiteY16" fmla="*/ 368197 h 4657809"/>
                <a:gd name="connsiteX17" fmla="*/ 1803789 w 10477424"/>
                <a:gd name="connsiteY17" fmla="*/ 287515 h 4657809"/>
                <a:gd name="connsiteX18" fmla="*/ 2220648 w 10477424"/>
                <a:gd name="connsiteY18" fmla="*/ 166491 h 4657809"/>
                <a:gd name="connsiteX19" fmla="*/ 2344657 w 10477424"/>
                <a:gd name="connsiteY19" fmla="*/ 319906 h 4657809"/>
                <a:gd name="connsiteX20" fmla="*/ 2803357 w 10477424"/>
                <a:gd name="connsiteY20" fmla="*/ 380798 h 4657809"/>
                <a:gd name="connsiteX21" fmla="*/ 2718189 w 10477424"/>
                <a:gd name="connsiteY21" fmla="*/ 85809 h 4657809"/>
                <a:gd name="connsiteX22" fmla="*/ 2731636 w 10477424"/>
                <a:gd name="connsiteY22" fmla="*/ 166491 h 4657809"/>
                <a:gd name="connsiteX23" fmla="*/ 2745083 w 10477424"/>
                <a:gd name="connsiteY23" fmla="*/ 300962 h 4657809"/>
                <a:gd name="connsiteX24" fmla="*/ 2758530 w 10477424"/>
                <a:gd name="connsiteY24" fmla="*/ 341303 h 4657809"/>
                <a:gd name="connsiteX25" fmla="*/ 2798871 w 10477424"/>
                <a:gd name="connsiteY25" fmla="*/ 354750 h 4657809"/>
                <a:gd name="connsiteX26" fmla="*/ 2973683 w 10477424"/>
                <a:gd name="connsiteY26" fmla="*/ 327856 h 4657809"/>
                <a:gd name="connsiteX27" fmla="*/ 3175389 w 10477424"/>
                <a:gd name="connsiteY27" fmla="*/ 274067 h 4657809"/>
                <a:gd name="connsiteX28" fmla="*/ 3471224 w 10477424"/>
                <a:gd name="connsiteY28" fmla="*/ 206832 h 4657809"/>
                <a:gd name="connsiteX29" fmla="*/ 3928424 w 10477424"/>
                <a:gd name="connsiteY29" fmla="*/ 314409 h 4657809"/>
                <a:gd name="connsiteX30" fmla="*/ 3941871 w 10477424"/>
                <a:gd name="connsiteY30" fmla="*/ 421985 h 4657809"/>
                <a:gd name="connsiteX31" fmla="*/ 4264601 w 10477424"/>
                <a:gd name="connsiteY31" fmla="*/ 395091 h 4657809"/>
                <a:gd name="connsiteX32" fmla="*/ 4385624 w 10477424"/>
                <a:gd name="connsiteY32" fmla="*/ 354750 h 4657809"/>
                <a:gd name="connsiteX33" fmla="*/ 4479754 w 10477424"/>
                <a:gd name="connsiteY33" fmla="*/ 341303 h 4657809"/>
                <a:gd name="connsiteX34" fmla="*/ 4520095 w 10477424"/>
                <a:gd name="connsiteY34" fmla="*/ 327856 h 4657809"/>
                <a:gd name="connsiteX35" fmla="*/ 4842824 w 10477424"/>
                <a:gd name="connsiteY35" fmla="*/ 368197 h 4657809"/>
                <a:gd name="connsiteX36" fmla="*/ 5044530 w 10477424"/>
                <a:gd name="connsiteY36" fmla="*/ 354750 h 4657809"/>
                <a:gd name="connsiteX37" fmla="*/ 5595859 w 10477424"/>
                <a:gd name="connsiteY37" fmla="*/ 247173 h 4657809"/>
                <a:gd name="connsiteX38" fmla="*/ 5649648 w 10477424"/>
                <a:gd name="connsiteY38" fmla="*/ 233726 h 4657809"/>
                <a:gd name="connsiteX39" fmla="*/ 5784118 w 10477424"/>
                <a:gd name="connsiteY39" fmla="*/ 193385 h 4657809"/>
                <a:gd name="connsiteX40" fmla="*/ 6389236 w 10477424"/>
                <a:gd name="connsiteY40" fmla="*/ 153044 h 4657809"/>
                <a:gd name="connsiteX41" fmla="*/ 6698518 w 10477424"/>
                <a:gd name="connsiteY41" fmla="*/ 85809 h 4657809"/>
                <a:gd name="connsiteX42" fmla="*/ 6779201 w 10477424"/>
                <a:gd name="connsiteY42" fmla="*/ 72362 h 4657809"/>
                <a:gd name="connsiteX43" fmla="*/ 7115377 w 10477424"/>
                <a:gd name="connsiteY43" fmla="*/ 85809 h 4657809"/>
                <a:gd name="connsiteX44" fmla="*/ 7155718 w 10477424"/>
                <a:gd name="connsiteY44" fmla="*/ 99256 h 4657809"/>
                <a:gd name="connsiteX45" fmla="*/ 7276742 w 10477424"/>
                <a:gd name="connsiteY45" fmla="*/ 193385 h 4657809"/>
                <a:gd name="connsiteX46" fmla="*/ 7303636 w 10477424"/>
                <a:gd name="connsiteY46" fmla="*/ 247173 h 4657809"/>
                <a:gd name="connsiteX47" fmla="*/ 7317083 w 10477424"/>
                <a:gd name="connsiteY47" fmla="*/ 341303 h 4657809"/>
                <a:gd name="connsiteX48" fmla="*/ 7357424 w 10477424"/>
                <a:gd name="connsiteY48" fmla="*/ 368197 h 4657809"/>
                <a:gd name="connsiteX49" fmla="*/ 7424659 w 10477424"/>
                <a:gd name="connsiteY49" fmla="*/ 354750 h 4657809"/>
                <a:gd name="connsiteX50" fmla="*/ 7505342 w 10477424"/>
                <a:gd name="connsiteY50" fmla="*/ 341303 h 4657809"/>
                <a:gd name="connsiteX51" fmla="*/ 7693601 w 10477424"/>
                <a:gd name="connsiteY51" fmla="*/ 287515 h 4657809"/>
                <a:gd name="connsiteX52" fmla="*/ 8016330 w 10477424"/>
                <a:gd name="connsiteY52" fmla="*/ 179938 h 4657809"/>
                <a:gd name="connsiteX53" fmla="*/ 8298718 w 10477424"/>
                <a:gd name="connsiteY53" fmla="*/ 126150 h 4657809"/>
                <a:gd name="connsiteX54" fmla="*/ 8352506 w 10477424"/>
                <a:gd name="connsiteY54" fmla="*/ 112703 h 4657809"/>
                <a:gd name="connsiteX55" fmla="*/ 8567659 w 10477424"/>
                <a:gd name="connsiteY55" fmla="*/ 72362 h 4657809"/>
                <a:gd name="connsiteX56" fmla="*/ 8587082 w 10477424"/>
                <a:gd name="connsiteY56" fmla="*/ 212612 h 4657809"/>
                <a:gd name="connsiteX57" fmla="*/ 8675236 w 10477424"/>
                <a:gd name="connsiteY57" fmla="*/ 206832 h 4657809"/>
                <a:gd name="connsiteX58" fmla="*/ 8715577 w 10477424"/>
                <a:gd name="connsiteY58" fmla="*/ 233726 h 4657809"/>
                <a:gd name="connsiteX59" fmla="*/ 8957624 w 10477424"/>
                <a:gd name="connsiteY59" fmla="*/ 220279 h 4657809"/>
                <a:gd name="connsiteX60" fmla="*/ 8997965 w 10477424"/>
                <a:gd name="connsiteY60" fmla="*/ 206832 h 4657809"/>
                <a:gd name="connsiteX61" fmla="*/ 9213118 w 10477424"/>
                <a:gd name="connsiteY61" fmla="*/ 193385 h 4657809"/>
                <a:gd name="connsiteX62" fmla="*/ 9307248 w 10477424"/>
                <a:gd name="connsiteY62" fmla="*/ 206832 h 4657809"/>
                <a:gd name="connsiteX63" fmla="*/ 9589636 w 10477424"/>
                <a:gd name="connsiteY63" fmla="*/ 166491 h 4657809"/>
                <a:gd name="connsiteX64" fmla="*/ 9710659 w 10477424"/>
                <a:gd name="connsiteY64" fmla="*/ 126150 h 4657809"/>
                <a:gd name="connsiteX65" fmla="*/ 9939259 w 10477424"/>
                <a:gd name="connsiteY65" fmla="*/ 58915 h 4657809"/>
                <a:gd name="connsiteX66" fmla="*/ 10127518 w 10477424"/>
                <a:gd name="connsiteY66" fmla="*/ 5126 h 4657809"/>
                <a:gd name="connsiteX67" fmla="*/ 10181306 w 10477424"/>
                <a:gd name="connsiteY67" fmla="*/ 18573 h 4657809"/>
                <a:gd name="connsiteX68" fmla="*/ 10063269 w 10477424"/>
                <a:gd name="connsiteY68" fmla="*/ 214979 h 4657809"/>
                <a:gd name="connsiteX69" fmla="*/ 10221648 w 10477424"/>
                <a:gd name="connsiteY69" fmla="*/ 220279 h 4657809"/>
                <a:gd name="connsiteX70" fmla="*/ 10288883 w 10477424"/>
                <a:gd name="connsiteY70" fmla="*/ 341303 h 4657809"/>
                <a:gd name="connsiteX71" fmla="*/ 10329224 w 10477424"/>
                <a:gd name="connsiteY71" fmla="*/ 368197 h 4657809"/>
                <a:gd name="connsiteX72" fmla="*/ 10315777 w 10477424"/>
                <a:gd name="connsiteY72" fmla="*/ 543009 h 4657809"/>
                <a:gd name="connsiteX73" fmla="*/ 10235095 w 10477424"/>
                <a:gd name="connsiteY73" fmla="*/ 785056 h 4657809"/>
                <a:gd name="connsiteX74" fmla="*/ 10181306 w 10477424"/>
                <a:gd name="connsiteY74" fmla="*/ 973315 h 4657809"/>
                <a:gd name="connsiteX75" fmla="*/ 10167859 w 10477424"/>
                <a:gd name="connsiteY75" fmla="*/ 1027103 h 4657809"/>
                <a:gd name="connsiteX76" fmla="*/ 10100624 w 10477424"/>
                <a:gd name="connsiteY76" fmla="*/ 1403620 h 4657809"/>
                <a:gd name="connsiteX77" fmla="*/ 10356118 w 10477424"/>
                <a:gd name="connsiteY77" fmla="*/ 1672562 h 4657809"/>
                <a:gd name="connsiteX78" fmla="*/ 10450248 w 10477424"/>
                <a:gd name="connsiteY78" fmla="*/ 1726350 h 4657809"/>
                <a:gd name="connsiteX79" fmla="*/ 10477142 w 10477424"/>
                <a:gd name="connsiteY79" fmla="*/ 1780138 h 4657809"/>
                <a:gd name="connsiteX80" fmla="*/ 10463695 w 10477424"/>
                <a:gd name="connsiteY80" fmla="*/ 1820479 h 4657809"/>
                <a:gd name="connsiteX81" fmla="*/ 10396459 w 10477424"/>
                <a:gd name="connsiteY81" fmla="*/ 1941503 h 4657809"/>
                <a:gd name="connsiteX82" fmla="*/ 10369565 w 10477424"/>
                <a:gd name="connsiteY82" fmla="*/ 1995291 h 4657809"/>
                <a:gd name="connsiteX83" fmla="*/ 10302330 w 10477424"/>
                <a:gd name="connsiteY83" fmla="*/ 2102867 h 4657809"/>
                <a:gd name="connsiteX84" fmla="*/ 10288883 w 10477424"/>
                <a:gd name="connsiteY84" fmla="*/ 2143209 h 4657809"/>
                <a:gd name="connsiteX85" fmla="*/ 10154412 w 10477424"/>
                <a:gd name="connsiteY85" fmla="*/ 2331467 h 4657809"/>
                <a:gd name="connsiteX86" fmla="*/ 10114071 w 10477424"/>
                <a:gd name="connsiteY86" fmla="*/ 2398703 h 4657809"/>
                <a:gd name="connsiteX87" fmla="*/ 10087177 w 10477424"/>
                <a:gd name="connsiteY87" fmla="*/ 2439044 h 4657809"/>
                <a:gd name="connsiteX88" fmla="*/ 10100624 w 10477424"/>
                <a:gd name="connsiteY88" fmla="*/ 2546620 h 4657809"/>
                <a:gd name="connsiteX89" fmla="*/ 10221648 w 10477424"/>
                <a:gd name="connsiteY89" fmla="*/ 2613856 h 4657809"/>
                <a:gd name="connsiteX90" fmla="*/ 10248542 w 10477424"/>
                <a:gd name="connsiteY90" fmla="*/ 2654197 h 4657809"/>
                <a:gd name="connsiteX91" fmla="*/ 10221648 w 10477424"/>
                <a:gd name="connsiteY91" fmla="*/ 2694538 h 4657809"/>
                <a:gd name="connsiteX92" fmla="*/ 10114071 w 10477424"/>
                <a:gd name="connsiteY92" fmla="*/ 2775220 h 4657809"/>
                <a:gd name="connsiteX93" fmla="*/ 10073730 w 10477424"/>
                <a:gd name="connsiteY93" fmla="*/ 2815562 h 4657809"/>
                <a:gd name="connsiteX94" fmla="*/ 10033389 w 10477424"/>
                <a:gd name="connsiteY94" fmla="*/ 2950032 h 4657809"/>
                <a:gd name="connsiteX95" fmla="*/ 10019942 w 10477424"/>
                <a:gd name="connsiteY95" fmla="*/ 3097950 h 4657809"/>
                <a:gd name="connsiteX96" fmla="*/ 9993048 w 10477424"/>
                <a:gd name="connsiteY96" fmla="*/ 3151738 h 4657809"/>
                <a:gd name="connsiteX97" fmla="*/ 9966154 w 10477424"/>
                <a:gd name="connsiteY97" fmla="*/ 3245867 h 4657809"/>
                <a:gd name="connsiteX98" fmla="*/ 9939259 w 10477424"/>
                <a:gd name="connsiteY98" fmla="*/ 3313103 h 4657809"/>
                <a:gd name="connsiteX99" fmla="*/ 9898918 w 10477424"/>
                <a:gd name="connsiteY99" fmla="*/ 3434126 h 4657809"/>
                <a:gd name="connsiteX100" fmla="*/ 9858577 w 10477424"/>
                <a:gd name="connsiteY100" fmla="*/ 3582044 h 4657809"/>
                <a:gd name="connsiteX101" fmla="*/ 9213118 w 10477424"/>
                <a:gd name="connsiteY101" fmla="*/ 3810644 h 4657809"/>
                <a:gd name="connsiteX102" fmla="*/ 9038306 w 10477424"/>
                <a:gd name="connsiteY102" fmla="*/ 3824091 h 4657809"/>
                <a:gd name="connsiteX103" fmla="*/ 8836601 w 10477424"/>
                <a:gd name="connsiteY103" fmla="*/ 3877879 h 4657809"/>
                <a:gd name="connsiteX104" fmla="*/ 8702130 w 10477424"/>
                <a:gd name="connsiteY104" fmla="*/ 3891326 h 4657809"/>
                <a:gd name="connsiteX105" fmla="*/ 8608001 w 10477424"/>
                <a:gd name="connsiteY105" fmla="*/ 3931667 h 4657809"/>
                <a:gd name="connsiteX106" fmla="*/ 8513871 w 10477424"/>
                <a:gd name="connsiteY106" fmla="*/ 3958562 h 4657809"/>
                <a:gd name="connsiteX107" fmla="*/ 8594554 w 10477424"/>
                <a:gd name="connsiteY107" fmla="*/ 3972009 h 4657809"/>
                <a:gd name="connsiteX108" fmla="*/ 8903836 w 10477424"/>
                <a:gd name="connsiteY108" fmla="*/ 4025797 h 4657809"/>
                <a:gd name="connsiteX109" fmla="*/ 8890389 w 10477424"/>
                <a:gd name="connsiteY109" fmla="*/ 4079585 h 4657809"/>
                <a:gd name="connsiteX110" fmla="*/ 8850048 w 10477424"/>
                <a:gd name="connsiteY110" fmla="*/ 4119926 h 4657809"/>
                <a:gd name="connsiteX111" fmla="*/ 8688683 w 10477424"/>
                <a:gd name="connsiteY111" fmla="*/ 4240950 h 4657809"/>
                <a:gd name="connsiteX112" fmla="*/ 8621448 w 10477424"/>
                <a:gd name="connsiteY112" fmla="*/ 4294738 h 4657809"/>
                <a:gd name="connsiteX113" fmla="*/ 8392848 w 10477424"/>
                <a:gd name="connsiteY113" fmla="*/ 4429209 h 4657809"/>
                <a:gd name="connsiteX114" fmla="*/ 8285271 w 10477424"/>
                <a:gd name="connsiteY114" fmla="*/ 4456103 h 4657809"/>
                <a:gd name="connsiteX115" fmla="*/ 7491895 w 10477424"/>
                <a:gd name="connsiteY115" fmla="*/ 4482997 h 4657809"/>
                <a:gd name="connsiteX116" fmla="*/ 6940565 w 10477424"/>
                <a:gd name="connsiteY116" fmla="*/ 4469550 h 4657809"/>
                <a:gd name="connsiteX117" fmla="*/ 6725412 w 10477424"/>
                <a:gd name="connsiteY117" fmla="*/ 4442656 h 4657809"/>
                <a:gd name="connsiteX118" fmla="*/ 6685071 w 10477424"/>
                <a:gd name="connsiteY118" fmla="*/ 4429209 h 4657809"/>
                <a:gd name="connsiteX119" fmla="*/ 6335448 w 10477424"/>
                <a:gd name="connsiteY119" fmla="*/ 4415762 h 4657809"/>
                <a:gd name="connsiteX120" fmla="*/ 6348895 w 10477424"/>
                <a:gd name="connsiteY120" fmla="*/ 4375420 h 4657809"/>
                <a:gd name="connsiteX121" fmla="*/ 6456471 w 10477424"/>
                <a:gd name="connsiteY121" fmla="*/ 4281291 h 4657809"/>
                <a:gd name="connsiteX122" fmla="*/ 4856271 w 10477424"/>
                <a:gd name="connsiteY122" fmla="*/ 4281291 h 4657809"/>
                <a:gd name="connsiteX123" fmla="*/ 4641118 w 10477424"/>
                <a:gd name="connsiteY123" fmla="*/ 4267844 h 4657809"/>
                <a:gd name="connsiteX124" fmla="*/ 4627671 w 10477424"/>
                <a:gd name="connsiteY124" fmla="*/ 4227503 h 4657809"/>
                <a:gd name="connsiteX125" fmla="*/ 4372177 w 10477424"/>
                <a:gd name="connsiteY125" fmla="*/ 4227503 h 4657809"/>
                <a:gd name="connsiteX126" fmla="*/ 4291495 w 10477424"/>
                <a:gd name="connsiteY126" fmla="*/ 4267844 h 4657809"/>
                <a:gd name="connsiteX127" fmla="*/ 4130130 w 10477424"/>
                <a:gd name="connsiteY127" fmla="*/ 4348526 h 4657809"/>
                <a:gd name="connsiteX128" fmla="*/ 4009106 w 10477424"/>
                <a:gd name="connsiteY128" fmla="*/ 4415762 h 4657809"/>
                <a:gd name="connsiteX129" fmla="*/ 3914977 w 10477424"/>
                <a:gd name="connsiteY129" fmla="*/ 4442656 h 4657809"/>
                <a:gd name="connsiteX130" fmla="*/ 3820848 w 10477424"/>
                <a:gd name="connsiteY130" fmla="*/ 4429209 h 4657809"/>
                <a:gd name="connsiteX131" fmla="*/ 3646036 w 10477424"/>
                <a:gd name="connsiteY131" fmla="*/ 4388867 h 4657809"/>
                <a:gd name="connsiteX132" fmla="*/ 3565354 w 10477424"/>
                <a:gd name="connsiteY132" fmla="*/ 4348526 h 4657809"/>
                <a:gd name="connsiteX133" fmla="*/ 3538459 w 10477424"/>
                <a:gd name="connsiteY133" fmla="*/ 4321632 h 4657809"/>
                <a:gd name="connsiteX134" fmla="*/ 3377095 w 10477424"/>
                <a:gd name="connsiteY134" fmla="*/ 4254397 h 4657809"/>
                <a:gd name="connsiteX135" fmla="*/ 3309859 w 10477424"/>
                <a:gd name="connsiteY135" fmla="*/ 4227503 h 4657809"/>
                <a:gd name="connsiteX136" fmla="*/ 3188836 w 10477424"/>
                <a:gd name="connsiteY136" fmla="*/ 4200609 h 4657809"/>
                <a:gd name="connsiteX137" fmla="*/ 2973683 w 10477424"/>
                <a:gd name="connsiteY137" fmla="*/ 4254397 h 4657809"/>
                <a:gd name="connsiteX138" fmla="*/ 2785424 w 10477424"/>
                <a:gd name="connsiteY138" fmla="*/ 4375420 h 4657809"/>
                <a:gd name="connsiteX139" fmla="*/ 2650954 w 10477424"/>
                <a:gd name="connsiteY139" fmla="*/ 4442656 h 4657809"/>
                <a:gd name="connsiteX140" fmla="*/ 2503036 w 10477424"/>
                <a:gd name="connsiteY140" fmla="*/ 4456103 h 4657809"/>
                <a:gd name="connsiteX141" fmla="*/ 1951706 w 10477424"/>
                <a:gd name="connsiteY141" fmla="*/ 4577126 h 4657809"/>
                <a:gd name="connsiteX142" fmla="*/ 1669318 w 10477424"/>
                <a:gd name="connsiteY142" fmla="*/ 4590573 h 4657809"/>
                <a:gd name="connsiteX143" fmla="*/ 1427271 w 10477424"/>
                <a:gd name="connsiteY143" fmla="*/ 4604020 h 4657809"/>
                <a:gd name="connsiteX144" fmla="*/ 1292801 w 10477424"/>
                <a:gd name="connsiteY144" fmla="*/ 4590573 h 4657809"/>
                <a:gd name="connsiteX145" fmla="*/ 1279354 w 10477424"/>
                <a:gd name="connsiteY145" fmla="*/ 4550232 h 4657809"/>
                <a:gd name="connsiteX146" fmla="*/ 1265906 w 10477424"/>
                <a:gd name="connsiteY146" fmla="*/ 4402315 h 4657809"/>
                <a:gd name="connsiteX147" fmla="*/ 1212118 w 10477424"/>
                <a:gd name="connsiteY147" fmla="*/ 4388867 h 4657809"/>
                <a:gd name="connsiteX148" fmla="*/ 1171777 w 10477424"/>
                <a:gd name="connsiteY148" fmla="*/ 4429209 h 4657809"/>
                <a:gd name="connsiteX149" fmla="*/ 1131436 w 10477424"/>
                <a:gd name="connsiteY149" fmla="*/ 4442656 h 4657809"/>
                <a:gd name="connsiteX150" fmla="*/ 1037306 w 10477424"/>
                <a:gd name="connsiteY150" fmla="*/ 4536785 h 4657809"/>
                <a:gd name="connsiteX151" fmla="*/ 916283 w 10477424"/>
                <a:gd name="connsiteY151" fmla="*/ 4617467 h 4657809"/>
                <a:gd name="connsiteX152" fmla="*/ 808706 w 10477424"/>
                <a:gd name="connsiteY152" fmla="*/ 4657809 h 4657809"/>
                <a:gd name="connsiteX153" fmla="*/ 620448 w 10477424"/>
                <a:gd name="connsiteY153" fmla="*/ 4617467 h 4657809"/>
                <a:gd name="connsiteX154" fmla="*/ 566659 w 10477424"/>
                <a:gd name="connsiteY154" fmla="*/ 4563679 h 4657809"/>
                <a:gd name="connsiteX155" fmla="*/ 539765 w 10477424"/>
                <a:gd name="connsiteY155" fmla="*/ 4509891 h 4657809"/>
                <a:gd name="connsiteX156" fmla="*/ 526318 w 10477424"/>
                <a:gd name="connsiteY156" fmla="*/ 4469550 h 4657809"/>
                <a:gd name="connsiteX157" fmla="*/ 472530 w 10477424"/>
                <a:gd name="connsiteY157" fmla="*/ 4442656 h 4657809"/>
                <a:gd name="connsiteX158" fmla="*/ 378401 w 10477424"/>
                <a:gd name="connsiteY158" fmla="*/ 4335079 h 4657809"/>
                <a:gd name="connsiteX159" fmla="*/ 351506 w 10477424"/>
                <a:gd name="connsiteY159" fmla="*/ 4281291 h 4657809"/>
                <a:gd name="connsiteX160" fmla="*/ 338059 w 10477424"/>
                <a:gd name="connsiteY160" fmla="*/ 4240950 h 4657809"/>
                <a:gd name="connsiteX161" fmla="*/ 297718 w 10477424"/>
                <a:gd name="connsiteY161" fmla="*/ 4200609 h 4657809"/>
                <a:gd name="connsiteX162" fmla="*/ 270824 w 10477424"/>
                <a:gd name="connsiteY162" fmla="*/ 3998903 h 4657809"/>
                <a:gd name="connsiteX163" fmla="*/ 243930 w 10477424"/>
                <a:gd name="connsiteY163" fmla="*/ 3326550 h 4657809"/>
                <a:gd name="connsiteX164" fmla="*/ 55671 w 10477424"/>
                <a:gd name="connsiteY164" fmla="*/ 3030715 h 4657809"/>
                <a:gd name="connsiteX165" fmla="*/ 28777 w 10477424"/>
                <a:gd name="connsiteY165" fmla="*/ 2909691 h 4657809"/>
                <a:gd name="connsiteX166" fmla="*/ 1883 w 10477424"/>
                <a:gd name="connsiteY166" fmla="*/ 2694538 h 4657809"/>
                <a:gd name="connsiteX167" fmla="*/ 82565 w 10477424"/>
                <a:gd name="connsiteY167" fmla="*/ 2667644 h 4657809"/>
                <a:gd name="connsiteX168" fmla="*/ 257377 w 10477424"/>
                <a:gd name="connsiteY168" fmla="*/ 2465938 h 4657809"/>
                <a:gd name="connsiteX169" fmla="*/ 230483 w 10477424"/>
                <a:gd name="connsiteY169" fmla="*/ 2385256 h 4657809"/>
                <a:gd name="connsiteX170" fmla="*/ 122906 w 10477424"/>
                <a:gd name="connsiteY170" fmla="*/ 2318020 h 4657809"/>
                <a:gd name="connsiteX171" fmla="*/ 1883 w 10477424"/>
                <a:gd name="connsiteY171" fmla="*/ 2156656 h 4657809"/>
                <a:gd name="connsiteX172" fmla="*/ 96012 w 10477424"/>
                <a:gd name="connsiteY172" fmla="*/ 1833926 h 4657809"/>
                <a:gd name="connsiteX173" fmla="*/ 149801 w 10477424"/>
                <a:gd name="connsiteY173" fmla="*/ 1712903 h 4657809"/>
                <a:gd name="connsiteX174" fmla="*/ 176695 w 10477424"/>
                <a:gd name="connsiteY174" fmla="*/ 1618773 h 4657809"/>
                <a:gd name="connsiteX175" fmla="*/ 203589 w 10477424"/>
                <a:gd name="connsiteY175" fmla="*/ 1524644 h 4657809"/>
                <a:gd name="connsiteX176" fmla="*/ 217036 w 10477424"/>
                <a:gd name="connsiteY176" fmla="*/ 1443962 h 4657809"/>
                <a:gd name="connsiteX177" fmla="*/ 230483 w 10477424"/>
                <a:gd name="connsiteY177" fmla="*/ 1107785 h 4657809"/>
                <a:gd name="connsiteX178" fmla="*/ 217036 w 10477424"/>
                <a:gd name="connsiteY178" fmla="*/ 1053997 h 4657809"/>
                <a:gd name="connsiteX179" fmla="*/ 163248 w 10477424"/>
                <a:gd name="connsiteY179" fmla="*/ 1027103 h 4657809"/>
                <a:gd name="connsiteX180" fmla="*/ 122906 w 10477424"/>
                <a:gd name="connsiteY180" fmla="*/ 946420 h 4657809"/>
                <a:gd name="connsiteX181" fmla="*/ 109459 w 10477424"/>
                <a:gd name="connsiteY181" fmla="*/ 906079 h 4657809"/>
                <a:gd name="connsiteX182" fmla="*/ 136354 w 10477424"/>
                <a:gd name="connsiteY182" fmla="*/ 758162 h 4657809"/>
                <a:gd name="connsiteX183" fmla="*/ 109459 w 10477424"/>
                <a:gd name="connsiteY183" fmla="*/ 731267 h 4657809"/>
                <a:gd name="connsiteX184" fmla="*/ 136354 w 10477424"/>
                <a:gd name="connsiteY184" fmla="*/ 704373 h 4657809"/>
                <a:gd name="connsiteX185" fmla="*/ 311165 w 10477424"/>
                <a:gd name="connsiteY185" fmla="*/ 690926 h 4657809"/>
                <a:gd name="connsiteX186" fmla="*/ 418742 w 10477424"/>
                <a:gd name="connsiteY186" fmla="*/ 664032 h 4657809"/>
                <a:gd name="connsiteX187" fmla="*/ 499424 w 10477424"/>
                <a:gd name="connsiteY187" fmla="*/ 637138 h 4657809"/>
                <a:gd name="connsiteX188" fmla="*/ 553212 w 10477424"/>
                <a:gd name="connsiteY188" fmla="*/ 623691 h 4657809"/>
                <a:gd name="connsiteX189" fmla="*/ 566659 w 10477424"/>
                <a:gd name="connsiteY189" fmla="*/ 583350 h 4657809"/>
                <a:gd name="connsiteX190" fmla="*/ 580106 w 10477424"/>
                <a:gd name="connsiteY190" fmla="*/ 502667 h 4657809"/>
                <a:gd name="connsiteX191" fmla="*/ 607001 w 10477424"/>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10288883 w 10493443"/>
                <a:gd name="connsiteY84" fmla="*/ 2143209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9954193 w 10493443"/>
                <a:gd name="connsiteY84" fmla="*/ 2260257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5044530 w 10463414"/>
                <a:gd name="connsiteY36" fmla="*/ 354750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012280 w 10463414"/>
                <a:gd name="connsiteY44" fmla="*/ 333354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463414" h="4657809">
                  <a:moveTo>
                    <a:pt x="69118" y="771609"/>
                  </a:moveTo>
                  <a:cubicBezTo>
                    <a:pt x="258799" y="676767"/>
                    <a:pt x="49594" y="783949"/>
                    <a:pt x="217036" y="690926"/>
                  </a:cubicBezTo>
                  <a:cubicBezTo>
                    <a:pt x="234559" y="681191"/>
                    <a:pt x="253301" y="673767"/>
                    <a:pt x="270824" y="664032"/>
                  </a:cubicBezTo>
                  <a:cubicBezTo>
                    <a:pt x="293671" y="651339"/>
                    <a:pt x="316791" y="638882"/>
                    <a:pt x="338059" y="623691"/>
                  </a:cubicBezTo>
                  <a:cubicBezTo>
                    <a:pt x="348376" y="616322"/>
                    <a:pt x="353183" y="601506"/>
                    <a:pt x="364954" y="596797"/>
                  </a:cubicBezTo>
                  <a:cubicBezTo>
                    <a:pt x="486361" y="548234"/>
                    <a:pt x="515166" y="547109"/>
                    <a:pt x="620448" y="529562"/>
                  </a:cubicBezTo>
                  <a:cubicBezTo>
                    <a:pt x="638377" y="520597"/>
                    <a:pt x="620198" y="504119"/>
                    <a:pt x="674236" y="502667"/>
                  </a:cubicBezTo>
                  <a:cubicBezTo>
                    <a:pt x="728274" y="501215"/>
                    <a:pt x="871584" y="533032"/>
                    <a:pt x="944674" y="520851"/>
                  </a:cubicBezTo>
                  <a:cubicBezTo>
                    <a:pt x="967086" y="511886"/>
                    <a:pt x="905327" y="451910"/>
                    <a:pt x="916283" y="435432"/>
                  </a:cubicBezTo>
                  <a:cubicBezTo>
                    <a:pt x="927239" y="418954"/>
                    <a:pt x="979333" y="428201"/>
                    <a:pt x="1010412" y="421985"/>
                  </a:cubicBezTo>
                  <a:cubicBezTo>
                    <a:pt x="1046657" y="414736"/>
                    <a:pt x="1082130" y="404056"/>
                    <a:pt x="1117989" y="395091"/>
                  </a:cubicBezTo>
                  <a:cubicBezTo>
                    <a:pt x="1258062" y="423106"/>
                    <a:pt x="1126451" y="374496"/>
                    <a:pt x="1198671" y="543009"/>
                  </a:cubicBezTo>
                  <a:cubicBezTo>
                    <a:pt x="1205037" y="557864"/>
                    <a:pt x="1214694" y="514626"/>
                    <a:pt x="1225565" y="502667"/>
                  </a:cubicBezTo>
                  <a:cubicBezTo>
                    <a:pt x="1438691" y="268228"/>
                    <a:pt x="1253212" y="495004"/>
                    <a:pt x="1386930" y="327856"/>
                  </a:cubicBezTo>
                  <a:cubicBezTo>
                    <a:pt x="1442168" y="410713"/>
                    <a:pt x="1388499" y="319117"/>
                    <a:pt x="1427271" y="435432"/>
                  </a:cubicBezTo>
                  <a:cubicBezTo>
                    <a:pt x="1433610" y="454449"/>
                    <a:pt x="1445200" y="471291"/>
                    <a:pt x="1454165" y="489220"/>
                  </a:cubicBezTo>
                  <a:cubicBezTo>
                    <a:pt x="1567997" y="460763"/>
                    <a:pt x="1515664" y="479597"/>
                    <a:pt x="1682765" y="368197"/>
                  </a:cubicBezTo>
                  <a:cubicBezTo>
                    <a:pt x="1723106" y="341303"/>
                    <a:pt x="1757793" y="302847"/>
                    <a:pt x="1803789" y="287515"/>
                  </a:cubicBezTo>
                  <a:cubicBezTo>
                    <a:pt x="2168561" y="165923"/>
                    <a:pt x="2130503" y="161092"/>
                    <a:pt x="2220648" y="166491"/>
                  </a:cubicBezTo>
                  <a:cubicBezTo>
                    <a:pt x="2310793" y="171890"/>
                    <a:pt x="2247539" y="284188"/>
                    <a:pt x="2344657" y="319906"/>
                  </a:cubicBezTo>
                  <a:cubicBezTo>
                    <a:pt x="2441775" y="355624"/>
                    <a:pt x="2700130" y="398002"/>
                    <a:pt x="2803357" y="380798"/>
                  </a:cubicBezTo>
                  <a:cubicBezTo>
                    <a:pt x="2834734" y="389763"/>
                    <a:pt x="2730142" y="121527"/>
                    <a:pt x="2718189" y="85809"/>
                  </a:cubicBezTo>
                  <a:cubicBezTo>
                    <a:pt x="2706236" y="50091"/>
                    <a:pt x="2728254" y="139437"/>
                    <a:pt x="2731636" y="166491"/>
                  </a:cubicBezTo>
                  <a:cubicBezTo>
                    <a:pt x="2737223" y="211190"/>
                    <a:pt x="2738233" y="256439"/>
                    <a:pt x="2745083" y="300962"/>
                  </a:cubicBezTo>
                  <a:cubicBezTo>
                    <a:pt x="2747238" y="314972"/>
                    <a:pt x="2748507" y="331280"/>
                    <a:pt x="2758530" y="341303"/>
                  </a:cubicBezTo>
                  <a:cubicBezTo>
                    <a:pt x="2768553" y="351326"/>
                    <a:pt x="2785424" y="350268"/>
                    <a:pt x="2798871" y="354750"/>
                  </a:cubicBezTo>
                  <a:cubicBezTo>
                    <a:pt x="2857142" y="345785"/>
                    <a:pt x="2916035" y="340209"/>
                    <a:pt x="2973683" y="327856"/>
                  </a:cubicBezTo>
                  <a:cubicBezTo>
                    <a:pt x="3041723" y="313276"/>
                    <a:pt x="3107155" y="287714"/>
                    <a:pt x="3175389" y="274067"/>
                  </a:cubicBezTo>
                  <a:cubicBezTo>
                    <a:pt x="3364226" y="236300"/>
                    <a:pt x="3265513" y="258259"/>
                    <a:pt x="3471224" y="206832"/>
                  </a:cubicBezTo>
                  <a:cubicBezTo>
                    <a:pt x="3580736" y="220521"/>
                    <a:pt x="3884131" y="137234"/>
                    <a:pt x="3928424" y="314409"/>
                  </a:cubicBezTo>
                  <a:cubicBezTo>
                    <a:pt x="3937189" y="349468"/>
                    <a:pt x="3937389" y="386126"/>
                    <a:pt x="3941871" y="421985"/>
                  </a:cubicBezTo>
                  <a:cubicBezTo>
                    <a:pt x="4049448" y="413020"/>
                    <a:pt x="4157870" y="411262"/>
                    <a:pt x="4264601" y="395091"/>
                  </a:cubicBezTo>
                  <a:cubicBezTo>
                    <a:pt x="4306644" y="388721"/>
                    <a:pt x="4344370" y="365063"/>
                    <a:pt x="4385624" y="354750"/>
                  </a:cubicBezTo>
                  <a:cubicBezTo>
                    <a:pt x="4416373" y="347063"/>
                    <a:pt x="4448377" y="345785"/>
                    <a:pt x="4479754" y="341303"/>
                  </a:cubicBezTo>
                  <a:cubicBezTo>
                    <a:pt x="4493201" y="336821"/>
                    <a:pt x="4505921" y="327856"/>
                    <a:pt x="4520095" y="327856"/>
                  </a:cubicBezTo>
                  <a:cubicBezTo>
                    <a:pt x="4709128" y="327856"/>
                    <a:pt x="4697947" y="331978"/>
                    <a:pt x="4842824" y="368197"/>
                  </a:cubicBezTo>
                  <a:cubicBezTo>
                    <a:pt x="4910059" y="363715"/>
                    <a:pt x="4929973" y="500577"/>
                    <a:pt x="4996717" y="491307"/>
                  </a:cubicBezTo>
                  <a:cubicBezTo>
                    <a:pt x="5024957" y="487385"/>
                    <a:pt x="5487037" y="290103"/>
                    <a:pt x="5595859" y="247173"/>
                  </a:cubicBezTo>
                  <a:cubicBezTo>
                    <a:pt x="5704681" y="204243"/>
                    <a:pt x="5650147" y="200423"/>
                    <a:pt x="5649648" y="233726"/>
                  </a:cubicBezTo>
                  <a:cubicBezTo>
                    <a:pt x="5649149" y="267029"/>
                    <a:pt x="5546346" y="452065"/>
                    <a:pt x="5592867" y="446990"/>
                  </a:cubicBezTo>
                  <a:cubicBezTo>
                    <a:pt x="5793828" y="425067"/>
                    <a:pt x="6187530" y="166491"/>
                    <a:pt x="6389236" y="153044"/>
                  </a:cubicBezTo>
                  <a:cubicBezTo>
                    <a:pt x="6578499" y="121500"/>
                    <a:pt x="6671376" y="65117"/>
                    <a:pt x="6698518" y="85809"/>
                  </a:cubicBezTo>
                  <a:cubicBezTo>
                    <a:pt x="6725660" y="106501"/>
                    <a:pt x="6525197" y="281678"/>
                    <a:pt x="6552091" y="277196"/>
                  </a:cubicBezTo>
                  <a:cubicBezTo>
                    <a:pt x="6664150" y="281678"/>
                    <a:pt x="7038679" y="76449"/>
                    <a:pt x="7115377" y="85809"/>
                  </a:cubicBezTo>
                  <a:cubicBezTo>
                    <a:pt x="7192075" y="95169"/>
                    <a:pt x="7000486" y="325492"/>
                    <a:pt x="7012280" y="333354"/>
                  </a:cubicBezTo>
                  <a:cubicBezTo>
                    <a:pt x="7054803" y="361703"/>
                    <a:pt x="7228183" y="207749"/>
                    <a:pt x="7276742" y="193385"/>
                  </a:cubicBezTo>
                  <a:cubicBezTo>
                    <a:pt x="7325301" y="179022"/>
                    <a:pt x="7298362" y="227834"/>
                    <a:pt x="7303636" y="247173"/>
                  </a:cubicBezTo>
                  <a:cubicBezTo>
                    <a:pt x="7311976" y="277751"/>
                    <a:pt x="7304210" y="312340"/>
                    <a:pt x="7317083" y="341303"/>
                  </a:cubicBezTo>
                  <a:cubicBezTo>
                    <a:pt x="7323647" y="356071"/>
                    <a:pt x="7343977" y="359232"/>
                    <a:pt x="7357424" y="368197"/>
                  </a:cubicBezTo>
                  <a:lnTo>
                    <a:pt x="7424659" y="354750"/>
                  </a:lnTo>
                  <a:cubicBezTo>
                    <a:pt x="7451485" y="349873"/>
                    <a:pt x="7478891" y="347916"/>
                    <a:pt x="7505342" y="341303"/>
                  </a:cubicBezTo>
                  <a:cubicBezTo>
                    <a:pt x="7568657" y="325474"/>
                    <a:pt x="7631366" y="307168"/>
                    <a:pt x="7693601" y="287515"/>
                  </a:cubicBezTo>
                  <a:cubicBezTo>
                    <a:pt x="7869403" y="231998"/>
                    <a:pt x="7642932" y="251061"/>
                    <a:pt x="8016330" y="179938"/>
                  </a:cubicBezTo>
                  <a:cubicBezTo>
                    <a:pt x="8110459" y="162009"/>
                    <a:pt x="8205757" y="149390"/>
                    <a:pt x="8298718" y="126150"/>
                  </a:cubicBezTo>
                  <a:cubicBezTo>
                    <a:pt x="8316647" y="121668"/>
                    <a:pt x="8334323" y="116009"/>
                    <a:pt x="8352506" y="112703"/>
                  </a:cubicBezTo>
                  <a:cubicBezTo>
                    <a:pt x="8617760" y="64475"/>
                    <a:pt x="8528563" y="55711"/>
                    <a:pt x="8567659" y="72362"/>
                  </a:cubicBezTo>
                  <a:cubicBezTo>
                    <a:pt x="8606755" y="89013"/>
                    <a:pt x="8567238" y="201272"/>
                    <a:pt x="8587082" y="212612"/>
                  </a:cubicBezTo>
                  <a:cubicBezTo>
                    <a:pt x="8628516" y="236288"/>
                    <a:pt x="8653820" y="203313"/>
                    <a:pt x="8675236" y="206832"/>
                  </a:cubicBezTo>
                  <a:cubicBezTo>
                    <a:pt x="8696652" y="210351"/>
                    <a:pt x="8702130" y="224761"/>
                    <a:pt x="8715577" y="233726"/>
                  </a:cubicBezTo>
                  <a:cubicBezTo>
                    <a:pt x="8796259" y="229244"/>
                    <a:pt x="8877181" y="227940"/>
                    <a:pt x="8957624" y="220279"/>
                  </a:cubicBezTo>
                  <a:cubicBezTo>
                    <a:pt x="8971735" y="218935"/>
                    <a:pt x="8983868" y="208316"/>
                    <a:pt x="8997965" y="206832"/>
                  </a:cubicBezTo>
                  <a:cubicBezTo>
                    <a:pt x="9069428" y="199310"/>
                    <a:pt x="9141400" y="197867"/>
                    <a:pt x="9213118" y="193385"/>
                  </a:cubicBezTo>
                  <a:cubicBezTo>
                    <a:pt x="9499215" y="121861"/>
                    <a:pt x="9062088" y="217047"/>
                    <a:pt x="9307248" y="206832"/>
                  </a:cubicBezTo>
                  <a:cubicBezTo>
                    <a:pt x="9402251" y="202874"/>
                    <a:pt x="9495507" y="179938"/>
                    <a:pt x="9589636" y="166491"/>
                  </a:cubicBezTo>
                  <a:cubicBezTo>
                    <a:pt x="9629977" y="153044"/>
                    <a:pt x="9669864" y="138149"/>
                    <a:pt x="9710659" y="126150"/>
                  </a:cubicBezTo>
                  <a:cubicBezTo>
                    <a:pt x="9786859" y="103738"/>
                    <a:pt x="9862203" y="78180"/>
                    <a:pt x="9939259" y="58915"/>
                  </a:cubicBezTo>
                  <a:cubicBezTo>
                    <a:pt x="10038448" y="34116"/>
                    <a:pt x="9975346" y="50778"/>
                    <a:pt x="10127518" y="5126"/>
                  </a:cubicBezTo>
                  <a:cubicBezTo>
                    <a:pt x="10145447" y="9608"/>
                    <a:pt x="10192014" y="-16402"/>
                    <a:pt x="10181306" y="18573"/>
                  </a:cubicBezTo>
                  <a:cubicBezTo>
                    <a:pt x="10170598" y="53548"/>
                    <a:pt x="10060489" y="201079"/>
                    <a:pt x="10063269" y="214979"/>
                  </a:cubicBezTo>
                  <a:cubicBezTo>
                    <a:pt x="10073963" y="268450"/>
                    <a:pt x="10184046" y="199225"/>
                    <a:pt x="10221648" y="220279"/>
                  </a:cubicBezTo>
                  <a:cubicBezTo>
                    <a:pt x="10259250" y="241333"/>
                    <a:pt x="10257288" y="309708"/>
                    <a:pt x="10288883" y="341303"/>
                  </a:cubicBezTo>
                  <a:cubicBezTo>
                    <a:pt x="10300311" y="352731"/>
                    <a:pt x="10315777" y="359232"/>
                    <a:pt x="10329224" y="368197"/>
                  </a:cubicBezTo>
                  <a:cubicBezTo>
                    <a:pt x="10355812" y="447960"/>
                    <a:pt x="10349690" y="407356"/>
                    <a:pt x="10315777" y="543009"/>
                  </a:cubicBezTo>
                  <a:cubicBezTo>
                    <a:pt x="10265831" y="742795"/>
                    <a:pt x="10290722" y="610228"/>
                    <a:pt x="10235095" y="785056"/>
                  </a:cubicBezTo>
                  <a:cubicBezTo>
                    <a:pt x="10215307" y="847248"/>
                    <a:pt x="10198774" y="910432"/>
                    <a:pt x="10181306" y="973315"/>
                  </a:cubicBezTo>
                  <a:cubicBezTo>
                    <a:pt x="10176360" y="991122"/>
                    <a:pt x="10171071" y="1008903"/>
                    <a:pt x="10167859" y="1027103"/>
                  </a:cubicBezTo>
                  <a:cubicBezTo>
                    <a:pt x="10083890" y="1502929"/>
                    <a:pt x="10206780" y="872838"/>
                    <a:pt x="10100624" y="1403620"/>
                  </a:cubicBezTo>
                  <a:cubicBezTo>
                    <a:pt x="10223479" y="1631778"/>
                    <a:pt x="10138339" y="1546479"/>
                    <a:pt x="10356118" y="1672562"/>
                  </a:cubicBezTo>
                  <a:cubicBezTo>
                    <a:pt x="10387495" y="1690491"/>
                    <a:pt x="10501797" y="1705169"/>
                    <a:pt x="10450248" y="1726350"/>
                  </a:cubicBezTo>
                  <a:cubicBezTo>
                    <a:pt x="10398700" y="1747531"/>
                    <a:pt x="10092399" y="1764450"/>
                    <a:pt x="10046827" y="1799646"/>
                  </a:cubicBezTo>
                  <a:cubicBezTo>
                    <a:pt x="10001255" y="1834842"/>
                    <a:pt x="10118546" y="1913885"/>
                    <a:pt x="10176818" y="1937528"/>
                  </a:cubicBezTo>
                  <a:cubicBezTo>
                    <a:pt x="10235090" y="1961171"/>
                    <a:pt x="10364335" y="1931876"/>
                    <a:pt x="10396459" y="1941503"/>
                  </a:cubicBezTo>
                  <a:cubicBezTo>
                    <a:pt x="10428583" y="1951130"/>
                    <a:pt x="10379665" y="1977976"/>
                    <a:pt x="10369565" y="1995291"/>
                  </a:cubicBezTo>
                  <a:cubicBezTo>
                    <a:pt x="10348258" y="2031817"/>
                    <a:pt x="10371559" y="2058706"/>
                    <a:pt x="10302330" y="2102867"/>
                  </a:cubicBezTo>
                  <a:cubicBezTo>
                    <a:pt x="10233101" y="2147028"/>
                    <a:pt x="9961335" y="2248013"/>
                    <a:pt x="9954193" y="2260257"/>
                  </a:cubicBezTo>
                  <a:cubicBezTo>
                    <a:pt x="9841270" y="2453841"/>
                    <a:pt x="10127766" y="2308393"/>
                    <a:pt x="10154412" y="2331467"/>
                  </a:cubicBezTo>
                  <a:cubicBezTo>
                    <a:pt x="10181058" y="2354541"/>
                    <a:pt x="10127923" y="2376539"/>
                    <a:pt x="10114071" y="2398703"/>
                  </a:cubicBezTo>
                  <a:cubicBezTo>
                    <a:pt x="10105506" y="2412408"/>
                    <a:pt x="10096142" y="2425597"/>
                    <a:pt x="10087177" y="2439044"/>
                  </a:cubicBezTo>
                  <a:cubicBezTo>
                    <a:pt x="10091659" y="2474903"/>
                    <a:pt x="10085670" y="2513721"/>
                    <a:pt x="10100624" y="2546620"/>
                  </a:cubicBezTo>
                  <a:cubicBezTo>
                    <a:pt x="10114838" y="2577892"/>
                    <a:pt x="10197023" y="2604006"/>
                    <a:pt x="10221648" y="2613856"/>
                  </a:cubicBezTo>
                  <a:cubicBezTo>
                    <a:pt x="10230613" y="2627303"/>
                    <a:pt x="10248542" y="2638036"/>
                    <a:pt x="10248542" y="2654197"/>
                  </a:cubicBezTo>
                  <a:cubicBezTo>
                    <a:pt x="10248542" y="2670358"/>
                    <a:pt x="10231994" y="2682123"/>
                    <a:pt x="10221648" y="2694538"/>
                  </a:cubicBezTo>
                  <a:cubicBezTo>
                    <a:pt x="10168706" y="2758067"/>
                    <a:pt x="10189530" y="2718625"/>
                    <a:pt x="10114071" y="2775220"/>
                  </a:cubicBezTo>
                  <a:cubicBezTo>
                    <a:pt x="10098857" y="2786630"/>
                    <a:pt x="10087177" y="2802115"/>
                    <a:pt x="10073730" y="2815562"/>
                  </a:cubicBezTo>
                  <a:cubicBezTo>
                    <a:pt x="10040992" y="2913777"/>
                    <a:pt x="10053712" y="2868742"/>
                    <a:pt x="10033389" y="2950032"/>
                  </a:cubicBezTo>
                  <a:cubicBezTo>
                    <a:pt x="10028907" y="2999338"/>
                    <a:pt x="10029652" y="3049402"/>
                    <a:pt x="10019942" y="3097950"/>
                  </a:cubicBezTo>
                  <a:cubicBezTo>
                    <a:pt x="10016011" y="3117606"/>
                    <a:pt x="9999898" y="3132899"/>
                    <a:pt x="9993048" y="3151738"/>
                  </a:cubicBezTo>
                  <a:cubicBezTo>
                    <a:pt x="9981896" y="3182405"/>
                    <a:pt x="9976473" y="3214910"/>
                    <a:pt x="9966154" y="3245867"/>
                  </a:cubicBezTo>
                  <a:cubicBezTo>
                    <a:pt x="9958521" y="3268767"/>
                    <a:pt x="9946892" y="3290203"/>
                    <a:pt x="9939259" y="3313103"/>
                  </a:cubicBezTo>
                  <a:cubicBezTo>
                    <a:pt x="9881349" y="3486830"/>
                    <a:pt x="9983102" y="3223666"/>
                    <a:pt x="9898918" y="3434126"/>
                  </a:cubicBezTo>
                  <a:cubicBezTo>
                    <a:pt x="9897236" y="3447582"/>
                    <a:pt x="9899359" y="3560898"/>
                    <a:pt x="9858577" y="3582044"/>
                  </a:cubicBezTo>
                  <a:cubicBezTo>
                    <a:pt x="9630699" y="3700203"/>
                    <a:pt x="9461744" y="3762300"/>
                    <a:pt x="9213118" y="3810644"/>
                  </a:cubicBezTo>
                  <a:cubicBezTo>
                    <a:pt x="9155750" y="3821799"/>
                    <a:pt x="9096577" y="3819609"/>
                    <a:pt x="9038306" y="3824091"/>
                  </a:cubicBezTo>
                  <a:cubicBezTo>
                    <a:pt x="8971071" y="3842020"/>
                    <a:pt x="8904834" y="3864232"/>
                    <a:pt x="8836601" y="3877879"/>
                  </a:cubicBezTo>
                  <a:cubicBezTo>
                    <a:pt x="8792429" y="3886713"/>
                    <a:pt x="8745980" y="3881008"/>
                    <a:pt x="8702130" y="3891326"/>
                  </a:cubicBezTo>
                  <a:cubicBezTo>
                    <a:pt x="8668901" y="3899145"/>
                    <a:pt x="8639696" y="3918989"/>
                    <a:pt x="8608001" y="3931667"/>
                  </a:cubicBezTo>
                  <a:cubicBezTo>
                    <a:pt x="8575843" y="3944530"/>
                    <a:pt x="8547881" y="3950059"/>
                    <a:pt x="8513871" y="3958562"/>
                  </a:cubicBezTo>
                  <a:cubicBezTo>
                    <a:pt x="8540765" y="3963044"/>
                    <a:pt x="8567358" y="3970066"/>
                    <a:pt x="8594554" y="3972009"/>
                  </a:cubicBezTo>
                  <a:cubicBezTo>
                    <a:pt x="8907298" y="3994348"/>
                    <a:pt x="8858778" y="3890624"/>
                    <a:pt x="8903836" y="4025797"/>
                  </a:cubicBezTo>
                  <a:cubicBezTo>
                    <a:pt x="8899354" y="4043726"/>
                    <a:pt x="8899558" y="4063539"/>
                    <a:pt x="8890389" y="4079585"/>
                  </a:cubicBezTo>
                  <a:cubicBezTo>
                    <a:pt x="8880954" y="4096096"/>
                    <a:pt x="8864898" y="4108046"/>
                    <a:pt x="8850048" y="4119926"/>
                  </a:cubicBezTo>
                  <a:cubicBezTo>
                    <a:pt x="8797546" y="4161928"/>
                    <a:pt x="8742092" y="4200108"/>
                    <a:pt x="8688683" y="4240950"/>
                  </a:cubicBezTo>
                  <a:cubicBezTo>
                    <a:pt x="8665884" y="4258384"/>
                    <a:pt x="8645329" y="4278818"/>
                    <a:pt x="8621448" y="4294738"/>
                  </a:cubicBezTo>
                  <a:cubicBezTo>
                    <a:pt x="8545303" y="4345501"/>
                    <a:pt x="8479095" y="4396866"/>
                    <a:pt x="8392848" y="4429209"/>
                  </a:cubicBezTo>
                  <a:cubicBezTo>
                    <a:pt x="8358239" y="4442188"/>
                    <a:pt x="8322168" y="4453900"/>
                    <a:pt x="8285271" y="4456103"/>
                  </a:cubicBezTo>
                  <a:cubicBezTo>
                    <a:pt x="8021131" y="4471872"/>
                    <a:pt x="7756354" y="4474032"/>
                    <a:pt x="7491895" y="4482997"/>
                  </a:cubicBezTo>
                  <a:cubicBezTo>
                    <a:pt x="7308118" y="4478515"/>
                    <a:pt x="7124142" y="4479212"/>
                    <a:pt x="6940565" y="4469550"/>
                  </a:cubicBezTo>
                  <a:cubicBezTo>
                    <a:pt x="6868389" y="4465751"/>
                    <a:pt x="6796803" y="4453928"/>
                    <a:pt x="6725412" y="4442656"/>
                  </a:cubicBezTo>
                  <a:cubicBezTo>
                    <a:pt x="6711411" y="4440445"/>
                    <a:pt x="6699212" y="4430184"/>
                    <a:pt x="6685071" y="4429209"/>
                  </a:cubicBezTo>
                  <a:cubicBezTo>
                    <a:pt x="6568720" y="4421185"/>
                    <a:pt x="6451989" y="4420244"/>
                    <a:pt x="6335448" y="4415762"/>
                  </a:cubicBezTo>
                  <a:cubicBezTo>
                    <a:pt x="6339930" y="4402315"/>
                    <a:pt x="6338872" y="4385443"/>
                    <a:pt x="6348895" y="4375420"/>
                  </a:cubicBezTo>
                  <a:cubicBezTo>
                    <a:pt x="6505780" y="4218533"/>
                    <a:pt x="6380270" y="4395593"/>
                    <a:pt x="6456471" y="4281291"/>
                  </a:cubicBezTo>
                  <a:cubicBezTo>
                    <a:pt x="5900633" y="4142331"/>
                    <a:pt x="6475594" y="4281291"/>
                    <a:pt x="4856271" y="4281291"/>
                  </a:cubicBezTo>
                  <a:cubicBezTo>
                    <a:pt x="4784413" y="4281291"/>
                    <a:pt x="4712836" y="4272326"/>
                    <a:pt x="4641118" y="4267844"/>
                  </a:cubicBezTo>
                  <a:cubicBezTo>
                    <a:pt x="4636636" y="4254397"/>
                    <a:pt x="4640832" y="4232767"/>
                    <a:pt x="4627671" y="4227503"/>
                  </a:cubicBezTo>
                  <a:cubicBezTo>
                    <a:pt x="4557669" y="4199502"/>
                    <a:pt x="4440722" y="4220649"/>
                    <a:pt x="4372177" y="4227503"/>
                  </a:cubicBezTo>
                  <a:cubicBezTo>
                    <a:pt x="4345283" y="4240950"/>
                    <a:pt x="4317602" y="4252926"/>
                    <a:pt x="4291495" y="4267844"/>
                  </a:cubicBezTo>
                  <a:cubicBezTo>
                    <a:pt x="4147705" y="4350009"/>
                    <a:pt x="4233919" y="4322579"/>
                    <a:pt x="4130130" y="4348526"/>
                  </a:cubicBezTo>
                  <a:cubicBezTo>
                    <a:pt x="4089789" y="4370938"/>
                    <a:pt x="4050383" y="4395123"/>
                    <a:pt x="4009106" y="4415762"/>
                  </a:cubicBezTo>
                  <a:cubicBezTo>
                    <a:pt x="3989815" y="4425408"/>
                    <a:pt x="3932210" y="4438348"/>
                    <a:pt x="3914977" y="4442656"/>
                  </a:cubicBezTo>
                  <a:lnTo>
                    <a:pt x="3820848" y="4429209"/>
                  </a:lnTo>
                  <a:cubicBezTo>
                    <a:pt x="3757338" y="4419438"/>
                    <a:pt x="3707305" y="4412432"/>
                    <a:pt x="3646036" y="4388867"/>
                  </a:cubicBezTo>
                  <a:cubicBezTo>
                    <a:pt x="3617972" y="4378073"/>
                    <a:pt x="3590852" y="4364462"/>
                    <a:pt x="3565354" y="4348526"/>
                  </a:cubicBezTo>
                  <a:cubicBezTo>
                    <a:pt x="3554603" y="4341807"/>
                    <a:pt x="3549799" y="4327302"/>
                    <a:pt x="3538459" y="4321632"/>
                  </a:cubicBezTo>
                  <a:cubicBezTo>
                    <a:pt x="3486340" y="4295573"/>
                    <a:pt x="3430976" y="4276583"/>
                    <a:pt x="3377095" y="4254397"/>
                  </a:cubicBezTo>
                  <a:cubicBezTo>
                    <a:pt x="3354775" y="4245206"/>
                    <a:pt x="3333423" y="4232739"/>
                    <a:pt x="3309859" y="4227503"/>
                  </a:cubicBezTo>
                  <a:lnTo>
                    <a:pt x="3188836" y="4200609"/>
                  </a:lnTo>
                  <a:cubicBezTo>
                    <a:pt x="3082287" y="4211264"/>
                    <a:pt x="3056048" y="4197771"/>
                    <a:pt x="2973683" y="4254397"/>
                  </a:cubicBezTo>
                  <a:cubicBezTo>
                    <a:pt x="2786492" y="4383090"/>
                    <a:pt x="2907228" y="4344969"/>
                    <a:pt x="2785424" y="4375420"/>
                  </a:cubicBezTo>
                  <a:cubicBezTo>
                    <a:pt x="2748529" y="4397558"/>
                    <a:pt x="2695320" y="4434337"/>
                    <a:pt x="2650954" y="4442656"/>
                  </a:cubicBezTo>
                  <a:cubicBezTo>
                    <a:pt x="2602293" y="4451780"/>
                    <a:pt x="2552342" y="4451621"/>
                    <a:pt x="2503036" y="4456103"/>
                  </a:cubicBezTo>
                  <a:cubicBezTo>
                    <a:pt x="2408131" y="4478880"/>
                    <a:pt x="2082434" y="4562993"/>
                    <a:pt x="1951706" y="4577126"/>
                  </a:cubicBezTo>
                  <a:cubicBezTo>
                    <a:pt x="1858016" y="4587255"/>
                    <a:pt x="1763430" y="4585747"/>
                    <a:pt x="1669318" y="4590573"/>
                  </a:cubicBezTo>
                  <a:lnTo>
                    <a:pt x="1427271" y="4604020"/>
                  </a:lnTo>
                  <a:cubicBezTo>
                    <a:pt x="1382448" y="4599538"/>
                    <a:pt x="1335136" y="4605967"/>
                    <a:pt x="1292801" y="4590573"/>
                  </a:cubicBezTo>
                  <a:cubicBezTo>
                    <a:pt x="1279480" y="4585729"/>
                    <a:pt x="1281359" y="4564264"/>
                    <a:pt x="1279354" y="4550232"/>
                  </a:cubicBezTo>
                  <a:cubicBezTo>
                    <a:pt x="1272352" y="4501221"/>
                    <a:pt x="1284948" y="4448016"/>
                    <a:pt x="1265906" y="4402315"/>
                  </a:cubicBezTo>
                  <a:cubicBezTo>
                    <a:pt x="1258798" y="4385255"/>
                    <a:pt x="1230047" y="4393350"/>
                    <a:pt x="1212118" y="4388867"/>
                  </a:cubicBezTo>
                  <a:cubicBezTo>
                    <a:pt x="1198671" y="4402314"/>
                    <a:pt x="1187600" y="4418660"/>
                    <a:pt x="1171777" y="4429209"/>
                  </a:cubicBezTo>
                  <a:cubicBezTo>
                    <a:pt x="1159983" y="4437072"/>
                    <a:pt x="1142504" y="4433801"/>
                    <a:pt x="1131436" y="4442656"/>
                  </a:cubicBezTo>
                  <a:cubicBezTo>
                    <a:pt x="1096786" y="4470376"/>
                    <a:pt x="1074227" y="4512171"/>
                    <a:pt x="1037306" y="4536785"/>
                  </a:cubicBezTo>
                  <a:cubicBezTo>
                    <a:pt x="996965" y="4563679"/>
                    <a:pt x="962278" y="4602134"/>
                    <a:pt x="916283" y="4617467"/>
                  </a:cubicBezTo>
                  <a:cubicBezTo>
                    <a:pt x="853042" y="4638549"/>
                    <a:pt x="889103" y="4625651"/>
                    <a:pt x="808706" y="4657809"/>
                  </a:cubicBezTo>
                  <a:cubicBezTo>
                    <a:pt x="735597" y="4650498"/>
                    <a:pt x="678345" y="4660890"/>
                    <a:pt x="620448" y="4617467"/>
                  </a:cubicBezTo>
                  <a:cubicBezTo>
                    <a:pt x="600163" y="4602253"/>
                    <a:pt x="584589" y="4581608"/>
                    <a:pt x="566659" y="4563679"/>
                  </a:cubicBezTo>
                  <a:cubicBezTo>
                    <a:pt x="557694" y="4545750"/>
                    <a:pt x="547661" y="4528316"/>
                    <a:pt x="539765" y="4509891"/>
                  </a:cubicBezTo>
                  <a:cubicBezTo>
                    <a:pt x="534181" y="4496863"/>
                    <a:pt x="536341" y="4479573"/>
                    <a:pt x="526318" y="4469550"/>
                  </a:cubicBezTo>
                  <a:cubicBezTo>
                    <a:pt x="512144" y="4455376"/>
                    <a:pt x="490459" y="4451621"/>
                    <a:pt x="472530" y="4442656"/>
                  </a:cubicBezTo>
                  <a:cubicBezTo>
                    <a:pt x="430829" y="4400954"/>
                    <a:pt x="409265" y="4384461"/>
                    <a:pt x="378401" y="4335079"/>
                  </a:cubicBezTo>
                  <a:cubicBezTo>
                    <a:pt x="367777" y="4318080"/>
                    <a:pt x="359403" y="4299716"/>
                    <a:pt x="351506" y="4281291"/>
                  </a:cubicBezTo>
                  <a:cubicBezTo>
                    <a:pt x="345922" y="4268263"/>
                    <a:pt x="345922" y="4252744"/>
                    <a:pt x="338059" y="4240950"/>
                  </a:cubicBezTo>
                  <a:cubicBezTo>
                    <a:pt x="327510" y="4225127"/>
                    <a:pt x="311165" y="4214056"/>
                    <a:pt x="297718" y="4200609"/>
                  </a:cubicBezTo>
                  <a:cubicBezTo>
                    <a:pt x="293167" y="4168749"/>
                    <a:pt x="272233" y="4026143"/>
                    <a:pt x="270824" y="3998903"/>
                  </a:cubicBezTo>
                  <a:cubicBezTo>
                    <a:pt x="259238" y="3774906"/>
                    <a:pt x="292587" y="3545506"/>
                    <a:pt x="243930" y="3326550"/>
                  </a:cubicBezTo>
                  <a:cubicBezTo>
                    <a:pt x="218574" y="3212448"/>
                    <a:pt x="55671" y="3030715"/>
                    <a:pt x="55671" y="3030715"/>
                  </a:cubicBezTo>
                  <a:cubicBezTo>
                    <a:pt x="46706" y="2990374"/>
                    <a:pt x="34361" y="2950637"/>
                    <a:pt x="28777" y="2909691"/>
                  </a:cubicBezTo>
                  <a:cubicBezTo>
                    <a:pt x="-4763" y="2663728"/>
                    <a:pt x="38421" y="2804152"/>
                    <a:pt x="1883" y="2694538"/>
                  </a:cubicBezTo>
                  <a:cubicBezTo>
                    <a:pt x="28777" y="2685573"/>
                    <a:pt x="59886" y="2684653"/>
                    <a:pt x="82565" y="2667644"/>
                  </a:cubicBezTo>
                  <a:cubicBezTo>
                    <a:pt x="193803" y="2584215"/>
                    <a:pt x="201621" y="2558865"/>
                    <a:pt x="257377" y="2465938"/>
                  </a:cubicBezTo>
                  <a:cubicBezTo>
                    <a:pt x="248412" y="2439044"/>
                    <a:pt x="246740" y="2408480"/>
                    <a:pt x="230483" y="2385256"/>
                  </a:cubicBezTo>
                  <a:cubicBezTo>
                    <a:pt x="197118" y="2337591"/>
                    <a:pt x="168283" y="2333145"/>
                    <a:pt x="122906" y="2318020"/>
                  </a:cubicBezTo>
                  <a:cubicBezTo>
                    <a:pt x="106580" y="2297613"/>
                    <a:pt x="3111" y="2170779"/>
                    <a:pt x="1883" y="2156656"/>
                  </a:cubicBezTo>
                  <a:cubicBezTo>
                    <a:pt x="-10799" y="2010815"/>
                    <a:pt x="42785" y="1947033"/>
                    <a:pt x="96012" y="1833926"/>
                  </a:cubicBezTo>
                  <a:cubicBezTo>
                    <a:pt x="114809" y="1793982"/>
                    <a:pt x="132822" y="1753653"/>
                    <a:pt x="149801" y="1712903"/>
                  </a:cubicBezTo>
                  <a:cubicBezTo>
                    <a:pt x="164456" y="1677731"/>
                    <a:pt x="165855" y="1656713"/>
                    <a:pt x="176695" y="1618773"/>
                  </a:cubicBezTo>
                  <a:cubicBezTo>
                    <a:pt x="193784" y="1558962"/>
                    <a:pt x="189576" y="1594709"/>
                    <a:pt x="203589" y="1524644"/>
                  </a:cubicBezTo>
                  <a:cubicBezTo>
                    <a:pt x="208936" y="1497908"/>
                    <a:pt x="212554" y="1470856"/>
                    <a:pt x="217036" y="1443962"/>
                  </a:cubicBezTo>
                  <a:cubicBezTo>
                    <a:pt x="221518" y="1331903"/>
                    <a:pt x="230483" y="1219934"/>
                    <a:pt x="230483" y="1107785"/>
                  </a:cubicBezTo>
                  <a:cubicBezTo>
                    <a:pt x="230483" y="1089304"/>
                    <a:pt x="228867" y="1068195"/>
                    <a:pt x="217036" y="1053997"/>
                  </a:cubicBezTo>
                  <a:cubicBezTo>
                    <a:pt x="204203" y="1038598"/>
                    <a:pt x="181177" y="1036068"/>
                    <a:pt x="163248" y="1027103"/>
                  </a:cubicBezTo>
                  <a:cubicBezTo>
                    <a:pt x="149801" y="1000209"/>
                    <a:pt x="135118" y="973897"/>
                    <a:pt x="122906" y="946420"/>
                  </a:cubicBezTo>
                  <a:cubicBezTo>
                    <a:pt x="117149" y="933467"/>
                    <a:pt x="109459" y="920253"/>
                    <a:pt x="109459" y="906079"/>
                  </a:cubicBezTo>
                  <a:cubicBezTo>
                    <a:pt x="109459" y="830050"/>
                    <a:pt x="117441" y="814895"/>
                    <a:pt x="136354" y="758162"/>
                  </a:cubicBezTo>
                  <a:cubicBezTo>
                    <a:pt x="127389" y="749197"/>
                    <a:pt x="109459" y="743945"/>
                    <a:pt x="109459" y="731267"/>
                  </a:cubicBezTo>
                  <a:cubicBezTo>
                    <a:pt x="109459" y="718589"/>
                    <a:pt x="123922" y="706859"/>
                    <a:pt x="136354" y="704373"/>
                  </a:cubicBezTo>
                  <a:cubicBezTo>
                    <a:pt x="193662" y="692912"/>
                    <a:pt x="252895" y="695408"/>
                    <a:pt x="311165" y="690926"/>
                  </a:cubicBezTo>
                  <a:cubicBezTo>
                    <a:pt x="433569" y="650125"/>
                    <a:pt x="240246" y="712712"/>
                    <a:pt x="418742" y="664032"/>
                  </a:cubicBezTo>
                  <a:cubicBezTo>
                    <a:pt x="446092" y="656573"/>
                    <a:pt x="472530" y="646103"/>
                    <a:pt x="499424" y="637138"/>
                  </a:cubicBezTo>
                  <a:cubicBezTo>
                    <a:pt x="516957" y="631294"/>
                    <a:pt x="535283" y="628173"/>
                    <a:pt x="553212" y="623691"/>
                  </a:cubicBezTo>
                  <a:cubicBezTo>
                    <a:pt x="557694" y="610244"/>
                    <a:pt x="563584" y="597187"/>
                    <a:pt x="566659" y="583350"/>
                  </a:cubicBezTo>
                  <a:cubicBezTo>
                    <a:pt x="572574" y="556734"/>
                    <a:pt x="570532" y="528196"/>
                    <a:pt x="580106" y="502667"/>
                  </a:cubicBezTo>
                  <a:cubicBezTo>
                    <a:pt x="584558" y="490796"/>
                    <a:pt x="607001" y="475773"/>
                    <a:pt x="607001" y="475773"/>
                  </a:cubicBezTo>
                </a:path>
              </a:pathLst>
            </a:custGeom>
            <a:solidFill>
              <a:srgbClr val="FCFC8E">
                <a:alpha val="85000"/>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C61BA4F-DEEA-4584-8769-BFE0E0B106D8}"/>
                </a:ext>
              </a:extLst>
            </p:cNvPr>
            <p:cNvSpPr txBox="1"/>
            <p:nvPr/>
          </p:nvSpPr>
          <p:spPr>
            <a:xfrm>
              <a:off x="1535056" y="2733532"/>
              <a:ext cx="8145832" cy="1015663"/>
            </a:xfrm>
            <a:prstGeom prst="rect">
              <a:avLst/>
            </a:prstGeom>
            <a:noFill/>
          </p:spPr>
          <p:txBody>
            <a:bodyPr wrap="square">
              <a:spAutoFit/>
            </a:bodyPr>
            <a:lstStyle/>
            <a:p>
              <a:pPr marL="228600" algn="ctr"/>
              <a:r>
                <a:rPr lang="en-US" altLang="en-US" sz="4000" dirty="0">
                  <a:solidFill>
                    <a:schemeClr val="tx1"/>
                  </a:solidFill>
                  <a:latin typeface="Baloo 2" pitchFamily="2" charset="0"/>
                  <a:cs typeface="Baloo 2" pitchFamily="2" charset="0"/>
                </a:rPr>
                <a:t>1. </a:t>
              </a:r>
              <a:r>
                <a:rPr lang="vi-VN" altLang="en-US" sz="4000" dirty="0">
                  <a:solidFill>
                    <a:schemeClr val="tx1"/>
                  </a:solidFill>
                  <a:latin typeface="Baloo 2" pitchFamily="2" charset="0"/>
                  <a:cs typeface="Baloo 2" pitchFamily="2" charset="0"/>
                </a:rPr>
                <a:t>Ôn lại kiến thức về dấu ngoặc kép.</a:t>
              </a:r>
              <a:endParaRPr lang="en-US" altLang="en-US" sz="4000" dirty="0">
                <a:solidFill>
                  <a:schemeClr val="tx1"/>
                </a:solidFill>
                <a:latin typeface="Baloo 2" pitchFamily="2" charset="0"/>
                <a:cs typeface="Baloo 2" pitchFamily="2" charset="0"/>
              </a:endParaRPr>
            </a:p>
            <a:p>
              <a:pPr marL="228600" indent="0" algn="ctr">
                <a:buFont typeface="Wingdings" panose="05000000000000000000" pitchFamily="2" charset="2"/>
                <a:buNone/>
              </a:pPr>
              <a:endParaRPr lang="en-US" altLang="en-US" sz="2000" dirty="0">
                <a:solidFill>
                  <a:schemeClr val="tx1"/>
                </a:solidFill>
                <a:latin typeface="Baloo 2" pitchFamily="2" charset="0"/>
                <a:cs typeface="Baloo 2" pitchFamily="2" charset="0"/>
              </a:endParaRPr>
            </a:p>
          </p:txBody>
        </p:sp>
      </p:grpSp>
      <p:grpSp>
        <p:nvGrpSpPr>
          <p:cNvPr id="6" name="Group 5"/>
          <p:cNvGrpSpPr/>
          <p:nvPr/>
        </p:nvGrpSpPr>
        <p:grpSpPr>
          <a:xfrm>
            <a:off x="654209" y="3157309"/>
            <a:ext cx="11771090" cy="3023610"/>
            <a:chOff x="654209" y="3157309"/>
            <a:chExt cx="11771090" cy="3023610"/>
          </a:xfrm>
        </p:grpSpPr>
        <p:sp>
          <p:nvSpPr>
            <p:cNvPr id="28" name="Freeform 27"/>
            <p:cNvSpPr/>
            <p:nvPr/>
          </p:nvSpPr>
          <p:spPr>
            <a:xfrm>
              <a:off x="654209" y="3157309"/>
              <a:ext cx="11771090" cy="3023610"/>
            </a:xfrm>
            <a:custGeom>
              <a:avLst/>
              <a:gdLst>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624059 w 10477424"/>
                <a:gd name="connsiteY20" fmla="*/ 53789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587082 w 10477424"/>
                <a:gd name="connsiteY56" fmla="*/ 207486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71609 h 4657809"/>
                <a:gd name="connsiteX1" fmla="*/ 217036 w 10477424"/>
                <a:gd name="connsiteY1" fmla="*/ 690926 h 4657809"/>
                <a:gd name="connsiteX2" fmla="*/ 270824 w 10477424"/>
                <a:gd name="connsiteY2" fmla="*/ 664032 h 4657809"/>
                <a:gd name="connsiteX3" fmla="*/ 338059 w 10477424"/>
                <a:gd name="connsiteY3" fmla="*/ 623691 h 4657809"/>
                <a:gd name="connsiteX4" fmla="*/ 364954 w 10477424"/>
                <a:gd name="connsiteY4" fmla="*/ 596797 h 4657809"/>
                <a:gd name="connsiteX5" fmla="*/ 620448 w 10477424"/>
                <a:gd name="connsiteY5" fmla="*/ 529562 h 4657809"/>
                <a:gd name="connsiteX6" fmla="*/ 674236 w 10477424"/>
                <a:gd name="connsiteY6" fmla="*/ 502667 h 4657809"/>
                <a:gd name="connsiteX7" fmla="*/ 944674 w 10477424"/>
                <a:gd name="connsiteY7" fmla="*/ 520851 h 4657809"/>
                <a:gd name="connsiteX8" fmla="*/ 916283 w 10477424"/>
                <a:gd name="connsiteY8" fmla="*/ 435432 h 4657809"/>
                <a:gd name="connsiteX9" fmla="*/ 1010412 w 10477424"/>
                <a:gd name="connsiteY9" fmla="*/ 421985 h 4657809"/>
                <a:gd name="connsiteX10" fmla="*/ 1117989 w 10477424"/>
                <a:gd name="connsiteY10" fmla="*/ 395091 h 4657809"/>
                <a:gd name="connsiteX11" fmla="*/ 1198671 w 10477424"/>
                <a:gd name="connsiteY11" fmla="*/ 543009 h 4657809"/>
                <a:gd name="connsiteX12" fmla="*/ 1225565 w 10477424"/>
                <a:gd name="connsiteY12" fmla="*/ 502667 h 4657809"/>
                <a:gd name="connsiteX13" fmla="*/ 1386930 w 10477424"/>
                <a:gd name="connsiteY13" fmla="*/ 327856 h 4657809"/>
                <a:gd name="connsiteX14" fmla="*/ 1427271 w 10477424"/>
                <a:gd name="connsiteY14" fmla="*/ 435432 h 4657809"/>
                <a:gd name="connsiteX15" fmla="*/ 1454165 w 10477424"/>
                <a:gd name="connsiteY15" fmla="*/ 489220 h 4657809"/>
                <a:gd name="connsiteX16" fmla="*/ 1682765 w 10477424"/>
                <a:gd name="connsiteY16" fmla="*/ 368197 h 4657809"/>
                <a:gd name="connsiteX17" fmla="*/ 1803789 w 10477424"/>
                <a:gd name="connsiteY17" fmla="*/ 287515 h 4657809"/>
                <a:gd name="connsiteX18" fmla="*/ 2220648 w 10477424"/>
                <a:gd name="connsiteY18" fmla="*/ 166491 h 4657809"/>
                <a:gd name="connsiteX19" fmla="*/ 2344657 w 10477424"/>
                <a:gd name="connsiteY19" fmla="*/ 319906 h 4657809"/>
                <a:gd name="connsiteX20" fmla="*/ 2803357 w 10477424"/>
                <a:gd name="connsiteY20" fmla="*/ 380798 h 4657809"/>
                <a:gd name="connsiteX21" fmla="*/ 2718189 w 10477424"/>
                <a:gd name="connsiteY21" fmla="*/ 85809 h 4657809"/>
                <a:gd name="connsiteX22" fmla="*/ 2731636 w 10477424"/>
                <a:gd name="connsiteY22" fmla="*/ 166491 h 4657809"/>
                <a:gd name="connsiteX23" fmla="*/ 2745083 w 10477424"/>
                <a:gd name="connsiteY23" fmla="*/ 300962 h 4657809"/>
                <a:gd name="connsiteX24" fmla="*/ 2758530 w 10477424"/>
                <a:gd name="connsiteY24" fmla="*/ 341303 h 4657809"/>
                <a:gd name="connsiteX25" fmla="*/ 2798871 w 10477424"/>
                <a:gd name="connsiteY25" fmla="*/ 354750 h 4657809"/>
                <a:gd name="connsiteX26" fmla="*/ 2973683 w 10477424"/>
                <a:gd name="connsiteY26" fmla="*/ 327856 h 4657809"/>
                <a:gd name="connsiteX27" fmla="*/ 3175389 w 10477424"/>
                <a:gd name="connsiteY27" fmla="*/ 274067 h 4657809"/>
                <a:gd name="connsiteX28" fmla="*/ 3471224 w 10477424"/>
                <a:gd name="connsiteY28" fmla="*/ 206832 h 4657809"/>
                <a:gd name="connsiteX29" fmla="*/ 3928424 w 10477424"/>
                <a:gd name="connsiteY29" fmla="*/ 314409 h 4657809"/>
                <a:gd name="connsiteX30" fmla="*/ 3941871 w 10477424"/>
                <a:gd name="connsiteY30" fmla="*/ 421985 h 4657809"/>
                <a:gd name="connsiteX31" fmla="*/ 4264601 w 10477424"/>
                <a:gd name="connsiteY31" fmla="*/ 395091 h 4657809"/>
                <a:gd name="connsiteX32" fmla="*/ 4385624 w 10477424"/>
                <a:gd name="connsiteY32" fmla="*/ 354750 h 4657809"/>
                <a:gd name="connsiteX33" fmla="*/ 4479754 w 10477424"/>
                <a:gd name="connsiteY33" fmla="*/ 341303 h 4657809"/>
                <a:gd name="connsiteX34" fmla="*/ 4520095 w 10477424"/>
                <a:gd name="connsiteY34" fmla="*/ 327856 h 4657809"/>
                <a:gd name="connsiteX35" fmla="*/ 4842824 w 10477424"/>
                <a:gd name="connsiteY35" fmla="*/ 368197 h 4657809"/>
                <a:gd name="connsiteX36" fmla="*/ 5044530 w 10477424"/>
                <a:gd name="connsiteY36" fmla="*/ 354750 h 4657809"/>
                <a:gd name="connsiteX37" fmla="*/ 5595859 w 10477424"/>
                <a:gd name="connsiteY37" fmla="*/ 247173 h 4657809"/>
                <a:gd name="connsiteX38" fmla="*/ 5649648 w 10477424"/>
                <a:gd name="connsiteY38" fmla="*/ 233726 h 4657809"/>
                <a:gd name="connsiteX39" fmla="*/ 5784118 w 10477424"/>
                <a:gd name="connsiteY39" fmla="*/ 193385 h 4657809"/>
                <a:gd name="connsiteX40" fmla="*/ 6389236 w 10477424"/>
                <a:gd name="connsiteY40" fmla="*/ 153044 h 4657809"/>
                <a:gd name="connsiteX41" fmla="*/ 6698518 w 10477424"/>
                <a:gd name="connsiteY41" fmla="*/ 85809 h 4657809"/>
                <a:gd name="connsiteX42" fmla="*/ 6779201 w 10477424"/>
                <a:gd name="connsiteY42" fmla="*/ 72362 h 4657809"/>
                <a:gd name="connsiteX43" fmla="*/ 7115377 w 10477424"/>
                <a:gd name="connsiteY43" fmla="*/ 85809 h 4657809"/>
                <a:gd name="connsiteX44" fmla="*/ 7155718 w 10477424"/>
                <a:gd name="connsiteY44" fmla="*/ 99256 h 4657809"/>
                <a:gd name="connsiteX45" fmla="*/ 7276742 w 10477424"/>
                <a:gd name="connsiteY45" fmla="*/ 193385 h 4657809"/>
                <a:gd name="connsiteX46" fmla="*/ 7303636 w 10477424"/>
                <a:gd name="connsiteY46" fmla="*/ 247173 h 4657809"/>
                <a:gd name="connsiteX47" fmla="*/ 7317083 w 10477424"/>
                <a:gd name="connsiteY47" fmla="*/ 341303 h 4657809"/>
                <a:gd name="connsiteX48" fmla="*/ 7357424 w 10477424"/>
                <a:gd name="connsiteY48" fmla="*/ 368197 h 4657809"/>
                <a:gd name="connsiteX49" fmla="*/ 7424659 w 10477424"/>
                <a:gd name="connsiteY49" fmla="*/ 354750 h 4657809"/>
                <a:gd name="connsiteX50" fmla="*/ 7505342 w 10477424"/>
                <a:gd name="connsiteY50" fmla="*/ 341303 h 4657809"/>
                <a:gd name="connsiteX51" fmla="*/ 7693601 w 10477424"/>
                <a:gd name="connsiteY51" fmla="*/ 287515 h 4657809"/>
                <a:gd name="connsiteX52" fmla="*/ 8016330 w 10477424"/>
                <a:gd name="connsiteY52" fmla="*/ 179938 h 4657809"/>
                <a:gd name="connsiteX53" fmla="*/ 8298718 w 10477424"/>
                <a:gd name="connsiteY53" fmla="*/ 126150 h 4657809"/>
                <a:gd name="connsiteX54" fmla="*/ 8352506 w 10477424"/>
                <a:gd name="connsiteY54" fmla="*/ 112703 h 4657809"/>
                <a:gd name="connsiteX55" fmla="*/ 8567659 w 10477424"/>
                <a:gd name="connsiteY55" fmla="*/ 72362 h 4657809"/>
                <a:gd name="connsiteX56" fmla="*/ 8587082 w 10477424"/>
                <a:gd name="connsiteY56" fmla="*/ 212612 h 4657809"/>
                <a:gd name="connsiteX57" fmla="*/ 8675236 w 10477424"/>
                <a:gd name="connsiteY57" fmla="*/ 206832 h 4657809"/>
                <a:gd name="connsiteX58" fmla="*/ 8715577 w 10477424"/>
                <a:gd name="connsiteY58" fmla="*/ 233726 h 4657809"/>
                <a:gd name="connsiteX59" fmla="*/ 8957624 w 10477424"/>
                <a:gd name="connsiteY59" fmla="*/ 220279 h 4657809"/>
                <a:gd name="connsiteX60" fmla="*/ 8997965 w 10477424"/>
                <a:gd name="connsiteY60" fmla="*/ 206832 h 4657809"/>
                <a:gd name="connsiteX61" fmla="*/ 9213118 w 10477424"/>
                <a:gd name="connsiteY61" fmla="*/ 193385 h 4657809"/>
                <a:gd name="connsiteX62" fmla="*/ 9307248 w 10477424"/>
                <a:gd name="connsiteY62" fmla="*/ 206832 h 4657809"/>
                <a:gd name="connsiteX63" fmla="*/ 9589636 w 10477424"/>
                <a:gd name="connsiteY63" fmla="*/ 166491 h 4657809"/>
                <a:gd name="connsiteX64" fmla="*/ 9710659 w 10477424"/>
                <a:gd name="connsiteY64" fmla="*/ 126150 h 4657809"/>
                <a:gd name="connsiteX65" fmla="*/ 9939259 w 10477424"/>
                <a:gd name="connsiteY65" fmla="*/ 58915 h 4657809"/>
                <a:gd name="connsiteX66" fmla="*/ 10127518 w 10477424"/>
                <a:gd name="connsiteY66" fmla="*/ 5126 h 4657809"/>
                <a:gd name="connsiteX67" fmla="*/ 10181306 w 10477424"/>
                <a:gd name="connsiteY67" fmla="*/ 18573 h 4657809"/>
                <a:gd name="connsiteX68" fmla="*/ 10063269 w 10477424"/>
                <a:gd name="connsiteY68" fmla="*/ 214979 h 4657809"/>
                <a:gd name="connsiteX69" fmla="*/ 10221648 w 10477424"/>
                <a:gd name="connsiteY69" fmla="*/ 220279 h 4657809"/>
                <a:gd name="connsiteX70" fmla="*/ 10288883 w 10477424"/>
                <a:gd name="connsiteY70" fmla="*/ 341303 h 4657809"/>
                <a:gd name="connsiteX71" fmla="*/ 10329224 w 10477424"/>
                <a:gd name="connsiteY71" fmla="*/ 368197 h 4657809"/>
                <a:gd name="connsiteX72" fmla="*/ 10315777 w 10477424"/>
                <a:gd name="connsiteY72" fmla="*/ 543009 h 4657809"/>
                <a:gd name="connsiteX73" fmla="*/ 10235095 w 10477424"/>
                <a:gd name="connsiteY73" fmla="*/ 785056 h 4657809"/>
                <a:gd name="connsiteX74" fmla="*/ 10181306 w 10477424"/>
                <a:gd name="connsiteY74" fmla="*/ 973315 h 4657809"/>
                <a:gd name="connsiteX75" fmla="*/ 10167859 w 10477424"/>
                <a:gd name="connsiteY75" fmla="*/ 1027103 h 4657809"/>
                <a:gd name="connsiteX76" fmla="*/ 10100624 w 10477424"/>
                <a:gd name="connsiteY76" fmla="*/ 1403620 h 4657809"/>
                <a:gd name="connsiteX77" fmla="*/ 10356118 w 10477424"/>
                <a:gd name="connsiteY77" fmla="*/ 1672562 h 4657809"/>
                <a:gd name="connsiteX78" fmla="*/ 10450248 w 10477424"/>
                <a:gd name="connsiteY78" fmla="*/ 1726350 h 4657809"/>
                <a:gd name="connsiteX79" fmla="*/ 10477142 w 10477424"/>
                <a:gd name="connsiteY79" fmla="*/ 1780138 h 4657809"/>
                <a:gd name="connsiteX80" fmla="*/ 10463695 w 10477424"/>
                <a:gd name="connsiteY80" fmla="*/ 1820479 h 4657809"/>
                <a:gd name="connsiteX81" fmla="*/ 10396459 w 10477424"/>
                <a:gd name="connsiteY81" fmla="*/ 1941503 h 4657809"/>
                <a:gd name="connsiteX82" fmla="*/ 10369565 w 10477424"/>
                <a:gd name="connsiteY82" fmla="*/ 1995291 h 4657809"/>
                <a:gd name="connsiteX83" fmla="*/ 10302330 w 10477424"/>
                <a:gd name="connsiteY83" fmla="*/ 2102867 h 4657809"/>
                <a:gd name="connsiteX84" fmla="*/ 10288883 w 10477424"/>
                <a:gd name="connsiteY84" fmla="*/ 2143209 h 4657809"/>
                <a:gd name="connsiteX85" fmla="*/ 10154412 w 10477424"/>
                <a:gd name="connsiteY85" fmla="*/ 2331467 h 4657809"/>
                <a:gd name="connsiteX86" fmla="*/ 10114071 w 10477424"/>
                <a:gd name="connsiteY86" fmla="*/ 2398703 h 4657809"/>
                <a:gd name="connsiteX87" fmla="*/ 10087177 w 10477424"/>
                <a:gd name="connsiteY87" fmla="*/ 2439044 h 4657809"/>
                <a:gd name="connsiteX88" fmla="*/ 10100624 w 10477424"/>
                <a:gd name="connsiteY88" fmla="*/ 2546620 h 4657809"/>
                <a:gd name="connsiteX89" fmla="*/ 10221648 w 10477424"/>
                <a:gd name="connsiteY89" fmla="*/ 2613856 h 4657809"/>
                <a:gd name="connsiteX90" fmla="*/ 10248542 w 10477424"/>
                <a:gd name="connsiteY90" fmla="*/ 2654197 h 4657809"/>
                <a:gd name="connsiteX91" fmla="*/ 10221648 w 10477424"/>
                <a:gd name="connsiteY91" fmla="*/ 2694538 h 4657809"/>
                <a:gd name="connsiteX92" fmla="*/ 10114071 w 10477424"/>
                <a:gd name="connsiteY92" fmla="*/ 2775220 h 4657809"/>
                <a:gd name="connsiteX93" fmla="*/ 10073730 w 10477424"/>
                <a:gd name="connsiteY93" fmla="*/ 2815562 h 4657809"/>
                <a:gd name="connsiteX94" fmla="*/ 10033389 w 10477424"/>
                <a:gd name="connsiteY94" fmla="*/ 2950032 h 4657809"/>
                <a:gd name="connsiteX95" fmla="*/ 10019942 w 10477424"/>
                <a:gd name="connsiteY95" fmla="*/ 3097950 h 4657809"/>
                <a:gd name="connsiteX96" fmla="*/ 9993048 w 10477424"/>
                <a:gd name="connsiteY96" fmla="*/ 3151738 h 4657809"/>
                <a:gd name="connsiteX97" fmla="*/ 9966154 w 10477424"/>
                <a:gd name="connsiteY97" fmla="*/ 3245867 h 4657809"/>
                <a:gd name="connsiteX98" fmla="*/ 9939259 w 10477424"/>
                <a:gd name="connsiteY98" fmla="*/ 3313103 h 4657809"/>
                <a:gd name="connsiteX99" fmla="*/ 9898918 w 10477424"/>
                <a:gd name="connsiteY99" fmla="*/ 3434126 h 4657809"/>
                <a:gd name="connsiteX100" fmla="*/ 9858577 w 10477424"/>
                <a:gd name="connsiteY100" fmla="*/ 3582044 h 4657809"/>
                <a:gd name="connsiteX101" fmla="*/ 9213118 w 10477424"/>
                <a:gd name="connsiteY101" fmla="*/ 3810644 h 4657809"/>
                <a:gd name="connsiteX102" fmla="*/ 9038306 w 10477424"/>
                <a:gd name="connsiteY102" fmla="*/ 3824091 h 4657809"/>
                <a:gd name="connsiteX103" fmla="*/ 8836601 w 10477424"/>
                <a:gd name="connsiteY103" fmla="*/ 3877879 h 4657809"/>
                <a:gd name="connsiteX104" fmla="*/ 8702130 w 10477424"/>
                <a:gd name="connsiteY104" fmla="*/ 3891326 h 4657809"/>
                <a:gd name="connsiteX105" fmla="*/ 8608001 w 10477424"/>
                <a:gd name="connsiteY105" fmla="*/ 3931667 h 4657809"/>
                <a:gd name="connsiteX106" fmla="*/ 8513871 w 10477424"/>
                <a:gd name="connsiteY106" fmla="*/ 3958562 h 4657809"/>
                <a:gd name="connsiteX107" fmla="*/ 8594554 w 10477424"/>
                <a:gd name="connsiteY107" fmla="*/ 3972009 h 4657809"/>
                <a:gd name="connsiteX108" fmla="*/ 8903836 w 10477424"/>
                <a:gd name="connsiteY108" fmla="*/ 4025797 h 4657809"/>
                <a:gd name="connsiteX109" fmla="*/ 8890389 w 10477424"/>
                <a:gd name="connsiteY109" fmla="*/ 4079585 h 4657809"/>
                <a:gd name="connsiteX110" fmla="*/ 8850048 w 10477424"/>
                <a:gd name="connsiteY110" fmla="*/ 4119926 h 4657809"/>
                <a:gd name="connsiteX111" fmla="*/ 8688683 w 10477424"/>
                <a:gd name="connsiteY111" fmla="*/ 4240950 h 4657809"/>
                <a:gd name="connsiteX112" fmla="*/ 8621448 w 10477424"/>
                <a:gd name="connsiteY112" fmla="*/ 4294738 h 4657809"/>
                <a:gd name="connsiteX113" fmla="*/ 8392848 w 10477424"/>
                <a:gd name="connsiteY113" fmla="*/ 4429209 h 4657809"/>
                <a:gd name="connsiteX114" fmla="*/ 8285271 w 10477424"/>
                <a:gd name="connsiteY114" fmla="*/ 4456103 h 4657809"/>
                <a:gd name="connsiteX115" fmla="*/ 7491895 w 10477424"/>
                <a:gd name="connsiteY115" fmla="*/ 4482997 h 4657809"/>
                <a:gd name="connsiteX116" fmla="*/ 6940565 w 10477424"/>
                <a:gd name="connsiteY116" fmla="*/ 4469550 h 4657809"/>
                <a:gd name="connsiteX117" fmla="*/ 6725412 w 10477424"/>
                <a:gd name="connsiteY117" fmla="*/ 4442656 h 4657809"/>
                <a:gd name="connsiteX118" fmla="*/ 6685071 w 10477424"/>
                <a:gd name="connsiteY118" fmla="*/ 4429209 h 4657809"/>
                <a:gd name="connsiteX119" fmla="*/ 6335448 w 10477424"/>
                <a:gd name="connsiteY119" fmla="*/ 4415762 h 4657809"/>
                <a:gd name="connsiteX120" fmla="*/ 6348895 w 10477424"/>
                <a:gd name="connsiteY120" fmla="*/ 4375420 h 4657809"/>
                <a:gd name="connsiteX121" fmla="*/ 6456471 w 10477424"/>
                <a:gd name="connsiteY121" fmla="*/ 4281291 h 4657809"/>
                <a:gd name="connsiteX122" fmla="*/ 4856271 w 10477424"/>
                <a:gd name="connsiteY122" fmla="*/ 4281291 h 4657809"/>
                <a:gd name="connsiteX123" fmla="*/ 4641118 w 10477424"/>
                <a:gd name="connsiteY123" fmla="*/ 4267844 h 4657809"/>
                <a:gd name="connsiteX124" fmla="*/ 4627671 w 10477424"/>
                <a:gd name="connsiteY124" fmla="*/ 4227503 h 4657809"/>
                <a:gd name="connsiteX125" fmla="*/ 4372177 w 10477424"/>
                <a:gd name="connsiteY125" fmla="*/ 4227503 h 4657809"/>
                <a:gd name="connsiteX126" fmla="*/ 4291495 w 10477424"/>
                <a:gd name="connsiteY126" fmla="*/ 4267844 h 4657809"/>
                <a:gd name="connsiteX127" fmla="*/ 4130130 w 10477424"/>
                <a:gd name="connsiteY127" fmla="*/ 4348526 h 4657809"/>
                <a:gd name="connsiteX128" fmla="*/ 4009106 w 10477424"/>
                <a:gd name="connsiteY128" fmla="*/ 4415762 h 4657809"/>
                <a:gd name="connsiteX129" fmla="*/ 3914977 w 10477424"/>
                <a:gd name="connsiteY129" fmla="*/ 4442656 h 4657809"/>
                <a:gd name="connsiteX130" fmla="*/ 3820848 w 10477424"/>
                <a:gd name="connsiteY130" fmla="*/ 4429209 h 4657809"/>
                <a:gd name="connsiteX131" fmla="*/ 3646036 w 10477424"/>
                <a:gd name="connsiteY131" fmla="*/ 4388867 h 4657809"/>
                <a:gd name="connsiteX132" fmla="*/ 3565354 w 10477424"/>
                <a:gd name="connsiteY132" fmla="*/ 4348526 h 4657809"/>
                <a:gd name="connsiteX133" fmla="*/ 3538459 w 10477424"/>
                <a:gd name="connsiteY133" fmla="*/ 4321632 h 4657809"/>
                <a:gd name="connsiteX134" fmla="*/ 3377095 w 10477424"/>
                <a:gd name="connsiteY134" fmla="*/ 4254397 h 4657809"/>
                <a:gd name="connsiteX135" fmla="*/ 3309859 w 10477424"/>
                <a:gd name="connsiteY135" fmla="*/ 4227503 h 4657809"/>
                <a:gd name="connsiteX136" fmla="*/ 3188836 w 10477424"/>
                <a:gd name="connsiteY136" fmla="*/ 4200609 h 4657809"/>
                <a:gd name="connsiteX137" fmla="*/ 2973683 w 10477424"/>
                <a:gd name="connsiteY137" fmla="*/ 4254397 h 4657809"/>
                <a:gd name="connsiteX138" fmla="*/ 2785424 w 10477424"/>
                <a:gd name="connsiteY138" fmla="*/ 4375420 h 4657809"/>
                <a:gd name="connsiteX139" fmla="*/ 2650954 w 10477424"/>
                <a:gd name="connsiteY139" fmla="*/ 4442656 h 4657809"/>
                <a:gd name="connsiteX140" fmla="*/ 2503036 w 10477424"/>
                <a:gd name="connsiteY140" fmla="*/ 4456103 h 4657809"/>
                <a:gd name="connsiteX141" fmla="*/ 1951706 w 10477424"/>
                <a:gd name="connsiteY141" fmla="*/ 4577126 h 4657809"/>
                <a:gd name="connsiteX142" fmla="*/ 1669318 w 10477424"/>
                <a:gd name="connsiteY142" fmla="*/ 4590573 h 4657809"/>
                <a:gd name="connsiteX143" fmla="*/ 1427271 w 10477424"/>
                <a:gd name="connsiteY143" fmla="*/ 4604020 h 4657809"/>
                <a:gd name="connsiteX144" fmla="*/ 1292801 w 10477424"/>
                <a:gd name="connsiteY144" fmla="*/ 4590573 h 4657809"/>
                <a:gd name="connsiteX145" fmla="*/ 1279354 w 10477424"/>
                <a:gd name="connsiteY145" fmla="*/ 4550232 h 4657809"/>
                <a:gd name="connsiteX146" fmla="*/ 1265906 w 10477424"/>
                <a:gd name="connsiteY146" fmla="*/ 4402315 h 4657809"/>
                <a:gd name="connsiteX147" fmla="*/ 1212118 w 10477424"/>
                <a:gd name="connsiteY147" fmla="*/ 4388867 h 4657809"/>
                <a:gd name="connsiteX148" fmla="*/ 1171777 w 10477424"/>
                <a:gd name="connsiteY148" fmla="*/ 4429209 h 4657809"/>
                <a:gd name="connsiteX149" fmla="*/ 1131436 w 10477424"/>
                <a:gd name="connsiteY149" fmla="*/ 4442656 h 4657809"/>
                <a:gd name="connsiteX150" fmla="*/ 1037306 w 10477424"/>
                <a:gd name="connsiteY150" fmla="*/ 4536785 h 4657809"/>
                <a:gd name="connsiteX151" fmla="*/ 916283 w 10477424"/>
                <a:gd name="connsiteY151" fmla="*/ 4617467 h 4657809"/>
                <a:gd name="connsiteX152" fmla="*/ 808706 w 10477424"/>
                <a:gd name="connsiteY152" fmla="*/ 4657809 h 4657809"/>
                <a:gd name="connsiteX153" fmla="*/ 620448 w 10477424"/>
                <a:gd name="connsiteY153" fmla="*/ 4617467 h 4657809"/>
                <a:gd name="connsiteX154" fmla="*/ 566659 w 10477424"/>
                <a:gd name="connsiteY154" fmla="*/ 4563679 h 4657809"/>
                <a:gd name="connsiteX155" fmla="*/ 539765 w 10477424"/>
                <a:gd name="connsiteY155" fmla="*/ 4509891 h 4657809"/>
                <a:gd name="connsiteX156" fmla="*/ 526318 w 10477424"/>
                <a:gd name="connsiteY156" fmla="*/ 4469550 h 4657809"/>
                <a:gd name="connsiteX157" fmla="*/ 472530 w 10477424"/>
                <a:gd name="connsiteY157" fmla="*/ 4442656 h 4657809"/>
                <a:gd name="connsiteX158" fmla="*/ 378401 w 10477424"/>
                <a:gd name="connsiteY158" fmla="*/ 4335079 h 4657809"/>
                <a:gd name="connsiteX159" fmla="*/ 351506 w 10477424"/>
                <a:gd name="connsiteY159" fmla="*/ 4281291 h 4657809"/>
                <a:gd name="connsiteX160" fmla="*/ 338059 w 10477424"/>
                <a:gd name="connsiteY160" fmla="*/ 4240950 h 4657809"/>
                <a:gd name="connsiteX161" fmla="*/ 297718 w 10477424"/>
                <a:gd name="connsiteY161" fmla="*/ 4200609 h 4657809"/>
                <a:gd name="connsiteX162" fmla="*/ 270824 w 10477424"/>
                <a:gd name="connsiteY162" fmla="*/ 3998903 h 4657809"/>
                <a:gd name="connsiteX163" fmla="*/ 243930 w 10477424"/>
                <a:gd name="connsiteY163" fmla="*/ 3326550 h 4657809"/>
                <a:gd name="connsiteX164" fmla="*/ 55671 w 10477424"/>
                <a:gd name="connsiteY164" fmla="*/ 3030715 h 4657809"/>
                <a:gd name="connsiteX165" fmla="*/ 28777 w 10477424"/>
                <a:gd name="connsiteY165" fmla="*/ 2909691 h 4657809"/>
                <a:gd name="connsiteX166" fmla="*/ 1883 w 10477424"/>
                <a:gd name="connsiteY166" fmla="*/ 2694538 h 4657809"/>
                <a:gd name="connsiteX167" fmla="*/ 82565 w 10477424"/>
                <a:gd name="connsiteY167" fmla="*/ 2667644 h 4657809"/>
                <a:gd name="connsiteX168" fmla="*/ 257377 w 10477424"/>
                <a:gd name="connsiteY168" fmla="*/ 2465938 h 4657809"/>
                <a:gd name="connsiteX169" fmla="*/ 230483 w 10477424"/>
                <a:gd name="connsiteY169" fmla="*/ 2385256 h 4657809"/>
                <a:gd name="connsiteX170" fmla="*/ 122906 w 10477424"/>
                <a:gd name="connsiteY170" fmla="*/ 2318020 h 4657809"/>
                <a:gd name="connsiteX171" fmla="*/ 1883 w 10477424"/>
                <a:gd name="connsiteY171" fmla="*/ 2156656 h 4657809"/>
                <a:gd name="connsiteX172" fmla="*/ 96012 w 10477424"/>
                <a:gd name="connsiteY172" fmla="*/ 1833926 h 4657809"/>
                <a:gd name="connsiteX173" fmla="*/ 149801 w 10477424"/>
                <a:gd name="connsiteY173" fmla="*/ 1712903 h 4657809"/>
                <a:gd name="connsiteX174" fmla="*/ 176695 w 10477424"/>
                <a:gd name="connsiteY174" fmla="*/ 1618773 h 4657809"/>
                <a:gd name="connsiteX175" fmla="*/ 203589 w 10477424"/>
                <a:gd name="connsiteY175" fmla="*/ 1524644 h 4657809"/>
                <a:gd name="connsiteX176" fmla="*/ 217036 w 10477424"/>
                <a:gd name="connsiteY176" fmla="*/ 1443962 h 4657809"/>
                <a:gd name="connsiteX177" fmla="*/ 230483 w 10477424"/>
                <a:gd name="connsiteY177" fmla="*/ 1107785 h 4657809"/>
                <a:gd name="connsiteX178" fmla="*/ 217036 w 10477424"/>
                <a:gd name="connsiteY178" fmla="*/ 1053997 h 4657809"/>
                <a:gd name="connsiteX179" fmla="*/ 163248 w 10477424"/>
                <a:gd name="connsiteY179" fmla="*/ 1027103 h 4657809"/>
                <a:gd name="connsiteX180" fmla="*/ 122906 w 10477424"/>
                <a:gd name="connsiteY180" fmla="*/ 946420 h 4657809"/>
                <a:gd name="connsiteX181" fmla="*/ 109459 w 10477424"/>
                <a:gd name="connsiteY181" fmla="*/ 906079 h 4657809"/>
                <a:gd name="connsiteX182" fmla="*/ 136354 w 10477424"/>
                <a:gd name="connsiteY182" fmla="*/ 758162 h 4657809"/>
                <a:gd name="connsiteX183" fmla="*/ 109459 w 10477424"/>
                <a:gd name="connsiteY183" fmla="*/ 731267 h 4657809"/>
                <a:gd name="connsiteX184" fmla="*/ 136354 w 10477424"/>
                <a:gd name="connsiteY184" fmla="*/ 704373 h 4657809"/>
                <a:gd name="connsiteX185" fmla="*/ 311165 w 10477424"/>
                <a:gd name="connsiteY185" fmla="*/ 690926 h 4657809"/>
                <a:gd name="connsiteX186" fmla="*/ 418742 w 10477424"/>
                <a:gd name="connsiteY186" fmla="*/ 664032 h 4657809"/>
                <a:gd name="connsiteX187" fmla="*/ 499424 w 10477424"/>
                <a:gd name="connsiteY187" fmla="*/ 637138 h 4657809"/>
                <a:gd name="connsiteX188" fmla="*/ 553212 w 10477424"/>
                <a:gd name="connsiteY188" fmla="*/ 623691 h 4657809"/>
                <a:gd name="connsiteX189" fmla="*/ 566659 w 10477424"/>
                <a:gd name="connsiteY189" fmla="*/ 583350 h 4657809"/>
                <a:gd name="connsiteX190" fmla="*/ 580106 w 10477424"/>
                <a:gd name="connsiteY190" fmla="*/ 502667 h 4657809"/>
                <a:gd name="connsiteX191" fmla="*/ 607001 w 10477424"/>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10288883 w 10493443"/>
                <a:gd name="connsiteY84" fmla="*/ 2143209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9954193 w 10493443"/>
                <a:gd name="connsiteY84" fmla="*/ 2260257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5044530 w 10463414"/>
                <a:gd name="connsiteY36" fmla="*/ 354750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012280 w 10463414"/>
                <a:gd name="connsiteY44" fmla="*/ 333354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463414" h="4657809">
                  <a:moveTo>
                    <a:pt x="69118" y="771609"/>
                  </a:moveTo>
                  <a:cubicBezTo>
                    <a:pt x="258799" y="676767"/>
                    <a:pt x="49594" y="783949"/>
                    <a:pt x="217036" y="690926"/>
                  </a:cubicBezTo>
                  <a:cubicBezTo>
                    <a:pt x="234559" y="681191"/>
                    <a:pt x="253301" y="673767"/>
                    <a:pt x="270824" y="664032"/>
                  </a:cubicBezTo>
                  <a:cubicBezTo>
                    <a:pt x="293671" y="651339"/>
                    <a:pt x="316791" y="638882"/>
                    <a:pt x="338059" y="623691"/>
                  </a:cubicBezTo>
                  <a:cubicBezTo>
                    <a:pt x="348376" y="616322"/>
                    <a:pt x="353183" y="601506"/>
                    <a:pt x="364954" y="596797"/>
                  </a:cubicBezTo>
                  <a:cubicBezTo>
                    <a:pt x="486361" y="548234"/>
                    <a:pt x="515166" y="547109"/>
                    <a:pt x="620448" y="529562"/>
                  </a:cubicBezTo>
                  <a:cubicBezTo>
                    <a:pt x="638377" y="520597"/>
                    <a:pt x="620198" y="504119"/>
                    <a:pt x="674236" y="502667"/>
                  </a:cubicBezTo>
                  <a:cubicBezTo>
                    <a:pt x="728274" y="501215"/>
                    <a:pt x="871584" y="533032"/>
                    <a:pt x="944674" y="520851"/>
                  </a:cubicBezTo>
                  <a:cubicBezTo>
                    <a:pt x="967086" y="511886"/>
                    <a:pt x="905327" y="451910"/>
                    <a:pt x="916283" y="435432"/>
                  </a:cubicBezTo>
                  <a:cubicBezTo>
                    <a:pt x="927239" y="418954"/>
                    <a:pt x="979333" y="428201"/>
                    <a:pt x="1010412" y="421985"/>
                  </a:cubicBezTo>
                  <a:cubicBezTo>
                    <a:pt x="1046657" y="414736"/>
                    <a:pt x="1082130" y="404056"/>
                    <a:pt x="1117989" y="395091"/>
                  </a:cubicBezTo>
                  <a:cubicBezTo>
                    <a:pt x="1258062" y="423106"/>
                    <a:pt x="1126451" y="374496"/>
                    <a:pt x="1198671" y="543009"/>
                  </a:cubicBezTo>
                  <a:cubicBezTo>
                    <a:pt x="1205037" y="557864"/>
                    <a:pt x="1214694" y="514626"/>
                    <a:pt x="1225565" y="502667"/>
                  </a:cubicBezTo>
                  <a:cubicBezTo>
                    <a:pt x="1438691" y="268228"/>
                    <a:pt x="1253212" y="495004"/>
                    <a:pt x="1386930" y="327856"/>
                  </a:cubicBezTo>
                  <a:cubicBezTo>
                    <a:pt x="1442168" y="410713"/>
                    <a:pt x="1388499" y="319117"/>
                    <a:pt x="1427271" y="435432"/>
                  </a:cubicBezTo>
                  <a:cubicBezTo>
                    <a:pt x="1433610" y="454449"/>
                    <a:pt x="1445200" y="471291"/>
                    <a:pt x="1454165" y="489220"/>
                  </a:cubicBezTo>
                  <a:cubicBezTo>
                    <a:pt x="1567997" y="460763"/>
                    <a:pt x="1515664" y="479597"/>
                    <a:pt x="1682765" y="368197"/>
                  </a:cubicBezTo>
                  <a:cubicBezTo>
                    <a:pt x="1723106" y="341303"/>
                    <a:pt x="1757793" y="302847"/>
                    <a:pt x="1803789" y="287515"/>
                  </a:cubicBezTo>
                  <a:cubicBezTo>
                    <a:pt x="2168561" y="165923"/>
                    <a:pt x="2130503" y="161092"/>
                    <a:pt x="2220648" y="166491"/>
                  </a:cubicBezTo>
                  <a:cubicBezTo>
                    <a:pt x="2310793" y="171890"/>
                    <a:pt x="2247539" y="284188"/>
                    <a:pt x="2344657" y="319906"/>
                  </a:cubicBezTo>
                  <a:cubicBezTo>
                    <a:pt x="2441775" y="355624"/>
                    <a:pt x="2700130" y="398002"/>
                    <a:pt x="2803357" y="380798"/>
                  </a:cubicBezTo>
                  <a:cubicBezTo>
                    <a:pt x="2834734" y="389763"/>
                    <a:pt x="2730142" y="121527"/>
                    <a:pt x="2718189" y="85809"/>
                  </a:cubicBezTo>
                  <a:cubicBezTo>
                    <a:pt x="2706236" y="50091"/>
                    <a:pt x="2728254" y="139437"/>
                    <a:pt x="2731636" y="166491"/>
                  </a:cubicBezTo>
                  <a:cubicBezTo>
                    <a:pt x="2737223" y="211190"/>
                    <a:pt x="2738233" y="256439"/>
                    <a:pt x="2745083" y="300962"/>
                  </a:cubicBezTo>
                  <a:cubicBezTo>
                    <a:pt x="2747238" y="314972"/>
                    <a:pt x="2748507" y="331280"/>
                    <a:pt x="2758530" y="341303"/>
                  </a:cubicBezTo>
                  <a:cubicBezTo>
                    <a:pt x="2768553" y="351326"/>
                    <a:pt x="2785424" y="350268"/>
                    <a:pt x="2798871" y="354750"/>
                  </a:cubicBezTo>
                  <a:cubicBezTo>
                    <a:pt x="2857142" y="345785"/>
                    <a:pt x="2916035" y="340209"/>
                    <a:pt x="2973683" y="327856"/>
                  </a:cubicBezTo>
                  <a:cubicBezTo>
                    <a:pt x="3041723" y="313276"/>
                    <a:pt x="3107155" y="287714"/>
                    <a:pt x="3175389" y="274067"/>
                  </a:cubicBezTo>
                  <a:cubicBezTo>
                    <a:pt x="3364226" y="236300"/>
                    <a:pt x="3265513" y="258259"/>
                    <a:pt x="3471224" y="206832"/>
                  </a:cubicBezTo>
                  <a:cubicBezTo>
                    <a:pt x="3580736" y="220521"/>
                    <a:pt x="3884131" y="137234"/>
                    <a:pt x="3928424" y="314409"/>
                  </a:cubicBezTo>
                  <a:cubicBezTo>
                    <a:pt x="3937189" y="349468"/>
                    <a:pt x="3937389" y="386126"/>
                    <a:pt x="3941871" y="421985"/>
                  </a:cubicBezTo>
                  <a:cubicBezTo>
                    <a:pt x="4049448" y="413020"/>
                    <a:pt x="4157870" y="411262"/>
                    <a:pt x="4264601" y="395091"/>
                  </a:cubicBezTo>
                  <a:cubicBezTo>
                    <a:pt x="4306644" y="388721"/>
                    <a:pt x="4344370" y="365063"/>
                    <a:pt x="4385624" y="354750"/>
                  </a:cubicBezTo>
                  <a:cubicBezTo>
                    <a:pt x="4416373" y="347063"/>
                    <a:pt x="4448377" y="345785"/>
                    <a:pt x="4479754" y="341303"/>
                  </a:cubicBezTo>
                  <a:cubicBezTo>
                    <a:pt x="4493201" y="336821"/>
                    <a:pt x="4505921" y="327856"/>
                    <a:pt x="4520095" y="327856"/>
                  </a:cubicBezTo>
                  <a:cubicBezTo>
                    <a:pt x="4709128" y="327856"/>
                    <a:pt x="4697947" y="331978"/>
                    <a:pt x="4842824" y="368197"/>
                  </a:cubicBezTo>
                  <a:cubicBezTo>
                    <a:pt x="4910059" y="363715"/>
                    <a:pt x="4929973" y="500577"/>
                    <a:pt x="4996717" y="491307"/>
                  </a:cubicBezTo>
                  <a:cubicBezTo>
                    <a:pt x="5024957" y="487385"/>
                    <a:pt x="5487037" y="290103"/>
                    <a:pt x="5595859" y="247173"/>
                  </a:cubicBezTo>
                  <a:cubicBezTo>
                    <a:pt x="5704681" y="204243"/>
                    <a:pt x="5650147" y="200423"/>
                    <a:pt x="5649648" y="233726"/>
                  </a:cubicBezTo>
                  <a:cubicBezTo>
                    <a:pt x="5649149" y="267029"/>
                    <a:pt x="5546346" y="452065"/>
                    <a:pt x="5592867" y="446990"/>
                  </a:cubicBezTo>
                  <a:cubicBezTo>
                    <a:pt x="5793828" y="425067"/>
                    <a:pt x="6187530" y="166491"/>
                    <a:pt x="6389236" y="153044"/>
                  </a:cubicBezTo>
                  <a:cubicBezTo>
                    <a:pt x="6578499" y="121500"/>
                    <a:pt x="6671376" y="65117"/>
                    <a:pt x="6698518" y="85809"/>
                  </a:cubicBezTo>
                  <a:cubicBezTo>
                    <a:pt x="6725660" y="106501"/>
                    <a:pt x="6525197" y="281678"/>
                    <a:pt x="6552091" y="277196"/>
                  </a:cubicBezTo>
                  <a:cubicBezTo>
                    <a:pt x="6664150" y="281678"/>
                    <a:pt x="7038679" y="76449"/>
                    <a:pt x="7115377" y="85809"/>
                  </a:cubicBezTo>
                  <a:cubicBezTo>
                    <a:pt x="7192075" y="95169"/>
                    <a:pt x="7000486" y="325492"/>
                    <a:pt x="7012280" y="333354"/>
                  </a:cubicBezTo>
                  <a:cubicBezTo>
                    <a:pt x="7054803" y="361703"/>
                    <a:pt x="7228183" y="207749"/>
                    <a:pt x="7276742" y="193385"/>
                  </a:cubicBezTo>
                  <a:cubicBezTo>
                    <a:pt x="7325301" y="179022"/>
                    <a:pt x="7298362" y="227834"/>
                    <a:pt x="7303636" y="247173"/>
                  </a:cubicBezTo>
                  <a:cubicBezTo>
                    <a:pt x="7311976" y="277751"/>
                    <a:pt x="7304210" y="312340"/>
                    <a:pt x="7317083" y="341303"/>
                  </a:cubicBezTo>
                  <a:cubicBezTo>
                    <a:pt x="7323647" y="356071"/>
                    <a:pt x="7343977" y="359232"/>
                    <a:pt x="7357424" y="368197"/>
                  </a:cubicBezTo>
                  <a:lnTo>
                    <a:pt x="7424659" y="354750"/>
                  </a:lnTo>
                  <a:cubicBezTo>
                    <a:pt x="7451485" y="349873"/>
                    <a:pt x="7478891" y="347916"/>
                    <a:pt x="7505342" y="341303"/>
                  </a:cubicBezTo>
                  <a:cubicBezTo>
                    <a:pt x="7568657" y="325474"/>
                    <a:pt x="7631366" y="307168"/>
                    <a:pt x="7693601" y="287515"/>
                  </a:cubicBezTo>
                  <a:cubicBezTo>
                    <a:pt x="7869403" y="231998"/>
                    <a:pt x="7642932" y="251061"/>
                    <a:pt x="8016330" y="179938"/>
                  </a:cubicBezTo>
                  <a:cubicBezTo>
                    <a:pt x="8110459" y="162009"/>
                    <a:pt x="8205757" y="149390"/>
                    <a:pt x="8298718" y="126150"/>
                  </a:cubicBezTo>
                  <a:cubicBezTo>
                    <a:pt x="8316647" y="121668"/>
                    <a:pt x="8334323" y="116009"/>
                    <a:pt x="8352506" y="112703"/>
                  </a:cubicBezTo>
                  <a:cubicBezTo>
                    <a:pt x="8617760" y="64475"/>
                    <a:pt x="8528563" y="55711"/>
                    <a:pt x="8567659" y="72362"/>
                  </a:cubicBezTo>
                  <a:cubicBezTo>
                    <a:pt x="8606755" y="89013"/>
                    <a:pt x="8567238" y="201272"/>
                    <a:pt x="8587082" y="212612"/>
                  </a:cubicBezTo>
                  <a:cubicBezTo>
                    <a:pt x="8628516" y="236288"/>
                    <a:pt x="8653820" y="203313"/>
                    <a:pt x="8675236" y="206832"/>
                  </a:cubicBezTo>
                  <a:cubicBezTo>
                    <a:pt x="8696652" y="210351"/>
                    <a:pt x="8702130" y="224761"/>
                    <a:pt x="8715577" y="233726"/>
                  </a:cubicBezTo>
                  <a:cubicBezTo>
                    <a:pt x="8796259" y="229244"/>
                    <a:pt x="8877181" y="227940"/>
                    <a:pt x="8957624" y="220279"/>
                  </a:cubicBezTo>
                  <a:cubicBezTo>
                    <a:pt x="8971735" y="218935"/>
                    <a:pt x="8983868" y="208316"/>
                    <a:pt x="8997965" y="206832"/>
                  </a:cubicBezTo>
                  <a:cubicBezTo>
                    <a:pt x="9069428" y="199310"/>
                    <a:pt x="9141400" y="197867"/>
                    <a:pt x="9213118" y="193385"/>
                  </a:cubicBezTo>
                  <a:cubicBezTo>
                    <a:pt x="9499215" y="121861"/>
                    <a:pt x="9062088" y="217047"/>
                    <a:pt x="9307248" y="206832"/>
                  </a:cubicBezTo>
                  <a:cubicBezTo>
                    <a:pt x="9402251" y="202874"/>
                    <a:pt x="9495507" y="179938"/>
                    <a:pt x="9589636" y="166491"/>
                  </a:cubicBezTo>
                  <a:cubicBezTo>
                    <a:pt x="9629977" y="153044"/>
                    <a:pt x="9669864" y="138149"/>
                    <a:pt x="9710659" y="126150"/>
                  </a:cubicBezTo>
                  <a:cubicBezTo>
                    <a:pt x="9786859" y="103738"/>
                    <a:pt x="9862203" y="78180"/>
                    <a:pt x="9939259" y="58915"/>
                  </a:cubicBezTo>
                  <a:cubicBezTo>
                    <a:pt x="10038448" y="34116"/>
                    <a:pt x="9975346" y="50778"/>
                    <a:pt x="10127518" y="5126"/>
                  </a:cubicBezTo>
                  <a:cubicBezTo>
                    <a:pt x="10145447" y="9608"/>
                    <a:pt x="10192014" y="-16402"/>
                    <a:pt x="10181306" y="18573"/>
                  </a:cubicBezTo>
                  <a:cubicBezTo>
                    <a:pt x="10170598" y="53548"/>
                    <a:pt x="10060489" y="201079"/>
                    <a:pt x="10063269" y="214979"/>
                  </a:cubicBezTo>
                  <a:cubicBezTo>
                    <a:pt x="10073963" y="268450"/>
                    <a:pt x="10184046" y="199225"/>
                    <a:pt x="10221648" y="220279"/>
                  </a:cubicBezTo>
                  <a:cubicBezTo>
                    <a:pt x="10259250" y="241333"/>
                    <a:pt x="10257288" y="309708"/>
                    <a:pt x="10288883" y="341303"/>
                  </a:cubicBezTo>
                  <a:cubicBezTo>
                    <a:pt x="10300311" y="352731"/>
                    <a:pt x="10315777" y="359232"/>
                    <a:pt x="10329224" y="368197"/>
                  </a:cubicBezTo>
                  <a:cubicBezTo>
                    <a:pt x="10355812" y="447960"/>
                    <a:pt x="10349690" y="407356"/>
                    <a:pt x="10315777" y="543009"/>
                  </a:cubicBezTo>
                  <a:cubicBezTo>
                    <a:pt x="10265831" y="742795"/>
                    <a:pt x="10290722" y="610228"/>
                    <a:pt x="10235095" y="785056"/>
                  </a:cubicBezTo>
                  <a:cubicBezTo>
                    <a:pt x="10215307" y="847248"/>
                    <a:pt x="10198774" y="910432"/>
                    <a:pt x="10181306" y="973315"/>
                  </a:cubicBezTo>
                  <a:cubicBezTo>
                    <a:pt x="10176360" y="991122"/>
                    <a:pt x="10171071" y="1008903"/>
                    <a:pt x="10167859" y="1027103"/>
                  </a:cubicBezTo>
                  <a:cubicBezTo>
                    <a:pt x="10083890" y="1502929"/>
                    <a:pt x="10206780" y="872838"/>
                    <a:pt x="10100624" y="1403620"/>
                  </a:cubicBezTo>
                  <a:cubicBezTo>
                    <a:pt x="10223479" y="1631778"/>
                    <a:pt x="10138339" y="1546479"/>
                    <a:pt x="10356118" y="1672562"/>
                  </a:cubicBezTo>
                  <a:cubicBezTo>
                    <a:pt x="10387495" y="1690491"/>
                    <a:pt x="10501797" y="1705169"/>
                    <a:pt x="10450248" y="1726350"/>
                  </a:cubicBezTo>
                  <a:cubicBezTo>
                    <a:pt x="10398700" y="1747531"/>
                    <a:pt x="10092399" y="1764450"/>
                    <a:pt x="10046827" y="1799646"/>
                  </a:cubicBezTo>
                  <a:cubicBezTo>
                    <a:pt x="10001255" y="1834842"/>
                    <a:pt x="10118546" y="1913885"/>
                    <a:pt x="10176818" y="1937528"/>
                  </a:cubicBezTo>
                  <a:cubicBezTo>
                    <a:pt x="10235090" y="1961171"/>
                    <a:pt x="10364335" y="1931876"/>
                    <a:pt x="10396459" y="1941503"/>
                  </a:cubicBezTo>
                  <a:cubicBezTo>
                    <a:pt x="10428583" y="1951130"/>
                    <a:pt x="10379665" y="1977976"/>
                    <a:pt x="10369565" y="1995291"/>
                  </a:cubicBezTo>
                  <a:cubicBezTo>
                    <a:pt x="10348258" y="2031817"/>
                    <a:pt x="10371559" y="2058706"/>
                    <a:pt x="10302330" y="2102867"/>
                  </a:cubicBezTo>
                  <a:cubicBezTo>
                    <a:pt x="10233101" y="2147028"/>
                    <a:pt x="9961335" y="2248013"/>
                    <a:pt x="9954193" y="2260257"/>
                  </a:cubicBezTo>
                  <a:cubicBezTo>
                    <a:pt x="9841270" y="2453841"/>
                    <a:pt x="10127766" y="2308393"/>
                    <a:pt x="10154412" y="2331467"/>
                  </a:cubicBezTo>
                  <a:cubicBezTo>
                    <a:pt x="10181058" y="2354541"/>
                    <a:pt x="10127923" y="2376539"/>
                    <a:pt x="10114071" y="2398703"/>
                  </a:cubicBezTo>
                  <a:cubicBezTo>
                    <a:pt x="10105506" y="2412408"/>
                    <a:pt x="10096142" y="2425597"/>
                    <a:pt x="10087177" y="2439044"/>
                  </a:cubicBezTo>
                  <a:cubicBezTo>
                    <a:pt x="10091659" y="2474903"/>
                    <a:pt x="10085670" y="2513721"/>
                    <a:pt x="10100624" y="2546620"/>
                  </a:cubicBezTo>
                  <a:cubicBezTo>
                    <a:pt x="10114838" y="2577892"/>
                    <a:pt x="10197023" y="2604006"/>
                    <a:pt x="10221648" y="2613856"/>
                  </a:cubicBezTo>
                  <a:cubicBezTo>
                    <a:pt x="10230613" y="2627303"/>
                    <a:pt x="10248542" y="2638036"/>
                    <a:pt x="10248542" y="2654197"/>
                  </a:cubicBezTo>
                  <a:cubicBezTo>
                    <a:pt x="10248542" y="2670358"/>
                    <a:pt x="10231994" y="2682123"/>
                    <a:pt x="10221648" y="2694538"/>
                  </a:cubicBezTo>
                  <a:cubicBezTo>
                    <a:pt x="10168706" y="2758067"/>
                    <a:pt x="10189530" y="2718625"/>
                    <a:pt x="10114071" y="2775220"/>
                  </a:cubicBezTo>
                  <a:cubicBezTo>
                    <a:pt x="10098857" y="2786630"/>
                    <a:pt x="10087177" y="2802115"/>
                    <a:pt x="10073730" y="2815562"/>
                  </a:cubicBezTo>
                  <a:cubicBezTo>
                    <a:pt x="10040992" y="2913777"/>
                    <a:pt x="10053712" y="2868742"/>
                    <a:pt x="10033389" y="2950032"/>
                  </a:cubicBezTo>
                  <a:cubicBezTo>
                    <a:pt x="10028907" y="2999338"/>
                    <a:pt x="10029652" y="3049402"/>
                    <a:pt x="10019942" y="3097950"/>
                  </a:cubicBezTo>
                  <a:cubicBezTo>
                    <a:pt x="10016011" y="3117606"/>
                    <a:pt x="9999898" y="3132899"/>
                    <a:pt x="9993048" y="3151738"/>
                  </a:cubicBezTo>
                  <a:cubicBezTo>
                    <a:pt x="9981896" y="3182405"/>
                    <a:pt x="9976473" y="3214910"/>
                    <a:pt x="9966154" y="3245867"/>
                  </a:cubicBezTo>
                  <a:cubicBezTo>
                    <a:pt x="9958521" y="3268767"/>
                    <a:pt x="9946892" y="3290203"/>
                    <a:pt x="9939259" y="3313103"/>
                  </a:cubicBezTo>
                  <a:cubicBezTo>
                    <a:pt x="9881349" y="3486830"/>
                    <a:pt x="9983102" y="3223666"/>
                    <a:pt x="9898918" y="3434126"/>
                  </a:cubicBezTo>
                  <a:cubicBezTo>
                    <a:pt x="9897236" y="3447582"/>
                    <a:pt x="9899359" y="3560898"/>
                    <a:pt x="9858577" y="3582044"/>
                  </a:cubicBezTo>
                  <a:cubicBezTo>
                    <a:pt x="9630699" y="3700203"/>
                    <a:pt x="9461744" y="3762300"/>
                    <a:pt x="9213118" y="3810644"/>
                  </a:cubicBezTo>
                  <a:cubicBezTo>
                    <a:pt x="9155750" y="3821799"/>
                    <a:pt x="9096577" y="3819609"/>
                    <a:pt x="9038306" y="3824091"/>
                  </a:cubicBezTo>
                  <a:cubicBezTo>
                    <a:pt x="8971071" y="3842020"/>
                    <a:pt x="8904834" y="3864232"/>
                    <a:pt x="8836601" y="3877879"/>
                  </a:cubicBezTo>
                  <a:cubicBezTo>
                    <a:pt x="8792429" y="3886713"/>
                    <a:pt x="8745980" y="3881008"/>
                    <a:pt x="8702130" y="3891326"/>
                  </a:cubicBezTo>
                  <a:cubicBezTo>
                    <a:pt x="8668901" y="3899145"/>
                    <a:pt x="8639696" y="3918989"/>
                    <a:pt x="8608001" y="3931667"/>
                  </a:cubicBezTo>
                  <a:cubicBezTo>
                    <a:pt x="8575843" y="3944530"/>
                    <a:pt x="8547881" y="3950059"/>
                    <a:pt x="8513871" y="3958562"/>
                  </a:cubicBezTo>
                  <a:cubicBezTo>
                    <a:pt x="8540765" y="3963044"/>
                    <a:pt x="8567358" y="3970066"/>
                    <a:pt x="8594554" y="3972009"/>
                  </a:cubicBezTo>
                  <a:cubicBezTo>
                    <a:pt x="8907298" y="3994348"/>
                    <a:pt x="8858778" y="3890624"/>
                    <a:pt x="8903836" y="4025797"/>
                  </a:cubicBezTo>
                  <a:cubicBezTo>
                    <a:pt x="8899354" y="4043726"/>
                    <a:pt x="8899558" y="4063539"/>
                    <a:pt x="8890389" y="4079585"/>
                  </a:cubicBezTo>
                  <a:cubicBezTo>
                    <a:pt x="8880954" y="4096096"/>
                    <a:pt x="8864898" y="4108046"/>
                    <a:pt x="8850048" y="4119926"/>
                  </a:cubicBezTo>
                  <a:cubicBezTo>
                    <a:pt x="8797546" y="4161928"/>
                    <a:pt x="8742092" y="4200108"/>
                    <a:pt x="8688683" y="4240950"/>
                  </a:cubicBezTo>
                  <a:cubicBezTo>
                    <a:pt x="8665884" y="4258384"/>
                    <a:pt x="8645329" y="4278818"/>
                    <a:pt x="8621448" y="4294738"/>
                  </a:cubicBezTo>
                  <a:cubicBezTo>
                    <a:pt x="8545303" y="4345501"/>
                    <a:pt x="8479095" y="4396866"/>
                    <a:pt x="8392848" y="4429209"/>
                  </a:cubicBezTo>
                  <a:cubicBezTo>
                    <a:pt x="8358239" y="4442188"/>
                    <a:pt x="8322168" y="4453900"/>
                    <a:pt x="8285271" y="4456103"/>
                  </a:cubicBezTo>
                  <a:cubicBezTo>
                    <a:pt x="8021131" y="4471872"/>
                    <a:pt x="7756354" y="4474032"/>
                    <a:pt x="7491895" y="4482997"/>
                  </a:cubicBezTo>
                  <a:cubicBezTo>
                    <a:pt x="7308118" y="4478515"/>
                    <a:pt x="7124142" y="4479212"/>
                    <a:pt x="6940565" y="4469550"/>
                  </a:cubicBezTo>
                  <a:cubicBezTo>
                    <a:pt x="6868389" y="4465751"/>
                    <a:pt x="6796803" y="4453928"/>
                    <a:pt x="6725412" y="4442656"/>
                  </a:cubicBezTo>
                  <a:cubicBezTo>
                    <a:pt x="6711411" y="4440445"/>
                    <a:pt x="6699212" y="4430184"/>
                    <a:pt x="6685071" y="4429209"/>
                  </a:cubicBezTo>
                  <a:cubicBezTo>
                    <a:pt x="6568720" y="4421185"/>
                    <a:pt x="6451989" y="4420244"/>
                    <a:pt x="6335448" y="4415762"/>
                  </a:cubicBezTo>
                  <a:cubicBezTo>
                    <a:pt x="6339930" y="4402315"/>
                    <a:pt x="6338872" y="4385443"/>
                    <a:pt x="6348895" y="4375420"/>
                  </a:cubicBezTo>
                  <a:cubicBezTo>
                    <a:pt x="6505780" y="4218533"/>
                    <a:pt x="6380270" y="4395593"/>
                    <a:pt x="6456471" y="4281291"/>
                  </a:cubicBezTo>
                  <a:cubicBezTo>
                    <a:pt x="5900633" y="4142331"/>
                    <a:pt x="6475594" y="4281291"/>
                    <a:pt x="4856271" y="4281291"/>
                  </a:cubicBezTo>
                  <a:cubicBezTo>
                    <a:pt x="4784413" y="4281291"/>
                    <a:pt x="4712836" y="4272326"/>
                    <a:pt x="4641118" y="4267844"/>
                  </a:cubicBezTo>
                  <a:cubicBezTo>
                    <a:pt x="4636636" y="4254397"/>
                    <a:pt x="4640832" y="4232767"/>
                    <a:pt x="4627671" y="4227503"/>
                  </a:cubicBezTo>
                  <a:cubicBezTo>
                    <a:pt x="4557669" y="4199502"/>
                    <a:pt x="4440722" y="4220649"/>
                    <a:pt x="4372177" y="4227503"/>
                  </a:cubicBezTo>
                  <a:cubicBezTo>
                    <a:pt x="4345283" y="4240950"/>
                    <a:pt x="4317602" y="4252926"/>
                    <a:pt x="4291495" y="4267844"/>
                  </a:cubicBezTo>
                  <a:cubicBezTo>
                    <a:pt x="4147705" y="4350009"/>
                    <a:pt x="4233919" y="4322579"/>
                    <a:pt x="4130130" y="4348526"/>
                  </a:cubicBezTo>
                  <a:cubicBezTo>
                    <a:pt x="4089789" y="4370938"/>
                    <a:pt x="4050383" y="4395123"/>
                    <a:pt x="4009106" y="4415762"/>
                  </a:cubicBezTo>
                  <a:cubicBezTo>
                    <a:pt x="3989815" y="4425408"/>
                    <a:pt x="3932210" y="4438348"/>
                    <a:pt x="3914977" y="4442656"/>
                  </a:cubicBezTo>
                  <a:lnTo>
                    <a:pt x="3820848" y="4429209"/>
                  </a:lnTo>
                  <a:cubicBezTo>
                    <a:pt x="3757338" y="4419438"/>
                    <a:pt x="3707305" y="4412432"/>
                    <a:pt x="3646036" y="4388867"/>
                  </a:cubicBezTo>
                  <a:cubicBezTo>
                    <a:pt x="3617972" y="4378073"/>
                    <a:pt x="3590852" y="4364462"/>
                    <a:pt x="3565354" y="4348526"/>
                  </a:cubicBezTo>
                  <a:cubicBezTo>
                    <a:pt x="3554603" y="4341807"/>
                    <a:pt x="3549799" y="4327302"/>
                    <a:pt x="3538459" y="4321632"/>
                  </a:cubicBezTo>
                  <a:cubicBezTo>
                    <a:pt x="3486340" y="4295573"/>
                    <a:pt x="3430976" y="4276583"/>
                    <a:pt x="3377095" y="4254397"/>
                  </a:cubicBezTo>
                  <a:cubicBezTo>
                    <a:pt x="3354775" y="4245206"/>
                    <a:pt x="3333423" y="4232739"/>
                    <a:pt x="3309859" y="4227503"/>
                  </a:cubicBezTo>
                  <a:lnTo>
                    <a:pt x="3188836" y="4200609"/>
                  </a:lnTo>
                  <a:cubicBezTo>
                    <a:pt x="3082287" y="4211264"/>
                    <a:pt x="3056048" y="4197771"/>
                    <a:pt x="2973683" y="4254397"/>
                  </a:cubicBezTo>
                  <a:cubicBezTo>
                    <a:pt x="2786492" y="4383090"/>
                    <a:pt x="2907228" y="4344969"/>
                    <a:pt x="2785424" y="4375420"/>
                  </a:cubicBezTo>
                  <a:cubicBezTo>
                    <a:pt x="2748529" y="4397558"/>
                    <a:pt x="2695320" y="4434337"/>
                    <a:pt x="2650954" y="4442656"/>
                  </a:cubicBezTo>
                  <a:cubicBezTo>
                    <a:pt x="2602293" y="4451780"/>
                    <a:pt x="2552342" y="4451621"/>
                    <a:pt x="2503036" y="4456103"/>
                  </a:cubicBezTo>
                  <a:cubicBezTo>
                    <a:pt x="2408131" y="4478880"/>
                    <a:pt x="2082434" y="4562993"/>
                    <a:pt x="1951706" y="4577126"/>
                  </a:cubicBezTo>
                  <a:cubicBezTo>
                    <a:pt x="1858016" y="4587255"/>
                    <a:pt x="1763430" y="4585747"/>
                    <a:pt x="1669318" y="4590573"/>
                  </a:cubicBezTo>
                  <a:lnTo>
                    <a:pt x="1427271" y="4604020"/>
                  </a:lnTo>
                  <a:cubicBezTo>
                    <a:pt x="1382448" y="4599538"/>
                    <a:pt x="1335136" y="4605967"/>
                    <a:pt x="1292801" y="4590573"/>
                  </a:cubicBezTo>
                  <a:cubicBezTo>
                    <a:pt x="1279480" y="4585729"/>
                    <a:pt x="1281359" y="4564264"/>
                    <a:pt x="1279354" y="4550232"/>
                  </a:cubicBezTo>
                  <a:cubicBezTo>
                    <a:pt x="1272352" y="4501221"/>
                    <a:pt x="1284948" y="4448016"/>
                    <a:pt x="1265906" y="4402315"/>
                  </a:cubicBezTo>
                  <a:cubicBezTo>
                    <a:pt x="1258798" y="4385255"/>
                    <a:pt x="1230047" y="4393350"/>
                    <a:pt x="1212118" y="4388867"/>
                  </a:cubicBezTo>
                  <a:cubicBezTo>
                    <a:pt x="1198671" y="4402314"/>
                    <a:pt x="1187600" y="4418660"/>
                    <a:pt x="1171777" y="4429209"/>
                  </a:cubicBezTo>
                  <a:cubicBezTo>
                    <a:pt x="1159983" y="4437072"/>
                    <a:pt x="1142504" y="4433801"/>
                    <a:pt x="1131436" y="4442656"/>
                  </a:cubicBezTo>
                  <a:cubicBezTo>
                    <a:pt x="1096786" y="4470376"/>
                    <a:pt x="1074227" y="4512171"/>
                    <a:pt x="1037306" y="4536785"/>
                  </a:cubicBezTo>
                  <a:cubicBezTo>
                    <a:pt x="996965" y="4563679"/>
                    <a:pt x="962278" y="4602134"/>
                    <a:pt x="916283" y="4617467"/>
                  </a:cubicBezTo>
                  <a:cubicBezTo>
                    <a:pt x="853042" y="4638549"/>
                    <a:pt x="889103" y="4625651"/>
                    <a:pt x="808706" y="4657809"/>
                  </a:cubicBezTo>
                  <a:cubicBezTo>
                    <a:pt x="735597" y="4650498"/>
                    <a:pt x="678345" y="4660890"/>
                    <a:pt x="620448" y="4617467"/>
                  </a:cubicBezTo>
                  <a:cubicBezTo>
                    <a:pt x="600163" y="4602253"/>
                    <a:pt x="584589" y="4581608"/>
                    <a:pt x="566659" y="4563679"/>
                  </a:cubicBezTo>
                  <a:cubicBezTo>
                    <a:pt x="557694" y="4545750"/>
                    <a:pt x="547661" y="4528316"/>
                    <a:pt x="539765" y="4509891"/>
                  </a:cubicBezTo>
                  <a:cubicBezTo>
                    <a:pt x="534181" y="4496863"/>
                    <a:pt x="536341" y="4479573"/>
                    <a:pt x="526318" y="4469550"/>
                  </a:cubicBezTo>
                  <a:cubicBezTo>
                    <a:pt x="512144" y="4455376"/>
                    <a:pt x="490459" y="4451621"/>
                    <a:pt x="472530" y="4442656"/>
                  </a:cubicBezTo>
                  <a:cubicBezTo>
                    <a:pt x="430829" y="4400954"/>
                    <a:pt x="409265" y="4384461"/>
                    <a:pt x="378401" y="4335079"/>
                  </a:cubicBezTo>
                  <a:cubicBezTo>
                    <a:pt x="367777" y="4318080"/>
                    <a:pt x="359403" y="4299716"/>
                    <a:pt x="351506" y="4281291"/>
                  </a:cubicBezTo>
                  <a:cubicBezTo>
                    <a:pt x="345922" y="4268263"/>
                    <a:pt x="345922" y="4252744"/>
                    <a:pt x="338059" y="4240950"/>
                  </a:cubicBezTo>
                  <a:cubicBezTo>
                    <a:pt x="327510" y="4225127"/>
                    <a:pt x="311165" y="4214056"/>
                    <a:pt x="297718" y="4200609"/>
                  </a:cubicBezTo>
                  <a:cubicBezTo>
                    <a:pt x="293167" y="4168749"/>
                    <a:pt x="272233" y="4026143"/>
                    <a:pt x="270824" y="3998903"/>
                  </a:cubicBezTo>
                  <a:cubicBezTo>
                    <a:pt x="259238" y="3774906"/>
                    <a:pt x="292587" y="3545506"/>
                    <a:pt x="243930" y="3326550"/>
                  </a:cubicBezTo>
                  <a:cubicBezTo>
                    <a:pt x="218574" y="3212448"/>
                    <a:pt x="55671" y="3030715"/>
                    <a:pt x="55671" y="3030715"/>
                  </a:cubicBezTo>
                  <a:cubicBezTo>
                    <a:pt x="46706" y="2990374"/>
                    <a:pt x="34361" y="2950637"/>
                    <a:pt x="28777" y="2909691"/>
                  </a:cubicBezTo>
                  <a:cubicBezTo>
                    <a:pt x="-4763" y="2663728"/>
                    <a:pt x="38421" y="2804152"/>
                    <a:pt x="1883" y="2694538"/>
                  </a:cubicBezTo>
                  <a:cubicBezTo>
                    <a:pt x="28777" y="2685573"/>
                    <a:pt x="59886" y="2684653"/>
                    <a:pt x="82565" y="2667644"/>
                  </a:cubicBezTo>
                  <a:cubicBezTo>
                    <a:pt x="193803" y="2584215"/>
                    <a:pt x="201621" y="2558865"/>
                    <a:pt x="257377" y="2465938"/>
                  </a:cubicBezTo>
                  <a:cubicBezTo>
                    <a:pt x="248412" y="2439044"/>
                    <a:pt x="246740" y="2408480"/>
                    <a:pt x="230483" y="2385256"/>
                  </a:cubicBezTo>
                  <a:cubicBezTo>
                    <a:pt x="197118" y="2337591"/>
                    <a:pt x="168283" y="2333145"/>
                    <a:pt x="122906" y="2318020"/>
                  </a:cubicBezTo>
                  <a:cubicBezTo>
                    <a:pt x="106580" y="2297613"/>
                    <a:pt x="3111" y="2170779"/>
                    <a:pt x="1883" y="2156656"/>
                  </a:cubicBezTo>
                  <a:cubicBezTo>
                    <a:pt x="-10799" y="2010815"/>
                    <a:pt x="42785" y="1947033"/>
                    <a:pt x="96012" y="1833926"/>
                  </a:cubicBezTo>
                  <a:cubicBezTo>
                    <a:pt x="114809" y="1793982"/>
                    <a:pt x="132822" y="1753653"/>
                    <a:pt x="149801" y="1712903"/>
                  </a:cubicBezTo>
                  <a:cubicBezTo>
                    <a:pt x="164456" y="1677731"/>
                    <a:pt x="165855" y="1656713"/>
                    <a:pt x="176695" y="1618773"/>
                  </a:cubicBezTo>
                  <a:cubicBezTo>
                    <a:pt x="193784" y="1558962"/>
                    <a:pt x="189576" y="1594709"/>
                    <a:pt x="203589" y="1524644"/>
                  </a:cubicBezTo>
                  <a:cubicBezTo>
                    <a:pt x="208936" y="1497908"/>
                    <a:pt x="212554" y="1470856"/>
                    <a:pt x="217036" y="1443962"/>
                  </a:cubicBezTo>
                  <a:cubicBezTo>
                    <a:pt x="221518" y="1331903"/>
                    <a:pt x="230483" y="1219934"/>
                    <a:pt x="230483" y="1107785"/>
                  </a:cubicBezTo>
                  <a:cubicBezTo>
                    <a:pt x="230483" y="1089304"/>
                    <a:pt x="228867" y="1068195"/>
                    <a:pt x="217036" y="1053997"/>
                  </a:cubicBezTo>
                  <a:cubicBezTo>
                    <a:pt x="204203" y="1038598"/>
                    <a:pt x="181177" y="1036068"/>
                    <a:pt x="163248" y="1027103"/>
                  </a:cubicBezTo>
                  <a:cubicBezTo>
                    <a:pt x="149801" y="1000209"/>
                    <a:pt x="135118" y="973897"/>
                    <a:pt x="122906" y="946420"/>
                  </a:cubicBezTo>
                  <a:cubicBezTo>
                    <a:pt x="117149" y="933467"/>
                    <a:pt x="109459" y="920253"/>
                    <a:pt x="109459" y="906079"/>
                  </a:cubicBezTo>
                  <a:cubicBezTo>
                    <a:pt x="109459" y="830050"/>
                    <a:pt x="117441" y="814895"/>
                    <a:pt x="136354" y="758162"/>
                  </a:cubicBezTo>
                  <a:cubicBezTo>
                    <a:pt x="127389" y="749197"/>
                    <a:pt x="109459" y="743945"/>
                    <a:pt x="109459" y="731267"/>
                  </a:cubicBezTo>
                  <a:cubicBezTo>
                    <a:pt x="109459" y="718589"/>
                    <a:pt x="123922" y="706859"/>
                    <a:pt x="136354" y="704373"/>
                  </a:cubicBezTo>
                  <a:cubicBezTo>
                    <a:pt x="193662" y="692912"/>
                    <a:pt x="252895" y="695408"/>
                    <a:pt x="311165" y="690926"/>
                  </a:cubicBezTo>
                  <a:cubicBezTo>
                    <a:pt x="433569" y="650125"/>
                    <a:pt x="240246" y="712712"/>
                    <a:pt x="418742" y="664032"/>
                  </a:cubicBezTo>
                  <a:cubicBezTo>
                    <a:pt x="446092" y="656573"/>
                    <a:pt x="472530" y="646103"/>
                    <a:pt x="499424" y="637138"/>
                  </a:cubicBezTo>
                  <a:cubicBezTo>
                    <a:pt x="516957" y="631294"/>
                    <a:pt x="535283" y="628173"/>
                    <a:pt x="553212" y="623691"/>
                  </a:cubicBezTo>
                  <a:cubicBezTo>
                    <a:pt x="557694" y="610244"/>
                    <a:pt x="563584" y="597187"/>
                    <a:pt x="566659" y="583350"/>
                  </a:cubicBezTo>
                  <a:cubicBezTo>
                    <a:pt x="572574" y="556734"/>
                    <a:pt x="570532" y="528196"/>
                    <a:pt x="580106" y="502667"/>
                  </a:cubicBezTo>
                  <a:cubicBezTo>
                    <a:pt x="584558" y="490796"/>
                    <a:pt x="607001" y="475773"/>
                    <a:pt x="607001" y="475773"/>
                  </a:cubicBezTo>
                </a:path>
              </a:pathLst>
            </a:custGeom>
            <a:solidFill>
              <a:srgbClr val="FCFC8E">
                <a:alpha val="85000"/>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C61BA4F-DEEA-4584-8769-BFE0E0B106D8}"/>
                </a:ext>
              </a:extLst>
            </p:cNvPr>
            <p:cNvSpPr txBox="1"/>
            <p:nvPr/>
          </p:nvSpPr>
          <p:spPr>
            <a:xfrm>
              <a:off x="1387138" y="4069723"/>
              <a:ext cx="9841155" cy="1631216"/>
            </a:xfrm>
            <a:prstGeom prst="rect">
              <a:avLst/>
            </a:prstGeom>
            <a:noFill/>
          </p:spPr>
          <p:txBody>
            <a:bodyPr wrap="square">
              <a:spAutoFit/>
            </a:bodyPr>
            <a:lstStyle/>
            <a:p>
              <a:pPr marL="228600" algn="just"/>
              <a:r>
                <a:rPr lang="en-US" altLang="en-US" sz="4000" dirty="0">
                  <a:solidFill>
                    <a:schemeClr val="tx1"/>
                  </a:solidFill>
                  <a:latin typeface="Baloo 2" pitchFamily="2" charset="0"/>
                  <a:cs typeface="Baloo 2" pitchFamily="2" charset="0"/>
                </a:rPr>
                <a:t>2. V</a:t>
              </a:r>
              <a:r>
                <a:rPr lang="vi-VN" altLang="en-US" sz="4000" dirty="0" err="1">
                  <a:solidFill>
                    <a:schemeClr val="tx1"/>
                  </a:solidFill>
                  <a:latin typeface="Baloo 2" pitchFamily="2" charset="0"/>
                  <a:cs typeface="Baloo 2" pitchFamily="2" charset="0"/>
                </a:rPr>
                <a:t>ận</a:t>
              </a:r>
              <a:r>
                <a:rPr lang="vi-VN" altLang="en-US" sz="4000" dirty="0">
                  <a:solidFill>
                    <a:schemeClr val="tx1"/>
                  </a:solidFill>
                  <a:latin typeface="Baloo 2" pitchFamily="2" charset="0"/>
                  <a:cs typeface="Baloo 2" pitchFamily="2" charset="0"/>
                </a:rPr>
                <a:t> dụng được kiến thức về dấu ngoặc kép </a:t>
              </a:r>
              <a:r>
                <a:rPr lang="en-US" altLang="en-US" sz="4000" dirty="0" err="1">
                  <a:latin typeface="Baloo 2" pitchFamily="2" charset="0"/>
                  <a:cs typeface="Baloo 2" pitchFamily="2" charset="0"/>
                </a:rPr>
                <a:t>để</a:t>
              </a:r>
              <a:r>
                <a:rPr lang="vi-VN" altLang="en-US" sz="4000" dirty="0">
                  <a:solidFill>
                    <a:schemeClr val="tx1"/>
                  </a:solidFill>
                  <a:latin typeface="Baloo 2" pitchFamily="2" charset="0"/>
                  <a:cs typeface="Baloo 2" pitchFamily="2" charset="0"/>
                </a:rPr>
                <a:t> làm các bài tập.</a:t>
              </a:r>
              <a:endParaRPr lang="en-US" altLang="en-US" sz="4000" dirty="0">
                <a:solidFill>
                  <a:schemeClr val="tx1"/>
                </a:solidFill>
                <a:latin typeface="Baloo 2" pitchFamily="2" charset="0"/>
                <a:cs typeface="Baloo 2" pitchFamily="2" charset="0"/>
              </a:endParaRPr>
            </a:p>
            <a:p>
              <a:pPr marL="228600" indent="0" algn="just">
                <a:buFont typeface="Wingdings" panose="05000000000000000000" pitchFamily="2" charset="2"/>
                <a:buNone/>
              </a:pPr>
              <a:endParaRPr lang="en-US" altLang="en-US" sz="2000" dirty="0">
                <a:solidFill>
                  <a:schemeClr val="tx1"/>
                </a:solidFill>
                <a:latin typeface="Baloo 2" pitchFamily="2" charset="0"/>
                <a:cs typeface="Baloo 2" pitchFamily="2" charset="0"/>
              </a:endParaRPr>
            </a:p>
          </p:txBody>
        </p:sp>
      </p:grpSp>
      <p:pic>
        <p:nvPicPr>
          <p:cNvPr id="2" name="Picture 1"/>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2793571" y="-336120"/>
            <a:ext cx="6299765" cy="2966696"/>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369824" y="651354"/>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schemeClr val="bg1"/>
                </a:solidFill>
                <a:effectLst/>
                <a:uLnTx/>
                <a:uFillTx/>
                <a:latin typeface="UVF Lobster12" panose="02000506000000020003" pitchFamily="2" charset="0"/>
                <a:ea typeface="字魂7号-温暖童稚体" panose="00000500000000000000" pitchFamily="2" charset="-122"/>
                <a:cs typeface="+mn-cs"/>
              </a:rPr>
              <a:t>Mục</a:t>
            </a:r>
            <a:r>
              <a:rPr kumimoji="0" lang="en-US" altLang="zh-CN" sz="5400" b="1" i="0" u="none" strike="noStrike" kern="1200" cap="none" spc="0" normalizeH="0" baseline="0" noProof="0" dirty="0">
                <a:ln>
                  <a:noFill/>
                </a:ln>
                <a:solidFill>
                  <a:schemeClr val="bg1"/>
                </a:solidFill>
                <a:effectLst/>
                <a:uLnTx/>
                <a:uFillTx/>
                <a:latin typeface="UVF Lobster12" panose="02000506000000020003" pitchFamily="2" charset="0"/>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schemeClr val="bg1"/>
                </a:solidFill>
                <a:effectLst/>
                <a:uLnTx/>
                <a:uFillTx/>
                <a:latin typeface="UVF Lobster12" panose="02000506000000020003" pitchFamily="2" charset="0"/>
                <a:ea typeface="字魂7号-温暖童稚体" panose="00000500000000000000" pitchFamily="2" charset="-122"/>
                <a:cs typeface="+mn-cs"/>
              </a:rPr>
              <a:t>tiêu</a:t>
            </a:r>
            <a:endParaRPr kumimoji="0" lang="zh-CN" altLang="en-US" sz="5400" b="1" i="0" u="none" strike="noStrike" kern="1200" cap="none" spc="0" normalizeH="0" baseline="0" noProof="0" dirty="0">
              <a:ln>
                <a:noFill/>
              </a:ln>
              <a:solidFill>
                <a:schemeClr val="bg1"/>
              </a:solidFill>
              <a:effectLst/>
              <a:uLnTx/>
              <a:uFillTx/>
              <a:latin typeface="UVF Lobster12" panose="02000506000000020003" pitchFamily="2" charset="0"/>
              <a:ea typeface="字魂7号-温暖童稚体" panose="00000500000000000000" pitchFamily="2" charset="-122"/>
              <a:cs typeface="+mn-cs"/>
            </a:endParaRPr>
          </a:p>
        </p:txBody>
      </p:sp>
    </p:spTree>
    <p:extLst>
      <p:ext uri="{BB962C8B-B14F-4D97-AF65-F5344CB8AC3E}">
        <p14:creationId xmlns:p14="http://schemas.microsoft.com/office/powerpoint/2010/main" val="63327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6" name="Picture 21">
            <a:extLst>
              <a:ext uri="{FF2B5EF4-FFF2-40B4-BE49-F238E27FC236}">
                <a16:creationId xmlns:a16="http://schemas.microsoft.com/office/drawing/2014/main" id="{B5CECD8F-9FDF-47F7-AE0B-CB0420DE0F3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flipH="1">
            <a:off x="6210930" y="227693"/>
            <a:ext cx="5672030" cy="4114800"/>
          </a:xfrm>
          <a:prstGeom prst="rect">
            <a:avLst/>
          </a:prstGeom>
        </p:spPr>
      </p:pic>
      <p:sp>
        <p:nvSpPr>
          <p:cNvPr id="7" name="TextBox 6">
            <a:extLst>
              <a:ext uri="{FF2B5EF4-FFF2-40B4-BE49-F238E27FC236}">
                <a16:creationId xmlns:a16="http://schemas.microsoft.com/office/drawing/2014/main" id="{59EEC816-EB58-479D-886F-2BBBAD188D99}"/>
              </a:ext>
            </a:extLst>
          </p:cNvPr>
          <p:cNvSpPr txBox="1"/>
          <p:nvPr/>
        </p:nvSpPr>
        <p:spPr>
          <a:xfrm>
            <a:off x="6499256" y="1371747"/>
            <a:ext cx="4869785" cy="1938992"/>
          </a:xfrm>
          <a:prstGeom prst="rect">
            <a:avLst/>
          </a:prstGeom>
          <a:noFill/>
        </p:spPr>
        <p:txBody>
          <a:bodyPr wrap="square" rtlCol="0">
            <a:spAutoFit/>
          </a:bodyPr>
          <a:lstStyle/>
          <a:p>
            <a:pPr algn="ctr"/>
            <a:r>
              <a:rPr lang="vi-VN" sz="4000" dirty="0">
                <a:latin typeface="Baloo 2" pitchFamily="2" charset="0"/>
                <a:cs typeface="Baloo 2" pitchFamily="2" charset="0"/>
              </a:rPr>
              <a:t>Vậy là chúng ta đã giúp Bọ Rùa tìm được đường về nhà rồi.</a:t>
            </a:r>
            <a:endParaRPr lang="en-US" sz="4000" dirty="0">
              <a:latin typeface="Baloo 2" pitchFamily="2" charset="0"/>
              <a:cs typeface="Baloo 2" pitchFamily="2" charset="0"/>
            </a:endParaRPr>
          </a:p>
        </p:txBody>
      </p:sp>
    </p:spTree>
    <p:extLst>
      <p:ext uri="{BB962C8B-B14F-4D97-AF65-F5344CB8AC3E}">
        <p14:creationId xmlns:p14="http://schemas.microsoft.com/office/powerpoint/2010/main" val="3308497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5745"/>
            <a:ext cx="12723308" cy="5262767"/>
            <a:chOff x="1034431" y="809781"/>
            <a:chExt cx="12722399" cy="5495335"/>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252119" y="809781"/>
              <a:ext cx="4637445"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kern="1200" dirty="0" err="1">
                  <a:solidFill>
                    <a:prstClr val="black"/>
                  </a:solidFill>
                  <a:latin typeface="UVF Lobster12" panose="02000506000000020003" pitchFamily="2" charset="0"/>
                  <a:ea typeface="字魂7号-温暖童稚体" panose="00000500000000000000" pitchFamily="2" charset="-122"/>
                </a:rPr>
                <a:t>Bạn</a:t>
              </a:r>
              <a:r>
                <a:rPr lang="en-US" altLang="zh-CN" sz="5400" b="1" kern="1200" dirty="0">
                  <a:solidFill>
                    <a:prstClr val="black"/>
                  </a:solidFill>
                  <a:latin typeface="UVF Lobster12" panose="02000506000000020003" pitchFamily="2" charset="0"/>
                  <a:ea typeface="字魂7号-温暖童稚体" panose="00000500000000000000" pitchFamily="2" charset="-122"/>
                </a:rPr>
                <a:t> </a:t>
              </a:r>
              <a:r>
                <a:rPr lang="en-US" altLang="zh-CN" sz="5400" b="1" kern="1200" dirty="0" err="1">
                  <a:solidFill>
                    <a:prstClr val="black"/>
                  </a:solidFill>
                  <a:latin typeface="UVF Lobster12" panose="02000506000000020003" pitchFamily="2" charset="0"/>
                  <a:ea typeface="字魂7号-温暖童稚体" panose="00000500000000000000" pitchFamily="2" charset="-122"/>
                </a:rPr>
                <a:t>cần</a:t>
              </a:r>
              <a:r>
                <a:rPr lang="en-US" altLang="zh-CN" sz="5400" b="1" kern="1200" dirty="0">
                  <a:solidFill>
                    <a:prstClr val="black"/>
                  </a:solidFill>
                  <a:latin typeface="UVF Lobster12" panose="02000506000000020003" pitchFamily="2" charset="0"/>
                  <a:ea typeface="字魂7号-温暖童稚体" panose="00000500000000000000" pitchFamily="2" charset="-122"/>
                </a:rPr>
                <a:t> </a:t>
              </a:r>
              <a:r>
                <a:rPr lang="en-US" altLang="zh-CN" sz="5400" b="1" kern="1200" dirty="0" err="1">
                  <a:solidFill>
                    <a:prstClr val="black"/>
                  </a:solidFill>
                  <a:latin typeface="UVF Lobster12" panose="02000506000000020003" pitchFamily="2" charset="0"/>
                  <a:ea typeface="字魂7号-温暖童稚体" panose="00000500000000000000" pitchFamily="2" charset="-122"/>
                </a:rPr>
                <a:t>nhớ</a:t>
              </a:r>
              <a:endParaRPr kumimoji="0" lang="zh-CN" altLang="en-US" sz="5400" b="1" i="0" u="none" strike="noStrike" kern="1200" cap="none" spc="0" normalizeH="0" baseline="0" noProof="0" dirty="0">
                <a:ln>
                  <a:noFill/>
                </a:ln>
                <a:solidFill>
                  <a:prstClr val="black"/>
                </a:solidFill>
                <a:effectLst/>
                <a:uLnTx/>
                <a:uFillTx/>
                <a:latin typeface="UVF Lobster12" panose="02000506000000020003" pitchFamily="2" charset="0"/>
                <a:ea typeface="字魂7号-温暖童稚体" panose="00000500000000000000" pitchFamily="2" charset="-122"/>
                <a:cs typeface="Arial"/>
                <a:sym typeface="Arial"/>
              </a:endParaRPr>
            </a:p>
          </p:txBody>
        </p:sp>
        <p:sp>
          <p:nvSpPr>
            <p:cNvPr id="7" name="文本框 15">
              <a:extLst>
                <a:ext uri="{FF2B5EF4-FFF2-40B4-BE49-F238E27FC236}">
                  <a16:creationId xmlns:a16="http://schemas.microsoft.com/office/drawing/2014/main" id="{19A4001C-D31A-41E1-85C7-184DBA298F34}"/>
                </a:ext>
              </a:extLst>
            </p:cNvPr>
            <p:cNvSpPr txBox="1">
              <a:spLocks noChangeArrowheads="1"/>
            </p:cNvSpPr>
            <p:nvPr/>
          </p:nvSpPr>
          <p:spPr bwMode="auto">
            <a:xfrm>
              <a:off x="3662474" y="2371181"/>
              <a:ext cx="10094356" cy="67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R="0" lvl="0" algn="l" defTabSz="914400" rtl="0" eaLnBrk="1" fontAlgn="base" latinLnBrk="0" hangingPunct="1">
                <a:lnSpc>
                  <a:spcPct val="100000"/>
                </a:lnSpc>
                <a:spcBef>
                  <a:spcPct val="0"/>
                </a:spcBef>
                <a:spcAft>
                  <a:spcPct val="0"/>
                </a:spcAft>
                <a:buClrTx/>
                <a:buSzTx/>
                <a:tabLst/>
                <a:defRPr/>
              </a:pPr>
              <a:r>
                <a:rPr lang="vi-VN" altLang="zh-CN" sz="3600" b="1" kern="1200" dirty="0">
                  <a:solidFill>
                    <a:srgbClr val="FF0000"/>
                  </a:solidFill>
                  <a:latin typeface="iCiel Cadena" panose="02000503000000020004" pitchFamily="50" charset="0"/>
                  <a:ea typeface="字魂7号-温暖童稚体" panose="00000500000000000000" pitchFamily="2" charset="-122"/>
                  <a:cs typeface="Baloo 2" pitchFamily="2" charset="0"/>
                </a:rPr>
                <a:t>Dấu ngoặc kép có tác dụng</a:t>
              </a:r>
              <a:endParaRPr lang="en-US" altLang="zh-CN" sz="3600" b="1" kern="1200" dirty="0">
                <a:solidFill>
                  <a:srgbClr val="FF0000"/>
                </a:solidFill>
                <a:latin typeface="iCiel Cadena" panose="02000503000000020004" pitchFamily="50" charset="0"/>
                <a:ea typeface="字魂7号-温暖童稚体" panose="00000500000000000000" pitchFamily="2" charset="-122"/>
                <a:cs typeface="Baloo 2" pitchFamily="2" charset="0"/>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sp>
        <p:nvSpPr>
          <p:cNvPr id="14" name="TextBox 1"/>
          <p:cNvSpPr txBox="1">
            <a:spLocks noChangeArrowheads="1"/>
          </p:cNvSpPr>
          <p:nvPr/>
        </p:nvSpPr>
        <p:spPr bwMode="auto">
          <a:xfrm>
            <a:off x="878201" y="2953548"/>
            <a:ext cx="86595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3600" b="1" dirty="0">
                <a:solidFill>
                  <a:srgbClr val="002060"/>
                </a:solidFill>
                <a:latin typeface="Baloo 2" pitchFamily="2" charset="0"/>
                <a:cs typeface="Baloo 2" pitchFamily="2" charset="0"/>
              </a:rPr>
              <a:t> - </a:t>
            </a:r>
            <a:r>
              <a:rPr lang="en-US" altLang="en-US" sz="3600" b="1" dirty="0" err="1">
                <a:solidFill>
                  <a:srgbClr val="002060"/>
                </a:solidFill>
                <a:latin typeface="Baloo 2" pitchFamily="2" charset="0"/>
                <a:cs typeface="Baloo 2" pitchFamily="2" charset="0"/>
              </a:rPr>
              <a:t>Đánh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dấu</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lời</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nói</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trực</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tiếp</a:t>
            </a:r>
            <a:r>
              <a:rPr lang="vi-VN"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của</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nhân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vật</a:t>
            </a:r>
            <a:r>
              <a:rPr lang="en-US" altLang="en-US" sz="3600" b="1" dirty="0">
                <a:solidFill>
                  <a:srgbClr val="002060"/>
                </a:solidFill>
                <a:latin typeface="Baloo 2" pitchFamily="2" charset="0"/>
                <a:cs typeface="Baloo 2" pitchFamily="2" charset="0"/>
              </a:rPr>
              <a:t>.</a:t>
            </a:r>
          </a:p>
        </p:txBody>
      </p:sp>
      <p:sp>
        <p:nvSpPr>
          <p:cNvPr id="15" name="TextBox 1"/>
          <p:cNvSpPr txBox="1">
            <a:spLocks noChangeArrowheads="1"/>
          </p:cNvSpPr>
          <p:nvPr/>
        </p:nvSpPr>
        <p:spPr bwMode="auto">
          <a:xfrm>
            <a:off x="509442" y="3768288"/>
            <a:ext cx="75495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rgbClr val="002060"/>
                </a:solidFill>
                <a:latin typeface="Baloo 2" pitchFamily="2" charset="0"/>
                <a:cs typeface="Baloo 2" pitchFamily="2" charset="0"/>
              </a:rPr>
              <a:t> </a:t>
            </a:r>
            <a:r>
              <a:rPr lang="vi-VN"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Đánh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dấu</a:t>
            </a:r>
            <a:r>
              <a:rPr lang="en-US" altLang="en-US" sz="3600" b="1" dirty="0">
                <a:solidFill>
                  <a:srgbClr val="002060"/>
                </a:solidFill>
                <a:latin typeface="Baloo 2" pitchFamily="2" charset="0"/>
                <a:cs typeface="Baloo 2" pitchFamily="2" charset="0"/>
              </a:rPr>
              <a:t> ý </a:t>
            </a:r>
            <a:r>
              <a:rPr lang="en-US" altLang="en-US" sz="3600" b="1" dirty="0" err="1">
                <a:solidFill>
                  <a:srgbClr val="002060"/>
                </a:solidFill>
                <a:latin typeface="Baloo 2" pitchFamily="2" charset="0"/>
                <a:cs typeface="Baloo 2" pitchFamily="2" charset="0"/>
              </a:rPr>
              <a:t>nghĩ</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của</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nhân</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vật</a:t>
            </a:r>
            <a:r>
              <a:rPr lang="en-US" altLang="en-US" sz="3600" b="1" dirty="0">
                <a:solidFill>
                  <a:srgbClr val="002060"/>
                </a:solidFill>
                <a:latin typeface="Baloo 2" pitchFamily="2" charset="0"/>
                <a:cs typeface="Baloo 2" pitchFamily="2" charset="0"/>
              </a:rPr>
              <a:t>.</a:t>
            </a:r>
          </a:p>
        </p:txBody>
      </p:sp>
      <p:sp>
        <p:nvSpPr>
          <p:cNvPr id="16" name="TextBox 1"/>
          <p:cNvSpPr txBox="1">
            <a:spLocks noChangeArrowheads="1"/>
          </p:cNvSpPr>
          <p:nvPr/>
        </p:nvSpPr>
        <p:spPr bwMode="auto">
          <a:xfrm>
            <a:off x="588859" y="4587917"/>
            <a:ext cx="1119208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Đánh</a:t>
            </a:r>
            <a:r>
              <a:rPr lang="en-US" altLang="en-US" sz="3600" b="1" dirty="0">
                <a:solidFill>
                  <a:srgbClr val="002060"/>
                </a:solidFill>
                <a:latin typeface="Baloo 2" pitchFamily="2" charset="0"/>
                <a:cs typeface="Baloo 2" pitchFamily="2" charset="0"/>
              </a:rPr>
              <a:t> </a:t>
            </a:r>
            <a:r>
              <a:rPr lang="en-US" altLang="en-US" sz="3600" b="1" dirty="0" err="1">
                <a:solidFill>
                  <a:srgbClr val="002060"/>
                </a:solidFill>
                <a:latin typeface="Baloo 2" pitchFamily="2" charset="0"/>
                <a:cs typeface="Baloo 2" pitchFamily="2" charset="0"/>
              </a:rPr>
              <a:t>dấu</a:t>
            </a:r>
            <a:r>
              <a:rPr lang="en-US" altLang="en-US" sz="3600" b="1" dirty="0">
                <a:solidFill>
                  <a:srgbClr val="002060"/>
                </a:solidFill>
                <a:latin typeface="Baloo 2" pitchFamily="2" charset="0"/>
                <a:cs typeface="Baloo 2" pitchFamily="2" charset="0"/>
              </a:rPr>
              <a:t> </a:t>
            </a:r>
            <a:r>
              <a:rPr lang="vi-VN" altLang="en-US" sz="3600" b="1" dirty="0">
                <a:solidFill>
                  <a:srgbClr val="002060"/>
                </a:solidFill>
                <a:latin typeface="Baloo 2" pitchFamily="2" charset="0"/>
                <a:cs typeface="Baloo 2" pitchFamily="2" charset="0"/>
              </a:rPr>
              <a:t>từ ngữ được dùng với ý nghĩa đặc biệt</a:t>
            </a:r>
            <a:r>
              <a:rPr lang="en-US" altLang="en-US" sz="3600" b="1" dirty="0">
                <a:solidFill>
                  <a:srgbClr val="002060"/>
                </a:solidFill>
                <a:latin typeface="Baloo 2" pitchFamily="2" charset="0"/>
                <a:cs typeface="Baloo 2" pitchFamily="2" charset="0"/>
              </a:rPr>
              <a:t>.</a:t>
            </a:r>
          </a:p>
        </p:txBody>
      </p:sp>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5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pic>
        <p:nvPicPr>
          <p:cNvPr id="7" name="Pictur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1578" y="2393322"/>
            <a:ext cx="1930314" cy="1728022"/>
          </a:xfrm>
          <a:prstGeom prst="rect">
            <a:avLst/>
          </a:prstGeom>
        </p:spPr>
      </p:pic>
      <p:pic>
        <p:nvPicPr>
          <p:cNvPr id="15" name="Picture 14">
            <a:hlinkClick r:id="rId6" action="ppaction://hlinksldjump"/>
            <a:extLst>
              <a:ext uri="{FF2B5EF4-FFF2-40B4-BE49-F238E27FC236}">
                <a16:creationId xmlns:a16="http://schemas.microsoft.com/office/drawing/2014/main" id="{A3204FBC-1F1B-4557-A09F-435CCAA4528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103554" y="4739909"/>
            <a:ext cx="1386203" cy="2019683"/>
          </a:xfrm>
          <a:prstGeom prst="rect">
            <a:avLst/>
          </a:prstGeom>
        </p:spPr>
      </p:pic>
      <p:pic>
        <p:nvPicPr>
          <p:cNvPr id="37" name="Picture 36"/>
          <p:cNvPicPr>
            <a:picLocks noChangeAspect="1"/>
          </p:cNvPicPr>
          <p:nvPr/>
        </p:nvPicPr>
        <p:blipFill>
          <a:blip r:embed="rId9">
            <a:extLst>
              <a:ext uri="{BEBA8EAE-BF5A-486C-A8C5-ECC9F3942E4B}">
                <a14:imgProps xmlns:a14="http://schemas.microsoft.com/office/drawing/2010/main">
                  <a14:imgLayer r:embed="rId10">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flipH="1">
            <a:off x="10559303" y="4984183"/>
            <a:ext cx="1865996" cy="1939768"/>
          </a:xfrm>
          <a:prstGeom prst="rect">
            <a:avLst/>
          </a:prstGeom>
        </p:spPr>
      </p:pic>
      <p:grpSp>
        <p:nvGrpSpPr>
          <p:cNvPr id="3" name="Group 2"/>
          <p:cNvGrpSpPr/>
          <p:nvPr/>
        </p:nvGrpSpPr>
        <p:grpSpPr>
          <a:xfrm>
            <a:off x="654209" y="1536796"/>
            <a:ext cx="11771090" cy="3023610"/>
            <a:chOff x="654209" y="1536796"/>
            <a:chExt cx="11771090" cy="3023610"/>
          </a:xfrm>
        </p:grpSpPr>
        <p:sp>
          <p:nvSpPr>
            <p:cNvPr id="29" name="Freeform 28"/>
            <p:cNvSpPr/>
            <p:nvPr/>
          </p:nvSpPr>
          <p:spPr>
            <a:xfrm>
              <a:off x="654209" y="1536796"/>
              <a:ext cx="11771090" cy="3023610"/>
            </a:xfrm>
            <a:custGeom>
              <a:avLst/>
              <a:gdLst>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624059 w 10477424"/>
                <a:gd name="connsiteY20" fmla="*/ 53789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587082 w 10477424"/>
                <a:gd name="connsiteY56" fmla="*/ 207486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71609 h 4657809"/>
                <a:gd name="connsiteX1" fmla="*/ 217036 w 10477424"/>
                <a:gd name="connsiteY1" fmla="*/ 690926 h 4657809"/>
                <a:gd name="connsiteX2" fmla="*/ 270824 w 10477424"/>
                <a:gd name="connsiteY2" fmla="*/ 664032 h 4657809"/>
                <a:gd name="connsiteX3" fmla="*/ 338059 w 10477424"/>
                <a:gd name="connsiteY3" fmla="*/ 623691 h 4657809"/>
                <a:gd name="connsiteX4" fmla="*/ 364954 w 10477424"/>
                <a:gd name="connsiteY4" fmla="*/ 596797 h 4657809"/>
                <a:gd name="connsiteX5" fmla="*/ 620448 w 10477424"/>
                <a:gd name="connsiteY5" fmla="*/ 529562 h 4657809"/>
                <a:gd name="connsiteX6" fmla="*/ 674236 w 10477424"/>
                <a:gd name="connsiteY6" fmla="*/ 502667 h 4657809"/>
                <a:gd name="connsiteX7" fmla="*/ 944674 w 10477424"/>
                <a:gd name="connsiteY7" fmla="*/ 520851 h 4657809"/>
                <a:gd name="connsiteX8" fmla="*/ 916283 w 10477424"/>
                <a:gd name="connsiteY8" fmla="*/ 435432 h 4657809"/>
                <a:gd name="connsiteX9" fmla="*/ 1010412 w 10477424"/>
                <a:gd name="connsiteY9" fmla="*/ 421985 h 4657809"/>
                <a:gd name="connsiteX10" fmla="*/ 1117989 w 10477424"/>
                <a:gd name="connsiteY10" fmla="*/ 395091 h 4657809"/>
                <a:gd name="connsiteX11" fmla="*/ 1198671 w 10477424"/>
                <a:gd name="connsiteY11" fmla="*/ 543009 h 4657809"/>
                <a:gd name="connsiteX12" fmla="*/ 1225565 w 10477424"/>
                <a:gd name="connsiteY12" fmla="*/ 502667 h 4657809"/>
                <a:gd name="connsiteX13" fmla="*/ 1386930 w 10477424"/>
                <a:gd name="connsiteY13" fmla="*/ 327856 h 4657809"/>
                <a:gd name="connsiteX14" fmla="*/ 1427271 w 10477424"/>
                <a:gd name="connsiteY14" fmla="*/ 435432 h 4657809"/>
                <a:gd name="connsiteX15" fmla="*/ 1454165 w 10477424"/>
                <a:gd name="connsiteY15" fmla="*/ 489220 h 4657809"/>
                <a:gd name="connsiteX16" fmla="*/ 1682765 w 10477424"/>
                <a:gd name="connsiteY16" fmla="*/ 368197 h 4657809"/>
                <a:gd name="connsiteX17" fmla="*/ 1803789 w 10477424"/>
                <a:gd name="connsiteY17" fmla="*/ 287515 h 4657809"/>
                <a:gd name="connsiteX18" fmla="*/ 2220648 w 10477424"/>
                <a:gd name="connsiteY18" fmla="*/ 166491 h 4657809"/>
                <a:gd name="connsiteX19" fmla="*/ 2344657 w 10477424"/>
                <a:gd name="connsiteY19" fmla="*/ 319906 h 4657809"/>
                <a:gd name="connsiteX20" fmla="*/ 2803357 w 10477424"/>
                <a:gd name="connsiteY20" fmla="*/ 380798 h 4657809"/>
                <a:gd name="connsiteX21" fmla="*/ 2718189 w 10477424"/>
                <a:gd name="connsiteY21" fmla="*/ 85809 h 4657809"/>
                <a:gd name="connsiteX22" fmla="*/ 2731636 w 10477424"/>
                <a:gd name="connsiteY22" fmla="*/ 166491 h 4657809"/>
                <a:gd name="connsiteX23" fmla="*/ 2745083 w 10477424"/>
                <a:gd name="connsiteY23" fmla="*/ 300962 h 4657809"/>
                <a:gd name="connsiteX24" fmla="*/ 2758530 w 10477424"/>
                <a:gd name="connsiteY24" fmla="*/ 341303 h 4657809"/>
                <a:gd name="connsiteX25" fmla="*/ 2798871 w 10477424"/>
                <a:gd name="connsiteY25" fmla="*/ 354750 h 4657809"/>
                <a:gd name="connsiteX26" fmla="*/ 2973683 w 10477424"/>
                <a:gd name="connsiteY26" fmla="*/ 327856 h 4657809"/>
                <a:gd name="connsiteX27" fmla="*/ 3175389 w 10477424"/>
                <a:gd name="connsiteY27" fmla="*/ 274067 h 4657809"/>
                <a:gd name="connsiteX28" fmla="*/ 3471224 w 10477424"/>
                <a:gd name="connsiteY28" fmla="*/ 206832 h 4657809"/>
                <a:gd name="connsiteX29" fmla="*/ 3928424 w 10477424"/>
                <a:gd name="connsiteY29" fmla="*/ 314409 h 4657809"/>
                <a:gd name="connsiteX30" fmla="*/ 3941871 w 10477424"/>
                <a:gd name="connsiteY30" fmla="*/ 421985 h 4657809"/>
                <a:gd name="connsiteX31" fmla="*/ 4264601 w 10477424"/>
                <a:gd name="connsiteY31" fmla="*/ 395091 h 4657809"/>
                <a:gd name="connsiteX32" fmla="*/ 4385624 w 10477424"/>
                <a:gd name="connsiteY32" fmla="*/ 354750 h 4657809"/>
                <a:gd name="connsiteX33" fmla="*/ 4479754 w 10477424"/>
                <a:gd name="connsiteY33" fmla="*/ 341303 h 4657809"/>
                <a:gd name="connsiteX34" fmla="*/ 4520095 w 10477424"/>
                <a:gd name="connsiteY34" fmla="*/ 327856 h 4657809"/>
                <a:gd name="connsiteX35" fmla="*/ 4842824 w 10477424"/>
                <a:gd name="connsiteY35" fmla="*/ 368197 h 4657809"/>
                <a:gd name="connsiteX36" fmla="*/ 5044530 w 10477424"/>
                <a:gd name="connsiteY36" fmla="*/ 354750 h 4657809"/>
                <a:gd name="connsiteX37" fmla="*/ 5595859 w 10477424"/>
                <a:gd name="connsiteY37" fmla="*/ 247173 h 4657809"/>
                <a:gd name="connsiteX38" fmla="*/ 5649648 w 10477424"/>
                <a:gd name="connsiteY38" fmla="*/ 233726 h 4657809"/>
                <a:gd name="connsiteX39" fmla="*/ 5784118 w 10477424"/>
                <a:gd name="connsiteY39" fmla="*/ 193385 h 4657809"/>
                <a:gd name="connsiteX40" fmla="*/ 6389236 w 10477424"/>
                <a:gd name="connsiteY40" fmla="*/ 153044 h 4657809"/>
                <a:gd name="connsiteX41" fmla="*/ 6698518 w 10477424"/>
                <a:gd name="connsiteY41" fmla="*/ 85809 h 4657809"/>
                <a:gd name="connsiteX42" fmla="*/ 6779201 w 10477424"/>
                <a:gd name="connsiteY42" fmla="*/ 72362 h 4657809"/>
                <a:gd name="connsiteX43" fmla="*/ 7115377 w 10477424"/>
                <a:gd name="connsiteY43" fmla="*/ 85809 h 4657809"/>
                <a:gd name="connsiteX44" fmla="*/ 7155718 w 10477424"/>
                <a:gd name="connsiteY44" fmla="*/ 99256 h 4657809"/>
                <a:gd name="connsiteX45" fmla="*/ 7276742 w 10477424"/>
                <a:gd name="connsiteY45" fmla="*/ 193385 h 4657809"/>
                <a:gd name="connsiteX46" fmla="*/ 7303636 w 10477424"/>
                <a:gd name="connsiteY46" fmla="*/ 247173 h 4657809"/>
                <a:gd name="connsiteX47" fmla="*/ 7317083 w 10477424"/>
                <a:gd name="connsiteY47" fmla="*/ 341303 h 4657809"/>
                <a:gd name="connsiteX48" fmla="*/ 7357424 w 10477424"/>
                <a:gd name="connsiteY48" fmla="*/ 368197 h 4657809"/>
                <a:gd name="connsiteX49" fmla="*/ 7424659 w 10477424"/>
                <a:gd name="connsiteY49" fmla="*/ 354750 h 4657809"/>
                <a:gd name="connsiteX50" fmla="*/ 7505342 w 10477424"/>
                <a:gd name="connsiteY50" fmla="*/ 341303 h 4657809"/>
                <a:gd name="connsiteX51" fmla="*/ 7693601 w 10477424"/>
                <a:gd name="connsiteY51" fmla="*/ 287515 h 4657809"/>
                <a:gd name="connsiteX52" fmla="*/ 8016330 w 10477424"/>
                <a:gd name="connsiteY52" fmla="*/ 179938 h 4657809"/>
                <a:gd name="connsiteX53" fmla="*/ 8298718 w 10477424"/>
                <a:gd name="connsiteY53" fmla="*/ 126150 h 4657809"/>
                <a:gd name="connsiteX54" fmla="*/ 8352506 w 10477424"/>
                <a:gd name="connsiteY54" fmla="*/ 112703 h 4657809"/>
                <a:gd name="connsiteX55" fmla="*/ 8567659 w 10477424"/>
                <a:gd name="connsiteY55" fmla="*/ 72362 h 4657809"/>
                <a:gd name="connsiteX56" fmla="*/ 8587082 w 10477424"/>
                <a:gd name="connsiteY56" fmla="*/ 212612 h 4657809"/>
                <a:gd name="connsiteX57" fmla="*/ 8675236 w 10477424"/>
                <a:gd name="connsiteY57" fmla="*/ 206832 h 4657809"/>
                <a:gd name="connsiteX58" fmla="*/ 8715577 w 10477424"/>
                <a:gd name="connsiteY58" fmla="*/ 233726 h 4657809"/>
                <a:gd name="connsiteX59" fmla="*/ 8957624 w 10477424"/>
                <a:gd name="connsiteY59" fmla="*/ 220279 h 4657809"/>
                <a:gd name="connsiteX60" fmla="*/ 8997965 w 10477424"/>
                <a:gd name="connsiteY60" fmla="*/ 206832 h 4657809"/>
                <a:gd name="connsiteX61" fmla="*/ 9213118 w 10477424"/>
                <a:gd name="connsiteY61" fmla="*/ 193385 h 4657809"/>
                <a:gd name="connsiteX62" fmla="*/ 9307248 w 10477424"/>
                <a:gd name="connsiteY62" fmla="*/ 206832 h 4657809"/>
                <a:gd name="connsiteX63" fmla="*/ 9589636 w 10477424"/>
                <a:gd name="connsiteY63" fmla="*/ 166491 h 4657809"/>
                <a:gd name="connsiteX64" fmla="*/ 9710659 w 10477424"/>
                <a:gd name="connsiteY64" fmla="*/ 126150 h 4657809"/>
                <a:gd name="connsiteX65" fmla="*/ 9939259 w 10477424"/>
                <a:gd name="connsiteY65" fmla="*/ 58915 h 4657809"/>
                <a:gd name="connsiteX66" fmla="*/ 10127518 w 10477424"/>
                <a:gd name="connsiteY66" fmla="*/ 5126 h 4657809"/>
                <a:gd name="connsiteX67" fmla="*/ 10181306 w 10477424"/>
                <a:gd name="connsiteY67" fmla="*/ 18573 h 4657809"/>
                <a:gd name="connsiteX68" fmla="*/ 10063269 w 10477424"/>
                <a:gd name="connsiteY68" fmla="*/ 214979 h 4657809"/>
                <a:gd name="connsiteX69" fmla="*/ 10221648 w 10477424"/>
                <a:gd name="connsiteY69" fmla="*/ 220279 h 4657809"/>
                <a:gd name="connsiteX70" fmla="*/ 10288883 w 10477424"/>
                <a:gd name="connsiteY70" fmla="*/ 341303 h 4657809"/>
                <a:gd name="connsiteX71" fmla="*/ 10329224 w 10477424"/>
                <a:gd name="connsiteY71" fmla="*/ 368197 h 4657809"/>
                <a:gd name="connsiteX72" fmla="*/ 10315777 w 10477424"/>
                <a:gd name="connsiteY72" fmla="*/ 543009 h 4657809"/>
                <a:gd name="connsiteX73" fmla="*/ 10235095 w 10477424"/>
                <a:gd name="connsiteY73" fmla="*/ 785056 h 4657809"/>
                <a:gd name="connsiteX74" fmla="*/ 10181306 w 10477424"/>
                <a:gd name="connsiteY74" fmla="*/ 973315 h 4657809"/>
                <a:gd name="connsiteX75" fmla="*/ 10167859 w 10477424"/>
                <a:gd name="connsiteY75" fmla="*/ 1027103 h 4657809"/>
                <a:gd name="connsiteX76" fmla="*/ 10100624 w 10477424"/>
                <a:gd name="connsiteY76" fmla="*/ 1403620 h 4657809"/>
                <a:gd name="connsiteX77" fmla="*/ 10356118 w 10477424"/>
                <a:gd name="connsiteY77" fmla="*/ 1672562 h 4657809"/>
                <a:gd name="connsiteX78" fmla="*/ 10450248 w 10477424"/>
                <a:gd name="connsiteY78" fmla="*/ 1726350 h 4657809"/>
                <a:gd name="connsiteX79" fmla="*/ 10477142 w 10477424"/>
                <a:gd name="connsiteY79" fmla="*/ 1780138 h 4657809"/>
                <a:gd name="connsiteX80" fmla="*/ 10463695 w 10477424"/>
                <a:gd name="connsiteY80" fmla="*/ 1820479 h 4657809"/>
                <a:gd name="connsiteX81" fmla="*/ 10396459 w 10477424"/>
                <a:gd name="connsiteY81" fmla="*/ 1941503 h 4657809"/>
                <a:gd name="connsiteX82" fmla="*/ 10369565 w 10477424"/>
                <a:gd name="connsiteY82" fmla="*/ 1995291 h 4657809"/>
                <a:gd name="connsiteX83" fmla="*/ 10302330 w 10477424"/>
                <a:gd name="connsiteY83" fmla="*/ 2102867 h 4657809"/>
                <a:gd name="connsiteX84" fmla="*/ 10288883 w 10477424"/>
                <a:gd name="connsiteY84" fmla="*/ 2143209 h 4657809"/>
                <a:gd name="connsiteX85" fmla="*/ 10154412 w 10477424"/>
                <a:gd name="connsiteY85" fmla="*/ 2331467 h 4657809"/>
                <a:gd name="connsiteX86" fmla="*/ 10114071 w 10477424"/>
                <a:gd name="connsiteY86" fmla="*/ 2398703 h 4657809"/>
                <a:gd name="connsiteX87" fmla="*/ 10087177 w 10477424"/>
                <a:gd name="connsiteY87" fmla="*/ 2439044 h 4657809"/>
                <a:gd name="connsiteX88" fmla="*/ 10100624 w 10477424"/>
                <a:gd name="connsiteY88" fmla="*/ 2546620 h 4657809"/>
                <a:gd name="connsiteX89" fmla="*/ 10221648 w 10477424"/>
                <a:gd name="connsiteY89" fmla="*/ 2613856 h 4657809"/>
                <a:gd name="connsiteX90" fmla="*/ 10248542 w 10477424"/>
                <a:gd name="connsiteY90" fmla="*/ 2654197 h 4657809"/>
                <a:gd name="connsiteX91" fmla="*/ 10221648 w 10477424"/>
                <a:gd name="connsiteY91" fmla="*/ 2694538 h 4657809"/>
                <a:gd name="connsiteX92" fmla="*/ 10114071 w 10477424"/>
                <a:gd name="connsiteY92" fmla="*/ 2775220 h 4657809"/>
                <a:gd name="connsiteX93" fmla="*/ 10073730 w 10477424"/>
                <a:gd name="connsiteY93" fmla="*/ 2815562 h 4657809"/>
                <a:gd name="connsiteX94" fmla="*/ 10033389 w 10477424"/>
                <a:gd name="connsiteY94" fmla="*/ 2950032 h 4657809"/>
                <a:gd name="connsiteX95" fmla="*/ 10019942 w 10477424"/>
                <a:gd name="connsiteY95" fmla="*/ 3097950 h 4657809"/>
                <a:gd name="connsiteX96" fmla="*/ 9993048 w 10477424"/>
                <a:gd name="connsiteY96" fmla="*/ 3151738 h 4657809"/>
                <a:gd name="connsiteX97" fmla="*/ 9966154 w 10477424"/>
                <a:gd name="connsiteY97" fmla="*/ 3245867 h 4657809"/>
                <a:gd name="connsiteX98" fmla="*/ 9939259 w 10477424"/>
                <a:gd name="connsiteY98" fmla="*/ 3313103 h 4657809"/>
                <a:gd name="connsiteX99" fmla="*/ 9898918 w 10477424"/>
                <a:gd name="connsiteY99" fmla="*/ 3434126 h 4657809"/>
                <a:gd name="connsiteX100" fmla="*/ 9858577 w 10477424"/>
                <a:gd name="connsiteY100" fmla="*/ 3582044 h 4657809"/>
                <a:gd name="connsiteX101" fmla="*/ 9213118 w 10477424"/>
                <a:gd name="connsiteY101" fmla="*/ 3810644 h 4657809"/>
                <a:gd name="connsiteX102" fmla="*/ 9038306 w 10477424"/>
                <a:gd name="connsiteY102" fmla="*/ 3824091 h 4657809"/>
                <a:gd name="connsiteX103" fmla="*/ 8836601 w 10477424"/>
                <a:gd name="connsiteY103" fmla="*/ 3877879 h 4657809"/>
                <a:gd name="connsiteX104" fmla="*/ 8702130 w 10477424"/>
                <a:gd name="connsiteY104" fmla="*/ 3891326 h 4657809"/>
                <a:gd name="connsiteX105" fmla="*/ 8608001 w 10477424"/>
                <a:gd name="connsiteY105" fmla="*/ 3931667 h 4657809"/>
                <a:gd name="connsiteX106" fmla="*/ 8513871 w 10477424"/>
                <a:gd name="connsiteY106" fmla="*/ 3958562 h 4657809"/>
                <a:gd name="connsiteX107" fmla="*/ 8594554 w 10477424"/>
                <a:gd name="connsiteY107" fmla="*/ 3972009 h 4657809"/>
                <a:gd name="connsiteX108" fmla="*/ 8903836 w 10477424"/>
                <a:gd name="connsiteY108" fmla="*/ 4025797 h 4657809"/>
                <a:gd name="connsiteX109" fmla="*/ 8890389 w 10477424"/>
                <a:gd name="connsiteY109" fmla="*/ 4079585 h 4657809"/>
                <a:gd name="connsiteX110" fmla="*/ 8850048 w 10477424"/>
                <a:gd name="connsiteY110" fmla="*/ 4119926 h 4657809"/>
                <a:gd name="connsiteX111" fmla="*/ 8688683 w 10477424"/>
                <a:gd name="connsiteY111" fmla="*/ 4240950 h 4657809"/>
                <a:gd name="connsiteX112" fmla="*/ 8621448 w 10477424"/>
                <a:gd name="connsiteY112" fmla="*/ 4294738 h 4657809"/>
                <a:gd name="connsiteX113" fmla="*/ 8392848 w 10477424"/>
                <a:gd name="connsiteY113" fmla="*/ 4429209 h 4657809"/>
                <a:gd name="connsiteX114" fmla="*/ 8285271 w 10477424"/>
                <a:gd name="connsiteY114" fmla="*/ 4456103 h 4657809"/>
                <a:gd name="connsiteX115" fmla="*/ 7491895 w 10477424"/>
                <a:gd name="connsiteY115" fmla="*/ 4482997 h 4657809"/>
                <a:gd name="connsiteX116" fmla="*/ 6940565 w 10477424"/>
                <a:gd name="connsiteY116" fmla="*/ 4469550 h 4657809"/>
                <a:gd name="connsiteX117" fmla="*/ 6725412 w 10477424"/>
                <a:gd name="connsiteY117" fmla="*/ 4442656 h 4657809"/>
                <a:gd name="connsiteX118" fmla="*/ 6685071 w 10477424"/>
                <a:gd name="connsiteY118" fmla="*/ 4429209 h 4657809"/>
                <a:gd name="connsiteX119" fmla="*/ 6335448 w 10477424"/>
                <a:gd name="connsiteY119" fmla="*/ 4415762 h 4657809"/>
                <a:gd name="connsiteX120" fmla="*/ 6348895 w 10477424"/>
                <a:gd name="connsiteY120" fmla="*/ 4375420 h 4657809"/>
                <a:gd name="connsiteX121" fmla="*/ 6456471 w 10477424"/>
                <a:gd name="connsiteY121" fmla="*/ 4281291 h 4657809"/>
                <a:gd name="connsiteX122" fmla="*/ 4856271 w 10477424"/>
                <a:gd name="connsiteY122" fmla="*/ 4281291 h 4657809"/>
                <a:gd name="connsiteX123" fmla="*/ 4641118 w 10477424"/>
                <a:gd name="connsiteY123" fmla="*/ 4267844 h 4657809"/>
                <a:gd name="connsiteX124" fmla="*/ 4627671 w 10477424"/>
                <a:gd name="connsiteY124" fmla="*/ 4227503 h 4657809"/>
                <a:gd name="connsiteX125" fmla="*/ 4372177 w 10477424"/>
                <a:gd name="connsiteY125" fmla="*/ 4227503 h 4657809"/>
                <a:gd name="connsiteX126" fmla="*/ 4291495 w 10477424"/>
                <a:gd name="connsiteY126" fmla="*/ 4267844 h 4657809"/>
                <a:gd name="connsiteX127" fmla="*/ 4130130 w 10477424"/>
                <a:gd name="connsiteY127" fmla="*/ 4348526 h 4657809"/>
                <a:gd name="connsiteX128" fmla="*/ 4009106 w 10477424"/>
                <a:gd name="connsiteY128" fmla="*/ 4415762 h 4657809"/>
                <a:gd name="connsiteX129" fmla="*/ 3914977 w 10477424"/>
                <a:gd name="connsiteY129" fmla="*/ 4442656 h 4657809"/>
                <a:gd name="connsiteX130" fmla="*/ 3820848 w 10477424"/>
                <a:gd name="connsiteY130" fmla="*/ 4429209 h 4657809"/>
                <a:gd name="connsiteX131" fmla="*/ 3646036 w 10477424"/>
                <a:gd name="connsiteY131" fmla="*/ 4388867 h 4657809"/>
                <a:gd name="connsiteX132" fmla="*/ 3565354 w 10477424"/>
                <a:gd name="connsiteY132" fmla="*/ 4348526 h 4657809"/>
                <a:gd name="connsiteX133" fmla="*/ 3538459 w 10477424"/>
                <a:gd name="connsiteY133" fmla="*/ 4321632 h 4657809"/>
                <a:gd name="connsiteX134" fmla="*/ 3377095 w 10477424"/>
                <a:gd name="connsiteY134" fmla="*/ 4254397 h 4657809"/>
                <a:gd name="connsiteX135" fmla="*/ 3309859 w 10477424"/>
                <a:gd name="connsiteY135" fmla="*/ 4227503 h 4657809"/>
                <a:gd name="connsiteX136" fmla="*/ 3188836 w 10477424"/>
                <a:gd name="connsiteY136" fmla="*/ 4200609 h 4657809"/>
                <a:gd name="connsiteX137" fmla="*/ 2973683 w 10477424"/>
                <a:gd name="connsiteY137" fmla="*/ 4254397 h 4657809"/>
                <a:gd name="connsiteX138" fmla="*/ 2785424 w 10477424"/>
                <a:gd name="connsiteY138" fmla="*/ 4375420 h 4657809"/>
                <a:gd name="connsiteX139" fmla="*/ 2650954 w 10477424"/>
                <a:gd name="connsiteY139" fmla="*/ 4442656 h 4657809"/>
                <a:gd name="connsiteX140" fmla="*/ 2503036 w 10477424"/>
                <a:gd name="connsiteY140" fmla="*/ 4456103 h 4657809"/>
                <a:gd name="connsiteX141" fmla="*/ 1951706 w 10477424"/>
                <a:gd name="connsiteY141" fmla="*/ 4577126 h 4657809"/>
                <a:gd name="connsiteX142" fmla="*/ 1669318 w 10477424"/>
                <a:gd name="connsiteY142" fmla="*/ 4590573 h 4657809"/>
                <a:gd name="connsiteX143" fmla="*/ 1427271 w 10477424"/>
                <a:gd name="connsiteY143" fmla="*/ 4604020 h 4657809"/>
                <a:gd name="connsiteX144" fmla="*/ 1292801 w 10477424"/>
                <a:gd name="connsiteY144" fmla="*/ 4590573 h 4657809"/>
                <a:gd name="connsiteX145" fmla="*/ 1279354 w 10477424"/>
                <a:gd name="connsiteY145" fmla="*/ 4550232 h 4657809"/>
                <a:gd name="connsiteX146" fmla="*/ 1265906 w 10477424"/>
                <a:gd name="connsiteY146" fmla="*/ 4402315 h 4657809"/>
                <a:gd name="connsiteX147" fmla="*/ 1212118 w 10477424"/>
                <a:gd name="connsiteY147" fmla="*/ 4388867 h 4657809"/>
                <a:gd name="connsiteX148" fmla="*/ 1171777 w 10477424"/>
                <a:gd name="connsiteY148" fmla="*/ 4429209 h 4657809"/>
                <a:gd name="connsiteX149" fmla="*/ 1131436 w 10477424"/>
                <a:gd name="connsiteY149" fmla="*/ 4442656 h 4657809"/>
                <a:gd name="connsiteX150" fmla="*/ 1037306 w 10477424"/>
                <a:gd name="connsiteY150" fmla="*/ 4536785 h 4657809"/>
                <a:gd name="connsiteX151" fmla="*/ 916283 w 10477424"/>
                <a:gd name="connsiteY151" fmla="*/ 4617467 h 4657809"/>
                <a:gd name="connsiteX152" fmla="*/ 808706 w 10477424"/>
                <a:gd name="connsiteY152" fmla="*/ 4657809 h 4657809"/>
                <a:gd name="connsiteX153" fmla="*/ 620448 w 10477424"/>
                <a:gd name="connsiteY153" fmla="*/ 4617467 h 4657809"/>
                <a:gd name="connsiteX154" fmla="*/ 566659 w 10477424"/>
                <a:gd name="connsiteY154" fmla="*/ 4563679 h 4657809"/>
                <a:gd name="connsiteX155" fmla="*/ 539765 w 10477424"/>
                <a:gd name="connsiteY155" fmla="*/ 4509891 h 4657809"/>
                <a:gd name="connsiteX156" fmla="*/ 526318 w 10477424"/>
                <a:gd name="connsiteY156" fmla="*/ 4469550 h 4657809"/>
                <a:gd name="connsiteX157" fmla="*/ 472530 w 10477424"/>
                <a:gd name="connsiteY157" fmla="*/ 4442656 h 4657809"/>
                <a:gd name="connsiteX158" fmla="*/ 378401 w 10477424"/>
                <a:gd name="connsiteY158" fmla="*/ 4335079 h 4657809"/>
                <a:gd name="connsiteX159" fmla="*/ 351506 w 10477424"/>
                <a:gd name="connsiteY159" fmla="*/ 4281291 h 4657809"/>
                <a:gd name="connsiteX160" fmla="*/ 338059 w 10477424"/>
                <a:gd name="connsiteY160" fmla="*/ 4240950 h 4657809"/>
                <a:gd name="connsiteX161" fmla="*/ 297718 w 10477424"/>
                <a:gd name="connsiteY161" fmla="*/ 4200609 h 4657809"/>
                <a:gd name="connsiteX162" fmla="*/ 270824 w 10477424"/>
                <a:gd name="connsiteY162" fmla="*/ 3998903 h 4657809"/>
                <a:gd name="connsiteX163" fmla="*/ 243930 w 10477424"/>
                <a:gd name="connsiteY163" fmla="*/ 3326550 h 4657809"/>
                <a:gd name="connsiteX164" fmla="*/ 55671 w 10477424"/>
                <a:gd name="connsiteY164" fmla="*/ 3030715 h 4657809"/>
                <a:gd name="connsiteX165" fmla="*/ 28777 w 10477424"/>
                <a:gd name="connsiteY165" fmla="*/ 2909691 h 4657809"/>
                <a:gd name="connsiteX166" fmla="*/ 1883 w 10477424"/>
                <a:gd name="connsiteY166" fmla="*/ 2694538 h 4657809"/>
                <a:gd name="connsiteX167" fmla="*/ 82565 w 10477424"/>
                <a:gd name="connsiteY167" fmla="*/ 2667644 h 4657809"/>
                <a:gd name="connsiteX168" fmla="*/ 257377 w 10477424"/>
                <a:gd name="connsiteY168" fmla="*/ 2465938 h 4657809"/>
                <a:gd name="connsiteX169" fmla="*/ 230483 w 10477424"/>
                <a:gd name="connsiteY169" fmla="*/ 2385256 h 4657809"/>
                <a:gd name="connsiteX170" fmla="*/ 122906 w 10477424"/>
                <a:gd name="connsiteY170" fmla="*/ 2318020 h 4657809"/>
                <a:gd name="connsiteX171" fmla="*/ 1883 w 10477424"/>
                <a:gd name="connsiteY171" fmla="*/ 2156656 h 4657809"/>
                <a:gd name="connsiteX172" fmla="*/ 96012 w 10477424"/>
                <a:gd name="connsiteY172" fmla="*/ 1833926 h 4657809"/>
                <a:gd name="connsiteX173" fmla="*/ 149801 w 10477424"/>
                <a:gd name="connsiteY173" fmla="*/ 1712903 h 4657809"/>
                <a:gd name="connsiteX174" fmla="*/ 176695 w 10477424"/>
                <a:gd name="connsiteY174" fmla="*/ 1618773 h 4657809"/>
                <a:gd name="connsiteX175" fmla="*/ 203589 w 10477424"/>
                <a:gd name="connsiteY175" fmla="*/ 1524644 h 4657809"/>
                <a:gd name="connsiteX176" fmla="*/ 217036 w 10477424"/>
                <a:gd name="connsiteY176" fmla="*/ 1443962 h 4657809"/>
                <a:gd name="connsiteX177" fmla="*/ 230483 w 10477424"/>
                <a:gd name="connsiteY177" fmla="*/ 1107785 h 4657809"/>
                <a:gd name="connsiteX178" fmla="*/ 217036 w 10477424"/>
                <a:gd name="connsiteY178" fmla="*/ 1053997 h 4657809"/>
                <a:gd name="connsiteX179" fmla="*/ 163248 w 10477424"/>
                <a:gd name="connsiteY179" fmla="*/ 1027103 h 4657809"/>
                <a:gd name="connsiteX180" fmla="*/ 122906 w 10477424"/>
                <a:gd name="connsiteY180" fmla="*/ 946420 h 4657809"/>
                <a:gd name="connsiteX181" fmla="*/ 109459 w 10477424"/>
                <a:gd name="connsiteY181" fmla="*/ 906079 h 4657809"/>
                <a:gd name="connsiteX182" fmla="*/ 136354 w 10477424"/>
                <a:gd name="connsiteY182" fmla="*/ 758162 h 4657809"/>
                <a:gd name="connsiteX183" fmla="*/ 109459 w 10477424"/>
                <a:gd name="connsiteY183" fmla="*/ 731267 h 4657809"/>
                <a:gd name="connsiteX184" fmla="*/ 136354 w 10477424"/>
                <a:gd name="connsiteY184" fmla="*/ 704373 h 4657809"/>
                <a:gd name="connsiteX185" fmla="*/ 311165 w 10477424"/>
                <a:gd name="connsiteY185" fmla="*/ 690926 h 4657809"/>
                <a:gd name="connsiteX186" fmla="*/ 418742 w 10477424"/>
                <a:gd name="connsiteY186" fmla="*/ 664032 h 4657809"/>
                <a:gd name="connsiteX187" fmla="*/ 499424 w 10477424"/>
                <a:gd name="connsiteY187" fmla="*/ 637138 h 4657809"/>
                <a:gd name="connsiteX188" fmla="*/ 553212 w 10477424"/>
                <a:gd name="connsiteY188" fmla="*/ 623691 h 4657809"/>
                <a:gd name="connsiteX189" fmla="*/ 566659 w 10477424"/>
                <a:gd name="connsiteY189" fmla="*/ 583350 h 4657809"/>
                <a:gd name="connsiteX190" fmla="*/ 580106 w 10477424"/>
                <a:gd name="connsiteY190" fmla="*/ 502667 h 4657809"/>
                <a:gd name="connsiteX191" fmla="*/ 607001 w 10477424"/>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10288883 w 10493443"/>
                <a:gd name="connsiteY84" fmla="*/ 2143209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9954193 w 10493443"/>
                <a:gd name="connsiteY84" fmla="*/ 2260257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5044530 w 10463414"/>
                <a:gd name="connsiteY36" fmla="*/ 354750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012280 w 10463414"/>
                <a:gd name="connsiteY44" fmla="*/ 333354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463414" h="4657809">
                  <a:moveTo>
                    <a:pt x="69118" y="771609"/>
                  </a:moveTo>
                  <a:cubicBezTo>
                    <a:pt x="258799" y="676767"/>
                    <a:pt x="49594" y="783949"/>
                    <a:pt x="217036" y="690926"/>
                  </a:cubicBezTo>
                  <a:cubicBezTo>
                    <a:pt x="234559" y="681191"/>
                    <a:pt x="253301" y="673767"/>
                    <a:pt x="270824" y="664032"/>
                  </a:cubicBezTo>
                  <a:cubicBezTo>
                    <a:pt x="293671" y="651339"/>
                    <a:pt x="316791" y="638882"/>
                    <a:pt x="338059" y="623691"/>
                  </a:cubicBezTo>
                  <a:cubicBezTo>
                    <a:pt x="348376" y="616322"/>
                    <a:pt x="353183" y="601506"/>
                    <a:pt x="364954" y="596797"/>
                  </a:cubicBezTo>
                  <a:cubicBezTo>
                    <a:pt x="486361" y="548234"/>
                    <a:pt x="515166" y="547109"/>
                    <a:pt x="620448" y="529562"/>
                  </a:cubicBezTo>
                  <a:cubicBezTo>
                    <a:pt x="638377" y="520597"/>
                    <a:pt x="620198" y="504119"/>
                    <a:pt x="674236" y="502667"/>
                  </a:cubicBezTo>
                  <a:cubicBezTo>
                    <a:pt x="728274" y="501215"/>
                    <a:pt x="871584" y="533032"/>
                    <a:pt x="944674" y="520851"/>
                  </a:cubicBezTo>
                  <a:cubicBezTo>
                    <a:pt x="967086" y="511886"/>
                    <a:pt x="905327" y="451910"/>
                    <a:pt x="916283" y="435432"/>
                  </a:cubicBezTo>
                  <a:cubicBezTo>
                    <a:pt x="927239" y="418954"/>
                    <a:pt x="979333" y="428201"/>
                    <a:pt x="1010412" y="421985"/>
                  </a:cubicBezTo>
                  <a:cubicBezTo>
                    <a:pt x="1046657" y="414736"/>
                    <a:pt x="1082130" y="404056"/>
                    <a:pt x="1117989" y="395091"/>
                  </a:cubicBezTo>
                  <a:cubicBezTo>
                    <a:pt x="1258062" y="423106"/>
                    <a:pt x="1126451" y="374496"/>
                    <a:pt x="1198671" y="543009"/>
                  </a:cubicBezTo>
                  <a:cubicBezTo>
                    <a:pt x="1205037" y="557864"/>
                    <a:pt x="1214694" y="514626"/>
                    <a:pt x="1225565" y="502667"/>
                  </a:cubicBezTo>
                  <a:cubicBezTo>
                    <a:pt x="1438691" y="268228"/>
                    <a:pt x="1253212" y="495004"/>
                    <a:pt x="1386930" y="327856"/>
                  </a:cubicBezTo>
                  <a:cubicBezTo>
                    <a:pt x="1442168" y="410713"/>
                    <a:pt x="1388499" y="319117"/>
                    <a:pt x="1427271" y="435432"/>
                  </a:cubicBezTo>
                  <a:cubicBezTo>
                    <a:pt x="1433610" y="454449"/>
                    <a:pt x="1445200" y="471291"/>
                    <a:pt x="1454165" y="489220"/>
                  </a:cubicBezTo>
                  <a:cubicBezTo>
                    <a:pt x="1567997" y="460763"/>
                    <a:pt x="1515664" y="479597"/>
                    <a:pt x="1682765" y="368197"/>
                  </a:cubicBezTo>
                  <a:cubicBezTo>
                    <a:pt x="1723106" y="341303"/>
                    <a:pt x="1757793" y="302847"/>
                    <a:pt x="1803789" y="287515"/>
                  </a:cubicBezTo>
                  <a:cubicBezTo>
                    <a:pt x="2168561" y="165923"/>
                    <a:pt x="2130503" y="161092"/>
                    <a:pt x="2220648" y="166491"/>
                  </a:cubicBezTo>
                  <a:cubicBezTo>
                    <a:pt x="2310793" y="171890"/>
                    <a:pt x="2247539" y="284188"/>
                    <a:pt x="2344657" y="319906"/>
                  </a:cubicBezTo>
                  <a:cubicBezTo>
                    <a:pt x="2441775" y="355624"/>
                    <a:pt x="2700130" y="398002"/>
                    <a:pt x="2803357" y="380798"/>
                  </a:cubicBezTo>
                  <a:cubicBezTo>
                    <a:pt x="2834734" y="389763"/>
                    <a:pt x="2730142" y="121527"/>
                    <a:pt x="2718189" y="85809"/>
                  </a:cubicBezTo>
                  <a:cubicBezTo>
                    <a:pt x="2706236" y="50091"/>
                    <a:pt x="2728254" y="139437"/>
                    <a:pt x="2731636" y="166491"/>
                  </a:cubicBezTo>
                  <a:cubicBezTo>
                    <a:pt x="2737223" y="211190"/>
                    <a:pt x="2738233" y="256439"/>
                    <a:pt x="2745083" y="300962"/>
                  </a:cubicBezTo>
                  <a:cubicBezTo>
                    <a:pt x="2747238" y="314972"/>
                    <a:pt x="2748507" y="331280"/>
                    <a:pt x="2758530" y="341303"/>
                  </a:cubicBezTo>
                  <a:cubicBezTo>
                    <a:pt x="2768553" y="351326"/>
                    <a:pt x="2785424" y="350268"/>
                    <a:pt x="2798871" y="354750"/>
                  </a:cubicBezTo>
                  <a:cubicBezTo>
                    <a:pt x="2857142" y="345785"/>
                    <a:pt x="2916035" y="340209"/>
                    <a:pt x="2973683" y="327856"/>
                  </a:cubicBezTo>
                  <a:cubicBezTo>
                    <a:pt x="3041723" y="313276"/>
                    <a:pt x="3107155" y="287714"/>
                    <a:pt x="3175389" y="274067"/>
                  </a:cubicBezTo>
                  <a:cubicBezTo>
                    <a:pt x="3364226" y="236300"/>
                    <a:pt x="3265513" y="258259"/>
                    <a:pt x="3471224" y="206832"/>
                  </a:cubicBezTo>
                  <a:cubicBezTo>
                    <a:pt x="3580736" y="220521"/>
                    <a:pt x="3884131" y="137234"/>
                    <a:pt x="3928424" y="314409"/>
                  </a:cubicBezTo>
                  <a:cubicBezTo>
                    <a:pt x="3937189" y="349468"/>
                    <a:pt x="3937389" y="386126"/>
                    <a:pt x="3941871" y="421985"/>
                  </a:cubicBezTo>
                  <a:cubicBezTo>
                    <a:pt x="4049448" y="413020"/>
                    <a:pt x="4157870" y="411262"/>
                    <a:pt x="4264601" y="395091"/>
                  </a:cubicBezTo>
                  <a:cubicBezTo>
                    <a:pt x="4306644" y="388721"/>
                    <a:pt x="4344370" y="365063"/>
                    <a:pt x="4385624" y="354750"/>
                  </a:cubicBezTo>
                  <a:cubicBezTo>
                    <a:pt x="4416373" y="347063"/>
                    <a:pt x="4448377" y="345785"/>
                    <a:pt x="4479754" y="341303"/>
                  </a:cubicBezTo>
                  <a:cubicBezTo>
                    <a:pt x="4493201" y="336821"/>
                    <a:pt x="4505921" y="327856"/>
                    <a:pt x="4520095" y="327856"/>
                  </a:cubicBezTo>
                  <a:cubicBezTo>
                    <a:pt x="4709128" y="327856"/>
                    <a:pt x="4697947" y="331978"/>
                    <a:pt x="4842824" y="368197"/>
                  </a:cubicBezTo>
                  <a:cubicBezTo>
                    <a:pt x="4910059" y="363715"/>
                    <a:pt x="4929973" y="500577"/>
                    <a:pt x="4996717" y="491307"/>
                  </a:cubicBezTo>
                  <a:cubicBezTo>
                    <a:pt x="5024957" y="487385"/>
                    <a:pt x="5487037" y="290103"/>
                    <a:pt x="5595859" y="247173"/>
                  </a:cubicBezTo>
                  <a:cubicBezTo>
                    <a:pt x="5704681" y="204243"/>
                    <a:pt x="5650147" y="200423"/>
                    <a:pt x="5649648" y="233726"/>
                  </a:cubicBezTo>
                  <a:cubicBezTo>
                    <a:pt x="5649149" y="267029"/>
                    <a:pt x="5546346" y="452065"/>
                    <a:pt x="5592867" y="446990"/>
                  </a:cubicBezTo>
                  <a:cubicBezTo>
                    <a:pt x="5793828" y="425067"/>
                    <a:pt x="6187530" y="166491"/>
                    <a:pt x="6389236" y="153044"/>
                  </a:cubicBezTo>
                  <a:cubicBezTo>
                    <a:pt x="6578499" y="121500"/>
                    <a:pt x="6671376" y="65117"/>
                    <a:pt x="6698518" y="85809"/>
                  </a:cubicBezTo>
                  <a:cubicBezTo>
                    <a:pt x="6725660" y="106501"/>
                    <a:pt x="6525197" y="281678"/>
                    <a:pt x="6552091" y="277196"/>
                  </a:cubicBezTo>
                  <a:cubicBezTo>
                    <a:pt x="6664150" y="281678"/>
                    <a:pt x="7038679" y="76449"/>
                    <a:pt x="7115377" y="85809"/>
                  </a:cubicBezTo>
                  <a:cubicBezTo>
                    <a:pt x="7192075" y="95169"/>
                    <a:pt x="7000486" y="325492"/>
                    <a:pt x="7012280" y="333354"/>
                  </a:cubicBezTo>
                  <a:cubicBezTo>
                    <a:pt x="7054803" y="361703"/>
                    <a:pt x="7228183" y="207749"/>
                    <a:pt x="7276742" y="193385"/>
                  </a:cubicBezTo>
                  <a:cubicBezTo>
                    <a:pt x="7325301" y="179022"/>
                    <a:pt x="7298362" y="227834"/>
                    <a:pt x="7303636" y="247173"/>
                  </a:cubicBezTo>
                  <a:cubicBezTo>
                    <a:pt x="7311976" y="277751"/>
                    <a:pt x="7304210" y="312340"/>
                    <a:pt x="7317083" y="341303"/>
                  </a:cubicBezTo>
                  <a:cubicBezTo>
                    <a:pt x="7323647" y="356071"/>
                    <a:pt x="7343977" y="359232"/>
                    <a:pt x="7357424" y="368197"/>
                  </a:cubicBezTo>
                  <a:lnTo>
                    <a:pt x="7424659" y="354750"/>
                  </a:lnTo>
                  <a:cubicBezTo>
                    <a:pt x="7451485" y="349873"/>
                    <a:pt x="7478891" y="347916"/>
                    <a:pt x="7505342" y="341303"/>
                  </a:cubicBezTo>
                  <a:cubicBezTo>
                    <a:pt x="7568657" y="325474"/>
                    <a:pt x="7631366" y="307168"/>
                    <a:pt x="7693601" y="287515"/>
                  </a:cubicBezTo>
                  <a:cubicBezTo>
                    <a:pt x="7869403" y="231998"/>
                    <a:pt x="7642932" y="251061"/>
                    <a:pt x="8016330" y="179938"/>
                  </a:cubicBezTo>
                  <a:cubicBezTo>
                    <a:pt x="8110459" y="162009"/>
                    <a:pt x="8205757" y="149390"/>
                    <a:pt x="8298718" y="126150"/>
                  </a:cubicBezTo>
                  <a:cubicBezTo>
                    <a:pt x="8316647" y="121668"/>
                    <a:pt x="8334323" y="116009"/>
                    <a:pt x="8352506" y="112703"/>
                  </a:cubicBezTo>
                  <a:cubicBezTo>
                    <a:pt x="8617760" y="64475"/>
                    <a:pt x="8528563" y="55711"/>
                    <a:pt x="8567659" y="72362"/>
                  </a:cubicBezTo>
                  <a:cubicBezTo>
                    <a:pt x="8606755" y="89013"/>
                    <a:pt x="8567238" y="201272"/>
                    <a:pt x="8587082" y="212612"/>
                  </a:cubicBezTo>
                  <a:cubicBezTo>
                    <a:pt x="8628516" y="236288"/>
                    <a:pt x="8653820" y="203313"/>
                    <a:pt x="8675236" y="206832"/>
                  </a:cubicBezTo>
                  <a:cubicBezTo>
                    <a:pt x="8696652" y="210351"/>
                    <a:pt x="8702130" y="224761"/>
                    <a:pt x="8715577" y="233726"/>
                  </a:cubicBezTo>
                  <a:cubicBezTo>
                    <a:pt x="8796259" y="229244"/>
                    <a:pt x="8877181" y="227940"/>
                    <a:pt x="8957624" y="220279"/>
                  </a:cubicBezTo>
                  <a:cubicBezTo>
                    <a:pt x="8971735" y="218935"/>
                    <a:pt x="8983868" y="208316"/>
                    <a:pt x="8997965" y="206832"/>
                  </a:cubicBezTo>
                  <a:cubicBezTo>
                    <a:pt x="9069428" y="199310"/>
                    <a:pt x="9141400" y="197867"/>
                    <a:pt x="9213118" y="193385"/>
                  </a:cubicBezTo>
                  <a:cubicBezTo>
                    <a:pt x="9499215" y="121861"/>
                    <a:pt x="9062088" y="217047"/>
                    <a:pt x="9307248" y="206832"/>
                  </a:cubicBezTo>
                  <a:cubicBezTo>
                    <a:pt x="9402251" y="202874"/>
                    <a:pt x="9495507" y="179938"/>
                    <a:pt x="9589636" y="166491"/>
                  </a:cubicBezTo>
                  <a:cubicBezTo>
                    <a:pt x="9629977" y="153044"/>
                    <a:pt x="9669864" y="138149"/>
                    <a:pt x="9710659" y="126150"/>
                  </a:cubicBezTo>
                  <a:cubicBezTo>
                    <a:pt x="9786859" y="103738"/>
                    <a:pt x="9862203" y="78180"/>
                    <a:pt x="9939259" y="58915"/>
                  </a:cubicBezTo>
                  <a:cubicBezTo>
                    <a:pt x="10038448" y="34116"/>
                    <a:pt x="9975346" y="50778"/>
                    <a:pt x="10127518" y="5126"/>
                  </a:cubicBezTo>
                  <a:cubicBezTo>
                    <a:pt x="10145447" y="9608"/>
                    <a:pt x="10192014" y="-16402"/>
                    <a:pt x="10181306" y="18573"/>
                  </a:cubicBezTo>
                  <a:cubicBezTo>
                    <a:pt x="10170598" y="53548"/>
                    <a:pt x="10060489" y="201079"/>
                    <a:pt x="10063269" y="214979"/>
                  </a:cubicBezTo>
                  <a:cubicBezTo>
                    <a:pt x="10073963" y="268450"/>
                    <a:pt x="10184046" y="199225"/>
                    <a:pt x="10221648" y="220279"/>
                  </a:cubicBezTo>
                  <a:cubicBezTo>
                    <a:pt x="10259250" y="241333"/>
                    <a:pt x="10257288" y="309708"/>
                    <a:pt x="10288883" y="341303"/>
                  </a:cubicBezTo>
                  <a:cubicBezTo>
                    <a:pt x="10300311" y="352731"/>
                    <a:pt x="10315777" y="359232"/>
                    <a:pt x="10329224" y="368197"/>
                  </a:cubicBezTo>
                  <a:cubicBezTo>
                    <a:pt x="10355812" y="447960"/>
                    <a:pt x="10349690" y="407356"/>
                    <a:pt x="10315777" y="543009"/>
                  </a:cubicBezTo>
                  <a:cubicBezTo>
                    <a:pt x="10265831" y="742795"/>
                    <a:pt x="10290722" y="610228"/>
                    <a:pt x="10235095" y="785056"/>
                  </a:cubicBezTo>
                  <a:cubicBezTo>
                    <a:pt x="10215307" y="847248"/>
                    <a:pt x="10198774" y="910432"/>
                    <a:pt x="10181306" y="973315"/>
                  </a:cubicBezTo>
                  <a:cubicBezTo>
                    <a:pt x="10176360" y="991122"/>
                    <a:pt x="10171071" y="1008903"/>
                    <a:pt x="10167859" y="1027103"/>
                  </a:cubicBezTo>
                  <a:cubicBezTo>
                    <a:pt x="10083890" y="1502929"/>
                    <a:pt x="10206780" y="872838"/>
                    <a:pt x="10100624" y="1403620"/>
                  </a:cubicBezTo>
                  <a:cubicBezTo>
                    <a:pt x="10223479" y="1631778"/>
                    <a:pt x="10138339" y="1546479"/>
                    <a:pt x="10356118" y="1672562"/>
                  </a:cubicBezTo>
                  <a:cubicBezTo>
                    <a:pt x="10387495" y="1690491"/>
                    <a:pt x="10501797" y="1705169"/>
                    <a:pt x="10450248" y="1726350"/>
                  </a:cubicBezTo>
                  <a:cubicBezTo>
                    <a:pt x="10398700" y="1747531"/>
                    <a:pt x="10092399" y="1764450"/>
                    <a:pt x="10046827" y="1799646"/>
                  </a:cubicBezTo>
                  <a:cubicBezTo>
                    <a:pt x="10001255" y="1834842"/>
                    <a:pt x="10118546" y="1913885"/>
                    <a:pt x="10176818" y="1937528"/>
                  </a:cubicBezTo>
                  <a:cubicBezTo>
                    <a:pt x="10235090" y="1961171"/>
                    <a:pt x="10364335" y="1931876"/>
                    <a:pt x="10396459" y="1941503"/>
                  </a:cubicBezTo>
                  <a:cubicBezTo>
                    <a:pt x="10428583" y="1951130"/>
                    <a:pt x="10379665" y="1977976"/>
                    <a:pt x="10369565" y="1995291"/>
                  </a:cubicBezTo>
                  <a:cubicBezTo>
                    <a:pt x="10348258" y="2031817"/>
                    <a:pt x="10371559" y="2058706"/>
                    <a:pt x="10302330" y="2102867"/>
                  </a:cubicBezTo>
                  <a:cubicBezTo>
                    <a:pt x="10233101" y="2147028"/>
                    <a:pt x="9961335" y="2248013"/>
                    <a:pt x="9954193" y="2260257"/>
                  </a:cubicBezTo>
                  <a:cubicBezTo>
                    <a:pt x="9841270" y="2453841"/>
                    <a:pt x="10127766" y="2308393"/>
                    <a:pt x="10154412" y="2331467"/>
                  </a:cubicBezTo>
                  <a:cubicBezTo>
                    <a:pt x="10181058" y="2354541"/>
                    <a:pt x="10127923" y="2376539"/>
                    <a:pt x="10114071" y="2398703"/>
                  </a:cubicBezTo>
                  <a:cubicBezTo>
                    <a:pt x="10105506" y="2412408"/>
                    <a:pt x="10096142" y="2425597"/>
                    <a:pt x="10087177" y="2439044"/>
                  </a:cubicBezTo>
                  <a:cubicBezTo>
                    <a:pt x="10091659" y="2474903"/>
                    <a:pt x="10085670" y="2513721"/>
                    <a:pt x="10100624" y="2546620"/>
                  </a:cubicBezTo>
                  <a:cubicBezTo>
                    <a:pt x="10114838" y="2577892"/>
                    <a:pt x="10197023" y="2604006"/>
                    <a:pt x="10221648" y="2613856"/>
                  </a:cubicBezTo>
                  <a:cubicBezTo>
                    <a:pt x="10230613" y="2627303"/>
                    <a:pt x="10248542" y="2638036"/>
                    <a:pt x="10248542" y="2654197"/>
                  </a:cubicBezTo>
                  <a:cubicBezTo>
                    <a:pt x="10248542" y="2670358"/>
                    <a:pt x="10231994" y="2682123"/>
                    <a:pt x="10221648" y="2694538"/>
                  </a:cubicBezTo>
                  <a:cubicBezTo>
                    <a:pt x="10168706" y="2758067"/>
                    <a:pt x="10189530" y="2718625"/>
                    <a:pt x="10114071" y="2775220"/>
                  </a:cubicBezTo>
                  <a:cubicBezTo>
                    <a:pt x="10098857" y="2786630"/>
                    <a:pt x="10087177" y="2802115"/>
                    <a:pt x="10073730" y="2815562"/>
                  </a:cubicBezTo>
                  <a:cubicBezTo>
                    <a:pt x="10040992" y="2913777"/>
                    <a:pt x="10053712" y="2868742"/>
                    <a:pt x="10033389" y="2950032"/>
                  </a:cubicBezTo>
                  <a:cubicBezTo>
                    <a:pt x="10028907" y="2999338"/>
                    <a:pt x="10029652" y="3049402"/>
                    <a:pt x="10019942" y="3097950"/>
                  </a:cubicBezTo>
                  <a:cubicBezTo>
                    <a:pt x="10016011" y="3117606"/>
                    <a:pt x="9999898" y="3132899"/>
                    <a:pt x="9993048" y="3151738"/>
                  </a:cubicBezTo>
                  <a:cubicBezTo>
                    <a:pt x="9981896" y="3182405"/>
                    <a:pt x="9976473" y="3214910"/>
                    <a:pt x="9966154" y="3245867"/>
                  </a:cubicBezTo>
                  <a:cubicBezTo>
                    <a:pt x="9958521" y="3268767"/>
                    <a:pt x="9946892" y="3290203"/>
                    <a:pt x="9939259" y="3313103"/>
                  </a:cubicBezTo>
                  <a:cubicBezTo>
                    <a:pt x="9881349" y="3486830"/>
                    <a:pt x="9983102" y="3223666"/>
                    <a:pt x="9898918" y="3434126"/>
                  </a:cubicBezTo>
                  <a:cubicBezTo>
                    <a:pt x="9897236" y="3447582"/>
                    <a:pt x="9899359" y="3560898"/>
                    <a:pt x="9858577" y="3582044"/>
                  </a:cubicBezTo>
                  <a:cubicBezTo>
                    <a:pt x="9630699" y="3700203"/>
                    <a:pt x="9461744" y="3762300"/>
                    <a:pt x="9213118" y="3810644"/>
                  </a:cubicBezTo>
                  <a:cubicBezTo>
                    <a:pt x="9155750" y="3821799"/>
                    <a:pt x="9096577" y="3819609"/>
                    <a:pt x="9038306" y="3824091"/>
                  </a:cubicBezTo>
                  <a:cubicBezTo>
                    <a:pt x="8971071" y="3842020"/>
                    <a:pt x="8904834" y="3864232"/>
                    <a:pt x="8836601" y="3877879"/>
                  </a:cubicBezTo>
                  <a:cubicBezTo>
                    <a:pt x="8792429" y="3886713"/>
                    <a:pt x="8745980" y="3881008"/>
                    <a:pt x="8702130" y="3891326"/>
                  </a:cubicBezTo>
                  <a:cubicBezTo>
                    <a:pt x="8668901" y="3899145"/>
                    <a:pt x="8639696" y="3918989"/>
                    <a:pt x="8608001" y="3931667"/>
                  </a:cubicBezTo>
                  <a:cubicBezTo>
                    <a:pt x="8575843" y="3944530"/>
                    <a:pt x="8547881" y="3950059"/>
                    <a:pt x="8513871" y="3958562"/>
                  </a:cubicBezTo>
                  <a:cubicBezTo>
                    <a:pt x="8540765" y="3963044"/>
                    <a:pt x="8567358" y="3970066"/>
                    <a:pt x="8594554" y="3972009"/>
                  </a:cubicBezTo>
                  <a:cubicBezTo>
                    <a:pt x="8907298" y="3994348"/>
                    <a:pt x="8858778" y="3890624"/>
                    <a:pt x="8903836" y="4025797"/>
                  </a:cubicBezTo>
                  <a:cubicBezTo>
                    <a:pt x="8899354" y="4043726"/>
                    <a:pt x="8899558" y="4063539"/>
                    <a:pt x="8890389" y="4079585"/>
                  </a:cubicBezTo>
                  <a:cubicBezTo>
                    <a:pt x="8880954" y="4096096"/>
                    <a:pt x="8864898" y="4108046"/>
                    <a:pt x="8850048" y="4119926"/>
                  </a:cubicBezTo>
                  <a:cubicBezTo>
                    <a:pt x="8797546" y="4161928"/>
                    <a:pt x="8742092" y="4200108"/>
                    <a:pt x="8688683" y="4240950"/>
                  </a:cubicBezTo>
                  <a:cubicBezTo>
                    <a:pt x="8665884" y="4258384"/>
                    <a:pt x="8645329" y="4278818"/>
                    <a:pt x="8621448" y="4294738"/>
                  </a:cubicBezTo>
                  <a:cubicBezTo>
                    <a:pt x="8545303" y="4345501"/>
                    <a:pt x="8479095" y="4396866"/>
                    <a:pt x="8392848" y="4429209"/>
                  </a:cubicBezTo>
                  <a:cubicBezTo>
                    <a:pt x="8358239" y="4442188"/>
                    <a:pt x="8322168" y="4453900"/>
                    <a:pt x="8285271" y="4456103"/>
                  </a:cubicBezTo>
                  <a:cubicBezTo>
                    <a:pt x="8021131" y="4471872"/>
                    <a:pt x="7756354" y="4474032"/>
                    <a:pt x="7491895" y="4482997"/>
                  </a:cubicBezTo>
                  <a:cubicBezTo>
                    <a:pt x="7308118" y="4478515"/>
                    <a:pt x="7124142" y="4479212"/>
                    <a:pt x="6940565" y="4469550"/>
                  </a:cubicBezTo>
                  <a:cubicBezTo>
                    <a:pt x="6868389" y="4465751"/>
                    <a:pt x="6796803" y="4453928"/>
                    <a:pt x="6725412" y="4442656"/>
                  </a:cubicBezTo>
                  <a:cubicBezTo>
                    <a:pt x="6711411" y="4440445"/>
                    <a:pt x="6699212" y="4430184"/>
                    <a:pt x="6685071" y="4429209"/>
                  </a:cubicBezTo>
                  <a:cubicBezTo>
                    <a:pt x="6568720" y="4421185"/>
                    <a:pt x="6451989" y="4420244"/>
                    <a:pt x="6335448" y="4415762"/>
                  </a:cubicBezTo>
                  <a:cubicBezTo>
                    <a:pt x="6339930" y="4402315"/>
                    <a:pt x="6338872" y="4385443"/>
                    <a:pt x="6348895" y="4375420"/>
                  </a:cubicBezTo>
                  <a:cubicBezTo>
                    <a:pt x="6505780" y="4218533"/>
                    <a:pt x="6380270" y="4395593"/>
                    <a:pt x="6456471" y="4281291"/>
                  </a:cubicBezTo>
                  <a:cubicBezTo>
                    <a:pt x="5900633" y="4142331"/>
                    <a:pt x="6475594" y="4281291"/>
                    <a:pt x="4856271" y="4281291"/>
                  </a:cubicBezTo>
                  <a:cubicBezTo>
                    <a:pt x="4784413" y="4281291"/>
                    <a:pt x="4712836" y="4272326"/>
                    <a:pt x="4641118" y="4267844"/>
                  </a:cubicBezTo>
                  <a:cubicBezTo>
                    <a:pt x="4636636" y="4254397"/>
                    <a:pt x="4640832" y="4232767"/>
                    <a:pt x="4627671" y="4227503"/>
                  </a:cubicBezTo>
                  <a:cubicBezTo>
                    <a:pt x="4557669" y="4199502"/>
                    <a:pt x="4440722" y="4220649"/>
                    <a:pt x="4372177" y="4227503"/>
                  </a:cubicBezTo>
                  <a:cubicBezTo>
                    <a:pt x="4345283" y="4240950"/>
                    <a:pt x="4317602" y="4252926"/>
                    <a:pt x="4291495" y="4267844"/>
                  </a:cubicBezTo>
                  <a:cubicBezTo>
                    <a:pt x="4147705" y="4350009"/>
                    <a:pt x="4233919" y="4322579"/>
                    <a:pt x="4130130" y="4348526"/>
                  </a:cubicBezTo>
                  <a:cubicBezTo>
                    <a:pt x="4089789" y="4370938"/>
                    <a:pt x="4050383" y="4395123"/>
                    <a:pt x="4009106" y="4415762"/>
                  </a:cubicBezTo>
                  <a:cubicBezTo>
                    <a:pt x="3989815" y="4425408"/>
                    <a:pt x="3932210" y="4438348"/>
                    <a:pt x="3914977" y="4442656"/>
                  </a:cubicBezTo>
                  <a:lnTo>
                    <a:pt x="3820848" y="4429209"/>
                  </a:lnTo>
                  <a:cubicBezTo>
                    <a:pt x="3757338" y="4419438"/>
                    <a:pt x="3707305" y="4412432"/>
                    <a:pt x="3646036" y="4388867"/>
                  </a:cubicBezTo>
                  <a:cubicBezTo>
                    <a:pt x="3617972" y="4378073"/>
                    <a:pt x="3590852" y="4364462"/>
                    <a:pt x="3565354" y="4348526"/>
                  </a:cubicBezTo>
                  <a:cubicBezTo>
                    <a:pt x="3554603" y="4341807"/>
                    <a:pt x="3549799" y="4327302"/>
                    <a:pt x="3538459" y="4321632"/>
                  </a:cubicBezTo>
                  <a:cubicBezTo>
                    <a:pt x="3486340" y="4295573"/>
                    <a:pt x="3430976" y="4276583"/>
                    <a:pt x="3377095" y="4254397"/>
                  </a:cubicBezTo>
                  <a:cubicBezTo>
                    <a:pt x="3354775" y="4245206"/>
                    <a:pt x="3333423" y="4232739"/>
                    <a:pt x="3309859" y="4227503"/>
                  </a:cubicBezTo>
                  <a:lnTo>
                    <a:pt x="3188836" y="4200609"/>
                  </a:lnTo>
                  <a:cubicBezTo>
                    <a:pt x="3082287" y="4211264"/>
                    <a:pt x="3056048" y="4197771"/>
                    <a:pt x="2973683" y="4254397"/>
                  </a:cubicBezTo>
                  <a:cubicBezTo>
                    <a:pt x="2786492" y="4383090"/>
                    <a:pt x="2907228" y="4344969"/>
                    <a:pt x="2785424" y="4375420"/>
                  </a:cubicBezTo>
                  <a:cubicBezTo>
                    <a:pt x="2748529" y="4397558"/>
                    <a:pt x="2695320" y="4434337"/>
                    <a:pt x="2650954" y="4442656"/>
                  </a:cubicBezTo>
                  <a:cubicBezTo>
                    <a:pt x="2602293" y="4451780"/>
                    <a:pt x="2552342" y="4451621"/>
                    <a:pt x="2503036" y="4456103"/>
                  </a:cubicBezTo>
                  <a:cubicBezTo>
                    <a:pt x="2408131" y="4478880"/>
                    <a:pt x="2082434" y="4562993"/>
                    <a:pt x="1951706" y="4577126"/>
                  </a:cubicBezTo>
                  <a:cubicBezTo>
                    <a:pt x="1858016" y="4587255"/>
                    <a:pt x="1763430" y="4585747"/>
                    <a:pt x="1669318" y="4590573"/>
                  </a:cubicBezTo>
                  <a:lnTo>
                    <a:pt x="1427271" y="4604020"/>
                  </a:lnTo>
                  <a:cubicBezTo>
                    <a:pt x="1382448" y="4599538"/>
                    <a:pt x="1335136" y="4605967"/>
                    <a:pt x="1292801" y="4590573"/>
                  </a:cubicBezTo>
                  <a:cubicBezTo>
                    <a:pt x="1279480" y="4585729"/>
                    <a:pt x="1281359" y="4564264"/>
                    <a:pt x="1279354" y="4550232"/>
                  </a:cubicBezTo>
                  <a:cubicBezTo>
                    <a:pt x="1272352" y="4501221"/>
                    <a:pt x="1284948" y="4448016"/>
                    <a:pt x="1265906" y="4402315"/>
                  </a:cubicBezTo>
                  <a:cubicBezTo>
                    <a:pt x="1258798" y="4385255"/>
                    <a:pt x="1230047" y="4393350"/>
                    <a:pt x="1212118" y="4388867"/>
                  </a:cubicBezTo>
                  <a:cubicBezTo>
                    <a:pt x="1198671" y="4402314"/>
                    <a:pt x="1187600" y="4418660"/>
                    <a:pt x="1171777" y="4429209"/>
                  </a:cubicBezTo>
                  <a:cubicBezTo>
                    <a:pt x="1159983" y="4437072"/>
                    <a:pt x="1142504" y="4433801"/>
                    <a:pt x="1131436" y="4442656"/>
                  </a:cubicBezTo>
                  <a:cubicBezTo>
                    <a:pt x="1096786" y="4470376"/>
                    <a:pt x="1074227" y="4512171"/>
                    <a:pt x="1037306" y="4536785"/>
                  </a:cubicBezTo>
                  <a:cubicBezTo>
                    <a:pt x="996965" y="4563679"/>
                    <a:pt x="962278" y="4602134"/>
                    <a:pt x="916283" y="4617467"/>
                  </a:cubicBezTo>
                  <a:cubicBezTo>
                    <a:pt x="853042" y="4638549"/>
                    <a:pt x="889103" y="4625651"/>
                    <a:pt x="808706" y="4657809"/>
                  </a:cubicBezTo>
                  <a:cubicBezTo>
                    <a:pt x="735597" y="4650498"/>
                    <a:pt x="678345" y="4660890"/>
                    <a:pt x="620448" y="4617467"/>
                  </a:cubicBezTo>
                  <a:cubicBezTo>
                    <a:pt x="600163" y="4602253"/>
                    <a:pt x="584589" y="4581608"/>
                    <a:pt x="566659" y="4563679"/>
                  </a:cubicBezTo>
                  <a:cubicBezTo>
                    <a:pt x="557694" y="4545750"/>
                    <a:pt x="547661" y="4528316"/>
                    <a:pt x="539765" y="4509891"/>
                  </a:cubicBezTo>
                  <a:cubicBezTo>
                    <a:pt x="534181" y="4496863"/>
                    <a:pt x="536341" y="4479573"/>
                    <a:pt x="526318" y="4469550"/>
                  </a:cubicBezTo>
                  <a:cubicBezTo>
                    <a:pt x="512144" y="4455376"/>
                    <a:pt x="490459" y="4451621"/>
                    <a:pt x="472530" y="4442656"/>
                  </a:cubicBezTo>
                  <a:cubicBezTo>
                    <a:pt x="430829" y="4400954"/>
                    <a:pt x="409265" y="4384461"/>
                    <a:pt x="378401" y="4335079"/>
                  </a:cubicBezTo>
                  <a:cubicBezTo>
                    <a:pt x="367777" y="4318080"/>
                    <a:pt x="359403" y="4299716"/>
                    <a:pt x="351506" y="4281291"/>
                  </a:cubicBezTo>
                  <a:cubicBezTo>
                    <a:pt x="345922" y="4268263"/>
                    <a:pt x="345922" y="4252744"/>
                    <a:pt x="338059" y="4240950"/>
                  </a:cubicBezTo>
                  <a:cubicBezTo>
                    <a:pt x="327510" y="4225127"/>
                    <a:pt x="311165" y="4214056"/>
                    <a:pt x="297718" y="4200609"/>
                  </a:cubicBezTo>
                  <a:cubicBezTo>
                    <a:pt x="293167" y="4168749"/>
                    <a:pt x="272233" y="4026143"/>
                    <a:pt x="270824" y="3998903"/>
                  </a:cubicBezTo>
                  <a:cubicBezTo>
                    <a:pt x="259238" y="3774906"/>
                    <a:pt x="292587" y="3545506"/>
                    <a:pt x="243930" y="3326550"/>
                  </a:cubicBezTo>
                  <a:cubicBezTo>
                    <a:pt x="218574" y="3212448"/>
                    <a:pt x="55671" y="3030715"/>
                    <a:pt x="55671" y="3030715"/>
                  </a:cubicBezTo>
                  <a:cubicBezTo>
                    <a:pt x="46706" y="2990374"/>
                    <a:pt x="34361" y="2950637"/>
                    <a:pt x="28777" y="2909691"/>
                  </a:cubicBezTo>
                  <a:cubicBezTo>
                    <a:pt x="-4763" y="2663728"/>
                    <a:pt x="38421" y="2804152"/>
                    <a:pt x="1883" y="2694538"/>
                  </a:cubicBezTo>
                  <a:cubicBezTo>
                    <a:pt x="28777" y="2685573"/>
                    <a:pt x="59886" y="2684653"/>
                    <a:pt x="82565" y="2667644"/>
                  </a:cubicBezTo>
                  <a:cubicBezTo>
                    <a:pt x="193803" y="2584215"/>
                    <a:pt x="201621" y="2558865"/>
                    <a:pt x="257377" y="2465938"/>
                  </a:cubicBezTo>
                  <a:cubicBezTo>
                    <a:pt x="248412" y="2439044"/>
                    <a:pt x="246740" y="2408480"/>
                    <a:pt x="230483" y="2385256"/>
                  </a:cubicBezTo>
                  <a:cubicBezTo>
                    <a:pt x="197118" y="2337591"/>
                    <a:pt x="168283" y="2333145"/>
                    <a:pt x="122906" y="2318020"/>
                  </a:cubicBezTo>
                  <a:cubicBezTo>
                    <a:pt x="106580" y="2297613"/>
                    <a:pt x="3111" y="2170779"/>
                    <a:pt x="1883" y="2156656"/>
                  </a:cubicBezTo>
                  <a:cubicBezTo>
                    <a:pt x="-10799" y="2010815"/>
                    <a:pt x="42785" y="1947033"/>
                    <a:pt x="96012" y="1833926"/>
                  </a:cubicBezTo>
                  <a:cubicBezTo>
                    <a:pt x="114809" y="1793982"/>
                    <a:pt x="132822" y="1753653"/>
                    <a:pt x="149801" y="1712903"/>
                  </a:cubicBezTo>
                  <a:cubicBezTo>
                    <a:pt x="164456" y="1677731"/>
                    <a:pt x="165855" y="1656713"/>
                    <a:pt x="176695" y="1618773"/>
                  </a:cubicBezTo>
                  <a:cubicBezTo>
                    <a:pt x="193784" y="1558962"/>
                    <a:pt x="189576" y="1594709"/>
                    <a:pt x="203589" y="1524644"/>
                  </a:cubicBezTo>
                  <a:cubicBezTo>
                    <a:pt x="208936" y="1497908"/>
                    <a:pt x="212554" y="1470856"/>
                    <a:pt x="217036" y="1443962"/>
                  </a:cubicBezTo>
                  <a:cubicBezTo>
                    <a:pt x="221518" y="1331903"/>
                    <a:pt x="230483" y="1219934"/>
                    <a:pt x="230483" y="1107785"/>
                  </a:cubicBezTo>
                  <a:cubicBezTo>
                    <a:pt x="230483" y="1089304"/>
                    <a:pt x="228867" y="1068195"/>
                    <a:pt x="217036" y="1053997"/>
                  </a:cubicBezTo>
                  <a:cubicBezTo>
                    <a:pt x="204203" y="1038598"/>
                    <a:pt x="181177" y="1036068"/>
                    <a:pt x="163248" y="1027103"/>
                  </a:cubicBezTo>
                  <a:cubicBezTo>
                    <a:pt x="149801" y="1000209"/>
                    <a:pt x="135118" y="973897"/>
                    <a:pt x="122906" y="946420"/>
                  </a:cubicBezTo>
                  <a:cubicBezTo>
                    <a:pt x="117149" y="933467"/>
                    <a:pt x="109459" y="920253"/>
                    <a:pt x="109459" y="906079"/>
                  </a:cubicBezTo>
                  <a:cubicBezTo>
                    <a:pt x="109459" y="830050"/>
                    <a:pt x="117441" y="814895"/>
                    <a:pt x="136354" y="758162"/>
                  </a:cubicBezTo>
                  <a:cubicBezTo>
                    <a:pt x="127389" y="749197"/>
                    <a:pt x="109459" y="743945"/>
                    <a:pt x="109459" y="731267"/>
                  </a:cubicBezTo>
                  <a:cubicBezTo>
                    <a:pt x="109459" y="718589"/>
                    <a:pt x="123922" y="706859"/>
                    <a:pt x="136354" y="704373"/>
                  </a:cubicBezTo>
                  <a:cubicBezTo>
                    <a:pt x="193662" y="692912"/>
                    <a:pt x="252895" y="695408"/>
                    <a:pt x="311165" y="690926"/>
                  </a:cubicBezTo>
                  <a:cubicBezTo>
                    <a:pt x="433569" y="650125"/>
                    <a:pt x="240246" y="712712"/>
                    <a:pt x="418742" y="664032"/>
                  </a:cubicBezTo>
                  <a:cubicBezTo>
                    <a:pt x="446092" y="656573"/>
                    <a:pt x="472530" y="646103"/>
                    <a:pt x="499424" y="637138"/>
                  </a:cubicBezTo>
                  <a:cubicBezTo>
                    <a:pt x="516957" y="631294"/>
                    <a:pt x="535283" y="628173"/>
                    <a:pt x="553212" y="623691"/>
                  </a:cubicBezTo>
                  <a:cubicBezTo>
                    <a:pt x="557694" y="610244"/>
                    <a:pt x="563584" y="597187"/>
                    <a:pt x="566659" y="583350"/>
                  </a:cubicBezTo>
                  <a:cubicBezTo>
                    <a:pt x="572574" y="556734"/>
                    <a:pt x="570532" y="528196"/>
                    <a:pt x="580106" y="502667"/>
                  </a:cubicBezTo>
                  <a:cubicBezTo>
                    <a:pt x="584558" y="490796"/>
                    <a:pt x="607001" y="475773"/>
                    <a:pt x="607001" y="475773"/>
                  </a:cubicBezTo>
                </a:path>
              </a:pathLst>
            </a:custGeom>
            <a:solidFill>
              <a:srgbClr val="FCFC8E">
                <a:alpha val="85000"/>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C61BA4F-DEEA-4584-8769-BFE0E0B106D8}"/>
                </a:ext>
              </a:extLst>
            </p:cNvPr>
            <p:cNvSpPr txBox="1"/>
            <p:nvPr/>
          </p:nvSpPr>
          <p:spPr>
            <a:xfrm>
              <a:off x="1535056" y="2733532"/>
              <a:ext cx="8145832" cy="1015663"/>
            </a:xfrm>
            <a:prstGeom prst="rect">
              <a:avLst/>
            </a:prstGeom>
            <a:noFill/>
          </p:spPr>
          <p:txBody>
            <a:bodyPr wrap="square">
              <a:spAutoFit/>
            </a:bodyPr>
            <a:lstStyle/>
            <a:p>
              <a:pPr marL="228600" algn="ctr"/>
              <a:r>
                <a:rPr lang="en-US" altLang="en-US" sz="4000" dirty="0">
                  <a:solidFill>
                    <a:schemeClr val="tx1"/>
                  </a:solidFill>
                  <a:latin typeface="Baloo 2" pitchFamily="2" charset="0"/>
                  <a:cs typeface="Baloo 2" pitchFamily="2" charset="0"/>
                </a:rPr>
                <a:t>1. </a:t>
              </a:r>
              <a:r>
                <a:rPr lang="vi-VN" altLang="en-US" sz="4000" dirty="0">
                  <a:solidFill>
                    <a:schemeClr val="tx1"/>
                  </a:solidFill>
                  <a:latin typeface="Baloo 2" pitchFamily="2" charset="0"/>
                  <a:cs typeface="Baloo 2" pitchFamily="2" charset="0"/>
                </a:rPr>
                <a:t>Ôn lại kiến thức về dấu ngoặc kép.</a:t>
              </a:r>
              <a:endParaRPr lang="en-US" altLang="en-US" sz="4000" dirty="0">
                <a:solidFill>
                  <a:schemeClr val="tx1"/>
                </a:solidFill>
                <a:latin typeface="Baloo 2" pitchFamily="2" charset="0"/>
                <a:cs typeface="Baloo 2" pitchFamily="2" charset="0"/>
              </a:endParaRPr>
            </a:p>
            <a:p>
              <a:pPr marL="228600" indent="0" algn="ctr">
                <a:buFont typeface="Wingdings" panose="05000000000000000000" pitchFamily="2" charset="2"/>
                <a:buNone/>
              </a:pPr>
              <a:endParaRPr lang="en-US" altLang="en-US" sz="2000" dirty="0">
                <a:solidFill>
                  <a:schemeClr val="tx1"/>
                </a:solidFill>
                <a:latin typeface="Baloo 2" pitchFamily="2" charset="0"/>
                <a:cs typeface="Baloo 2" pitchFamily="2" charset="0"/>
              </a:endParaRPr>
            </a:p>
          </p:txBody>
        </p:sp>
      </p:grpSp>
      <p:grpSp>
        <p:nvGrpSpPr>
          <p:cNvPr id="6" name="Group 5"/>
          <p:cNvGrpSpPr/>
          <p:nvPr/>
        </p:nvGrpSpPr>
        <p:grpSpPr>
          <a:xfrm>
            <a:off x="654209" y="3157309"/>
            <a:ext cx="11771090" cy="3023610"/>
            <a:chOff x="654209" y="3157309"/>
            <a:chExt cx="11771090" cy="3023610"/>
          </a:xfrm>
        </p:grpSpPr>
        <p:sp>
          <p:nvSpPr>
            <p:cNvPr id="28" name="Freeform 27"/>
            <p:cNvSpPr/>
            <p:nvPr/>
          </p:nvSpPr>
          <p:spPr>
            <a:xfrm>
              <a:off x="654209" y="3157309"/>
              <a:ext cx="11771090" cy="3023610"/>
            </a:xfrm>
            <a:custGeom>
              <a:avLst/>
              <a:gdLst>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624059 w 10477424"/>
                <a:gd name="connsiteY20" fmla="*/ 53789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476142 w 10477424"/>
                <a:gd name="connsiteY19" fmla="*/ 80683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849048 w 10477424"/>
                <a:gd name="connsiteY7" fmla="*/ 457200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634895 w 10477424"/>
                <a:gd name="connsiteY56" fmla="*/ 80683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66483 h 4652683"/>
                <a:gd name="connsiteX1" fmla="*/ 217036 w 10477424"/>
                <a:gd name="connsiteY1" fmla="*/ 685800 h 4652683"/>
                <a:gd name="connsiteX2" fmla="*/ 270824 w 10477424"/>
                <a:gd name="connsiteY2" fmla="*/ 658906 h 4652683"/>
                <a:gd name="connsiteX3" fmla="*/ 338059 w 10477424"/>
                <a:gd name="connsiteY3" fmla="*/ 618565 h 4652683"/>
                <a:gd name="connsiteX4" fmla="*/ 364954 w 10477424"/>
                <a:gd name="connsiteY4" fmla="*/ 591671 h 4652683"/>
                <a:gd name="connsiteX5" fmla="*/ 620448 w 10477424"/>
                <a:gd name="connsiteY5" fmla="*/ 524436 h 4652683"/>
                <a:gd name="connsiteX6" fmla="*/ 674236 w 10477424"/>
                <a:gd name="connsiteY6" fmla="*/ 497541 h 4652683"/>
                <a:gd name="connsiteX7" fmla="*/ 944674 w 10477424"/>
                <a:gd name="connsiteY7" fmla="*/ 515725 h 4652683"/>
                <a:gd name="connsiteX8" fmla="*/ 916283 w 10477424"/>
                <a:gd name="connsiteY8" fmla="*/ 430306 h 4652683"/>
                <a:gd name="connsiteX9" fmla="*/ 1010412 w 10477424"/>
                <a:gd name="connsiteY9" fmla="*/ 416859 h 4652683"/>
                <a:gd name="connsiteX10" fmla="*/ 1117989 w 10477424"/>
                <a:gd name="connsiteY10" fmla="*/ 389965 h 4652683"/>
                <a:gd name="connsiteX11" fmla="*/ 1198671 w 10477424"/>
                <a:gd name="connsiteY11" fmla="*/ 537883 h 4652683"/>
                <a:gd name="connsiteX12" fmla="*/ 1225565 w 10477424"/>
                <a:gd name="connsiteY12" fmla="*/ 497541 h 4652683"/>
                <a:gd name="connsiteX13" fmla="*/ 1386930 w 10477424"/>
                <a:gd name="connsiteY13" fmla="*/ 322730 h 4652683"/>
                <a:gd name="connsiteX14" fmla="*/ 1427271 w 10477424"/>
                <a:gd name="connsiteY14" fmla="*/ 430306 h 4652683"/>
                <a:gd name="connsiteX15" fmla="*/ 1454165 w 10477424"/>
                <a:gd name="connsiteY15" fmla="*/ 484094 h 4652683"/>
                <a:gd name="connsiteX16" fmla="*/ 1682765 w 10477424"/>
                <a:gd name="connsiteY16" fmla="*/ 363071 h 4652683"/>
                <a:gd name="connsiteX17" fmla="*/ 1803789 w 10477424"/>
                <a:gd name="connsiteY17" fmla="*/ 282389 h 4652683"/>
                <a:gd name="connsiteX18" fmla="*/ 2220648 w 10477424"/>
                <a:gd name="connsiteY18" fmla="*/ 161365 h 4652683"/>
                <a:gd name="connsiteX19" fmla="*/ 2344657 w 10477424"/>
                <a:gd name="connsiteY19" fmla="*/ 314780 h 4652683"/>
                <a:gd name="connsiteX20" fmla="*/ 2803357 w 10477424"/>
                <a:gd name="connsiteY20" fmla="*/ 375672 h 4652683"/>
                <a:gd name="connsiteX21" fmla="*/ 2718189 w 10477424"/>
                <a:gd name="connsiteY21" fmla="*/ 80683 h 4652683"/>
                <a:gd name="connsiteX22" fmla="*/ 2731636 w 10477424"/>
                <a:gd name="connsiteY22" fmla="*/ 161365 h 4652683"/>
                <a:gd name="connsiteX23" fmla="*/ 2745083 w 10477424"/>
                <a:gd name="connsiteY23" fmla="*/ 295836 h 4652683"/>
                <a:gd name="connsiteX24" fmla="*/ 2758530 w 10477424"/>
                <a:gd name="connsiteY24" fmla="*/ 336177 h 4652683"/>
                <a:gd name="connsiteX25" fmla="*/ 2798871 w 10477424"/>
                <a:gd name="connsiteY25" fmla="*/ 349624 h 4652683"/>
                <a:gd name="connsiteX26" fmla="*/ 2973683 w 10477424"/>
                <a:gd name="connsiteY26" fmla="*/ 322730 h 4652683"/>
                <a:gd name="connsiteX27" fmla="*/ 3175389 w 10477424"/>
                <a:gd name="connsiteY27" fmla="*/ 268941 h 4652683"/>
                <a:gd name="connsiteX28" fmla="*/ 3471224 w 10477424"/>
                <a:gd name="connsiteY28" fmla="*/ 201706 h 4652683"/>
                <a:gd name="connsiteX29" fmla="*/ 3928424 w 10477424"/>
                <a:gd name="connsiteY29" fmla="*/ 309283 h 4652683"/>
                <a:gd name="connsiteX30" fmla="*/ 3941871 w 10477424"/>
                <a:gd name="connsiteY30" fmla="*/ 416859 h 4652683"/>
                <a:gd name="connsiteX31" fmla="*/ 4264601 w 10477424"/>
                <a:gd name="connsiteY31" fmla="*/ 389965 h 4652683"/>
                <a:gd name="connsiteX32" fmla="*/ 4385624 w 10477424"/>
                <a:gd name="connsiteY32" fmla="*/ 349624 h 4652683"/>
                <a:gd name="connsiteX33" fmla="*/ 4479754 w 10477424"/>
                <a:gd name="connsiteY33" fmla="*/ 336177 h 4652683"/>
                <a:gd name="connsiteX34" fmla="*/ 4520095 w 10477424"/>
                <a:gd name="connsiteY34" fmla="*/ 322730 h 4652683"/>
                <a:gd name="connsiteX35" fmla="*/ 4842824 w 10477424"/>
                <a:gd name="connsiteY35" fmla="*/ 363071 h 4652683"/>
                <a:gd name="connsiteX36" fmla="*/ 5044530 w 10477424"/>
                <a:gd name="connsiteY36" fmla="*/ 349624 h 4652683"/>
                <a:gd name="connsiteX37" fmla="*/ 5595859 w 10477424"/>
                <a:gd name="connsiteY37" fmla="*/ 242047 h 4652683"/>
                <a:gd name="connsiteX38" fmla="*/ 5649648 w 10477424"/>
                <a:gd name="connsiteY38" fmla="*/ 228600 h 4652683"/>
                <a:gd name="connsiteX39" fmla="*/ 5784118 w 10477424"/>
                <a:gd name="connsiteY39" fmla="*/ 188259 h 4652683"/>
                <a:gd name="connsiteX40" fmla="*/ 6389236 w 10477424"/>
                <a:gd name="connsiteY40" fmla="*/ 147918 h 4652683"/>
                <a:gd name="connsiteX41" fmla="*/ 6698518 w 10477424"/>
                <a:gd name="connsiteY41" fmla="*/ 80683 h 4652683"/>
                <a:gd name="connsiteX42" fmla="*/ 6779201 w 10477424"/>
                <a:gd name="connsiteY42" fmla="*/ 67236 h 4652683"/>
                <a:gd name="connsiteX43" fmla="*/ 7115377 w 10477424"/>
                <a:gd name="connsiteY43" fmla="*/ 80683 h 4652683"/>
                <a:gd name="connsiteX44" fmla="*/ 7155718 w 10477424"/>
                <a:gd name="connsiteY44" fmla="*/ 94130 h 4652683"/>
                <a:gd name="connsiteX45" fmla="*/ 7276742 w 10477424"/>
                <a:gd name="connsiteY45" fmla="*/ 188259 h 4652683"/>
                <a:gd name="connsiteX46" fmla="*/ 7303636 w 10477424"/>
                <a:gd name="connsiteY46" fmla="*/ 242047 h 4652683"/>
                <a:gd name="connsiteX47" fmla="*/ 7317083 w 10477424"/>
                <a:gd name="connsiteY47" fmla="*/ 336177 h 4652683"/>
                <a:gd name="connsiteX48" fmla="*/ 7357424 w 10477424"/>
                <a:gd name="connsiteY48" fmla="*/ 363071 h 4652683"/>
                <a:gd name="connsiteX49" fmla="*/ 7424659 w 10477424"/>
                <a:gd name="connsiteY49" fmla="*/ 349624 h 4652683"/>
                <a:gd name="connsiteX50" fmla="*/ 7505342 w 10477424"/>
                <a:gd name="connsiteY50" fmla="*/ 336177 h 4652683"/>
                <a:gd name="connsiteX51" fmla="*/ 7693601 w 10477424"/>
                <a:gd name="connsiteY51" fmla="*/ 282389 h 4652683"/>
                <a:gd name="connsiteX52" fmla="*/ 8016330 w 10477424"/>
                <a:gd name="connsiteY52" fmla="*/ 174812 h 4652683"/>
                <a:gd name="connsiteX53" fmla="*/ 8298718 w 10477424"/>
                <a:gd name="connsiteY53" fmla="*/ 121024 h 4652683"/>
                <a:gd name="connsiteX54" fmla="*/ 8352506 w 10477424"/>
                <a:gd name="connsiteY54" fmla="*/ 107577 h 4652683"/>
                <a:gd name="connsiteX55" fmla="*/ 8567659 w 10477424"/>
                <a:gd name="connsiteY55" fmla="*/ 67236 h 4652683"/>
                <a:gd name="connsiteX56" fmla="*/ 8587082 w 10477424"/>
                <a:gd name="connsiteY56" fmla="*/ 207486 h 4652683"/>
                <a:gd name="connsiteX57" fmla="*/ 8675236 w 10477424"/>
                <a:gd name="connsiteY57" fmla="*/ 201706 h 4652683"/>
                <a:gd name="connsiteX58" fmla="*/ 8715577 w 10477424"/>
                <a:gd name="connsiteY58" fmla="*/ 228600 h 4652683"/>
                <a:gd name="connsiteX59" fmla="*/ 8957624 w 10477424"/>
                <a:gd name="connsiteY59" fmla="*/ 215153 h 4652683"/>
                <a:gd name="connsiteX60" fmla="*/ 8997965 w 10477424"/>
                <a:gd name="connsiteY60" fmla="*/ 201706 h 4652683"/>
                <a:gd name="connsiteX61" fmla="*/ 9213118 w 10477424"/>
                <a:gd name="connsiteY61" fmla="*/ 188259 h 4652683"/>
                <a:gd name="connsiteX62" fmla="*/ 9307248 w 10477424"/>
                <a:gd name="connsiteY62" fmla="*/ 201706 h 4652683"/>
                <a:gd name="connsiteX63" fmla="*/ 9589636 w 10477424"/>
                <a:gd name="connsiteY63" fmla="*/ 161365 h 4652683"/>
                <a:gd name="connsiteX64" fmla="*/ 9710659 w 10477424"/>
                <a:gd name="connsiteY64" fmla="*/ 121024 h 4652683"/>
                <a:gd name="connsiteX65" fmla="*/ 9939259 w 10477424"/>
                <a:gd name="connsiteY65" fmla="*/ 53789 h 4652683"/>
                <a:gd name="connsiteX66" fmla="*/ 10127518 w 10477424"/>
                <a:gd name="connsiteY66" fmla="*/ 0 h 4652683"/>
                <a:gd name="connsiteX67" fmla="*/ 10181306 w 10477424"/>
                <a:gd name="connsiteY67" fmla="*/ 13447 h 4652683"/>
                <a:gd name="connsiteX68" fmla="*/ 10194754 w 10477424"/>
                <a:gd name="connsiteY68" fmla="*/ 53789 h 4652683"/>
                <a:gd name="connsiteX69" fmla="*/ 10221648 w 10477424"/>
                <a:gd name="connsiteY69" fmla="*/ 215153 h 4652683"/>
                <a:gd name="connsiteX70" fmla="*/ 10288883 w 10477424"/>
                <a:gd name="connsiteY70" fmla="*/ 336177 h 4652683"/>
                <a:gd name="connsiteX71" fmla="*/ 10329224 w 10477424"/>
                <a:gd name="connsiteY71" fmla="*/ 363071 h 4652683"/>
                <a:gd name="connsiteX72" fmla="*/ 10315777 w 10477424"/>
                <a:gd name="connsiteY72" fmla="*/ 537883 h 4652683"/>
                <a:gd name="connsiteX73" fmla="*/ 10235095 w 10477424"/>
                <a:gd name="connsiteY73" fmla="*/ 779930 h 4652683"/>
                <a:gd name="connsiteX74" fmla="*/ 10181306 w 10477424"/>
                <a:gd name="connsiteY74" fmla="*/ 968189 h 4652683"/>
                <a:gd name="connsiteX75" fmla="*/ 10167859 w 10477424"/>
                <a:gd name="connsiteY75" fmla="*/ 1021977 h 4652683"/>
                <a:gd name="connsiteX76" fmla="*/ 10100624 w 10477424"/>
                <a:gd name="connsiteY76" fmla="*/ 1398494 h 4652683"/>
                <a:gd name="connsiteX77" fmla="*/ 10356118 w 10477424"/>
                <a:gd name="connsiteY77" fmla="*/ 1667436 h 4652683"/>
                <a:gd name="connsiteX78" fmla="*/ 10450248 w 10477424"/>
                <a:gd name="connsiteY78" fmla="*/ 1721224 h 4652683"/>
                <a:gd name="connsiteX79" fmla="*/ 10477142 w 10477424"/>
                <a:gd name="connsiteY79" fmla="*/ 1775012 h 4652683"/>
                <a:gd name="connsiteX80" fmla="*/ 10463695 w 10477424"/>
                <a:gd name="connsiteY80" fmla="*/ 1815353 h 4652683"/>
                <a:gd name="connsiteX81" fmla="*/ 10396459 w 10477424"/>
                <a:gd name="connsiteY81" fmla="*/ 1936377 h 4652683"/>
                <a:gd name="connsiteX82" fmla="*/ 10369565 w 10477424"/>
                <a:gd name="connsiteY82" fmla="*/ 1990165 h 4652683"/>
                <a:gd name="connsiteX83" fmla="*/ 10302330 w 10477424"/>
                <a:gd name="connsiteY83" fmla="*/ 2097741 h 4652683"/>
                <a:gd name="connsiteX84" fmla="*/ 10288883 w 10477424"/>
                <a:gd name="connsiteY84" fmla="*/ 2138083 h 4652683"/>
                <a:gd name="connsiteX85" fmla="*/ 10154412 w 10477424"/>
                <a:gd name="connsiteY85" fmla="*/ 2326341 h 4652683"/>
                <a:gd name="connsiteX86" fmla="*/ 10114071 w 10477424"/>
                <a:gd name="connsiteY86" fmla="*/ 2393577 h 4652683"/>
                <a:gd name="connsiteX87" fmla="*/ 10087177 w 10477424"/>
                <a:gd name="connsiteY87" fmla="*/ 2433918 h 4652683"/>
                <a:gd name="connsiteX88" fmla="*/ 10100624 w 10477424"/>
                <a:gd name="connsiteY88" fmla="*/ 2541494 h 4652683"/>
                <a:gd name="connsiteX89" fmla="*/ 10221648 w 10477424"/>
                <a:gd name="connsiteY89" fmla="*/ 2608730 h 4652683"/>
                <a:gd name="connsiteX90" fmla="*/ 10248542 w 10477424"/>
                <a:gd name="connsiteY90" fmla="*/ 2649071 h 4652683"/>
                <a:gd name="connsiteX91" fmla="*/ 10221648 w 10477424"/>
                <a:gd name="connsiteY91" fmla="*/ 2689412 h 4652683"/>
                <a:gd name="connsiteX92" fmla="*/ 10114071 w 10477424"/>
                <a:gd name="connsiteY92" fmla="*/ 2770094 h 4652683"/>
                <a:gd name="connsiteX93" fmla="*/ 10073730 w 10477424"/>
                <a:gd name="connsiteY93" fmla="*/ 2810436 h 4652683"/>
                <a:gd name="connsiteX94" fmla="*/ 10033389 w 10477424"/>
                <a:gd name="connsiteY94" fmla="*/ 2944906 h 4652683"/>
                <a:gd name="connsiteX95" fmla="*/ 10019942 w 10477424"/>
                <a:gd name="connsiteY95" fmla="*/ 3092824 h 4652683"/>
                <a:gd name="connsiteX96" fmla="*/ 9993048 w 10477424"/>
                <a:gd name="connsiteY96" fmla="*/ 3146612 h 4652683"/>
                <a:gd name="connsiteX97" fmla="*/ 9966154 w 10477424"/>
                <a:gd name="connsiteY97" fmla="*/ 3240741 h 4652683"/>
                <a:gd name="connsiteX98" fmla="*/ 9939259 w 10477424"/>
                <a:gd name="connsiteY98" fmla="*/ 3307977 h 4652683"/>
                <a:gd name="connsiteX99" fmla="*/ 9898918 w 10477424"/>
                <a:gd name="connsiteY99" fmla="*/ 3429000 h 4652683"/>
                <a:gd name="connsiteX100" fmla="*/ 9858577 w 10477424"/>
                <a:gd name="connsiteY100" fmla="*/ 3576918 h 4652683"/>
                <a:gd name="connsiteX101" fmla="*/ 9213118 w 10477424"/>
                <a:gd name="connsiteY101" fmla="*/ 3805518 h 4652683"/>
                <a:gd name="connsiteX102" fmla="*/ 9038306 w 10477424"/>
                <a:gd name="connsiteY102" fmla="*/ 3818965 h 4652683"/>
                <a:gd name="connsiteX103" fmla="*/ 8836601 w 10477424"/>
                <a:gd name="connsiteY103" fmla="*/ 3872753 h 4652683"/>
                <a:gd name="connsiteX104" fmla="*/ 8702130 w 10477424"/>
                <a:gd name="connsiteY104" fmla="*/ 3886200 h 4652683"/>
                <a:gd name="connsiteX105" fmla="*/ 8608001 w 10477424"/>
                <a:gd name="connsiteY105" fmla="*/ 3926541 h 4652683"/>
                <a:gd name="connsiteX106" fmla="*/ 8513871 w 10477424"/>
                <a:gd name="connsiteY106" fmla="*/ 3953436 h 4652683"/>
                <a:gd name="connsiteX107" fmla="*/ 8594554 w 10477424"/>
                <a:gd name="connsiteY107" fmla="*/ 3966883 h 4652683"/>
                <a:gd name="connsiteX108" fmla="*/ 8903836 w 10477424"/>
                <a:gd name="connsiteY108" fmla="*/ 4020671 h 4652683"/>
                <a:gd name="connsiteX109" fmla="*/ 8890389 w 10477424"/>
                <a:gd name="connsiteY109" fmla="*/ 4074459 h 4652683"/>
                <a:gd name="connsiteX110" fmla="*/ 8850048 w 10477424"/>
                <a:gd name="connsiteY110" fmla="*/ 4114800 h 4652683"/>
                <a:gd name="connsiteX111" fmla="*/ 8688683 w 10477424"/>
                <a:gd name="connsiteY111" fmla="*/ 4235824 h 4652683"/>
                <a:gd name="connsiteX112" fmla="*/ 8621448 w 10477424"/>
                <a:gd name="connsiteY112" fmla="*/ 4289612 h 4652683"/>
                <a:gd name="connsiteX113" fmla="*/ 8392848 w 10477424"/>
                <a:gd name="connsiteY113" fmla="*/ 4424083 h 4652683"/>
                <a:gd name="connsiteX114" fmla="*/ 8285271 w 10477424"/>
                <a:gd name="connsiteY114" fmla="*/ 4450977 h 4652683"/>
                <a:gd name="connsiteX115" fmla="*/ 7491895 w 10477424"/>
                <a:gd name="connsiteY115" fmla="*/ 4477871 h 4652683"/>
                <a:gd name="connsiteX116" fmla="*/ 6940565 w 10477424"/>
                <a:gd name="connsiteY116" fmla="*/ 4464424 h 4652683"/>
                <a:gd name="connsiteX117" fmla="*/ 6725412 w 10477424"/>
                <a:gd name="connsiteY117" fmla="*/ 4437530 h 4652683"/>
                <a:gd name="connsiteX118" fmla="*/ 6685071 w 10477424"/>
                <a:gd name="connsiteY118" fmla="*/ 4424083 h 4652683"/>
                <a:gd name="connsiteX119" fmla="*/ 6335448 w 10477424"/>
                <a:gd name="connsiteY119" fmla="*/ 4410636 h 4652683"/>
                <a:gd name="connsiteX120" fmla="*/ 6348895 w 10477424"/>
                <a:gd name="connsiteY120" fmla="*/ 4370294 h 4652683"/>
                <a:gd name="connsiteX121" fmla="*/ 6456471 w 10477424"/>
                <a:gd name="connsiteY121" fmla="*/ 4276165 h 4652683"/>
                <a:gd name="connsiteX122" fmla="*/ 4856271 w 10477424"/>
                <a:gd name="connsiteY122" fmla="*/ 4276165 h 4652683"/>
                <a:gd name="connsiteX123" fmla="*/ 4641118 w 10477424"/>
                <a:gd name="connsiteY123" fmla="*/ 4262718 h 4652683"/>
                <a:gd name="connsiteX124" fmla="*/ 4627671 w 10477424"/>
                <a:gd name="connsiteY124" fmla="*/ 4222377 h 4652683"/>
                <a:gd name="connsiteX125" fmla="*/ 4372177 w 10477424"/>
                <a:gd name="connsiteY125" fmla="*/ 4222377 h 4652683"/>
                <a:gd name="connsiteX126" fmla="*/ 4291495 w 10477424"/>
                <a:gd name="connsiteY126" fmla="*/ 4262718 h 4652683"/>
                <a:gd name="connsiteX127" fmla="*/ 4130130 w 10477424"/>
                <a:gd name="connsiteY127" fmla="*/ 4343400 h 4652683"/>
                <a:gd name="connsiteX128" fmla="*/ 4009106 w 10477424"/>
                <a:gd name="connsiteY128" fmla="*/ 4410636 h 4652683"/>
                <a:gd name="connsiteX129" fmla="*/ 3914977 w 10477424"/>
                <a:gd name="connsiteY129" fmla="*/ 4437530 h 4652683"/>
                <a:gd name="connsiteX130" fmla="*/ 3820848 w 10477424"/>
                <a:gd name="connsiteY130" fmla="*/ 4424083 h 4652683"/>
                <a:gd name="connsiteX131" fmla="*/ 3646036 w 10477424"/>
                <a:gd name="connsiteY131" fmla="*/ 4383741 h 4652683"/>
                <a:gd name="connsiteX132" fmla="*/ 3565354 w 10477424"/>
                <a:gd name="connsiteY132" fmla="*/ 4343400 h 4652683"/>
                <a:gd name="connsiteX133" fmla="*/ 3538459 w 10477424"/>
                <a:gd name="connsiteY133" fmla="*/ 4316506 h 4652683"/>
                <a:gd name="connsiteX134" fmla="*/ 3377095 w 10477424"/>
                <a:gd name="connsiteY134" fmla="*/ 4249271 h 4652683"/>
                <a:gd name="connsiteX135" fmla="*/ 3309859 w 10477424"/>
                <a:gd name="connsiteY135" fmla="*/ 4222377 h 4652683"/>
                <a:gd name="connsiteX136" fmla="*/ 3188836 w 10477424"/>
                <a:gd name="connsiteY136" fmla="*/ 4195483 h 4652683"/>
                <a:gd name="connsiteX137" fmla="*/ 2973683 w 10477424"/>
                <a:gd name="connsiteY137" fmla="*/ 4249271 h 4652683"/>
                <a:gd name="connsiteX138" fmla="*/ 2785424 w 10477424"/>
                <a:gd name="connsiteY138" fmla="*/ 4370294 h 4652683"/>
                <a:gd name="connsiteX139" fmla="*/ 2650954 w 10477424"/>
                <a:gd name="connsiteY139" fmla="*/ 4437530 h 4652683"/>
                <a:gd name="connsiteX140" fmla="*/ 2503036 w 10477424"/>
                <a:gd name="connsiteY140" fmla="*/ 4450977 h 4652683"/>
                <a:gd name="connsiteX141" fmla="*/ 1951706 w 10477424"/>
                <a:gd name="connsiteY141" fmla="*/ 4572000 h 4652683"/>
                <a:gd name="connsiteX142" fmla="*/ 1669318 w 10477424"/>
                <a:gd name="connsiteY142" fmla="*/ 4585447 h 4652683"/>
                <a:gd name="connsiteX143" fmla="*/ 1427271 w 10477424"/>
                <a:gd name="connsiteY143" fmla="*/ 4598894 h 4652683"/>
                <a:gd name="connsiteX144" fmla="*/ 1292801 w 10477424"/>
                <a:gd name="connsiteY144" fmla="*/ 4585447 h 4652683"/>
                <a:gd name="connsiteX145" fmla="*/ 1279354 w 10477424"/>
                <a:gd name="connsiteY145" fmla="*/ 4545106 h 4652683"/>
                <a:gd name="connsiteX146" fmla="*/ 1265906 w 10477424"/>
                <a:gd name="connsiteY146" fmla="*/ 4397189 h 4652683"/>
                <a:gd name="connsiteX147" fmla="*/ 1212118 w 10477424"/>
                <a:gd name="connsiteY147" fmla="*/ 4383741 h 4652683"/>
                <a:gd name="connsiteX148" fmla="*/ 1171777 w 10477424"/>
                <a:gd name="connsiteY148" fmla="*/ 4424083 h 4652683"/>
                <a:gd name="connsiteX149" fmla="*/ 1131436 w 10477424"/>
                <a:gd name="connsiteY149" fmla="*/ 4437530 h 4652683"/>
                <a:gd name="connsiteX150" fmla="*/ 1037306 w 10477424"/>
                <a:gd name="connsiteY150" fmla="*/ 4531659 h 4652683"/>
                <a:gd name="connsiteX151" fmla="*/ 916283 w 10477424"/>
                <a:gd name="connsiteY151" fmla="*/ 4612341 h 4652683"/>
                <a:gd name="connsiteX152" fmla="*/ 808706 w 10477424"/>
                <a:gd name="connsiteY152" fmla="*/ 4652683 h 4652683"/>
                <a:gd name="connsiteX153" fmla="*/ 620448 w 10477424"/>
                <a:gd name="connsiteY153" fmla="*/ 4612341 h 4652683"/>
                <a:gd name="connsiteX154" fmla="*/ 566659 w 10477424"/>
                <a:gd name="connsiteY154" fmla="*/ 4558553 h 4652683"/>
                <a:gd name="connsiteX155" fmla="*/ 539765 w 10477424"/>
                <a:gd name="connsiteY155" fmla="*/ 4504765 h 4652683"/>
                <a:gd name="connsiteX156" fmla="*/ 526318 w 10477424"/>
                <a:gd name="connsiteY156" fmla="*/ 4464424 h 4652683"/>
                <a:gd name="connsiteX157" fmla="*/ 472530 w 10477424"/>
                <a:gd name="connsiteY157" fmla="*/ 4437530 h 4652683"/>
                <a:gd name="connsiteX158" fmla="*/ 378401 w 10477424"/>
                <a:gd name="connsiteY158" fmla="*/ 4329953 h 4652683"/>
                <a:gd name="connsiteX159" fmla="*/ 351506 w 10477424"/>
                <a:gd name="connsiteY159" fmla="*/ 4276165 h 4652683"/>
                <a:gd name="connsiteX160" fmla="*/ 338059 w 10477424"/>
                <a:gd name="connsiteY160" fmla="*/ 4235824 h 4652683"/>
                <a:gd name="connsiteX161" fmla="*/ 297718 w 10477424"/>
                <a:gd name="connsiteY161" fmla="*/ 4195483 h 4652683"/>
                <a:gd name="connsiteX162" fmla="*/ 270824 w 10477424"/>
                <a:gd name="connsiteY162" fmla="*/ 3993777 h 4652683"/>
                <a:gd name="connsiteX163" fmla="*/ 243930 w 10477424"/>
                <a:gd name="connsiteY163" fmla="*/ 3321424 h 4652683"/>
                <a:gd name="connsiteX164" fmla="*/ 55671 w 10477424"/>
                <a:gd name="connsiteY164" fmla="*/ 3025589 h 4652683"/>
                <a:gd name="connsiteX165" fmla="*/ 28777 w 10477424"/>
                <a:gd name="connsiteY165" fmla="*/ 2904565 h 4652683"/>
                <a:gd name="connsiteX166" fmla="*/ 1883 w 10477424"/>
                <a:gd name="connsiteY166" fmla="*/ 2689412 h 4652683"/>
                <a:gd name="connsiteX167" fmla="*/ 82565 w 10477424"/>
                <a:gd name="connsiteY167" fmla="*/ 2662518 h 4652683"/>
                <a:gd name="connsiteX168" fmla="*/ 257377 w 10477424"/>
                <a:gd name="connsiteY168" fmla="*/ 2460812 h 4652683"/>
                <a:gd name="connsiteX169" fmla="*/ 230483 w 10477424"/>
                <a:gd name="connsiteY169" fmla="*/ 2380130 h 4652683"/>
                <a:gd name="connsiteX170" fmla="*/ 122906 w 10477424"/>
                <a:gd name="connsiteY170" fmla="*/ 2312894 h 4652683"/>
                <a:gd name="connsiteX171" fmla="*/ 1883 w 10477424"/>
                <a:gd name="connsiteY171" fmla="*/ 2151530 h 4652683"/>
                <a:gd name="connsiteX172" fmla="*/ 96012 w 10477424"/>
                <a:gd name="connsiteY172" fmla="*/ 1828800 h 4652683"/>
                <a:gd name="connsiteX173" fmla="*/ 149801 w 10477424"/>
                <a:gd name="connsiteY173" fmla="*/ 1707777 h 4652683"/>
                <a:gd name="connsiteX174" fmla="*/ 176695 w 10477424"/>
                <a:gd name="connsiteY174" fmla="*/ 1613647 h 4652683"/>
                <a:gd name="connsiteX175" fmla="*/ 203589 w 10477424"/>
                <a:gd name="connsiteY175" fmla="*/ 1519518 h 4652683"/>
                <a:gd name="connsiteX176" fmla="*/ 217036 w 10477424"/>
                <a:gd name="connsiteY176" fmla="*/ 1438836 h 4652683"/>
                <a:gd name="connsiteX177" fmla="*/ 230483 w 10477424"/>
                <a:gd name="connsiteY177" fmla="*/ 1102659 h 4652683"/>
                <a:gd name="connsiteX178" fmla="*/ 217036 w 10477424"/>
                <a:gd name="connsiteY178" fmla="*/ 1048871 h 4652683"/>
                <a:gd name="connsiteX179" fmla="*/ 163248 w 10477424"/>
                <a:gd name="connsiteY179" fmla="*/ 1021977 h 4652683"/>
                <a:gd name="connsiteX180" fmla="*/ 122906 w 10477424"/>
                <a:gd name="connsiteY180" fmla="*/ 941294 h 4652683"/>
                <a:gd name="connsiteX181" fmla="*/ 109459 w 10477424"/>
                <a:gd name="connsiteY181" fmla="*/ 900953 h 4652683"/>
                <a:gd name="connsiteX182" fmla="*/ 136354 w 10477424"/>
                <a:gd name="connsiteY182" fmla="*/ 753036 h 4652683"/>
                <a:gd name="connsiteX183" fmla="*/ 109459 w 10477424"/>
                <a:gd name="connsiteY183" fmla="*/ 726141 h 4652683"/>
                <a:gd name="connsiteX184" fmla="*/ 136354 w 10477424"/>
                <a:gd name="connsiteY184" fmla="*/ 699247 h 4652683"/>
                <a:gd name="connsiteX185" fmla="*/ 311165 w 10477424"/>
                <a:gd name="connsiteY185" fmla="*/ 685800 h 4652683"/>
                <a:gd name="connsiteX186" fmla="*/ 418742 w 10477424"/>
                <a:gd name="connsiteY186" fmla="*/ 658906 h 4652683"/>
                <a:gd name="connsiteX187" fmla="*/ 499424 w 10477424"/>
                <a:gd name="connsiteY187" fmla="*/ 632012 h 4652683"/>
                <a:gd name="connsiteX188" fmla="*/ 553212 w 10477424"/>
                <a:gd name="connsiteY188" fmla="*/ 618565 h 4652683"/>
                <a:gd name="connsiteX189" fmla="*/ 566659 w 10477424"/>
                <a:gd name="connsiteY189" fmla="*/ 578224 h 4652683"/>
                <a:gd name="connsiteX190" fmla="*/ 580106 w 10477424"/>
                <a:gd name="connsiteY190" fmla="*/ 497541 h 4652683"/>
                <a:gd name="connsiteX191" fmla="*/ 607001 w 10477424"/>
                <a:gd name="connsiteY191" fmla="*/ 470647 h 4652683"/>
                <a:gd name="connsiteX0" fmla="*/ 69118 w 10477424"/>
                <a:gd name="connsiteY0" fmla="*/ 771609 h 4657809"/>
                <a:gd name="connsiteX1" fmla="*/ 217036 w 10477424"/>
                <a:gd name="connsiteY1" fmla="*/ 690926 h 4657809"/>
                <a:gd name="connsiteX2" fmla="*/ 270824 w 10477424"/>
                <a:gd name="connsiteY2" fmla="*/ 664032 h 4657809"/>
                <a:gd name="connsiteX3" fmla="*/ 338059 w 10477424"/>
                <a:gd name="connsiteY3" fmla="*/ 623691 h 4657809"/>
                <a:gd name="connsiteX4" fmla="*/ 364954 w 10477424"/>
                <a:gd name="connsiteY4" fmla="*/ 596797 h 4657809"/>
                <a:gd name="connsiteX5" fmla="*/ 620448 w 10477424"/>
                <a:gd name="connsiteY5" fmla="*/ 529562 h 4657809"/>
                <a:gd name="connsiteX6" fmla="*/ 674236 w 10477424"/>
                <a:gd name="connsiteY6" fmla="*/ 502667 h 4657809"/>
                <a:gd name="connsiteX7" fmla="*/ 944674 w 10477424"/>
                <a:gd name="connsiteY7" fmla="*/ 520851 h 4657809"/>
                <a:gd name="connsiteX8" fmla="*/ 916283 w 10477424"/>
                <a:gd name="connsiteY8" fmla="*/ 435432 h 4657809"/>
                <a:gd name="connsiteX9" fmla="*/ 1010412 w 10477424"/>
                <a:gd name="connsiteY9" fmla="*/ 421985 h 4657809"/>
                <a:gd name="connsiteX10" fmla="*/ 1117989 w 10477424"/>
                <a:gd name="connsiteY10" fmla="*/ 395091 h 4657809"/>
                <a:gd name="connsiteX11" fmla="*/ 1198671 w 10477424"/>
                <a:gd name="connsiteY11" fmla="*/ 543009 h 4657809"/>
                <a:gd name="connsiteX12" fmla="*/ 1225565 w 10477424"/>
                <a:gd name="connsiteY12" fmla="*/ 502667 h 4657809"/>
                <a:gd name="connsiteX13" fmla="*/ 1386930 w 10477424"/>
                <a:gd name="connsiteY13" fmla="*/ 327856 h 4657809"/>
                <a:gd name="connsiteX14" fmla="*/ 1427271 w 10477424"/>
                <a:gd name="connsiteY14" fmla="*/ 435432 h 4657809"/>
                <a:gd name="connsiteX15" fmla="*/ 1454165 w 10477424"/>
                <a:gd name="connsiteY15" fmla="*/ 489220 h 4657809"/>
                <a:gd name="connsiteX16" fmla="*/ 1682765 w 10477424"/>
                <a:gd name="connsiteY16" fmla="*/ 368197 h 4657809"/>
                <a:gd name="connsiteX17" fmla="*/ 1803789 w 10477424"/>
                <a:gd name="connsiteY17" fmla="*/ 287515 h 4657809"/>
                <a:gd name="connsiteX18" fmla="*/ 2220648 w 10477424"/>
                <a:gd name="connsiteY18" fmla="*/ 166491 h 4657809"/>
                <a:gd name="connsiteX19" fmla="*/ 2344657 w 10477424"/>
                <a:gd name="connsiteY19" fmla="*/ 319906 h 4657809"/>
                <a:gd name="connsiteX20" fmla="*/ 2803357 w 10477424"/>
                <a:gd name="connsiteY20" fmla="*/ 380798 h 4657809"/>
                <a:gd name="connsiteX21" fmla="*/ 2718189 w 10477424"/>
                <a:gd name="connsiteY21" fmla="*/ 85809 h 4657809"/>
                <a:gd name="connsiteX22" fmla="*/ 2731636 w 10477424"/>
                <a:gd name="connsiteY22" fmla="*/ 166491 h 4657809"/>
                <a:gd name="connsiteX23" fmla="*/ 2745083 w 10477424"/>
                <a:gd name="connsiteY23" fmla="*/ 300962 h 4657809"/>
                <a:gd name="connsiteX24" fmla="*/ 2758530 w 10477424"/>
                <a:gd name="connsiteY24" fmla="*/ 341303 h 4657809"/>
                <a:gd name="connsiteX25" fmla="*/ 2798871 w 10477424"/>
                <a:gd name="connsiteY25" fmla="*/ 354750 h 4657809"/>
                <a:gd name="connsiteX26" fmla="*/ 2973683 w 10477424"/>
                <a:gd name="connsiteY26" fmla="*/ 327856 h 4657809"/>
                <a:gd name="connsiteX27" fmla="*/ 3175389 w 10477424"/>
                <a:gd name="connsiteY27" fmla="*/ 274067 h 4657809"/>
                <a:gd name="connsiteX28" fmla="*/ 3471224 w 10477424"/>
                <a:gd name="connsiteY28" fmla="*/ 206832 h 4657809"/>
                <a:gd name="connsiteX29" fmla="*/ 3928424 w 10477424"/>
                <a:gd name="connsiteY29" fmla="*/ 314409 h 4657809"/>
                <a:gd name="connsiteX30" fmla="*/ 3941871 w 10477424"/>
                <a:gd name="connsiteY30" fmla="*/ 421985 h 4657809"/>
                <a:gd name="connsiteX31" fmla="*/ 4264601 w 10477424"/>
                <a:gd name="connsiteY31" fmla="*/ 395091 h 4657809"/>
                <a:gd name="connsiteX32" fmla="*/ 4385624 w 10477424"/>
                <a:gd name="connsiteY32" fmla="*/ 354750 h 4657809"/>
                <a:gd name="connsiteX33" fmla="*/ 4479754 w 10477424"/>
                <a:gd name="connsiteY33" fmla="*/ 341303 h 4657809"/>
                <a:gd name="connsiteX34" fmla="*/ 4520095 w 10477424"/>
                <a:gd name="connsiteY34" fmla="*/ 327856 h 4657809"/>
                <a:gd name="connsiteX35" fmla="*/ 4842824 w 10477424"/>
                <a:gd name="connsiteY35" fmla="*/ 368197 h 4657809"/>
                <a:gd name="connsiteX36" fmla="*/ 5044530 w 10477424"/>
                <a:gd name="connsiteY36" fmla="*/ 354750 h 4657809"/>
                <a:gd name="connsiteX37" fmla="*/ 5595859 w 10477424"/>
                <a:gd name="connsiteY37" fmla="*/ 247173 h 4657809"/>
                <a:gd name="connsiteX38" fmla="*/ 5649648 w 10477424"/>
                <a:gd name="connsiteY38" fmla="*/ 233726 h 4657809"/>
                <a:gd name="connsiteX39" fmla="*/ 5784118 w 10477424"/>
                <a:gd name="connsiteY39" fmla="*/ 193385 h 4657809"/>
                <a:gd name="connsiteX40" fmla="*/ 6389236 w 10477424"/>
                <a:gd name="connsiteY40" fmla="*/ 153044 h 4657809"/>
                <a:gd name="connsiteX41" fmla="*/ 6698518 w 10477424"/>
                <a:gd name="connsiteY41" fmla="*/ 85809 h 4657809"/>
                <a:gd name="connsiteX42" fmla="*/ 6779201 w 10477424"/>
                <a:gd name="connsiteY42" fmla="*/ 72362 h 4657809"/>
                <a:gd name="connsiteX43" fmla="*/ 7115377 w 10477424"/>
                <a:gd name="connsiteY43" fmla="*/ 85809 h 4657809"/>
                <a:gd name="connsiteX44" fmla="*/ 7155718 w 10477424"/>
                <a:gd name="connsiteY44" fmla="*/ 99256 h 4657809"/>
                <a:gd name="connsiteX45" fmla="*/ 7276742 w 10477424"/>
                <a:gd name="connsiteY45" fmla="*/ 193385 h 4657809"/>
                <a:gd name="connsiteX46" fmla="*/ 7303636 w 10477424"/>
                <a:gd name="connsiteY46" fmla="*/ 247173 h 4657809"/>
                <a:gd name="connsiteX47" fmla="*/ 7317083 w 10477424"/>
                <a:gd name="connsiteY47" fmla="*/ 341303 h 4657809"/>
                <a:gd name="connsiteX48" fmla="*/ 7357424 w 10477424"/>
                <a:gd name="connsiteY48" fmla="*/ 368197 h 4657809"/>
                <a:gd name="connsiteX49" fmla="*/ 7424659 w 10477424"/>
                <a:gd name="connsiteY49" fmla="*/ 354750 h 4657809"/>
                <a:gd name="connsiteX50" fmla="*/ 7505342 w 10477424"/>
                <a:gd name="connsiteY50" fmla="*/ 341303 h 4657809"/>
                <a:gd name="connsiteX51" fmla="*/ 7693601 w 10477424"/>
                <a:gd name="connsiteY51" fmla="*/ 287515 h 4657809"/>
                <a:gd name="connsiteX52" fmla="*/ 8016330 w 10477424"/>
                <a:gd name="connsiteY52" fmla="*/ 179938 h 4657809"/>
                <a:gd name="connsiteX53" fmla="*/ 8298718 w 10477424"/>
                <a:gd name="connsiteY53" fmla="*/ 126150 h 4657809"/>
                <a:gd name="connsiteX54" fmla="*/ 8352506 w 10477424"/>
                <a:gd name="connsiteY54" fmla="*/ 112703 h 4657809"/>
                <a:gd name="connsiteX55" fmla="*/ 8567659 w 10477424"/>
                <a:gd name="connsiteY55" fmla="*/ 72362 h 4657809"/>
                <a:gd name="connsiteX56" fmla="*/ 8587082 w 10477424"/>
                <a:gd name="connsiteY56" fmla="*/ 212612 h 4657809"/>
                <a:gd name="connsiteX57" fmla="*/ 8675236 w 10477424"/>
                <a:gd name="connsiteY57" fmla="*/ 206832 h 4657809"/>
                <a:gd name="connsiteX58" fmla="*/ 8715577 w 10477424"/>
                <a:gd name="connsiteY58" fmla="*/ 233726 h 4657809"/>
                <a:gd name="connsiteX59" fmla="*/ 8957624 w 10477424"/>
                <a:gd name="connsiteY59" fmla="*/ 220279 h 4657809"/>
                <a:gd name="connsiteX60" fmla="*/ 8997965 w 10477424"/>
                <a:gd name="connsiteY60" fmla="*/ 206832 h 4657809"/>
                <a:gd name="connsiteX61" fmla="*/ 9213118 w 10477424"/>
                <a:gd name="connsiteY61" fmla="*/ 193385 h 4657809"/>
                <a:gd name="connsiteX62" fmla="*/ 9307248 w 10477424"/>
                <a:gd name="connsiteY62" fmla="*/ 206832 h 4657809"/>
                <a:gd name="connsiteX63" fmla="*/ 9589636 w 10477424"/>
                <a:gd name="connsiteY63" fmla="*/ 166491 h 4657809"/>
                <a:gd name="connsiteX64" fmla="*/ 9710659 w 10477424"/>
                <a:gd name="connsiteY64" fmla="*/ 126150 h 4657809"/>
                <a:gd name="connsiteX65" fmla="*/ 9939259 w 10477424"/>
                <a:gd name="connsiteY65" fmla="*/ 58915 h 4657809"/>
                <a:gd name="connsiteX66" fmla="*/ 10127518 w 10477424"/>
                <a:gd name="connsiteY66" fmla="*/ 5126 h 4657809"/>
                <a:gd name="connsiteX67" fmla="*/ 10181306 w 10477424"/>
                <a:gd name="connsiteY67" fmla="*/ 18573 h 4657809"/>
                <a:gd name="connsiteX68" fmla="*/ 10063269 w 10477424"/>
                <a:gd name="connsiteY68" fmla="*/ 214979 h 4657809"/>
                <a:gd name="connsiteX69" fmla="*/ 10221648 w 10477424"/>
                <a:gd name="connsiteY69" fmla="*/ 220279 h 4657809"/>
                <a:gd name="connsiteX70" fmla="*/ 10288883 w 10477424"/>
                <a:gd name="connsiteY70" fmla="*/ 341303 h 4657809"/>
                <a:gd name="connsiteX71" fmla="*/ 10329224 w 10477424"/>
                <a:gd name="connsiteY71" fmla="*/ 368197 h 4657809"/>
                <a:gd name="connsiteX72" fmla="*/ 10315777 w 10477424"/>
                <a:gd name="connsiteY72" fmla="*/ 543009 h 4657809"/>
                <a:gd name="connsiteX73" fmla="*/ 10235095 w 10477424"/>
                <a:gd name="connsiteY73" fmla="*/ 785056 h 4657809"/>
                <a:gd name="connsiteX74" fmla="*/ 10181306 w 10477424"/>
                <a:gd name="connsiteY74" fmla="*/ 973315 h 4657809"/>
                <a:gd name="connsiteX75" fmla="*/ 10167859 w 10477424"/>
                <a:gd name="connsiteY75" fmla="*/ 1027103 h 4657809"/>
                <a:gd name="connsiteX76" fmla="*/ 10100624 w 10477424"/>
                <a:gd name="connsiteY76" fmla="*/ 1403620 h 4657809"/>
                <a:gd name="connsiteX77" fmla="*/ 10356118 w 10477424"/>
                <a:gd name="connsiteY77" fmla="*/ 1672562 h 4657809"/>
                <a:gd name="connsiteX78" fmla="*/ 10450248 w 10477424"/>
                <a:gd name="connsiteY78" fmla="*/ 1726350 h 4657809"/>
                <a:gd name="connsiteX79" fmla="*/ 10477142 w 10477424"/>
                <a:gd name="connsiteY79" fmla="*/ 1780138 h 4657809"/>
                <a:gd name="connsiteX80" fmla="*/ 10463695 w 10477424"/>
                <a:gd name="connsiteY80" fmla="*/ 1820479 h 4657809"/>
                <a:gd name="connsiteX81" fmla="*/ 10396459 w 10477424"/>
                <a:gd name="connsiteY81" fmla="*/ 1941503 h 4657809"/>
                <a:gd name="connsiteX82" fmla="*/ 10369565 w 10477424"/>
                <a:gd name="connsiteY82" fmla="*/ 1995291 h 4657809"/>
                <a:gd name="connsiteX83" fmla="*/ 10302330 w 10477424"/>
                <a:gd name="connsiteY83" fmla="*/ 2102867 h 4657809"/>
                <a:gd name="connsiteX84" fmla="*/ 10288883 w 10477424"/>
                <a:gd name="connsiteY84" fmla="*/ 2143209 h 4657809"/>
                <a:gd name="connsiteX85" fmla="*/ 10154412 w 10477424"/>
                <a:gd name="connsiteY85" fmla="*/ 2331467 h 4657809"/>
                <a:gd name="connsiteX86" fmla="*/ 10114071 w 10477424"/>
                <a:gd name="connsiteY86" fmla="*/ 2398703 h 4657809"/>
                <a:gd name="connsiteX87" fmla="*/ 10087177 w 10477424"/>
                <a:gd name="connsiteY87" fmla="*/ 2439044 h 4657809"/>
                <a:gd name="connsiteX88" fmla="*/ 10100624 w 10477424"/>
                <a:gd name="connsiteY88" fmla="*/ 2546620 h 4657809"/>
                <a:gd name="connsiteX89" fmla="*/ 10221648 w 10477424"/>
                <a:gd name="connsiteY89" fmla="*/ 2613856 h 4657809"/>
                <a:gd name="connsiteX90" fmla="*/ 10248542 w 10477424"/>
                <a:gd name="connsiteY90" fmla="*/ 2654197 h 4657809"/>
                <a:gd name="connsiteX91" fmla="*/ 10221648 w 10477424"/>
                <a:gd name="connsiteY91" fmla="*/ 2694538 h 4657809"/>
                <a:gd name="connsiteX92" fmla="*/ 10114071 w 10477424"/>
                <a:gd name="connsiteY92" fmla="*/ 2775220 h 4657809"/>
                <a:gd name="connsiteX93" fmla="*/ 10073730 w 10477424"/>
                <a:gd name="connsiteY93" fmla="*/ 2815562 h 4657809"/>
                <a:gd name="connsiteX94" fmla="*/ 10033389 w 10477424"/>
                <a:gd name="connsiteY94" fmla="*/ 2950032 h 4657809"/>
                <a:gd name="connsiteX95" fmla="*/ 10019942 w 10477424"/>
                <a:gd name="connsiteY95" fmla="*/ 3097950 h 4657809"/>
                <a:gd name="connsiteX96" fmla="*/ 9993048 w 10477424"/>
                <a:gd name="connsiteY96" fmla="*/ 3151738 h 4657809"/>
                <a:gd name="connsiteX97" fmla="*/ 9966154 w 10477424"/>
                <a:gd name="connsiteY97" fmla="*/ 3245867 h 4657809"/>
                <a:gd name="connsiteX98" fmla="*/ 9939259 w 10477424"/>
                <a:gd name="connsiteY98" fmla="*/ 3313103 h 4657809"/>
                <a:gd name="connsiteX99" fmla="*/ 9898918 w 10477424"/>
                <a:gd name="connsiteY99" fmla="*/ 3434126 h 4657809"/>
                <a:gd name="connsiteX100" fmla="*/ 9858577 w 10477424"/>
                <a:gd name="connsiteY100" fmla="*/ 3582044 h 4657809"/>
                <a:gd name="connsiteX101" fmla="*/ 9213118 w 10477424"/>
                <a:gd name="connsiteY101" fmla="*/ 3810644 h 4657809"/>
                <a:gd name="connsiteX102" fmla="*/ 9038306 w 10477424"/>
                <a:gd name="connsiteY102" fmla="*/ 3824091 h 4657809"/>
                <a:gd name="connsiteX103" fmla="*/ 8836601 w 10477424"/>
                <a:gd name="connsiteY103" fmla="*/ 3877879 h 4657809"/>
                <a:gd name="connsiteX104" fmla="*/ 8702130 w 10477424"/>
                <a:gd name="connsiteY104" fmla="*/ 3891326 h 4657809"/>
                <a:gd name="connsiteX105" fmla="*/ 8608001 w 10477424"/>
                <a:gd name="connsiteY105" fmla="*/ 3931667 h 4657809"/>
                <a:gd name="connsiteX106" fmla="*/ 8513871 w 10477424"/>
                <a:gd name="connsiteY106" fmla="*/ 3958562 h 4657809"/>
                <a:gd name="connsiteX107" fmla="*/ 8594554 w 10477424"/>
                <a:gd name="connsiteY107" fmla="*/ 3972009 h 4657809"/>
                <a:gd name="connsiteX108" fmla="*/ 8903836 w 10477424"/>
                <a:gd name="connsiteY108" fmla="*/ 4025797 h 4657809"/>
                <a:gd name="connsiteX109" fmla="*/ 8890389 w 10477424"/>
                <a:gd name="connsiteY109" fmla="*/ 4079585 h 4657809"/>
                <a:gd name="connsiteX110" fmla="*/ 8850048 w 10477424"/>
                <a:gd name="connsiteY110" fmla="*/ 4119926 h 4657809"/>
                <a:gd name="connsiteX111" fmla="*/ 8688683 w 10477424"/>
                <a:gd name="connsiteY111" fmla="*/ 4240950 h 4657809"/>
                <a:gd name="connsiteX112" fmla="*/ 8621448 w 10477424"/>
                <a:gd name="connsiteY112" fmla="*/ 4294738 h 4657809"/>
                <a:gd name="connsiteX113" fmla="*/ 8392848 w 10477424"/>
                <a:gd name="connsiteY113" fmla="*/ 4429209 h 4657809"/>
                <a:gd name="connsiteX114" fmla="*/ 8285271 w 10477424"/>
                <a:gd name="connsiteY114" fmla="*/ 4456103 h 4657809"/>
                <a:gd name="connsiteX115" fmla="*/ 7491895 w 10477424"/>
                <a:gd name="connsiteY115" fmla="*/ 4482997 h 4657809"/>
                <a:gd name="connsiteX116" fmla="*/ 6940565 w 10477424"/>
                <a:gd name="connsiteY116" fmla="*/ 4469550 h 4657809"/>
                <a:gd name="connsiteX117" fmla="*/ 6725412 w 10477424"/>
                <a:gd name="connsiteY117" fmla="*/ 4442656 h 4657809"/>
                <a:gd name="connsiteX118" fmla="*/ 6685071 w 10477424"/>
                <a:gd name="connsiteY118" fmla="*/ 4429209 h 4657809"/>
                <a:gd name="connsiteX119" fmla="*/ 6335448 w 10477424"/>
                <a:gd name="connsiteY119" fmla="*/ 4415762 h 4657809"/>
                <a:gd name="connsiteX120" fmla="*/ 6348895 w 10477424"/>
                <a:gd name="connsiteY120" fmla="*/ 4375420 h 4657809"/>
                <a:gd name="connsiteX121" fmla="*/ 6456471 w 10477424"/>
                <a:gd name="connsiteY121" fmla="*/ 4281291 h 4657809"/>
                <a:gd name="connsiteX122" fmla="*/ 4856271 w 10477424"/>
                <a:gd name="connsiteY122" fmla="*/ 4281291 h 4657809"/>
                <a:gd name="connsiteX123" fmla="*/ 4641118 w 10477424"/>
                <a:gd name="connsiteY123" fmla="*/ 4267844 h 4657809"/>
                <a:gd name="connsiteX124" fmla="*/ 4627671 w 10477424"/>
                <a:gd name="connsiteY124" fmla="*/ 4227503 h 4657809"/>
                <a:gd name="connsiteX125" fmla="*/ 4372177 w 10477424"/>
                <a:gd name="connsiteY125" fmla="*/ 4227503 h 4657809"/>
                <a:gd name="connsiteX126" fmla="*/ 4291495 w 10477424"/>
                <a:gd name="connsiteY126" fmla="*/ 4267844 h 4657809"/>
                <a:gd name="connsiteX127" fmla="*/ 4130130 w 10477424"/>
                <a:gd name="connsiteY127" fmla="*/ 4348526 h 4657809"/>
                <a:gd name="connsiteX128" fmla="*/ 4009106 w 10477424"/>
                <a:gd name="connsiteY128" fmla="*/ 4415762 h 4657809"/>
                <a:gd name="connsiteX129" fmla="*/ 3914977 w 10477424"/>
                <a:gd name="connsiteY129" fmla="*/ 4442656 h 4657809"/>
                <a:gd name="connsiteX130" fmla="*/ 3820848 w 10477424"/>
                <a:gd name="connsiteY130" fmla="*/ 4429209 h 4657809"/>
                <a:gd name="connsiteX131" fmla="*/ 3646036 w 10477424"/>
                <a:gd name="connsiteY131" fmla="*/ 4388867 h 4657809"/>
                <a:gd name="connsiteX132" fmla="*/ 3565354 w 10477424"/>
                <a:gd name="connsiteY132" fmla="*/ 4348526 h 4657809"/>
                <a:gd name="connsiteX133" fmla="*/ 3538459 w 10477424"/>
                <a:gd name="connsiteY133" fmla="*/ 4321632 h 4657809"/>
                <a:gd name="connsiteX134" fmla="*/ 3377095 w 10477424"/>
                <a:gd name="connsiteY134" fmla="*/ 4254397 h 4657809"/>
                <a:gd name="connsiteX135" fmla="*/ 3309859 w 10477424"/>
                <a:gd name="connsiteY135" fmla="*/ 4227503 h 4657809"/>
                <a:gd name="connsiteX136" fmla="*/ 3188836 w 10477424"/>
                <a:gd name="connsiteY136" fmla="*/ 4200609 h 4657809"/>
                <a:gd name="connsiteX137" fmla="*/ 2973683 w 10477424"/>
                <a:gd name="connsiteY137" fmla="*/ 4254397 h 4657809"/>
                <a:gd name="connsiteX138" fmla="*/ 2785424 w 10477424"/>
                <a:gd name="connsiteY138" fmla="*/ 4375420 h 4657809"/>
                <a:gd name="connsiteX139" fmla="*/ 2650954 w 10477424"/>
                <a:gd name="connsiteY139" fmla="*/ 4442656 h 4657809"/>
                <a:gd name="connsiteX140" fmla="*/ 2503036 w 10477424"/>
                <a:gd name="connsiteY140" fmla="*/ 4456103 h 4657809"/>
                <a:gd name="connsiteX141" fmla="*/ 1951706 w 10477424"/>
                <a:gd name="connsiteY141" fmla="*/ 4577126 h 4657809"/>
                <a:gd name="connsiteX142" fmla="*/ 1669318 w 10477424"/>
                <a:gd name="connsiteY142" fmla="*/ 4590573 h 4657809"/>
                <a:gd name="connsiteX143" fmla="*/ 1427271 w 10477424"/>
                <a:gd name="connsiteY143" fmla="*/ 4604020 h 4657809"/>
                <a:gd name="connsiteX144" fmla="*/ 1292801 w 10477424"/>
                <a:gd name="connsiteY144" fmla="*/ 4590573 h 4657809"/>
                <a:gd name="connsiteX145" fmla="*/ 1279354 w 10477424"/>
                <a:gd name="connsiteY145" fmla="*/ 4550232 h 4657809"/>
                <a:gd name="connsiteX146" fmla="*/ 1265906 w 10477424"/>
                <a:gd name="connsiteY146" fmla="*/ 4402315 h 4657809"/>
                <a:gd name="connsiteX147" fmla="*/ 1212118 w 10477424"/>
                <a:gd name="connsiteY147" fmla="*/ 4388867 h 4657809"/>
                <a:gd name="connsiteX148" fmla="*/ 1171777 w 10477424"/>
                <a:gd name="connsiteY148" fmla="*/ 4429209 h 4657809"/>
                <a:gd name="connsiteX149" fmla="*/ 1131436 w 10477424"/>
                <a:gd name="connsiteY149" fmla="*/ 4442656 h 4657809"/>
                <a:gd name="connsiteX150" fmla="*/ 1037306 w 10477424"/>
                <a:gd name="connsiteY150" fmla="*/ 4536785 h 4657809"/>
                <a:gd name="connsiteX151" fmla="*/ 916283 w 10477424"/>
                <a:gd name="connsiteY151" fmla="*/ 4617467 h 4657809"/>
                <a:gd name="connsiteX152" fmla="*/ 808706 w 10477424"/>
                <a:gd name="connsiteY152" fmla="*/ 4657809 h 4657809"/>
                <a:gd name="connsiteX153" fmla="*/ 620448 w 10477424"/>
                <a:gd name="connsiteY153" fmla="*/ 4617467 h 4657809"/>
                <a:gd name="connsiteX154" fmla="*/ 566659 w 10477424"/>
                <a:gd name="connsiteY154" fmla="*/ 4563679 h 4657809"/>
                <a:gd name="connsiteX155" fmla="*/ 539765 w 10477424"/>
                <a:gd name="connsiteY155" fmla="*/ 4509891 h 4657809"/>
                <a:gd name="connsiteX156" fmla="*/ 526318 w 10477424"/>
                <a:gd name="connsiteY156" fmla="*/ 4469550 h 4657809"/>
                <a:gd name="connsiteX157" fmla="*/ 472530 w 10477424"/>
                <a:gd name="connsiteY157" fmla="*/ 4442656 h 4657809"/>
                <a:gd name="connsiteX158" fmla="*/ 378401 w 10477424"/>
                <a:gd name="connsiteY158" fmla="*/ 4335079 h 4657809"/>
                <a:gd name="connsiteX159" fmla="*/ 351506 w 10477424"/>
                <a:gd name="connsiteY159" fmla="*/ 4281291 h 4657809"/>
                <a:gd name="connsiteX160" fmla="*/ 338059 w 10477424"/>
                <a:gd name="connsiteY160" fmla="*/ 4240950 h 4657809"/>
                <a:gd name="connsiteX161" fmla="*/ 297718 w 10477424"/>
                <a:gd name="connsiteY161" fmla="*/ 4200609 h 4657809"/>
                <a:gd name="connsiteX162" fmla="*/ 270824 w 10477424"/>
                <a:gd name="connsiteY162" fmla="*/ 3998903 h 4657809"/>
                <a:gd name="connsiteX163" fmla="*/ 243930 w 10477424"/>
                <a:gd name="connsiteY163" fmla="*/ 3326550 h 4657809"/>
                <a:gd name="connsiteX164" fmla="*/ 55671 w 10477424"/>
                <a:gd name="connsiteY164" fmla="*/ 3030715 h 4657809"/>
                <a:gd name="connsiteX165" fmla="*/ 28777 w 10477424"/>
                <a:gd name="connsiteY165" fmla="*/ 2909691 h 4657809"/>
                <a:gd name="connsiteX166" fmla="*/ 1883 w 10477424"/>
                <a:gd name="connsiteY166" fmla="*/ 2694538 h 4657809"/>
                <a:gd name="connsiteX167" fmla="*/ 82565 w 10477424"/>
                <a:gd name="connsiteY167" fmla="*/ 2667644 h 4657809"/>
                <a:gd name="connsiteX168" fmla="*/ 257377 w 10477424"/>
                <a:gd name="connsiteY168" fmla="*/ 2465938 h 4657809"/>
                <a:gd name="connsiteX169" fmla="*/ 230483 w 10477424"/>
                <a:gd name="connsiteY169" fmla="*/ 2385256 h 4657809"/>
                <a:gd name="connsiteX170" fmla="*/ 122906 w 10477424"/>
                <a:gd name="connsiteY170" fmla="*/ 2318020 h 4657809"/>
                <a:gd name="connsiteX171" fmla="*/ 1883 w 10477424"/>
                <a:gd name="connsiteY171" fmla="*/ 2156656 h 4657809"/>
                <a:gd name="connsiteX172" fmla="*/ 96012 w 10477424"/>
                <a:gd name="connsiteY172" fmla="*/ 1833926 h 4657809"/>
                <a:gd name="connsiteX173" fmla="*/ 149801 w 10477424"/>
                <a:gd name="connsiteY173" fmla="*/ 1712903 h 4657809"/>
                <a:gd name="connsiteX174" fmla="*/ 176695 w 10477424"/>
                <a:gd name="connsiteY174" fmla="*/ 1618773 h 4657809"/>
                <a:gd name="connsiteX175" fmla="*/ 203589 w 10477424"/>
                <a:gd name="connsiteY175" fmla="*/ 1524644 h 4657809"/>
                <a:gd name="connsiteX176" fmla="*/ 217036 w 10477424"/>
                <a:gd name="connsiteY176" fmla="*/ 1443962 h 4657809"/>
                <a:gd name="connsiteX177" fmla="*/ 230483 w 10477424"/>
                <a:gd name="connsiteY177" fmla="*/ 1107785 h 4657809"/>
                <a:gd name="connsiteX178" fmla="*/ 217036 w 10477424"/>
                <a:gd name="connsiteY178" fmla="*/ 1053997 h 4657809"/>
                <a:gd name="connsiteX179" fmla="*/ 163248 w 10477424"/>
                <a:gd name="connsiteY179" fmla="*/ 1027103 h 4657809"/>
                <a:gd name="connsiteX180" fmla="*/ 122906 w 10477424"/>
                <a:gd name="connsiteY180" fmla="*/ 946420 h 4657809"/>
                <a:gd name="connsiteX181" fmla="*/ 109459 w 10477424"/>
                <a:gd name="connsiteY181" fmla="*/ 906079 h 4657809"/>
                <a:gd name="connsiteX182" fmla="*/ 136354 w 10477424"/>
                <a:gd name="connsiteY182" fmla="*/ 758162 h 4657809"/>
                <a:gd name="connsiteX183" fmla="*/ 109459 w 10477424"/>
                <a:gd name="connsiteY183" fmla="*/ 731267 h 4657809"/>
                <a:gd name="connsiteX184" fmla="*/ 136354 w 10477424"/>
                <a:gd name="connsiteY184" fmla="*/ 704373 h 4657809"/>
                <a:gd name="connsiteX185" fmla="*/ 311165 w 10477424"/>
                <a:gd name="connsiteY185" fmla="*/ 690926 h 4657809"/>
                <a:gd name="connsiteX186" fmla="*/ 418742 w 10477424"/>
                <a:gd name="connsiteY186" fmla="*/ 664032 h 4657809"/>
                <a:gd name="connsiteX187" fmla="*/ 499424 w 10477424"/>
                <a:gd name="connsiteY187" fmla="*/ 637138 h 4657809"/>
                <a:gd name="connsiteX188" fmla="*/ 553212 w 10477424"/>
                <a:gd name="connsiteY188" fmla="*/ 623691 h 4657809"/>
                <a:gd name="connsiteX189" fmla="*/ 566659 w 10477424"/>
                <a:gd name="connsiteY189" fmla="*/ 583350 h 4657809"/>
                <a:gd name="connsiteX190" fmla="*/ 580106 w 10477424"/>
                <a:gd name="connsiteY190" fmla="*/ 502667 h 4657809"/>
                <a:gd name="connsiteX191" fmla="*/ 607001 w 10477424"/>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10288883 w 10493443"/>
                <a:gd name="connsiteY84" fmla="*/ 2143209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93443"/>
                <a:gd name="connsiteY0" fmla="*/ 771609 h 4657809"/>
                <a:gd name="connsiteX1" fmla="*/ 217036 w 10493443"/>
                <a:gd name="connsiteY1" fmla="*/ 690926 h 4657809"/>
                <a:gd name="connsiteX2" fmla="*/ 270824 w 10493443"/>
                <a:gd name="connsiteY2" fmla="*/ 664032 h 4657809"/>
                <a:gd name="connsiteX3" fmla="*/ 338059 w 10493443"/>
                <a:gd name="connsiteY3" fmla="*/ 623691 h 4657809"/>
                <a:gd name="connsiteX4" fmla="*/ 364954 w 10493443"/>
                <a:gd name="connsiteY4" fmla="*/ 596797 h 4657809"/>
                <a:gd name="connsiteX5" fmla="*/ 620448 w 10493443"/>
                <a:gd name="connsiteY5" fmla="*/ 529562 h 4657809"/>
                <a:gd name="connsiteX6" fmla="*/ 674236 w 10493443"/>
                <a:gd name="connsiteY6" fmla="*/ 502667 h 4657809"/>
                <a:gd name="connsiteX7" fmla="*/ 944674 w 10493443"/>
                <a:gd name="connsiteY7" fmla="*/ 520851 h 4657809"/>
                <a:gd name="connsiteX8" fmla="*/ 916283 w 10493443"/>
                <a:gd name="connsiteY8" fmla="*/ 435432 h 4657809"/>
                <a:gd name="connsiteX9" fmla="*/ 1010412 w 10493443"/>
                <a:gd name="connsiteY9" fmla="*/ 421985 h 4657809"/>
                <a:gd name="connsiteX10" fmla="*/ 1117989 w 10493443"/>
                <a:gd name="connsiteY10" fmla="*/ 395091 h 4657809"/>
                <a:gd name="connsiteX11" fmla="*/ 1198671 w 10493443"/>
                <a:gd name="connsiteY11" fmla="*/ 543009 h 4657809"/>
                <a:gd name="connsiteX12" fmla="*/ 1225565 w 10493443"/>
                <a:gd name="connsiteY12" fmla="*/ 502667 h 4657809"/>
                <a:gd name="connsiteX13" fmla="*/ 1386930 w 10493443"/>
                <a:gd name="connsiteY13" fmla="*/ 327856 h 4657809"/>
                <a:gd name="connsiteX14" fmla="*/ 1427271 w 10493443"/>
                <a:gd name="connsiteY14" fmla="*/ 435432 h 4657809"/>
                <a:gd name="connsiteX15" fmla="*/ 1454165 w 10493443"/>
                <a:gd name="connsiteY15" fmla="*/ 489220 h 4657809"/>
                <a:gd name="connsiteX16" fmla="*/ 1682765 w 10493443"/>
                <a:gd name="connsiteY16" fmla="*/ 368197 h 4657809"/>
                <a:gd name="connsiteX17" fmla="*/ 1803789 w 10493443"/>
                <a:gd name="connsiteY17" fmla="*/ 287515 h 4657809"/>
                <a:gd name="connsiteX18" fmla="*/ 2220648 w 10493443"/>
                <a:gd name="connsiteY18" fmla="*/ 166491 h 4657809"/>
                <a:gd name="connsiteX19" fmla="*/ 2344657 w 10493443"/>
                <a:gd name="connsiteY19" fmla="*/ 319906 h 4657809"/>
                <a:gd name="connsiteX20" fmla="*/ 2803357 w 10493443"/>
                <a:gd name="connsiteY20" fmla="*/ 380798 h 4657809"/>
                <a:gd name="connsiteX21" fmla="*/ 2718189 w 10493443"/>
                <a:gd name="connsiteY21" fmla="*/ 85809 h 4657809"/>
                <a:gd name="connsiteX22" fmla="*/ 2731636 w 10493443"/>
                <a:gd name="connsiteY22" fmla="*/ 166491 h 4657809"/>
                <a:gd name="connsiteX23" fmla="*/ 2745083 w 10493443"/>
                <a:gd name="connsiteY23" fmla="*/ 300962 h 4657809"/>
                <a:gd name="connsiteX24" fmla="*/ 2758530 w 10493443"/>
                <a:gd name="connsiteY24" fmla="*/ 341303 h 4657809"/>
                <a:gd name="connsiteX25" fmla="*/ 2798871 w 10493443"/>
                <a:gd name="connsiteY25" fmla="*/ 354750 h 4657809"/>
                <a:gd name="connsiteX26" fmla="*/ 2973683 w 10493443"/>
                <a:gd name="connsiteY26" fmla="*/ 327856 h 4657809"/>
                <a:gd name="connsiteX27" fmla="*/ 3175389 w 10493443"/>
                <a:gd name="connsiteY27" fmla="*/ 274067 h 4657809"/>
                <a:gd name="connsiteX28" fmla="*/ 3471224 w 10493443"/>
                <a:gd name="connsiteY28" fmla="*/ 206832 h 4657809"/>
                <a:gd name="connsiteX29" fmla="*/ 3928424 w 10493443"/>
                <a:gd name="connsiteY29" fmla="*/ 314409 h 4657809"/>
                <a:gd name="connsiteX30" fmla="*/ 3941871 w 10493443"/>
                <a:gd name="connsiteY30" fmla="*/ 421985 h 4657809"/>
                <a:gd name="connsiteX31" fmla="*/ 4264601 w 10493443"/>
                <a:gd name="connsiteY31" fmla="*/ 395091 h 4657809"/>
                <a:gd name="connsiteX32" fmla="*/ 4385624 w 10493443"/>
                <a:gd name="connsiteY32" fmla="*/ 354750 h 4657809"/>
                <a:gd name="connsiteX33" fmla="*/ 4479754 w 10493443"/>
                <a:gd name="connsiteY33" fmla="*/ 341303 h 4657809"/>
                <a:gd name="connsiteX34" fmla="*/ 4520095 w 10493443"/>
                <a:gd name="connsiteY34" fmla="*/ 327856 h 4657809"/>
                <a:gd name="connsiteX35" fmla="*/ 4842824 w 10493443"/>
                <a:gd name="connsiteY35" fmla="*/ 368197 h 4657809"/>
                <a:gd name="connsiteX36" fmla="*/ 5044530 w 10493443"/>
                <a:gd name="connsiteY36" fmla="*/ 354750 h 4657809"/>
                <a:gd name="connsiteX37" fmla="*/ 5595859 w 10493443"/>
                <a:gd name="connsiteY37" fmla="*/ 247173 h 4657809"/>
                <a:gd name="connsiteX38" fmla="*/ 5649648 w 10493443"/>
                <a:gd name="connsiteY38" fmla="*/ 233726 h 4657809"/>
                <a:gd name="connsiteX39" fmla="*/ 5784118 w 10493443"/>
                <a:gd name="connsiteY39" fmla="*/ 193385 h 4657809"/>
                <a:gd name="connsiteX40" fmla="*/ 6389236 w 10493443"/>
                <a:gd name="connsiteY40" fmla="*/ 153044 h 4657809"/>
                <a:gd name="connsiteX41" fmla="*/ 6698518 w 10493443"/>
                <a:gd name="connsiteY41" fmla="*/ 85809 h 4657809"/>
                <a:gd name="connsiteX42" fmla="*/ 6779201 w 10493443"/>
                <a:gd name="connsiteY42" fmla="*/ 72362 h 4657809"/>
                <a:gd name="connsiteX43" fmla="*/ 7115377 w 10493443"/>
                <a:gd name="connsiteY43" fmla="*/ 85809 h 4657809"/>
                <a:gd name="connsiteX44" fmla="*/ 7155718 w 10493443"/>
                <a:gd name="connsiteY44" fmla="*/ 99256 h 4657809"/>
                <a:gd name="connsiteX45" fmla="*/ 7276742 w 10493443"/>
                <a:gd name="connsiteY45" fmla="*/ 193385 h 4657809"/>
                <a:gd name="connsiteX46" fmla="*/ 7303636 w 10493443"/>
                <a:gd name="connsiteY46" fmla="*/ 247173 h 4657809"/>
                <a:gd name="connsiteX47" fmla="*/ 7317083 w 10493443"/>
                <a:gd name="connsiteY47" fmla="*/ 341303 h 4657809"/>
                <a:gd name="connsiteX48" fmla="*/ 7357424 w 10493443"/>
                <a:gd name="connsiteY48" fmla="*/ 368197 h 4657809"/>
                <a:gd name="connsiteX49" fmla="*/ 7424659 w 10493443"/>
                <a:gd name="connsiteY49" fmla="*/ 354750 h 4657809"/>
                <a:gd name="connsiteX50" fmla="*/ 7505342 w 10493443"/>
                <a:gd name="connsiteY50" fmla="*/ 341303 h 4657809"/>
                <a:gd name="connsiteX51" fmla="*/ 7693601 w 10493443"/>
                <a:gd name="connsiteY51" fmla="*/ 287515 h 4657809"/>
                <a:gd name="connsiteX52" fmla="*/ 8016330 w 10493443"/>
                <a:gd name="connsiteY52" fmla="*/ 179938 h 4657809"/>
                <a:gd name="connsiteX53" fmla="*/ 8298718 w 10493443"/>
                <a:gd name="connsiteY53" fmla="*/ 126150 h 4657809"/>
                <a:gd name="connsiteX54" fmla="*/ 8352506 w 10493443"/>
                <a:gd name="connsiteY54" fmla="*/ 112703 h 4657809"/>
                <a:gd name="connsiteX55" fmla="*/ 8567659 w 10493443"/>
                <a:gd name="connsiteY55" fmla="*/ 72362 h 4657809"/>
                <a:gd name="connsiteX56" fmla="*/ 8587082 w 10493443"/>
                <a:gd name="connsiteY56" fmla="*/ 212612 h 4657809"/>
                <a:gd name="connsiteX57" fmla="*/ 8675236 w 10493443"/>
                <a:gd name="connsiteY57" fmla="*/ 206832 h 4657809"/>
                <a:gd name="connsiteX58" fmla="*/ 8715577 w 10493443"/>
                <a:gd name="connsiteY58" fmla="*/ 233726 h 4657809"/>
                <a:gd name="connsiteX59" fmla="*/ 8957624 w 10493443"/>
                <a:gd name="connsiteY59" fmla="*/ 220279 h 4657809"/>
                <a:gd name="connsiteX60" fmla="*/ 8997965 w 10493443"/>
                <a:gd name="connsiteY60" fmla="*/ 206832 h 4657809"/>
                <a:gd name="connsiteX61" fmla="*/ 9213118 w 10493443"/>
                <a:gd name="connsiteY61" fmla="*/ 193385 h 4657809"/>
                <a:gd name="connsiteX62" fmla="*/ 9307248 w 10493443"/>
                <a:gd name="connsiteY62" fmla="*/ 206832 h 4657809"/>
                <a:gd name="connsiteX63" fmla="*/ 9589636 w 10493443"/>
                <a:gd name="connsiteY63" fmla="*/ 166491 h 4657809"/>
                <a:gd name="connsiteX64" fmla="*/ 9710659 w 10493443"/>
                <a:gd name="connsiteY64" fmla="*/ 126150 h 4657809"/>
                <a:gd name="connsiteX65" fmla="*/ 9939259 w 10493443"/>
                <a:gd name="connsiteY65" fmla="*/ 58915 h 4657809"/>
                <a:gd name="connsiteX66" fmla="*/ 10127518 w 10493443"/>
                <a:gd name="connsiteY66" fmla="*/ 5126 h 4657809"/>
                <a:gd name="connsiteX67" fmla="*/ 10181306 w 10493443"/>
                <a:gd name="connsiteY67" fmla="*/ 18573 h 4657809"/>
                <a:gd name="connsiteX68" fmla="*/ 10063269 w 10493443"/>
                <a:gd name="connsiteY68" fmla="*/ 214979 h 4657809"/>
                <a:gd name="connsiteX69" fmla="*/ 10221648 w 10493443"/>
                <a:gd name="connsiteY69" fmla="*/ 220279 h 4657809"/>
                <a:gd name="connsiteX70" fmla="*/ 10288883 w 10493443"/>
                <a:gd name="connsiteY70" fmla="*/ 341303 h 4657809"/>
                <a:gd name="connsiteX71" fmla="*/ 10329224 w 10493443"/>
                <a:gd name="connsiteY71" fmla="*/ 368197 h 4657809"/>
                <a:gd name="connsiteX72" fmla="*/ 10315777 w 10493443"/>
                <a:gd name="connsiteY72" fmla="*/ 543009 h 4657809"/>
                <a:gd name="connsiteX73" fmla="*/ 10235095 w 10493443"/>
                <a:gd name="connsiteY73" fmla="*/ 785056 h 4657809"/>
                <a:gd name="connsiteX74" fmla="*/ 10181306 w 10493443"/>
                <a:gd name="connsiteY74" fmla="*/ 973315 h 4657809"/>
                <a:gd name="connsiteX75" fmla="*/ 10167859 w 10493443"/>
                <a:gd name="connsiteY75" fmla="*/ 1027103 h 4657809"/>
                <a:gd name="connsiteX76" fmla="*/ 10100624 w 10493443"/>
                <a:gd name="connsiteY76" fmla="*/ 1403620 h 4657809"/>
                <a:gd name="connsiteX77" fmla="*/ 10356118 w 10493443"/>
                <a:gd name="connsiteY77" fmla="*/ 1672562 h 4657809"/>
                <a:gd name="connsiteX78" fmla="*/ 10450248 w 10493443"/>
                <a:gd name="connsiteY78" fmla="*/ 1726350 h 4657809"/>
                <a:gd name="connsiteX79" fmla="*/ 10477142 w 10493443"/>
                <a:gd name="connsiteY79" fmla="*/ 1780138 h 4657809"/>
                <a:gd name="connsiteX80" fmla="*/ 10176818 w 10493443"/>
                <a:gd name="connsiteY80" fmla="*/ 1937528 h 4657809"/>
                <a:gd name="connsiteX81" fmla="*/ 10396459 w 10493443"/>
                <a:gd name="connsiteY81" fmla="*/ 1941503 h 4657809"/>
                <a:gd name="connsiteX82" fmla="*/ 10369565 w 10493443"/>
                <a:gd name="connsiteY82" fmla="*/ 1995291 h 4657809"/>
                <a:gd name="connsiteX83" fmla="*/ 10302330 w 10493443"/>
                <a:gd name="connsiteY83" fmla="*/ 2102867 h 4657809"/>
                <a:gd name="connsiteX84" fmla="*/ 9954193 w 10493443"/>
                <a:gd name="connsiteY84" fmla="*/ 2260257 h 4657809"/>
                <a:gd name="connsiteX85" fmla="*/ 10154412 w 10493443"/>
                <a:gd name="connsiteY85" fmla="*/ 2331467 h 4657809"/>
                <a:gd name="connsiteX86" fmla="*/ 10114071 w 10493443"/>
                <a:gd name="connsiteY86" fmla="*/ 2398703 h 4657809"/>
                <a:gd name="connsiteX87" fmla="*/ 10087177 w 10493443"/>
                <a:gd name="connsiteY87" fmla="*/ 2439044 h 4657809"/>
                <a:gd name="connsiteX88" fmla="*/ 10100624 w 10493443"/>
                <a:gd name="connsiteY88" fmla="*/ 2546620 h 4657809"/>
                <a:gd name="connsiteX89" fmla="*/ 10221648 w 10493443"/>
                <a:gd name="connsiteY89" fmla="*/ 2613856 h 4657809"/>
                <a:gd name="connsiteX90" fmla="*/ 10248542 w 10493443"/>
                <a:gd name="connsiteY90" fmla="*/ 2654197 h 4657809"/>
                <a:gd name="connsiteX91" fmla="*/ 10221648 w 10493443"/>
                <a:gd name="connsiteY91" fmla="*/ 2694538 h 4657809"/>
                <a:gd name="connsiteX92" fmla="*/ 10114071 w 10493443"/>
                <a:gd name="connsiteY92" fmla="*/ 2775220 h 4657809"/>
                <a:gd name="connsiteX93" fmla="*/ 10073730 w 10493443"/>
                <a:gd name="connsiteY93" fmla="*/ 2815562 h 4657809"/>
                <a:gd name="connsiteX94" fmla="*/ 10033389 w 10493443"/>
                <a:gd name="connsiteY94" fmla="*/ 2950032 h 4657809"/>
                <a:gd name="connsiteX95" fmla="*/ 10019942 w 10493443"/>
                <a:gd name="connsiteY95" fmla="*/ 3097950 h 4657809"/>
                <a:gd name="connsiteX96" fmla="*/ 9993048 w 10493443"/>
                <a:gd name="connsiteY96" fmla="*/ 3151738 h 4657809"/>
                <a:gd name="connsiteX97" fmla="*/ 9966154 w 10493443"/>
                <a:gd name="connsiteY97" fmla="*/ 3245867 h 4657809"/>
                <a:gd name="connsiteX98" fmla="*/ 9939259 w 10493443"/>
                <a:gd name="connsiteY98" fmla="*/ 3313103 h 4657809"/>
                <a:gd name="connsiteX99" fmla="*/ 9898918 w 10493443"/>
                <a:gd name="connsiteY99" fmla="*/ 3434126 h 4657809"/>
                <a:gd name="connsiteX100" fmla="*/ 9858577 w 10493443"/>
                <a:gd name="connsiteY100" fmla="*/ 3582044 h 4657809"/>
                <a:gd name="connsiteX101" fmla="*/ 9213118 w 10493443"/>
                <a:gd name="connsiteY101" fmla="*/ 3810644 h 4657809"/>
                <a:gd name="connsiteX102" fmla="*/ 9038306 w 10493443"/>
                <a:gd name="connsiteY102" fmla="*/ 3824091 h 4657809"/>
                <a:gd name="connsiteX103" fmla="*/ 8836601 w 10493443"/>
                <a:gd name="connsiteY103" fmla="*/ 3877879 h 4657809"/>
                <a:gd name="connsiteX104" fmla="*/ 8702130 w 10493443"/>
                <a:gd name="connsiteY104" fmla="*/ 3891326 h 4657809"/>
                <a:gd name="connsiteX105" fmla="*/ 8608001 w 10493443"/>
                <a:gd name="connsiteY105" fmla="*/ 3931667 h 4657809"/>
                <a:gd name="connsiteX106" fmla="*/ 8513871 w 10493443"/>
                <a:gd name="connsiteY106" fmla="*/ 3958562 h 4657809"/>
                <a:gd name="connsiteX107" fmla="*/ 8594554 w 10493443"/>
                <a:gd name="connsiteY107" fmla="*/ 3972009 h 4657809"/>
                <a:gd name="connsiteX108" fmla="*/ 8903836 w 10493443"/>
                <a:gd name="connsiteY108" fmla="*/ 4025797 h 4657809"/>
                <a:gd name="connsiteX109" fmla="*/ 8890389 w 10493443"/>
                <a:gd name="connsiteY109" fmla="*/ 4079585 h 4657809"/>
                <a:gd name="connsiteX110" fmla="*/ 8850048 w 10493443"/>
                <a:gd name="connsiteY110" fmla="*/ 4119926 h 4657809"/>
                <a:gd name="connsiteX111" fmla="*/ 8688683 w 10493443"/>
                <a:gd name="connsiteY111" fmla="*/ 4240950 h 4657809"/>
                <a:gd name="connsiteX112" fmla="*/ 8621448 w 10493443"/>
                <a:gd name="connsiteY112" fmla="*/ 4294738 h 4657809"/>
                <a:gd name="connsiteX113" fmla="*/ 8392848 w 10493443"/>
                <a:gd name="connsiteY113" fmla="*/ 4429209 h 4657809"/>
                <a:gd name="connsiteX114" fmla="*/ 8285271 w 10493443"/>
                <a:gd name="connsiteY114" fmla="*/ 4456103 h 4657809"/>
                <a:gd name="connsiteX115" fmla="*/ 7491895 w 10493443"/>
                <a:gd name="connsiteY115" fmla="*/ 4482997 h 4657809"/>
                <a:gd name="connsiteX116" fmla="*/ 6940565 w 10493443"/>
                <a:gd name="connsiteY116" fmla="*/ 4469550 h 4657809"/>
                <a:gd name="connsiteX117" fmla="*/ 6725412 w 10493443"/>
                <a:gd name="connsiteY117" fmla="*/ 4442656 h 4657809"/>
                <a:gd name="connsiteX118" fmla="*/ 6685071 w 10493443"/>
                <a:gd name="connsiteY118" fmla="*/ 4429209 h 4657809"/>
                <a:gd name="connsiteX119" fmla="*/ 6335448 w 10493443"/>
                <a:gd name="connsiteY119" fmla="*/ 4415762 h 4657809"/>
                <a:gd name="connsiteX120" fmla="*/ 6348895 w 10493443"/>
                <a:gd name="connsiteY120" fmla="*/ 4375420 h 4657809"/>
                <a:gd name="connsiteX121" fmla="*/ 6456471 w 10493443"/>
                <a:gd name="connsiteY121" fmla="*/ 4281291 h 4657809"/>
                <a:gd name="connsiteX122" fmla="*/ 4856271 w 10493443"/>
                <a:gd name="connsiteY122" fmla="*/ 4281291 h 4657809"/>
                <a:gd name="connsiteX123" fmla="*/ 4641118 w 10493443"/>
                <a:gd name="connsiteY123" fmla="*/ 4267844 h 4657809"/>
                <a:gd name="connsiteX124" fmla="*/ 4627671 w 10493443"/>
                <a:gd name="connsiteY124" fmla="*/ 4227503 h 4657809"/>
                <a:gd name="connsiteX125" fmla="*/ 4372177 w 10493443"/>
                <a:gd name="connsiteY125" fmla="*/ 4227503 h 4657809"/>
                <a:gd name="connsiteX126" fmla="*/ 4291495 w 10493443"/>
                <a:gd name="connsiteY126" fmla="*/ 4267844 h 4657809"/>
                <a:gd name="connsiteX127" fmla="*/ 4130130 w 10493443"/>
                <a:gd name="connsiteY127" fmla="*/ 4348526 h 4657809"/>
                <a:gd name="connsiteX128" fmla="*/ 4009106 w 10493443"/>
                <a:gd name="connsiteY128" fmla="*/ 4415762 h 4657809"/>
                <a:gd name="connsiteX129" fmla="*/ 3914977 w 10493443"/>
                <a:gd name="connsiteY129" fmla="*/ 4442656 h 4657809"/>
                <a:gd name="connsiteX130" fmla="*/ 3820848 w 10493443"/>
                <a:gd name="connsiteY130" fmla="*/ 4429209 h 4657809"/>
                <a:gd name="connsiteX131" fmla="*/ 3646036 w 10493443"/>
                <a:gd name="connsiteY131" fmla="*/ 4388867 h 4657809"/>
                <a:gd name="connsiteX132" fmla="*/ 3565354 w 10493443"/>
                <a:gd name="connsiteY132" fmla="*/ 4348526 h 4657809"/>
                <a:gd name="connsiteX133" fmla="*/ 3538459 w 10493443"/>
                <a:gd name="connsiteY133" fmla="*/ 4321632 h 4657809"/>
                <a:gd name="connsiteX134" fmla="*/ 3377095 w 10493443"/>
                <a:gd name="connsiteY134" fmla="*/ 4254397 h 4657809"/>
                <a:gd name="connsiteX135" fmla="*/ 3309859 w 10493443"/>
                <a:gd name="connsiteY135" fmla="*/ 4227503 h 4657809"/>
                <a:gd name="connsiteX136" fmla="*/ 3188836 w 10493443"/>
                <a:gd name="connsiteY136" fmla="*/ 4200609 h 4657809"/>
                <a:gd name="connsiteX137" fmla="*/ 2973683 w 10493443"/>
                <a:gd name="connsiteY137" fmla="*/ 4254397 h 4657809"/>
                <a:gd name="connsiteX138" fmla="*/ 2785424 w 10493443"/>
                <a:gd name="connsiteY138" fmla="*/ 4375420 h 4657809"/>
                <a:gd name="connsiteX139" fmla="*/ 2650954 w 10493443"/>
                <a:gd name="connsiteY139" fmla="*/ 4442656 h 4657809"/>
                <a:gd name="connsiteX140" fmla="*/ 2503036 w 10493443"/>
                <a:gd name="connsiteY140" fmla="*/ 4456103 h 4657809"/>
                <a:gd name="connsiteX141" fmla="*/ 1951706 w 10493443"/>
                <a:gd name="connsiteY141" fmla="*/ 4577126 h 4657809"/>
                <a:gd name="connsiteX142" fmla="*/ 1669318 w 10493443"/>
                <a:gd name="connsiteY142" fmla="*/ 4590573 h 4657809"/>
                <a:gd name="connsiteX143" fmla="*/ 1427271 w 10493443"/>
                <a:gd name="connsiteY143" fmla="*/ 4604020 h 4657809"/>
                <a:gd name="connsiteX144" fmla="*/ 1292801 w 10493443"/>
                <a:gd name="connsiteY144" fmla="*/ 4590573 h 4657809"/>
                <a:gd name="connsiteX145" fmla="*/ 1279354 w 10493443"/>
                <a:gd name="connsiteY145" fmla="*/ 4550232 h 4657809"/>
                <a:gd name="connsiteX146" fmla="*/ 1265906 w 10493443"/>
                <a:gd name="connsiteY146" fmla="*/ 4402315 h 4657809"/>
                <a:gd name="connsiteX147" fmla="*/ 1212118 w 10493443"/>
                <a:gd name="connsiteY147" fmla="*/ 4388867 h 4657809"/>
                <a:gd name="connsiteX148" fmla="*/ 1171777 w 10493443"/>
                <a:gd name="connsiteY148" fmla="*/ 4429209 h 4657809"/>
                <a:gd name="connsiteX149" fmla="*/ 1131436 w 10493443"/>
                <a:gd name="connsiteY149" fmla="*/ 4442656 h 4657809"/>
                <a:gd name="connsiteX150" fmla="*/ 1037306 w 10493443"/>
                <a:gd name="connsiteY150" fmla="*/ 4536785 h 4657809"/>
                <a:gd name="connsiteX151" fmla="*/ 916283 w 10493443"/>
                <a:gd name="connsiteY151" fmla="*/ 4617467 h 4657809"/>
                <a:gd name="connsiteX152" fmla="*/ 808706 w 10493443"/>
                <a:gd name="connsiteY152" fmla="*/ 4657809 h 4657809"/>
                <a:gd name="connsiteX153" fmla="*/ 620448 w 10493443"/>
                <a:gd name="connsiteY153" fmla="*/ 4617467 h 4657809"/>
                <a:gd name="connsiteX154" fmla="*/ 566659 w 10493443"/>
                <a:gd name="connsiteY154" fmla="*/ 4563679 h 4657809"/>
                <a:gd name="connsiteX155" fmla="*/ 539765 w 10493443"/>
                <a:gd name="connsiteY155" fmla="*/ 4509891 h 4657809"/>
                <a:gd name="connsiteX156" fmla="*/ 526318 w 10493443"/>
                <a:gd name="connsiteY156" fmla="*/ 4469550 h 4657809"/>
                <a:gd name="connsiteX157" fmla="*/ 472530 w 10493443"/>
                <a:gd name="connsiteY157" fmla="*/ 4442656 h 4657809"/>
                <a:gd name="connsiteX158" fmla="*/ 378401 w 10493443"/>
                <a:gd name="connsiteY158" fmla="*/ 4335079 h 4657809"/>
                <a:gd name="connsiteX159" fmla="*/ 351506 w 10493443"/>
                <a:gd name="connsiteY159" fmla="*/ 4281291 h 4657809"/>
                <a:gd name="connsiteX160" fmla="*/ 338059 w 10493443"/>
                <a:gd name="connsiteY160" fmla="*/ 4240950 h 4657809"/>
                <a:gd name="connsiteX161" fmla="*/ 297718 w 10493443"/>
                <a:gd name="connsiteY161" fmla="*/ 4200609 h 4657809"/>
                <a:gd name="connsiteX162" fmla="*/ 270824 w 10493443"/>
                <a:gd name="connsiteY162" fmla="*/ 3998903 h 4657809"/>
                <a:gd name="connsiteX163" fmla="*/ 243930 w 10493443"/>
                <a:gd name="connsiteY163" fmla="*/ 3326550 h 4657809"/>
                <a:gd name="connsiteX164" fmla="*/ 55671 w 10493443"/>
                <a:gd name="connsiteY164" fmla="*/ 3030715 h 4657809"/>
                <a:gd name="connsiteX165" fmla="*/ 28777 w 10493443"/>
                <a:gd name="connsiteY165" fmla="*/ 2909691 h 4657809"/>
                <a:gd name="connsiteX166" fmla="*/ 1883 w 10493443"/>
                <a:gd name="connsiteY166" fmla="*/ 2694538 h 4657809"/>
                <a:gd name="connsiteX167" fmla="*/ 82565 w 10493443"/>
                <a:gd name="connsiteY167" fmla="*/ 2667644 h 4657809"/>
                <a:gd name="connsiteX168" fmla="*/ 257377 w 10493443"/>
                <a:gd name="connsiteY168" fmla="*/ 2465938 h 4657809"/>
                <a:gd name="connsiteX169" fmla="*/ 230483 w 10493443"/>
                <a:gd name="connsiteY169" fmla="*/ 2385256 h 4657809"/>
                <a:gd name="connsiteX170" fmla="*/ 122906 w 10493443"/>
                <a:gd name="connsiteY170" fmla="*/ 2318020 h 4657809"/>
                <a:gd name="connsiteX171" fmla="*/ 1883 w 10493443"/>
                <a:gd name="connsiteY171" fmla="*/ 2156656 h 4657809"/>
                <a:gd name="connsiteX172" fmla="*/ 96012 w 10493443"/>
                <a:gd name="connsiteY172" fmla="*/ 1833926 h 4657809"/>
                <a:gd name="connsiteX173" fmla="*/ 149801 w 10493443"/>
                <a:gd name="connsiteY173" fmla="*/ 1712903 h 4657809"/>
                <a:gd name="connsiteX174" fmla="*/ 176695 w 10493443"/>
                <a:gd name="connsiteY174" fmla="*/ 1618773 h 4657809"/>
                <a:gd name="connsiteX175" fmla="*/ 203589 w 10493443"/>
                <a:gd name="connsiteY175" fmla="*/ 1524644 h 4657809"/>
                <a:gd name="connsiteX176" fmla="*/ 217036 w 10493443"/>
                <a:gd name="connsiteY176" fmla="*/ 1443962 h 4657809"/>
                <a:gd name="connsiteX177" fmla="*/ 230483 w 10493443"/>
                <a:gd name="connsiteY177" fmla="*/ 1107785 h 4657809"/>
                <a:gd name="connsiteX178" fmla="*/ 217036 w 10493443"/>
                <a:gd name="connsiteY178" fmla="*/ 1053997 h 4657809"/>
                <a:gd name="connsiteX179" fmla="*/ 163248 w 10493443"/>
                <a:gd name="connsiteY179" fmla="*/ 1027103 h 4657809"/>
                <a:gd name="connsiteX180" fmla="*/ 122906 w 10493443"/>
                <a:gd name="connsiteY180" fmla="*/ 946420 h 4657809"/>
                <a:gd name="connsiteX181" fmla="*/ 109459 w 10493443"/>
                <a:gd name="connsiteY181" fmla="*/ 906079 h 4657809"/>
                <a:gd name="connsiteX182" fmla="*/ 136354 w 10493443"/>
                <a:gd name="connsiteY182" fmla="*/ 758162 h 4657809"/>
                <a:gd name="connsiteX183" fmla="*/ 109459 w 10493443"/>
                <a:gd name="connsiteY183" fmla="*/ 731267 h 4657809"/>
                <a:gd name="connsiteX184" fmla="*/ 136354 w 10493443"/>
                <a:gd name="connsiteY184" fmla="*/ 704373 h 4657809"/>
                <a:gd name="connsiteX185" fmla="*/ 311165 w 10493443"/>
                <a:gd name="connsiteY185" fmla="*/ 690926 h 4657809"/>
                <a:gd name="connsiteX186" fmla="*/ 418742 w 10493443"/>
                <a:gd name="connsiteY186" fmla="*/ 664032 h 4657809"/>
                <a:gd name="connsiteX187" fmla="*/ 499424 w 10493443"/>
                <a:gd name="connsiteY187" fmla="*/ 637138 h 4657809"/>
                <a:gd name="connsiteX188" fmla="*/ 553212 w 10493443"/>
                <a:gd name="connsiteY188" fmla="*/ 623691 h 4657809"/>
                <a:gd name="connsiteX189" fmla="*/ 566659 w 10493443"/>
                <a:gd name="connsiteY189" fmla="*/ 583350 h 4657809"/>
                <a:gd name="connsiteX190" fmla="*/ 580106 w 10493443"/>
                <a:gd name="connsiteY190" fmla="*/ 502667 h 4657809"/>
                <a:gd name="connsiteX191" fmla="*/ 607001 w 10493443"/>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5044530 w 10463414"/>
                <a:gd name="connsiteY36" fmla="*/ 354750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784118 w 10463414"/>
                <a:gd name="connsiteY39" fmla="*/ 193385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779201 w 10463414"/>
                <a:gd name="connsiteY42" fmla="*/ 72362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155718 w 10463414"/>
                <a:gd name="connsiteY44" fmla="*/ 99256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 name="connsiteX0" fmla="*/ 69118 w 10463414"/>
                <a:gd name="connsiteY0" fmla="*/ 771609 h 4657809"/>
                <a:gd name="connsiteX1" fmla="*/ 217036 w 10463414"/>
                <a:gd name="connsiteY1" fmla="*/ 690926 h 4657809"/>
                <a:gd name="connsiteX2" fmla="*/ 270824 w 10463414"/>
                <a:gd name="connsiteY2" fmla="*/ 664032 h 4657809"/>
                <a:gd name="connsiteX3" fmla="*/ 338059 w 10463414"/>
                <a:gd name="connsiteY3" fmla="*/ 623691 h 4657809"/>
                <a:gd name="connsiteX4" fmla="*/ 364954 w 10463414"/>
                <a:gd name="connsiteY4" fmla="*/ 596797 h 4657809"/>
                <a:gd name="connsiteX5" fmla="*/ 620448 w 10463414"/>
                <a:gd name="connsiteY5" fmla="*/ 529562 h 4657809"/>
                <a:gd name="connsiteX6" fmla="*/ 674236 w 10463414"/>
                <a:gd name="connsiteY6" fmla="*/ 502667 h 4657809"/>
                <a:gd name="connsiteX7" fmla="*/ 944674 w 10463414"/>
                <a:gd name="connsiteY7" fmla="*/ 520851 h 4657809"/>
                <a:gd name="connsiteX8" fmla="*/ 916283 w 10463414"/>
                <a:gd name="connsiteY8" fmla="*/ 435432 h 4657809"/>
                <a:gd name="connsiteX9" fmla="*/ 1010412 w 10463414"/>
                <a:gd name="connsiteY9" fmla="*/ 421985 h 4657809"/>
                <a:gd name="connsiteX10" fmla="*/ 1117989 w 10463414"/>
                <a:gd name="connsiteY10" fmla="*/ 395091 h 4657809"/>
                <a:gd name="connsiteX11" fmla="*/ 1198671 w 10463414"/>
                <a:gd name="connsiteY11" fmla="*/ 543009 h 4657809"/>
                <a:gd name="connsiteX12" fmla="*/ 1225565 w 10463414"/>
                <a:gd name="connsiteY12" fmla="*/ 502667 h 4657809"/>
                <a:gd name="connsiteX13" fmla="*/ 1386930 w 10463414"/>
                <a:gd name="connsiteY13" fmla="*/ 327856 h 4657809"/>
                <a:gd name="connsiteX14" fmla="*/ 1427271 w 10463414"/>
                <a:gd name="connsiteY14" fmla="*/ 435432 h 4657809"/>
                <a:gd name="connsiteX15" fmla="*/ 1454165 w 10463414"/>
                <a:gd name="connsiteY15" fmla="*/ 489220 h 4657809"/>
                <a:gd name="connsiteX16" fmla="*/ 1682765 w 10463414"/>
                <a:gd name="connsiteY16" fmla="*/ 368197 h 4657809"/>
                <a:gd name="connsiteX17" fmla="*/ 1803789 w 10463414"/>
                <a:gd name="connsiteY17" fmla="*/ 287515 h 4657809"/>
                <a:gd name="connsiteX18" fmla="*/ 2220648 w 10463414"/>
                <a:gd name="connsiteY18" fmla="*/ 166491 h 4657809"/>
                <a:gd name="connsiteX19" fmla="*/ 2344657 w 10463414"/>
                <a:gd name="connsiteY19" fmla="*/ 319906 h 4657809"/>
                <a:gd name="connsiteX20" fmla="*/ 2803357 w 10463414"/>
                <a:gd name="connsiteY20" fmla="*/ 380798 h 4657809"/>
                <a:gd name="connsiteX21" fmla="*/ 2718189 w 10463414"/>
                <a:gd name="connsiteY21" fmla="*/ 85809 h 4657809"/>
                <a:gd name="connsiteX22" fmla="*/ 2731636 w 10463414"/>
                <a:gd name="connsiteY22" fmla="*/ 166491 h 4657809"/>
                <a:gd name="connsiteX23" fmla="*/ 2745083 w 10463414"/>
                <a:gd name="connsiteY23" fmla="*/ 300962 h 4657809"/>
                <a:gd name="connsiteX24" fmla="*/ 2758530 w 10463414"/>
                <a:gd name="connsiteY24" fmla="*/ 341303 h 4657809"/>
                <a:gd name="connsiteX25" fmla="*/ 2798871 w 10463414"/>
                <a:gd name="connsiteY25" fmla="*/ 354750 h 4657809"/>
                <a:gd name="connsiteX26" fmla="*/ 2973683 w 10463414"/>
                <a:gd name="connsiteY26" fmla="*/ 327856 h 4657809"/>
                <a:gd name="connsiteX27" fmla="*/ 3175389 w 10463414"/>
                <a:gd name="connsiteY27" fmla="*/ 274067 h 4657809"/>
                <a:gd name="connsiteX28" fmla="*/ 3471224 w 10463414"/>
                <a:gd name="connsiteY28" fmla="*/ 206832 h 4657809"/>
                <a:gd name="connsiteX29" fmla="*/ 3928424 w 10463414"/>
                <a:gd name="connsiteY29" fmla="*/ 314409 h 4657809"/>
                <a:gd name="connsiteX30" fmla="*/ 3941871 w 10463414"/>
                <a:gd name="connsiteY30" fmla="*/ 421985 h 4657809"/>
                <a:gd name="connsiteX31" fmla="*/ 4264601 w 10463414"/>
                <a:gd name="connsiteY31" fmla="*/ 395091 h 4657809"/>
                <a:gd name="connsiteX32" fmla="*/ 4385624 w 10463414"/>
                <a:gd name="connsiteY32" fmla="*/ 354750 h 4657809"/>
                <a:gd name="connsiteX33" fmla="*/ 4479754 w 10463414"/>
                <a:gd name="connsiteY33" fmla="*/ 341303 h 4657809"/>
                <a:gd name="connsiteX34" fmla="*/ 4520095 w 10463414"/>
                <a:gd name="connsiteY34" fmla="*/ 327856 h 4657809"/>
                <a:gd name="connsiteX35" fmla="*/ 4842824 w 10463414"/>
                <a:gd name="connsiteY35" fmla="*/ 368197 h 4657809"/>
                <a:gd name="connsiteX36" fmla="*/ 4996717 w 10463414"/>
                <a:gd name="connsiteY36" fmla="*/ 491307 h 4657809"/>
                <a:gd name="connsiteX37" fmla="*/ 5595859 w 10463414"/>
                <a:gd name="connsiteY37" fmla="*/ 247173 h 4657809"/>
                <a:gd name="connsiteX38" fmla="*/ 5649648 w 10463414"/>
                <a:gd name="connsiteY38" fmla="*/ 233726 h 4657809"/>
                <a:gd name="connsiteX39" fmla="*/ 5592867 w 10463414"/>
                <a:gd name="connsiteY39" fmla="*/ 446990 h 4657809"/>
                <a:gd name="connsiteX40" fmla="*/ 6389236 w 10463414"/>
                <a:gd name="connsiteY40" fmla="*/ 153044 h 4657809"/>
                <a:gd name="connsiteX41" fmla="*/ 6698518 w 10463414"/>
                <a:gd name="connsiteY41" fmla="*/ 85809 h 4657809"/>
                <a:gd name="connsiteX42" fmla="*/ 6552091 w 10463414"/>
                <a:gd name="connsiteY42" fmla="*/ 277196 h 4657809"/>
                <a:gd name="connsiteX43" fmla="*/ 7115377 w 10463414"/>
                <a:gd name="connsiteY43" fmla="*/ 85809 h 4657809"/>
                <a:gd name="connsiteX44" fmla="*/ 7012280 w 10463414"/>
                <a:gd name="connsiteY44" fmla="*/ 333354 h 4657809"/>
                <a:gd name="connsiteX45" fmla="*/ 7276742 w 10463414"/>
                <a:gd name="connsiteY45" fmla="*/ 193385 h 4657809"/>
                <a:gd name="connsiteX46" fmla="*/ 7303636 w 10463414"/>
                <a:gd name="connsiteY46" fmla="*/ 247173 h 4657809"/>
                <a:gd name="connsiteX47" fmla="*/ 7317083 w 10463414"/>
                <a:gd name="connsiteY47" fmla="*/ 341303 h 4657809"/>
                <a:gd name="connsiteX48" fmla="*/ 7357424 w 10463414"/>
                <a:gd name="connsiteY48" fmla="*/ 368197 h 4657809"/>
                <a:gd name="connsiteX49" fmla="*/ 7424659 w 10463414"/>
                <a:gd name="connsiteY49" fmla="*/ 354750 h 4657809"/>
                <a:gd name="connsiteX50" fmla="*/ 7505342 w 10463414"/>
                <a:gd name="connsiteY50" fmla="*/ 341303 h 4657809"/>
                <a:gd name="connsiteX51" fmla="*/ 7693601 w 10463414"/>
                <a:gd name="connsiteY51" fmla="*/ 287515 h 4657809"/>
                <a:gd name="connsiteX52" fmla="*/ 8016330 w 10463414"/>
                <a:gd name="connsiteY52" fmla="*/ 179938 h 4657809"/>
                <a:gd name="connsiteX53" fmla="*/ 8298718 w 10463414"/>
                <a:gd name="connsiteY53" fmla="*/ 126150 h 4657809"/>
                <a:gd name="connsiteX54" fmla="*/ 8352506 w 10463414"/>
                <a:gd name="connsiteY54" fmla="*/ 112703 h 4657809"/>
                <a:gd name="connsiteX55" fmla="*/ 8567659 w 10463414"/>
                <a:gd name="connsiteY55" fmla="*/ 72362 h 4657809"/>
                <a:gd name="connsiteX56" fmla="*/ 8587082 w 10463414"/>
                <a:gd name="connsiteY56" fmla="*/ 212612 h 4657809"/>
                <a:gd name="connsiteX57" fmla="*/ 8675236 w 10463414"/>
                <a:gd name="connsiteY57" fmla="*/ 206832 h 4657809"/>
                <a:gd name="connsiteX58" fmla="*/ 8715577 w 10463414"/>
                <a:gd name="connsiteY58" fmla="*/ 233726 h 4657809"/>
                <a:gd name="connsiteX59" fmla="*/ 8957624 w 10463414"/>
                <a:gd name="connsiteY59" fmla="*/ 220279 h 4657809"/>
                <a:gd name="connsiteX60" fmla="*/ 8997965 w 10463414"/>
                <a:gd name="connsiteY60" fmla="*/ 206832 h 4657809"/>
                <a:gd name="connsiteX61" fmla="*/ 9213118 w 10463414"/>
                <a:gd name="connsiteY61" fmla="*/ 193385 h 4657809"/>
                <a:gd name="connsiteX62" fmla="*/ 9307248 w 10463414"/>
                <a:gd name="connsiteY62" fmla="*/ 206832 h 4657809"/>
                <a:gd name="connsiteX63" fmla="*/ 9589636 w 10463414"/>
                <a:gd name="connsiteY63" fmla="*/ 166491 h 4657809"/>
                <a:gd name="connsiteX64" fmla="*/ 9710659 w 10463414"/>
                <a:gd name="connsiteY64" fmla="*/ 126150 h 4657809"/>
                <a:gd name="connsiteX65" fmla="*/ 9939259 w 10463414"/>
                <a:gd name="connsiteY65" fmla="*/ 58915 h 4657809"/>
                <a:gd name="connsiteX66" fmla="*/ 10127518 w 10463414"/>
                <a:gd name="connsiteY66" fmla="*/ 5126 h 4657809"/>
                <a:gd name="connsiteX67" fmla="*/ 10181306 w 10463414"/>
                <a:gd name="connsiteY67" fmla="*/ 18573 h 4657809"/>
                <a:gd name="connsiteX68" fmla="*/ 10063269 w 10463414"/>
                <a:gd name="connsiteY68" fmla="*/ 214979 h 4657809"/>
                <a:gd name="connsiteX69" fmla="*/ 10221648 w 10463414"/>
                <a:gd name="connsiteY69" fmla="*/ 220279 h 4657809"/>
                <a:gd name="connsiteX70" fmla="*/ 10288883 w 10463414"/>
                <a:gd name="connsiteY70" fmla="*/ 341303 h 4657809"/>
                <a:gd name="connsiteX71" fmla="*/ 10329224 w 10463414"/>
                <a:gd name="connsiteY71" fmla="*/ 368197 h 4657809"/>
                <a:gd name="connsiteX72" fmla="*/ 10315777 w 10463414"/>
                <a:gd name="connsiteY72" fmla="*/ 543009 h 4657809"/>
                <a:gd name="connsiteX73" fmla="*/ 10235095 w 10463414"/>
                <a:gd name="connsiteY73" fmla="*/ 785056 h 4657809"/>
                <a:gd name="connsiteX74" fmla="*/ 10181306 w 10463414"/>
                <a:gd name="connsiteY74" fmla="*/ 973315 h 4657809"/>
                <a:gd name="connsiteX75" fmla="*/ 10167859 w 10463414"/>
                <a:gd name="connsiteY75" fmla="*/ 1027103 h 4657809"/>
                <a:gd name="connsiteX76" fmla="*/ 10100624 w 10463414"/>
                <a:gd name="connsiteY76" fmla="*/ 1403620 h 4657809"/>
                <a:gd name="connsiteX77" fmla="*/ 10356118 w 10463414"/>
                <a:gd name="connsiteY77" fmla="*/ 1672562 h 4657809"/>
                <a:gd name="connsiteX78" fmla="*/ 10450248 w 10463414"/>
                <a:gd name="connsiteY78" fmla="*/ 1726350 h 4657809"/>
                <a:gd name="connsiteX79" fmla="*/ 10046827 w 10463414"/>
                <a:gd name="connsiteY79" fmla="*/ 1799646 h 4657809"/>
                <a:gd name="connsiteX80" fmla="*/ 10176818 w 10463414"/>
                <a:gd name="connsiteY80" fmla="*/ 1937528 h 4657809"/>
                <a:gd name="connsiteX81" fmla="*/ 10396459 w 10463414"/>
                <a:gd name="connsiteY81" fmla="*/ 1941503 h 4657809"/>
                <a:gd name="connsiteX82" fmla="*/ 10369565 w 10463414"/>
                <a:gd name="connsiteY82" fmla="*/ 1995291 h 4657809"/>
                <a:gd name="connsiteX83" fmla="*/ 10302330 w 10463414"/>
                <a:gd name="connsiteY83" fmla="*/ 2102867 h 4657809"/>
                <a:gd name="connsiteX84" fmla="*/ 9954193 w 10463414"/>
                <a:gd name="connsiteY84" fmla="*/ 2260257 h 4657809"/>
                <a:gd name="connsiteX85" fmla="*/ 10154412 w 10463414"/>
                <a:gd name="connsiteY85" fmla="*/ 2331467 h 4657809"/>
                <a:gd name="connsiteX86" fmla="*/ 10114071 w 10463414"/>
                <a:gd name="connsiteY86" fmla="*/ 2398703 h 4657809"/>
                <a:gd name="connsiteX87" fmla="*/ 10087177 w 10463414"/>
                <a:gd name="connsiteY87" fmla="*/ 2439044 h 4657809"/>
                <a:gd name="connsiteX88" fmla="*/ 10100624 w 10463414"/>
                <a:gd name="connsiteY88" fmla="*/ 2546620 h 4657809"/>
                <a:gd name="connsiteX89" fmla="*/ 10221648 w 10463414"/>
                <a:gd name="connsiteY89" fmla="*/ 2613856 h 4657809"/>
                <a:gd name="connsiteX90" fmla="*/ 10248542 w 10463414"/>
                <a:gd name="connsiteY90" fmla="*/ 2654197 h 4657809"/>
                <a:gd name="connsiteX91" fmla="*/ 10221648 w 10463414"/>
                <a:gd name="connsiteY91" fmla="*/ 2694538 h 4657809"/>
                <a:gd name="connsiteX92" fmla="*/ 10114071 w 10463414"/>
                <a:gd name="connsiteY92" fmla="*/ 2775220 h 4657809"/>
                <a:gd name="connsiteX93" fmla="*/ 10073730 w 10463414"/>
                <a:gd name="connsiteY93" fmla="*/ 2815562 h 4657809"/>
                <a:gd name="connsiteX94" fmla="*/ 10033389 w 10463414"/>
                <a:gd name="connsiteY94" fmla="*/ 2950032 h 4657809"/>
                <a:gd name="connsiteX95" fmla="*/ 10019942 w 10463414"/>
                <a:gd name="connsiteY95" fmla="*/ 3097950 h 4657809"/>
                <a:gd name="connsiteX96" fmla="*/ 9993048 w 10463414"/>
                <a:gd name="connsiteY96" fmla="*/ 3151738 h 4657809"/>
                <a:gd name="connsiteX97" fmla="*/ 9966154 w 10463414"/>
                <a:gd name="connsiteY97" fmla="*/ 3245867 h 4657809"/>
                <a:gd name="connsiteX98" fmla="*/ 9939259 w 10463414"/>
                <a:gd name="connsiteY98" fmla="*/ 3313103 h 4657809"/>
                <a:gd name="connsiteX99" fmla="*/ 9898918 w 10463414"/>
                <a:gd name="connsiteY99" fmla="*/ 3434126 h 4657809"/>
                <a:gd name="connsiteX100" fmla="*/ 9858577 w 10463414"/>
                <a:gd name="connsiteY100" fmla="*/ 3582044 h 4657809"/>
                <a:gd name="connsiteX101" fmla="*/ 9213118 w 10463414"/>
                <a:gd name="connsiteY101" fmla="*/ 3810644 h 4657809"/>
                <a:gd name="connsiteX102" fmla="*/ 9038306 w 10463414"/>
                <a:gd name="connsiteY102" fmla="*/ 3824091 h 4657809"/>
                <a:gd name="connsiteX103" fmla="*/ 8836601 w 10463414"/>
                <a:gd name="connsiteY103" fmla="*/ 3877879 h 4657809"/>
                <a:gd name="connsiteX104" fmla="*/ 8702130 w 10463414"/>
                <a:gd name="connsiteY104" fmla="*/ 3891326 h 4657809"/>
                <a:gd name="connsiteX105" fmla="*/ 8608001 w 10463414"/>
                <a:gd name="connsiteY105" fmla="*/ 3931667 h 4657809"/>
                <a:gd name="connsiteX106" fmla="*/ 8513871 w 10463414"/>
                <a:gd name="connsiteY106" fmla="*/ 3958562 h 4657809"/>
                <a:gd name="connsiteX107" fmla="*/ 8594554 w 10463414"/>
                <a:gd name="connsiteY107" fmla="*/ 3972009 h 4657809"/>
                <a:gd name="connsiteX108" fmla="*/ 8903836 w 10463414"/>
                <a:gd name="connsiteY108" fmla="*/ 4025797 h 4657809"/>
                <a:gd name="connsiteX109" fmla="*/ 8890389 w 10463414"/>
                <a:gd name="connsiteY109" fmla="*/ 4079585 h 4657809"/>
                <a:gd name="connsiteX110" fmla="*/ 8850048 w 10463414"/>
                <a:gd name="connsiteY110" fmla="*/ 4119926 h 4657809"/>
                <a:gd name="connsiteX111" fmla="*/ 8688683 w 10463414"/>
                <a:gd name="connsiteY111" fmla="*/ 4240950 h 4657809"/>
                <a:gd name="connsiteX112" fmla="*/ 8621448 w 10463414"/>
                <a:gd name="connsiteY112" fmla="*/ 4294738 h 4657809"/>
                <a:gd name="connsiteX113" fmla="*/ 8392848 w 10463414"/>
                <a:gd name="connsiteY113" fmla="*/ 4429209 h 4657809"/>
                <a:gd name="connsiteX114" fmla="*/ 8285271 w 10463414"/>
                <a:gd name="connsiteY114" fmla="*/ 4456103 h 4657809"/>
                <a:gd name="connsiteX115" fmla="*/ 7491895 w 10463414"/>
                <a:gd name="connsiteY115" fmla="*/ 4482997 h 4657809"/>
                <a:gd name="connsiteX116" fmla="*/ 6940565 w 10463414"/>
                <a:gd name="connsiteY116" fmla="*/ 4469550 h 4657809"/>
                <a:gd name="connsiteX117" fmla="*/ 6725412 w 10463414"/>
                <a:gd name="connsiteY117" fmla="*/ 4442656 h 4657809"/>
                <a:gd name="connsiteX118" fmla="*/ 6685071 w 10463414"/>
                <a:gd name="connsiteY118" fmla="*/ 4429209 h 4657809"/>
                <a:gd name="connsiteX119" fmla="*/ 6335448 w 10463414"/>
                <a:gd name="connsiteY119" fmla="*/ 4415762 h 4657809"/>
                <a:gd name="connsiteX120" fmla="*/ 6348895 w 10463414"/>
                <a:gd name="connsiteY120" fmla="*/ 4375420 h 4657809"/>
                <a:gd name="connsiteX121" fmla="*/ 6456471 w 10463414"/>
                <a:gd name="connsiteY121" fmla="*/ 4281291 h 4657809"/>
                <a:gd name="connsiteX122" fmla="*/ 4856271 w 10463414"/>
                <a:gd name="connsiteY122" fmla="*/ 4281291 h 4657809"/>
                <a:gd name="connsiteX123" fmla="*/ 4641118 w 10463414"/>
                <a:gd name="connsiteY123" fmla="*/ 4267844 h 4657809"/>
                <a:gd name="connsiteX124" fmla="*/ 4627671 w 10463414"/>
                <a:gd name="connsiteY124" fmla="*/ 4227503 h 4657809"/>
                <a:gd name="connsiteX125" fmla="*/ 4372177 w 10463414"/>
                <a:gd name="connsiteY125" fmla="*/ 4227503 h 4657809"/>
                <a:gd name="connsiteX126" fmla="*/ 4291495 w 10463414"/>
                <a:gd name="connsiteY126" fmla="*/ 4267844 h 4657809"/>
                <a:gd name="connsiteX127" fmla="*/ 4130130 w 10463414"/>
                <a:gd name="connsiteY127" fmla="*/ 4348526 h 4657809"/>
                <a:gd name="connsiteX128" fmla="*/ 4009106 w 10463414"/>
                <a:gd name="connsiteY128" fmla="*/ 4415762 h 4657809"/>
                <a:gd name="connsiteX129" fmla="*/ 3914977 w 10463414"/>
                <a:gd name="connsiteY129" fmla="*/ 4442656 h 4657809"/>
                <a:gd name="connsiteX130" fmla="*/ 3820848 w 10463414"/>
                <a:gd name="connsiteY130" fmla="*/ 4429209 h 4657809"/>
                <a:gd name="connsiteX131" fmla="*/ 3646036 w 10463414"/>
                <a:gd name="connsiteY131" fmla="*/ 4388867 h 4657809"/>
                <a:gd name="connsiteX132" fmla="*/ 3565354 w 10463414"/>
                <a:gd name="connsiteY132" fmla="*/ 4348526 h 4657809"/>
                <a:gd name="connsiteX133" fmla="*/ 3538459 w 10463414"/>
                <a:gd name="connsiteY133" fmla="*/ 4321632 h 4657809"/>
                <a:gd name="connsiteX134" fmla="*/ 3377095 w 10463414"/>
                <a:gd name="connsiteY134" fmla="*/ 4254397 h 4657809"/>
                <a:gd name="connsiteX135" fmla="*/ 3309859 w 10463414"/>
                <a:gd name="connsiteY135" fmla="*/ 4227503 h 4657809"/>
                <a:gd name="connsiteX136" fmla="*/ 3188836 w 10463414"/>
                <a:gd name="connsiteY136" fmla="*/ 4200609 h 4657809"/>
                <a:gd name="connsiteX137" fmla="*/ 2973683 w 10463414"/>
                <a:gd name="connsiteY137" fmla="*/ 4254397 h 4657809"/>
                <a:gd name="connsiteX138" fmla="*/ 2785424 w 10463414"/>
                <a:gd name="connsiteY138" fmla="*/ 4375420 h 4657809"/>
                <a:gd name="connsiteX139" fmla="*/ 2650954 w 10463414"/>
                <a:gd name="connsiteY139" fmla="*/ 4442656 h 4657809"/>
                <a:gd name="connsiteX140" fmla="*/ 2503036 w 10463414"/>
                <a:gd name="connsiteY140" fmla="*/ 4456103 h 4657809"/>
                <a:gd name="connsiteX141" fmla="*/ 1951706 w 10463414"/>
                <a:gd name="connsiteY141" fmla="*/ 4577126 h 4657809"/>
                <a:gd name="connsiteX142" fmla="*/ 1669318 w 10463414"/>
                <a:gd name="connsiteY142" fmla="*/ 4590573 h 4657809"/>
                <a:gd name="connsiteX143" fmla="*/ 1427271 w 10463414"/>
                <a:gd name="connsiteY143" fmla="*/ 4604020 h 4657809"/>
                <a:gd name="connsiteX144" fmla="*/ 1292801 w 10463414"/>
                <a:gd name="connsiteY144" fmla="*/ 4590573 h 4657809"/>
                <a:gd name="connsiteX145" fmla="*/ 1279354 w 10463414"/>
                <a:gd name="connsiteY145" fmla="*/ 4550232 h 4657809"/>
                <a:gd name="connsiteX146" fmla="*/ 1265906 w 10463414"/>
                <a:gd name="connsiteY146" fmla="*/ 4402315 h 4657809"/>
                <a:gd name="connsiteX147" fmla="*/ 1212118 w 10463414"/>
                <a:gd name="connsiteY147" fmla="*/ 4388867 h 4657809"/>
                <a:gd name="connsiteX148" fmla="*/ 1171777 w 10463414"/>
                <a:gd name="connsiteY148" fmla="*/ 4429209 h 4657809"/>
                <a:gd name="connsiteX149" fmla="*/ 1131436 w 10463414"/>
                <a:gd name="connsiteY149" fmla="*/ 4442656 h 4657809"/>
                <a:gd name="connsiteX150" fmla="*/ 1037306 w 10463414"/>
                <a:gd name="connsiteY150" fmla="*/ 4536785 h 4657809"/>
                <a:gd name="connsiteX151" fmla="*/ 916283 w 10463414"/>
                <a:gd name="connsiteY151" fmla="*/ 4617467 h 4657809"/>
                <a:gd name="connsiteX152" fmla="*/ 808706 w 10463414"/>
                <a:gd name="connsiteY152" fmla="*/ 4657809 h 4657809"/>
                <a:gd name="connsiteX153" fmla="*/ 620448 w 10463414"/>
                <a:gd name="connsiteY153" fmla="*/ 4617467 h 4657809"/>
                <a:gd name="connsiteX154" fmla="*/ 566659 w 10463414"/>
                <a:gd name="connsiteY154" fmla="*/ 4563679 h 4657809"/>
                <a:gd name="connsiteX155" fmla="*/ 539765 w 10463414"/>
                <a:gd name="connsiteY155" fmla="*/ 4509891 h 4657809"/>
                <a:gd name="connsiteX156" fmla="*/ 526318 w 10463414"/>
                <a:gd name="connsiteY156" fmla="*/ 4469550 h 4657809"/>
                <a:gd name="connsiteX157" fmla="*/ 472530 w 10463414"/>
                <a:gd name="connsiteY157" fmla="*/ 4442656 h 4657809"/>
                <a:gd name="connsiteX158" fmla="*/ 378401 w 10463414"/>
                <a:gd name="connsiteY158" fmla="*/ 4335079 h 4657809"/>
                <a:gd name="connsiteX159" fmla="*/ 351506 w 10463414"/>
                <a:gd name="connsiteY159" fmla="*/ 4281291 h 4657809"/>
                <a:gd name="connsiteX160" fmla="*/ 338059 w 10463414"/>
                <a:gd name="connsiteY160" fmla="*/ 4240950 h 4657809"/>
                <a:gd name="connsiteX161" fmla="*/ 297718 w 10463414"/>
                <a:gd name="connsiteY161" fmla="*/ 4200609 h 4657809"/>
                <a:gd name="connsiteX162" fmla="*/ 270824 w 10463414"/>
                <a:gd name="connsiteY162" fmla="*/ 3998903 h 4657809"/>
                <a:gd name="connsiteX163" fmla="*/ 243930 w 10463414"/>
                <a:gd name="connsiteY163" fmla="*/ 3326550 h 4657809"/>
                <a:gd name="connsiteX164" fmla="*/ 55671 w 10463414"/>
                <a:gd name="connsiteY164" fmla="*/ 3030715 h 4657809"/>
                <a:gd name="connsiteX165" fmla="*/ 28777 w 10463414"/>
                <a:gd name="connsiteY165" fmla="*/ 2909691 h 4657809"/>
                <a:gd name="connsiteX166" fmla="*/ 1883 w 10463414"/>
                <a:gd name="connsiteY166" fmla="*/ 2694538 h 4657809"/>
                <a:gd name="connsiteX167" fmla="*/ 82565 w 10463414"/>
                <a:gd name="connsiteY167" fmla="*/ 2667644 h 4657809"/>
                <a:gd name="connsiteX168" fmla="*/ 257377 w 10463414"/>
                <a:gd name="connsiteY168" fmla="*/ 2465938 h 4657809"/>
                <a:gd name="connsiteX169" fmla="*/ 230483 w 10463414"/>
                <a:gd name="connsiteY169" fmla="*/ 2385256 h 4657809"/>
                <a:gd name="connsiteX170" fmla="*/ 122906 w 10463414"/>
                <a:gd name="connsiteY170" fmla="*/ 2318020 h 4657809"/>
                <a:gd name="connsiteX171" fmla="*/ 1883 w 10463414"/>
                <a:gd name="connsiteY171" fmla="*/ 2156656 h 4657809"/>
                <a:gd name="connsiteX172" fmla="*/ 96012 w 10463414"/>
                <a:gd name="connsiteY172" fmla="*/ 1833926 h 4657809"/>
                <a:gd name="connsiteX173" fmla="*/ 149801 w 10463414"/>
                <a:gd name="connsiteY173" fmla="*/ 1712903 h 4657809"/>
                <a:gd name="connsiteX174" fmla="*/ 176695 w 10463414"/>
                <a:gd name="connsiteY174" fmla="*/ 1618773 h 4657809"/>
                <a:gd name="connsiteX175" fmla="*/ 203589 w 10463414"/>
                <a:gd name="connsiteY175" fmla="*/ 1524644 h 4657809"/>
                <a:gd name="connsiteX176" fmla="*/ 217036 w 10463414"/>
                <a:gd name="connsiteY176" fmla="*/ 1443962 h 4657809"/>
                <a:gd name="connsiteX177" fmla="*/ 230483 w 10463414"/>
                <a:gd name="connsiteY177" fmla="*/ 1107785 h 4657809"/>
                <a:gd name="connsiteX178" fmla="*/ 217036 w 10463414"/>
                <a:gd name="connsiteY178" fmla="*/ 1053997 h 4657809"/>
                <a:gd name="connsiteX179" fmla="*/ 163248 w 10463414"/>
                <a:gd name="connsiteY179" fmla="*/ 1027103 h 4657809"/>
                <a:gd name="connsiteX180" fmla="*/ 122906 w 10463414"/>
                <a:gd name="connsiteY180" fmla="*/ 946420 h 4657809"/>
                <a:gd name="connsiteX181" fmla="*/ 109459 w 10463414"/>
                <a:gd name="connsiteY181" fmla="*/ 906079 h 4657809"/>
                <a:gd name="connsiteX182" fmla="*/ 136354 w 10463414"/>
                <a:gd name="connsiteY182" fmla="*/ 758162 h 4657809"/>
                <a:gd name="connsiteX183" fmla="*/ 109459 w 10463414"/>
                <a:gd name="connsiteY183" fmla="*/ 731267 h 4657809"/>
                <a:gd name="connsiteX184" fmla="*/ 136354 w 10463414"/>
                <a:gd name="connsiteY184" fmla="*/ 704373 h 4657809"/>
                <a:gd name="connsiteX185" fmla="*/ 311165 w 10463414"/>
                <a:gd name="connsiteY185" fmla="*/ 690926 h 4657809"/>
                <a:gd name="connsiteX186" fmla="*/ 418742 w 10463414"/>
                <a:gd name="connsiteY186" fmla="*/ 664032 h 4657809"/>
                <a:gd name="connsiteX187" fmla="*/ 499424 w 10463414"/>
                <a:gd name="connsiteY187" fmla="*/ 637138 h 4657809"/>
                <a:gd name="connsiteX188" fmla="*/ 553212 w 10463414"/>
                <a:gd name="connsiteY188" fmla="*/ 623691 h 4657809"/>
                <a:gd name="connsiteX189" fmla="*/ 566659 w 10463414"/>
                <a:gd name="connsiteY189" fmla="*/ 583350 h 4657809"/>
                <a:gd name="connsiteX190" fmla="*/ 580106 w 10463414"/>
                <a:gd name="connsiteY190" fmla="*/ 502667 h 4657809"/>
                <a:gd name="connsiteX191" fmla="*/ 607001 w 10463414"/>
                <a:gd name="connsiteY191" fmla="*/ 475773 h 465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463414" h="4657809">
                  <a:moveTo>
                    <a:pt x="69118" y="771609"/>
                  </a:moveTo>
                  <a:cubicBezTo>
                    <a:pt x="258799" y="676767"/>
                    <a:pt x="49594" y="783949"/>
                    <a:pt x="217036" y="690926"/>
                  </a:cubicBezTo>
                  <a:cubicBezTo>
                    <a:pt x="234559" y="681191"/>
                    <a:pt x="253301" y="673767"/>
                    <a:pt x="270824" y="664032"/>
                  </a:cubicBezTo>
                  <a:cubicBezTo>
                    <a:pt x="293671" y="651339"/>
                    <a:pt x="316791" y="638882"/>
                    <a:pt x="338059" y="623691"/>
                  </a:cubicBezTo>
                  <a:cubicBezTo>
                    <a:pt x="348376" y="616322"/>
                    <a:pt x="353183" y="601506"/>
                    <a:pt x="364954" y="596797"/>
                  </a:cubicBezTo>
                  <a:cubicBezTo>
                    <a:pt x="486361" y="548234"/>
                    <a:pt x="515166" y="547109"/>
                    <a:pt x="620448" y="529562"/>
                  </a:cubicBezTo>
                  <a:cubicBezTo>
                    <a:pt x="638377" y="520597"/>
                    <a:pt x="620198" y="504119"/>
                    <a:pt x="674236" y="502667"/>
                  </a:cubicBezTo>
                  <a:cubicBezTo>
                    <a:pt x="728274" y="501215"/>
                    <a:pt x="871584" y="533032"/>
                    <a:pt x="944674" y="520851"/>
                  </a:cubicBezTo>
                  <a:cubicBezTo>
                    <a:pt x="967086" y="511886"/>
                    <a:pt x="905327" y="451910"/>
                    <a:pt x="916283" y="435432"/>
                  </a:cubicBezTo>
                  <a:cubicBezTo>
                    <a:pt x="927239" y="418954"/>
                    <a:pt x="979333" y="428201"/>
                    <a:pt x="1010412" y="421985"/>
                  </a:cubicBezTo>
                  <a:cubicBezTo>
                    <a:pt x="1046657" y="414736"/>
                    <a:pt x="1082130" y="404056"/>
                    <a:pt x="1117989" y="395091"/>
                  </a:cubicBezTo>
                  <a:cubicBezTo>
                    <a:pt x="1258062" y="423106"/>
                    <a:pt x="1126451" y="374496"/>
                    <a:pt x="1198671" y="543009"/>
                  </a:cubicBezTo>
                  <a:cubicBezTo>
                    <a:pt x="1205037" y="557864"/>
                    <a:pt x="1214694" y="514626"/>
                    <a:pt x="1225565" y="502667"/>
                  </a:cubicBezTo>
                  <a:cubicBezTo>
                    <a:pt x="1438691" y="268228"/>
                    <a:pt x="1253212" y="495004"/>
                    <a:pt x="1386930" y="327856"/>
                  </a:cubicBezTo>
                  <a:cubicBezTo>
                    <a:pt x="1442168" y="410713"/>
                    <a:pt x="1388499" y="319117"/>
                    <a:pt x="1427271" y="435432"/>
                  </a:cubicBezTo>
                  <a:cubicBezTo>
                    <a:pt x="1433610" y="454449"/>
                    <a:pt x="1445200" y="471291"/>
                    <a:pt x="1454165" y="489220"/>
                  </a:cubicBezTo>
                  <a:cubicBezTo>
                    <a:pt x="1567997" y="460763"/>
                    <a:pt x="1515664" y="479597"/>
                    <a:pt x="1682765" y="368197"/>
                  </a:cubicBezTo>
                  <a:cubicBezTo>
                    <a:pt x="1723106" y="341303"/>
                    <a:pt x="1757793" y="302847"/>
                    <a:pt x="1803789" y="287515"/>
                  </a:cubicBezTo>
                  <a:cubicBezTo>
                    <a:pt x="2168561" y="165923"/>
                    <a:pt x="2130503" y="161092"/>
                    <a:pt x="2220648" y="166491"/>
                  </a:cubicBezTo>
                  <a:cubicBezTo>
                    <a:pt x="2310793" y="171890"/>
                    <a:pt x="2247539" y="284188"/>
                    <a:pt x="2344657" y="319906"/>
                  </a:cubicBezTo>
                  <a:cubicBezTo>
                    <a:pt x="2441775" y="355624"/>
                    <a:pt x="2700130" y="398002"/>
                    <a:pt x="2803357" y="380798"/>
                  </a:cubicBezTo>
                  <a:cubicBezTo>
                    <a:pt x="2834734" y="389763"/>
                    <a:pt x="2730142" y="121527"/>
                    <a:pt x="2718189" y="85809"/>
                  </a:cubicBezTo>
                  <a:cubicBezTo>
                    <a:pt x="2706236" y="50091"/>
                    <a:pt x="2728254" y="139437"/>
                    <a:pt x="2731636" y="166491"/>
                  </a:cubicBezTo>
                  <a:cubicBezTo>
                    <a:pt x="2737223" y="211190"/>
                    <a:pt x="2738233" y="256439"/>
                    <a:pt x="2745083" y="300962"/>
                  </a:cubicBezTo>
                  <a:cubicBezTo>
                    <a:pt x="2747238" y="314972"/>
                    <a:pt x="2748507" y="331280"/>
                    <a:pt x="2758530" y="341303"/>
                  </a:cubicBezTo>
                  <a:cubicBezTo>
                    <a:pt x="2768553" y="351326"/>
                    <a:pt x="2785424" y="350268"/>
                    <a:pt x="2798871" y="354750"/>
                  </a:cubicBezTo>
                  <a:cubicBezTo>
                    <a:pt x="2857142" y="345785"/>
                    <a:pt x="2916035" y="340209"/>
                    <a:pt x="2973683" y="327856"/>
                  </a:cubicBezTo>
                  <a:cubicBezTo>
                    <a:pt x="3041723" y="313276"/>
                    <a:pt x="3107155" y="287714"/>
                    <a:pt x="3175389" y="274067"/>
                  </a:cubicBezTo>
                  <a:cubicBezTo>
                    <a:pt x="3364226" y="236300"/>
                    <a:pt x="3265513" y="258259"/>
                    <a:pt x="3471224" y="206832"/>
                  </a:cubicBezTo>
                  <a:cubicBezTo>
                    <a:pt x="3580736" y="220521"/>
                    <a:pt x="3884131" y="137234"/>
                    <a:pt x="3928424" y="314409"/>
                  </a:cubicBezTo>
                  <a:cubicBezTo>
                    <a:pt x="3937189" y="349468"/>
                    <a:pt x="3937389" y="386126"/>
                    <a:pt x="3941871" y="421985"/>
                  </a:cubicBezTo>
                  <a:cubicBezTo>
                    <a:pt x="4049448" y="413020"/>
                    <a:pt x="4157870" y="411262"/>
                    <a:pt x="4264601" y="395091"/>
                  </a:cubicBezTo>
                  <a:cubicBezTo>
                    <a:pt x="4306644" y="388721"/>
                    <a:pt x="4344370" y="365063"/>
                    <a:pt x="4385624" y="354750"/>
                  </a:cubicBezTo>
                  <a:cubicBezTo>
                    <a:pt x="4416373" y="347063"/>
                    <a:pt x="4448377" y="345785"/>
                    <a:pt x="4479754" y="341303"/>
                  </a:cubicBezTo>
                  <a:cubicBezTo>
                    <a:pt x="4493201" y="336821"/>
                    <a:pt x="4505921" y="327856"/>
                    <a:pt x="4520095" y="327856"/>
                  </a:cubicBezTo>
                  <a:cubicBezTo>
                    <a:pt x="4709128" y="327856"/>
                    <a:pt x="4697947" y="331978"/>
                    <a:pt x="4842824" y="368197"/>
                  </a:cubicBezTo>
                  <a:cubicBezTo>
                    <a:pt x="4910059" y="363715"/>
                    <a:pt x="4929973" y="500577"/>
                    <a:pt x="4996717" y="491307"/>
                  </a:cubicBezTo>
                  <a:cubicBezTo>
                    <a:pt x="5024957" y="487385"/>
                    <a:pt x="5487037" y="290103"/>
                    <a:pt x="5595859" y="247173"/>
                  </a:cubicBezTo>
                  <a:cubicBezTo>
                    <a:pt x="5704681" y="204243"/>
                    <a:pt x="5650147" y="200423"/>
                    <a:pt x="5649648" y="233726"/>
                  </a:cubicBezTo>
                  <a:cubicBezTo>
                    <a:pt x="5649149" y="267029"/>
                    <a:pt x="5546346" y="452065"/>
                    <a:pt x="5592867" y="446990"/>
                  </a:cubicBezTo>
                  <a:cubicBezTo>
                    <a:pt x="5793828" y="425067"/>
                    <a:pt x="6187530" y="166491"/>
                    <a:pt x="6389236" y="153044"/>
                  </a:cubicBezTo>
                  <a:cubicBezTo>
                    <a:pt x="6578499" y="121500"/>
                    <a:pt x="6671376" y="65117"/>
                    <a:pt x="6698518" y="85809"/>
                  </a:cubicBezTo>
                  <a:cubicBezTo>
                    <a:pt x="6725660" y="106501"/>
                    <a:pt x="6525197" y="281678"/>
                    <a:pt x="6552091" y="277196"/>
                  </a:cubicBezTo>
                  <a:cubicBezTo>
                    <a:pt x="6664150" y="281678"/>
                    <a:pt x="7038679" y="76449"/>
                    <a:pt x="7115377" y="85809"/>
                  </a:cubicBezTo>
                  <a:cubicBezTo>
                    <a:pt x="7192075" y="95169"/>
                    <a:pt x="7000486" y="325492"/>
                    <a:pt x="7012280" y="333354"/>
                  </a:cubicBezTo>
                  <a:cubicBezTo>
                    <a:pt x="7054803" y="361703"/>
                    <a:pt x="7228183" y="207749"/>
                    <a:pt x="7276742" y="193385"/>
                  </a:cubicBezTo>
                  <a:cubicBezTo>
                    <a:pt x="7325301" y="179022"/>
                    <a:pt x="7298362" y="227834"/>
                    <a:pt x="7303636" y="247173"/>
                  </a:cubicBezTo>
                  <a:cubicBezTo>
                    <a:pt x="7311976" y="277751"/>
                    <a:pt x="7304210" y="312340"/>
                    <a:pt x="7317083" y="341303"/>
                  </a:cubicBezTo>
                  <a:cubicBezTo>
                    <a:pt x="7323647" y="356071"/>
                    <a:pt x="7343977" y="359232"/>
                    <a:pt x="7357424" y="368197"/>
                  </a:cubicBezTo>
                  <a:lnTo>
                    <a:pt x="7424659" y="354750"/>
                  </a:lnTo>
                  <a:cubicBezTo>
                    <a:pt x="7451485" y="349873"/>
                    <a:pt x="7478891" y="347916"/>
                    <a:pt x="7505342" y="341303"/>
                  </a:cubicBezTo>
                  <a:cubicBezTo>
                    <a:pt x="7568657" y="325474"/>
                    <a:pt x="7631366" y="307168"/>
                    <a:pt x="7693601" y="287515"/>
                  </a:cubicBezTo>
                  <a:cubicBezTo>
                    <a:pt x="7869403" y="231998"/>
                    <a:pt x="7642932" y="251061"/>
                    <a:pt x="8016330" y="179938"/>
                  </a:cubicBezTo>
                  <a:cubicBezTo>
                    <a:pt x="8110459" y="162009"/>
                    <a:pt x="8205757" y="149390"/>
                    <a:pt x="8298718" y="126150"/>
                  </a:cubicBezTo>
                  <a:cubicBezTo>
                    <a:pt x="8316647" y="121668"/>
                    <a:pt x="8334323" y="116009"/>
                    <a:pt x="8352506" y="112703"/>
                  </a:cubicBezTo>
                  <a:cubicBezTo>
                    <a:pt x="8617760" y="64475"/>
                    <a:pt x="8528563" y="55711"/>
                    <a:pt x="8567659" y="72362"/>
                  </a:cubicBezTo>
                  <a:cubicBezTo>
                    <a:pt x="8606755" y="89013"/>
                    <a:pt x="8567238" y="201272"/>
                    <a:pt x="8587082" y="212612"/>
                  </a:cubicBezTo>
                  <a:cubicBezTo>
                    <a:pt x="8628516" y="236288"/>
                    <a:pt x="8653820" y="203313"/>
                    <a:pt x="8675236" y="206832"/>
                  </a:cubicBezTo>
                  <a:cubicBezTo>
                    <a:pt x="8696652" y="210351"/>
                    <a:pt x="8702130" y="224761"/>
                    <a:pt x="8715577" y="233726"/>
                  </a:cubicBezTo>
                  <a:cubicBezTo>
                    <a:pt x="8796259" y="229244"/>
                    <a:pt x="8877181" y="227940"/>
                    <a:pt x="8957624" y="220279"/>
                  </a:cubicBezTo>
                  <a:cubicBezTo>
                    <a:pt x="8971735" y="218935"/>
                    <a:pt x="8983868" y="208316"/>
                    <a:pt x="8997965" y="206832"/>
                  </a:cubicBezTo>
                  <a:cubicBezTo>
                    <a:pt x="9069428" y="199310"/>
                    <a:pt x="9141400" y="197867"/>
                    <a:pt x="9213118" y="193385"/>
                  </a:cubicBezTo>
                  <a:cubicBezTo>
                    <a:pt x="9499215" y="121861"/>
                    <a:pt x="9062088" y="217047"/>
                    <a:pt x="9307248" y="206832"/>
                  </a:cubicBezTo>
                  <a:cubicBezTo>
                    <a:pt x="9402251" y="202874"/>
                    <a:pt x="9495507" y="179938"/>
                    <a:pt x="9589636" y="166491"/>
                  </a:cubicBezTo>
                  <a:cubicBezTo>
                    <a:pt x="9629977" y="153044"/>
                    <a:pt x="9669864" y="138149"/>
                    <a:pt x="9710659" y="126150"/>
                  </a:cubicBezTo>
                  <a:cubicBezTo>
                    <a:pt x="9786859" y="103738"/>
                    <a:pt x="9862203" y="78180"/>
                    <a:pt x="9939259" y="58915"/>
                  </a:cubicBezTo>
                  <a:cubicBezTo>
                    <a:pt x="10038448" y="34116"/>
                    <a:pt x="9975346" y="50778"/>
                    <a:pt x="10127518" y="5126"/>
                  </a:cubicBezTo>
                  <a:cubicBezTo>
                    <a:pt x="10145447" y="9608"/>
                    <a:pt x="10192014" y="-16402"/>
                    <a:pt x="10181306" y="18573"/>
                  </a:cubicBezTo>
                  <a:cubicBezTo>
                    <a:pt x="10170598" y="53548"/>
                    <a:pt x="10060489" y="201079"/>
                    <a:pt x="10063269" y="214979"/>
                  </a:cubicBezTo>
                  <a:cubicBezTo>
                    <a:pt x="10073963" y="268450"/>
                    <a:pt x="10184046" y="199225"/>
                    <a:pt x="10221648" y="220279"/>
                  </a:cubicBezTo>
                  <a:cubicBezTo>
                    <a:pt x="10259250" y="241333"/>
                    <a:pt x="10257288" y="309708"/>
                    <a:pt x="10288883" y="341303"/>
                  </a:cubicBezTo>
                  <a:cubicBezTo>
                    <a:pt x="10300311" y="352731"/>
                    <a:pt x="10315777" y="359232"/>
                    <a:pt x="10329224" y="368197"/>
                  </a:cubicBezTo>
                  <a:cubicBezTo>
                    <a:pt x="10355812" y="447960"/>
                    <a:pt x="10349690" y="407356"/>
                    <a:pt x="10315777" y="543009"/>
                  </a:cubicBezTo>
                  <a:cubicBezTo>
                    <a:pt x="10265831" y="742795"/>
                    <a:pt x="10290722" y="610228"/>
                    <a:pt x="10235095" y="785056"/>
                  </a:cubicBezTo>
                  <a:cubicBezTo>
                    <a:pt x="10215307" y="847248"/>
                    <a:pt x="10198774" y="910432"/>
                    <a:pt x="10181306" y="973315"/>
                  </a:cubicBezTo>
                  <a:cubicBezTo>
                    <a:pt x="10176360" y="991122"/>
                    <a:pt x="10171071" y="1008903"/>
                    <a:pt x="10167859" y="1027103"/>
                  </a:cubicBezTo>
                  <a:cubicBezTo>
                    <a:pt x="10083890" y="1502929"/>
                    <a:pt x="10206780" y="872838"/>
                    <a:pt x="10100624" y="1403620"/>
                  </a:cubicBezTo>
                  <a:cubicBezTo>
                    <a:pt x="10223479" y="1631778"/>
                    <a:pt x="10138339" y="1546479"/>
                    <a:pt x="10356118" y="1672562"/>
                  </a:cubicBezTo>
                  <a:cubicBezTo>
                    <a:pt x="10387495" y="1690491"/>
                    <a:pt x="10501797" y="1705169"/>
                    <a:pt x="10450248" y="1726350"/>
                  </a:cubicBezTo>
                  <a:cubicBezTo>
                    <a:pt x="10398700" y="1747531"/>
                    <a:pt x="10092399" y="1764450"/>
                    <a:pt x="10046827" y="1799646"/>
                  </a:cubicBezTo>
                  <a:cubicBezTo>
                    <a:pt x="10001255" y="1834842"/>
                    <a:pt x="10118546" y="1913885"/>
                    <a:pt x="10176818" y="1937528"/>
                  </a:cubicBezTo>
                  <a:cubicBezTo>
                    <a:pt x="10235090" y="1961171"/>
                    <a:pt x="10364335" y="1931876"/>
                    <a:pt x="10396459" y="1941503"/>
                  </a:cubicBezTo>
                  <a:cubicBezTo>
                    <a:pt x="10428583" y="1951130"/>
                    <a:pt x="10379665" y="1977976"/>
                    <a:pt x="10369565" y="1995291"/>
                  </a:cubicBezTo>
                  <a:cubicBezTo>
                    <a:pt x="10348258" y="2031817"/>
                    <a:pt x="10371559" y="2058706"/>
                    <a:pt x="10302330" y="2102867"/>
                  </a:cubicBezTo>
                  <a:cubicBezTo>
                    <a:pt x="10233101" y="2147028"/>
                    <a:pt x="9961335" y="2248013"/>
                    <a:pt x="9954193" y="2260257"/>
                  </a:cubicBezTo>
                  <a:cubicBezTo>
                    <a:pt x="9841270" y="2453841"/>
                    <a:pt x="10127766" y="2308393"/>
                    <a:pt x="10154412" y="2331467"/>
                  </a:cubicBezTo>
                  <a:cubicBezTo>
                    <a:pt x="10181058" y="2354541"/>
                    <a:pt x="10127923" y="2376539"/>
                    <a:pt x="10114071" y="2398703"/>
                  </a:cubicBezTo>
                  <a:cubicBezTo>
                    <a:pt x="10105506" y="2412408"/>
                    <a:pt x="10096142" y="2425597"/>
                    <a:pt x="10087177" y="2439044"/>
                  </a:cubicBezTo>
                  <a:cubicBezTo>
                    <a:pt x="10091659" y="2474903"/>
                    <a:pt x="10085670" y="2513721"/>
                    <a:pt x="10100624" y="2546620"/>
                  </a:cubicBezTo>
                  <a:cubicBezTo>
                    <a:pt x="10114838" y="2577892"/>
                    <a:pt x="10197023" y="2604006"/>
                    <a:pt x="10221648" y="2613856"/>
                  </a:cubicBezTo>
                  <a:cubicBezTo>
                    <a:pt x="10230613" y="2627303"/>
                    <a:pt x="10248542" y="2638036"/>
                    <a:pt x="10248542" y="2654197"/>
                  </a:cubicBezTo>
                  <a:cubicBezTo>
                    <a:pt x="10248542" y="2670358"/>
                    <a:pt x="10231994" y="2682123"/>
                    <a:pt x="10221648" y="2694538"/>
                  </a:cubicBezTo>
                  <a:cubicBezTo>
                    <a:pt x="10168706" y="2758067"/>
                    <a:pt x="10189530" y="2718625"/>
                    <a:pt x="10114071" y="2775220"/>
                  </a:cubicBezTo>
                  <a:cubicBezTo>
                    <a:pt x="10098857" y="2786630"/>
                    <a:pt x="10087177" y="2802115"/>
                    <a:pt x="10073730" y="2815562"/>
                  </a:cubicBezTo>
                  <a:cubicBezTo>
                    <a:pt x="10040992" y="2913777"/>
                    <a:pt x="10053712" y="2868742"/>
                    <a:pt x="10033389" y="2950032"/>
                  </a:cubicBezTo>
                  <a:cubicBezTo>
                    <a:pt x="10028907" y="2999338"/>
                    <a:pt x="10029652" y="3049402"/>
                    <a:pt x="10019942" y="3097950"/>
                  </a:cubicBezTo>
                  <a:cubicBezTo>
                    <a:pt x="10016011" y="3117606"/>
                    <a:pt x="9999898" y="3132899"/>
                    <a:pt x="9993048" y="3151738"/>
                  </a:cubicBezTo>
                  <a:cubicBezTo>
                    <a:pt x="9981896" y="3182405"/>
                    <a:pt x="9976473" y="3214910"/>
                    <a:pt x="9966154" y="3245867"/>
                  </a:cubicBezTo>
                  <a:cubicBezTo>
                    <a:pt x="9958521" y="3268767"/>
                    <a:pt x="9946892" y="3290203"/>
                    <a:pt x="9939259" y="3313103"/>
                  </a:cubicBezTo>
                  <a:cubicBezTo>
                    <a:pt x="9881349" y="3486830"/>
                    <a:pt x="9983102" y="3223666"/>
                    <a:pt x="9898918" y="3434126"/>
                  </a:cubicBezTo>
                  <a:cubicBezTo>
                    <a:pt x="9897236" y="3447582"/>
                    <a:pt x="9899359" y="3560898"/>
                    <a:pt x="9858577" y="3582044"/>
                  </a:cubicBezTo>
                  <a:cubicBezTo>
                    <a:pt x="9630699" y="3700203"/>
                    <a:pt x="9461744" y="3762300"/>
                    <a:pt x="9213118" y="3810644"/>
                  </a:cubicBezTo>
                  <a:cubicBezTo>
                    <a:pt x="9155750" y="3821799"/>
                    <a:pt x="9096577" y="3819609"/>
                    <a:pt x="9038306" y="3824091"/>
                  </a:cubicBezTo>
                  <a:cubicBezTo>
                    <a:pt x="8971071" y="3842020"/>
                    <a:pt x="8904834" y="3864232"/>
                    <a:pt x="8836601" y="3877879"/>
                  </a:cubicBezTo>
                  <a:cubicBezTo>
                    <a:pt x="8792429" y="3886713"/>
                    <a:pt x="8745980" y="3881008"/>
                    <a:pt x="8702130" y="3891326"/>
                  </a:cubicBezTo>
                  <a:cubicBezTo>
                    <a:pt x="8668901" y="3899145"/>
                    <a:pt x="8639696" y="3918989"/>
                    <a:pt x="8608001" y="3931667"/>
                  </a:cubicBezTo>
                  <a:cubicBezTo>
                    <a:pt x="8575843" y="3944530"/>
                    <a:pt x="8547881" y="3950059"/>
                    <a:pt x="8513871" y="3958562"/>
                  </a:cubicBezTo>
                  <a:cubicBezTo>
                    <a:pt x="8540765" y="3963044"/>
                    <a:pt x="8567358" y="3970066"/>
                    <a:pt x="8594554" y="3972009"/>
                  </a:cubicBezTo>
                  <a:cubicBezTo>
                    <a:pt x="8907298" y="3994348"/>
                    <a:pt x="8858778" y="3890624"/>
                    <a:pt x="8903836" y="4025797"/>
                  </a:cubicBezTo>
                  <a:cubicBezTo>
                    <a:pt x="8899354" y="4043726"/>
                    <a:pt x="8899558" y="4063539"/>
                    <a:pt x="8890389" y="4079585"/>
                  </a:cubicBezTo>
                  <a:cubicBezTo>
                    <a:pt x="8880954" y="4096096"/>
                    <a:pt x="8864898" y="4108046"/>
                    <a:pt x="8850048" y="4119926"/>
                  </a:cubicBezTo>
                  <a:cubicBezTo>
                    <a:pt x="8797546" y="4161928"/>
                    <a:pt x="8742092" y="4200108"/>
                    <a:pt x="8688683" y="4240950"/>
                  </a:cubicBezTo>
                  <a:cubicBezTo>
                    <a:pt x="8665884" y="4258384"/>
                    <a:pt x="8645329" y="4278818"/>
                    <a:pt x="8621448" y="4294738"/>
                  </a:cubicBezTo>
                  <a:cubicBezTo>
                    <a:pt x="8545303" y="4345501"/>
                    <a:pt x="8479095" y="4396866"/>
                    <a:pt x="8392848" y="4429209"/>
                  </a:cubicBezTo>
                  <a:cubicBezTo>
                    <a:pt x="8358239" y="4442188"/>
                    <a:pt x="8322168" y="4453900"/>
                    <a:pt x="8285271" y="4456103"/>
                  </a:cubicBezTo>
                  <a:cubicBezTo>
                    <a:pt x="8021131" y="4471872"/>
                    <a:pt x="7756354" y="4474032"/>
                    <a:pt x="7491895" y="4482997"/>
                  </a:cubicBezTo>
                  <a:cubicBezTo>
                    <a:pt x="7308118" y="4478515"/>
                    <a:pt x="7124142" y="4479212"/>
                    <a:pt x="6940565" y="4469550"/>
                  </a:cubicBezTo>
                  <a:cubicBezTo>
                    <a:pt x="6868389" y="4465751"/>
                    <a:pt x="6796803" y="4453928"/>
                    <a:pt x="6725412" y="4442656"/>
                  </a:cubicBezTo>
                  <a:cubicBezTo>
                    <a:pt x="6711411" y="4440445"/>
                    <a:pt x="6699212" y="4430184"/>
                    <a:pt x="6685071" y="4429209"/>
                  </a:cubicBezTo>
                  <a:cubicBezTo>
                    <a:pt x="6568720" y="4421185"/>
                    <a:pt x="6451989" y="4420244"/>
                    <a:pt x="6335448" y="4415762"/>
                  </a:cubicBezTo>
                  <a:cubicBezTo>
                    <a:pt x="6339930" y="4402315"/>
                    <a:pt x="6338872" y="4385443"/>
                    <a:pt x="6348895" y="4375420"/>
                  </a:cubicBezTo>
                  <a:cubicBezTo>
                    <a:pt x="6505780" y="4218533"/>
                    <a:pt x="6380270" y="4395593"/>
                    <a:pt x="6456471" y="4281291"/>
                  </a:cubicBezTo>
                  <a:cubicBezTo>
                    <a:pt x="5900633" y="4142331"/>
                    <a:pt x="6475594" y="4281291"/>
                    <a:pt x="4856271" y="4281291"/>
                  </a:cubicBezTo>
                  <a:cubicBezTo>
                    <a:pt x="4784413" y="4281291"/>
                    <a:pt x="4712836" y="4272326"/>
                    <a:pt x="4641118" y="4267844"/>
                  </a:cubicBezTo>
                  <a:cubicBezTo>
                    <a:pt x="4636636" y="4254397"/>
                    <a:pt x="4640832" y="4232767"/>
                    <a:pt x="4627671" y="4227503"/>
                  </a:cubicBezTo>
                  <a:cubicBezTo>
                    <a:pt x="4557669" y="4199502"/>
                    <a:pt x="4440722" y="4220649"/>
                    <a:pt x="4372177" y="4227503"/>
                  </a:cubicBezTo>
                  <a:cubicBezTo>
                    <a:pt x="4345283" y="4240950"/>
                    <a:pt x="4317602" y="4252926"/>
                    <a:pt x="4291495" y="4267844"/>
                  </a:cubicBezTo>
                  <a:cubicBezTo>
                    <a:pt x="4147705" y="4350009"/>
                    <a:pt x="4233919" y="4322579"/>
                    <a:pt x="4130130" y="4348526"/>
                  </a:cubicBezTo>
                  <a:cubicBezTo>
                    <a:pt x="4089789" y="4370938"/>
                    <a:pt x="4050383" y="4395123"/>
                    <a:pt x="4009106" y="4415762"/>
                  </a:cubicBezTo>
                  <a:cubicBezTo>
                    <a:pt x="3989815" y="4425408"/>
                    <a:pt x="3932210" y="4438348"/>
                    <a:pt x="3914977" y="4442656"/>
                  </a:cubicBezTo>
                  <a:lnTo>
                    <a:pt x="3820848" y="4429209"/>
                  </a:lnTo>
                  <a:cubicBezTo>
                    <a:pt x="3757338" y="4419438"/>
                    <a:pt x="3707305" y="4412432"/>
                    <a:pt x="3646036" y="4388867"/>
                  </a:cubicBezTo>
                  <a:cubicBezTo>
                    <a:pt x="3617972" y="4378073"/>
                    <a:pt x="3590852" y="4364462"/>
                    <a:pt x="3565354" y="4348526"/>
                  </a:cubicBezTo>
                  <a:cubicBezTo>
                    <a:pt x="3554603" y="4341807"/>
                    <a:pt x="3549799" y="4327302"/>
                    <a:pt x="3538459" y="4321632"/>
                  </a:cubicBezTo>
                  <a:cubicBezTo>
                    <a:pt x="3486340" y="4295573"/>
                    <a:pt x="3430976" y="4276583"/>
                    <a:pt x="3377095" y="4254397"/>
                  </a:cubicBezTo>
                  <a:cubicBezTo>
                    <a:pt x="3354775" y="4245206"/>
                    <a:pt x="3333423" y="4232739"/>
                    <a:pt x="3309859" y="4227503"/>
                  </a:cubicBezTo>
                  <a:lnTo>
                    <a:pt x="3188836" y="4200609"/>
                  </a:lnTo>
                  <a:cubicBezTo>
                    <a:pt x="3082287" y="4211264"/>
                    <a:pt x="3056048" y="4197771"/>
                    <a:pt x="2973683" y="4254397"/>
                  </a:cubicBezTo>
                  <a:cubicBezTo>
                    <a:pt x="2786492" y="4383090"/>
                    <a:pt x="2907228" y="4344969"/>
                    <a:pt x="2785424" y="4375420"/>
                  </a:cubicBezTo>
                  <a:cubicBezTo>
                    <a:pt x="2748529" y="4397558"/>
                    <a:pt x="2695320" y="4434337"/>
                    <a:pt x="2650954" y="4442656"/>
                  </a:cubicBezTo>
                  <a:cubicBezTo>
                    <a:pt x="2602293" y="4451780"/>
                    <a:pt x="2552342" y="4451621"/>
                    <a:pt x="2503036" y="4456103"/>
                  </a:cubicBezTo>
                  <a:cubicBezTo>
                    <a:pt x="2408131" y="4478880"/>
                    <a:pt x="2082434" y="4562993"/>
                    <a:pt x="1951706" y="4577126"/>
                  </a:cubicBezTo>
                  <a:cubicBezTo>
                    <a:pt x="1858016" y="4587255"/>
                    <a:pt x="1763430" y="4585747"/>
                    <a:pt x="1669318" y="4590573"/>
                  </a:cubicBezTo>
                  <a:lnTo>
                    <a:pt x="1427271" y="4604020"/>
                  </a:lnTo>
                  <a:cubicBezTo>
                    <a:pt x="1382448" y="4599538"/>
                    <a:pt x="1335136" y="4605967"/>
                    <a:pt x="1292801" y="4590573"/>
                  </a:cubicBezTo>
                  <a:cubicBezTo>
                    <a:pt x="1279480" y="4585729"/>
                    <a:pt x="1281359" y="4564264"/>
                    <a:pt x="1279354" y="4550232"/>
                  </a:cubicBezTo>
                  <a:cubicBezTo>
                    <a:pt x="1272352" y="4501221"/>
                    <a:pt x="1284948" y="4448016"/>
                    <a:pt x="1265906" y="4402315"/>
                  </a:cubicBezTo>
                  <a:cubicBezTo>
                    <a:pt x="1258798" y="4385255"/>
                    <a:pt x="1230047" y="4393350"/>
                    <a:pt x="1212118" y="4388867"/>
                  </a:cubicBezTo>
                  <a:cubicBezTo>
                    <a:pt x="1198671" y="4402314"/>
                    <a:pt x="1187600" y="4418660"/>
                    <a:pt x="1171777" y="4429209"/>
                  </a:cubicBezTo>
                  <a:cubicBezTo>
                    <a:pt x="1159983" y="4437072"/>
                    <a:pt x="1142504" y="4433801"/>
                    <a:pt x="1131436" y="4442656"/>
                  </a:cubicBezTo>
                  <a:cubicBezTo>
                    <a:pt x="1096786" y="4470376"/>
                    <a:pt x="1074227" y="4512171"/>
                    <a:pt x="1037306" y="4536785"/>
                  </a:cubicBezTo>
                  <a:cubicBezTo>
                    <a:pt x="996965" y="4563679"/>
                    <a:pt x="962278" y="4602134"/>
                    <a:pt x="916283" y="4617467"/>
                  </a:cubicBezTo>
                  <a:cubicBezTo>
                    <a:pt x="853042" y="4638549"/>
                    <a:pt x="889103" y="4625651"/>
                    <a:pt x="808706" y="4657809"/>
                  </a:cubicBezTo>
                  <a:cubicBezTo>
                    <a:pt x="735597" y="4650498"/>
                    <a:pt x="678345" y="4660890"/>
                    <a:pt x="620448" y="4617467"/>
                  </a:cubicBezTo>
                  <a:cubicBezTo>
                    <a:pt x="600163" y="4602253"/>
                    <a:pt x="584589" y="4581608"/>
                    <a:pt x="566659" y="4563679"/>
                  </a:cubicBezTo>
                  <a:cubicBezTo>
                    <a:pt x="557694" y="4545750"/>
                    <a:pt x="547661" y="4528316"/>
                    <a:pt x="539765" y="4509891"/>
                  </a:cubicBezTo>
                  <a:cubicBezTo>
                    <a:pt x="534181" y="4496863"/>
                    <a:pt x="536341" y="4479573"/>
                    <a:pt x="526318" y="4469550"/>
                  </a:cubicBezTo>
                  <a:cubicBezTo>
                    <a:pt x="512144" y="4455376"/>
                    <a:pt x="490459" y="4451621"/>
                    <a:pt x="472530" y="4442656"/>
                  </a:cubicBezTo>
                  <a:cubicBezTo>
                    <a:pt x="430829" y="4400954"/>
                    <a:pt x="409265" y="4384461"/>
                    <a:pt x="378401" y="4335079"/>
                  </a:cubicBezTo>
                  <a:cubicBezTo>
                    <a:pt x="367777" y="4318080"/>
                    <a:pt x="359403" y="4299716"/>
                    <a:pt x="351506" y="4281291"/>
                  </a:cubicBezTo>
                  <a:cubicBezTo>
                    <a:pt x="345922" y="4268263"/>
                    <a:pt x="345922" y="4252744"/>
                    <a:pt x="338059" y="4240950"/>
                  </a:cubicBezTo>
                  <a:cubicBezTo>
                    <a:pt x="327510" y="4225127"/>
                    <a:pt x="311165" y="4214056"/>
                    <a:pt x="297718" y="4200609"/>
                  </a:cubicBezTo>
                  <a:cubicBezTo>
                    <a:pt x="293167" y="4168749"/>
                    <a:pt x="272233" y="4026143"/>
                    <a:pt x="270824" y="3998903"/>
                  </a:cubicBezTo>
                  <a:cubicBezTo>
                    <a:pt x="259238" y="3774906"/>
                    <a:pt x="292587" y="3545506"/>
                    <a:pt x="243930" y="3326550"/>
                  </a:cubicBezTo>
                  <a:cubicBezTo>
                    <a:pt x="218574" y="3212448"/>
                    <a:pt x="55671" y="3030715"/>
                    <a:pt x="55671" y="3030715"/>
                  </a:cubicBezTo>
                  <a:cubicBezTo>
                    <a:pt x="46706" y="2990374"/>
                    <a:pt x="34361" y="2950637"/>
                    <a:pt x="28777" y="2909691"/>
                  </a:cubicBezTo>
                  <a:cubicBezTo>
                    <a:pt x="-4763" y="2663728"/>
                    <a:pt x="38421" y="2804152"/>
                    <a:pt x="1883" y="2694538"/>
                  </a:cubicBezTo>
                  <a:cubicBezTo>
                    <a:pt x="28777" y="2685573"/>
                    <a:pt x="59886" y="2684653"/>
                    <a:pt x="82565" y="2667644"/>
                  </a:cubicBezTo>
                  <a:cubicBezTo>
                    <a:pt x="193803" y="2584215"/>
                    <a:pt x="201621" y="2558865"/>
                    <a:pt x="257377" y="2465938"/>
                  </a:cubicBezTo>
                  <a:cubicBezTo>
                    <a:pt x="248412" y="2439044"/>
                    <a:pt x="246740" y="2408480"/>
                    <a:pt x="230483" y="2385256"/>
                  </a:cubicBezTo>
                  <a:cubicBezTo>
                    <a:pt x="197118" y="2337591"/>
                    <a:pt x="168283" y="2333145"/>
                    <a:pt x="122906" y="2318020"/>
                  </a:cubicBezTo>
                  <a:cubicBezTo>
                    <a:pt x="106580" y="2297613"/>
                    <a:pt x="3111" y="2170779"/>
                    <a:pt x="1883" y="2156656"/>
                  </a:cubicBezTo>
                  <a:cubicBezTo>
                    <a:pt x="-10799" y="2010815"/>
                    <a:pt x="42785" y="1947033"/>
                    <a:pt x="96012" y="1833926"/>
                  </a:cubicBezTo>
                  <a:cubicBezTo>
                    <a:pt x="114809" y="1793982"/>
                    <a:pt x="132822" y="1753653"/>
                    <a:pt x="149801" y="1712903"/>
                  </a:cubicBezTo>
                  <a:cubicBezTo>
                    <a:pt x="164456" y="1677731"/>
                    <a:pt x="165855" y="1656713"/>
                    <a:pt x="176695" y="1618773"/>
                  </a:cubicBezTo>
                  <a:cubicBezTo>
                    <a:pt x="193784" y="1558962"/>
                    <a:pt x="189576" y="1594709"/>
                    <a:pt x="203589" y="1524644"/>
                  </a:cubicBezTo>
                  <a:cubicBezTo>
                    <a:pt x="208936" y="1497908"/>
                    <a:pt x="212554" y="1470856"/>
                    <a:pt x="217036" y="1443962"/>
                  </a:cubicBezTo>
                  <a:cubicBezTo>
                    <a:pt x="221518" y="1331903"/>
                    <a:pt x="230483" y="1219934"/>
                    <a:pt x="230483" y="1107785"/>
                  </a:cubicBezTo>
                  <a:cubicBezTo>
                    <a:pt x="230483" y="1089304"/>
                    <a:pt x="228867" y="1068195"/>
                    <a:pt x="217036" y="1053997"/>
                  </a:cubicBezTo>
                  <a:cubicBezTo>
                    <a:pt x="204203" y="1038598"/>
                    <a:pt x="181177" y="1036068"/>
                    <a:pt x="163248" y="1027103"/>
                  </a:cubicBezTo>
                  <a:cubicBezTo>
                    <a:pt x="149801" y="1000209"/>
                    <a:pt x="135118" y="973897"/>
                    <a:pt x="122906" y="946420"/>
                  </a:cubicBezTo>
                  <a:cubicBezTo>
                    <a:pt x="117149" y="933467"/>
                    <a:pt x="109459" y="920253"/>
                    <a:pt x="109459" y="906079"/>
                  </a:cubicBezTo>
                  <a:cubicBezTo>
                    <a:pt x="109459" y="830050"/>
                    <a:pt x="117441" y="814895"/>
                    <a:pt x="136354" y="758162"/>
                  </a:cubicBezTo>
                  <a:cubicBezTo>
                    <a:pt x="127389" y="749197"/>
                    <a:pt x="109459" y="743945"/>
                    <a:pt x="109459" y="731267"/>
                  </a:cubicBezTo>
                  <a:cubicBezTo>
                    <a:pt x="109459" y="718589"/>
                    <a:pt x="123922" y="706859"/>
                    <a:pt x="136354" y="704373"/>
                  </a:cubicBezTo>
                  <a:cubicBezTo>
                    <a:pt x="193662" y="692912"/>
                    <a:pt x="252895" y="695408"/>
                    <a:pt x="311165" y="690926"/>
                  </a:cubicBezTo>
                  <a:cubicBezTo>
                    <a:pt x="433569" y="650125"/>
                    <a:pt x="240246" y="712712"/>
                    <a:pt x="418742" y="664032"/>
                  </a:cubicBezTo>
                  <a:cubicBezTo>
                    <a:pt x="446092" y="656573"/>
                    <a:pt x="472530" y="646103"/>
                    <a:pt x="499424" y="637138"/>
                  </a:cubicBezTo>
                  <a:cubicBezTo>
                    <a:pt x="516957" y="631294"/>
                    <a:pt x="535283" y="628173"/>
                    <a:pt x="553212" y="623691"/>
                  </a:cubicBezTo>
                  <a:cubicBezTo>
                    <a:pt x="557694" y="610244"/>
                    <a:pt x="563584" y="597187"/>
                    <a:pt x="566659" y="583350"/>
                  </a:cubicBezTo>
                  <a:cubicBezTo>
                    <a:pt x="572574" y="556734"/>
                    <a:pt x="570532" y="528196"/>
                    <a:pt x="580106" y="502667"/>
                  </a:cubicBezTo>
                  <a:cubicBezTo>
                    <a:pt x="584558" y="490796"/>
                    <a:pt x="607001" y="475773"/>
                    <a:pt x="607001" y="475773"/>
                  </a:cubicBezTo>
                </a:path>
              </a:pathLst>
            </a:custGeom>
            <a:solidFill>
              <a:srgbClr val="FCFC8E">
                <a:alpha val="85000"/>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C61BA4F-DEEA-4584-8769-BFE0E0B106D8}"/>
                </a:ext>
              </a:extLst>
            </p:cNvPr>
            <p:cNvSpPr txBox="1"/>
            <p:nvPr/>
          </p:nvSpPr>
          <p:spPr>
            <a:xfrm>
              <a:off x="1387138" y="4069723"/>
              <a:ext cx="9841155" cy="1631216"/>
            </a:xfrm>
            <a:prstGeom prst="rect">
              <a:avLst/>
            </a:prstGeom>
            <a:noFill/>
          </p:spPr>
          <p:txBody>
            <a:bodyPr wrap="square">
              <a:spAutoFit/>
            </a:bodyPr>
            <a:lstStyle/>
            <a:p>
              <a:pPr marL="228600" algn="just"/>
              <a:r>
                <a:rPr lang="en-US" altLang="en-US" sz="4000" dirty="0">
                  <a:solidFill>
                    <a:schemeClr val="tx1"/>
                  </a:solidFill>
                  <a:latin typeface="Baloo 2" pitchFamily="2" charset="0"/>
                  <a:cs typeface="Baloo 2" pitchFamily="2" charset="0"/>
                </a:rPr>
                <a:t>2. V</a:t>
              </a:r>
              <a:r>
                <a:rPr lang="vi-VN" altLang="en-US" sz="4000" dirty="0" err="1">
                  <a:solidFill>
                    <a:schemeClr val="tx1"/>
                  </a:solidFill>
                  <a:latin typeface="Baloo 2" pitchFamily="2" charset="0"/>
                  <a:cs typeface="Baloo 2" pitchFamily="2" charset="0"/>
                </a:rPr>
                <a:t>ận</a:t>
              </a:r>
              <a:r>
                <a:rPr lang="vi-VN" altLang="en-US" sz="4000" dirty="0">
                  <a:solidFill>
                    <a:schemeClr val="tx1"/>
                  </a:solidFill>
                  <a:latin typeface="Baloo 2" pitchFamily="2" charset="0"/>
                  <a:cs typeface="Baloo 2" pitchFamily="2" charset="0"/>
                </a:rPr>
                <a:t> dụng được kiến thức về dấu ngoặc kép </a:t>
              </a:r>
              <a:r>
                <a:rPr lang="en-US" altLang="en-US" sz="4000" dirty="0" err="1">
                  <a:latin typeface="Baloo 2" pitchFamily="2" charset="0"/>
                  <a:cs typeface="Baloo 2" pitchFamily="2" charset="0"/>
                </a:rPr>
                <a:t>để</a:t>
              </a:r>
              <a:r>
                <a:rPr lang="vi-VN" altLang="en-US" sz="4000" dirty="0">
                  <a:solidFill>
                    <a:schemeClr val="tx1"/>
                  </a:solidFill>
                  <a:latin typeface="Baloo 2" pitchFamily="2" charset="0"/>
                  <a:cs typeface="Baloo 2" pitchFamily="2" charset="0"/>
                </a:rPr>
                <a:t> làm các bài tập.</a:t>
              </a:r>
              <a:endParaRPr lang="en-US" altLang="en-US" sz="4000" dirty="0">
                <a:solidFill>
                  <a:schemeClr val="tx1"/>
                </a:solidFill>
                <a:latin typeface="Baloo 2" pitchFamily="2" charset="0"/>
                <a:cs typeface="Baloo 2" pitchFamily="2" charset="0"/>
              </a:endParaRPr>
            </a:p>
            <a:p>
              <a:pPr marL="228600" indent="0" algn="just">
                <a:buFont typeface="Wingdings" panose="05000000000000000000" pitchFamily="2" charset="2"/>
                <a:buNone/>
              </a:pPr>
              <a:endParaRPr lang="en-US" altLang="en-US" sz="2000" dirty="0">
                <a:solidFill>
                  <a:schemeClr val="tx1"/>
                </a:solidFill>
                <a:latin typeface="Baloo 2" pitchFamily="2" charset="0"/>
                <a:cs typeface="Baloo 2" pitchFamily="2" charset="0"/>
              </a:endParaRPr>
            </a:p>
          </p:txBody>
        </p:sp>
      </p:grpSp>
      <p:pic>
        <p:nvPicPr>
          <p:cNvPr id="2" name="Picture 1"/>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2793571" y="-336121"/>
            <a:ext cx="6884174" cy="3241907"/>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783158" y="365556"/>
            <a:ext cx="2905000" cy="1754326"/>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vi-VN" altLang="zh-CN" sz="5400" b="1" noProof="0" dirty="0">
                <a:solidFill>
                  <a:schemeClr val="bg1"/>
                </a:solidFill>
                <a:latin typeface="UVF Lobster12" panose="02000506000000020003" pitchFamily="2" charset="0"/>
                <a:ea typeface="字魂7号-温暖童稚体" panose="00000500000000000000" pitchFamily="2" charset="-122"/>
              </a:rPr>
              <a:t>Đánh giá m</a:t>
            </a:r>
            <a:r>
              <a:rPr kumimoji="0" lang="en-US" altLang="zh-CN" sz="5400" b="1" i="0" u="none" strike="noStrike" kern="1200" cap="none" spc="0" normalizeH="0" baseline="0" noProof="0" dirty="0" err="1">
                <a:ln>
                  <a:noFill/>
                </a:ln>
                <a:solidFill>
                  <a:schemeClr val="bg1"/>
                </a:solidFill>
                <a:effectLst/>
                <a:uLnTx/>
                <a:uFillTx/>
                <a:latin typeface="UVF Lobster12" panose="02000506000000020003" pitchFamily="2" charset="0"/>
                <a:ea typeface="字魂7号-温暖童稚体" panose="00000500000000000000" pitchFamily="2" charset="-122"/>
                <a:cs typeface="+mn-cs"/>
              </a:rPr>
              <a:t>ục</a:t>
            </a:r>
            <a:r>
              <a:rPr kumimoji="0" lang="en-US" altLang="zh-CN" sz="5400" b="1" i="0" u="none" strike="noStrike" kern="1200" cap="none" spc="0" normalizeH="0" baseline="0" noProof="0" dirty="0">
                <a:ln>
                  <a:noFill/>
                </a:ln>
                <a:solidFill>
                  <a:schemeClr val="bg1"/>
                </a:solidFill>
                <a:effectLst/>
                <a:uLnTx/>
                <a:uFillTx/>
                <a:latin typeface="UVF Lobster12" panose="02000506000000020003" pitchFamily="2" charset="0"/>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schemeClr val="bg1"/>
                </a:solidFill>
                <a:effectLst/>
                <a:uLnTx/>
                <a:uFillTx/>
                <a:latin typeface="UVF Lobster12" panose="02000506000000020003" pitchFamily="2" charset="0"/>
                <a:ea typeface="字魂7号-温暖童稚体" panose="00000500000000000000" pitchFamily="2" charset="-122"/>
                <a:cs typeface="+mn-cs"/>
              </a:rPr>
              <a:t>tiêu</a:t>
            </a:r>
            <a:endParaRPr kumimoji="0" lang="zh-CN" altLang="en-US" sz="5400" b="1" i="0" u="none" strike="noStrike" kern="1200" cap="none" spc="0" normalizeH="0" baseline="0" noProof="0" dirty="0">
              <a:ln>
                <a:noFill/>
              </a:ln>
              <a:solidFill>
                <a:schemeClr val="bg1"/>
              </a:solidFill>
              <a:effectLst/>
              <a:uLnTx/>
              <a:uFillTx/>
              <a:latin typeface="UVF Lobster12" panose="02000506000000020003" pitchFamily="2" charset="0"/>
              <a:ea typeface="字魂7号-温暖童稚体" panose="00000500000000000000" pitchFamily="2" charset="-122"/>
              <a:cs typeface="+mn-cs"/>
            </a:endParaRPr>
          </a:p>
        </p:txBody>
      </p:sp>
      <p:pic>
        <p:nvPicPr>
          <p:cNvPr id="17" name="Picture 2" descr="Errors PNG Images | Vector and PSD Files | Free Download on Pngtree"/>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4722" y1="60000" x2="46389" y2="71944"/>
                        <a14:foregroundMark x1="46389" y1="71944" x2="47222" y2="73056"/>
                        <a14:foregroundMark x1="47222" y1="73056" x2="68611" y2="38056"/>
                        <a14:foregroundMark x1="70278" y1="49444" x2="75278"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9659405" y="3001992"/>
            <a:ext cx="888228" cy="888228"/>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2" descr="Errors PNG Images | Vector and PSD Files | Free Download on Pngtree"/>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4722" y1="60000" x2="46389" y2="71944"/>
                        <a14:foregroundMark x1="46389" y1="71944" x2="47222" y2="73056"/>
                        <a14:foregroundMark x1="47222" y1="73056" x2="68611" y2="38056"/>
                        <a14:foregroundMark x1="70278" y1="49444" x2="75278"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9659405" y="4868914"/>
            <a:ext cx="888228" cy="88822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71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55745"/>
            <a:ext cx="10537198" cy="5262767"/>
            <a:chOff x="1034431" y="809781"/>
            <a:chExt cx="10536445" cy="5495335"/>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252119" y="809781"/>
              <a:ext cx="4637445"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vi-VN" altLang="zh-CN" sz="5400" b="1" kern="1200" dirty="0">
                  <a:solidFill>
                    <a:prstClr val="black"/>
                  </a:solidFill>
                  <a:latin typeface="UVF Lobster12" panose="02000506000000020003" pitchFamily="2" charset="0"/>
                  <a:ea typeface="字魂7号-温暖童稚体" panose="00000500000000000000" pitchFamily="2" charset="-122"/>
                </a:rPr>
                <a:t>Dặn dò</a:t>
              </a:r>
              <a:endParaRPr kumimoji="0" lang="zh-CN" altLang="en-US" sz="5400" b="1" i="0" u="none" strike="noStrike" kern="1200" cap="none" spc="0" normalizeH="0" baseline="0" noProof="0" dirty="0">
                <a:ln>
                  <a:noFill/>
                </a:ln>
                <a:solidFill>
                  <a:prstClr val="black"/>
                </a:solidFill>
                <a:effectLst/>
                <a:uLnTx/>
                <a:uFillTx/>
                <a:latin typeface="UVF Lobster12" panose="02000506000000020003" pitchFamily="2" charset="0"/>
                <a:ea typeface="字魂7号-温暖童稚体" panose="00000500000000000000" pitchFamily="2" charset="-122"/>
                <a:cs typeface="Arial"/>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sp>
        <p:nvSpPr>
          <p:cNvPr id="14" name="TextBox 1"/>
          <p:cNvSpPr txBox="1">
            <a:spLocks noChangeArrowheads="1"/>
          </p:cNvSpPr>
          <p:nvPr/>
        </p:nvSpPr>
        <p:spPr bwMode="auto">
          <a:xfrm>
            <a:off x="916558" y="2735239"/>
            <a:ext cx="86595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4000" b="1" dirty="0">
                <a:solidFill>
                  <a:srgbClr val="002060"/>
                </a:solidFill>
                <a:latin typeface="Baloo 2" pitchFamily="2" charset="0"/>
                <a:cs typeface="Baloo 2" pitchFamily="2" charset="0"/>
              </a:rPr>
              <a:t> - </a:t>
            </a:r>
            <a:r>
              <a:rPr lang="en-US" altLang="en-US" sz="4000" b="1" dirty="0" err="1">
                <a:solidFill>
                  <a:srgbClr val="002060"/>
                </a:solidFill>
                <a:latin typeface="Baloo 2" pitchFamily="2" charset="0"/>
                <a:cs typeface="Baloo 2" pitchFamily="2" charset="0"/>
              </a:rPr>
              <a:t>Ôn</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lại</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tác</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dụng</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của</a:t>
            </a:r>
            <a:r>
              <a:rPr lang="en-US" altLang="en-US" sz="4000" b="1" dirty="0">
                <a:solidFill>
                  <a:srgbClr val="002060"/>
                </a:solidFill>
                <a:latin typeface="Baloo 2" pitchFamily="2" charset="0"/>
                <a:cs typeface="Baloo 2" pitchFamily="2" charset="0"/>
              </a:rPr>
              <a:t> </a:t>
            </a:r>
            <a:r>
              <a:rPr lang="vi-VN" altLang="en-US" sz="4000" b="1" dirty="0">
                <a:solidFill>
                  <a:srgbClr val="002060"/>
                </a:solidFill>
                <a:latin typeface="Baloo 2" pitchFamily="2" charset="0"/>
                <a:cs typeface="Baloo 2" pitchFamily="2" charset="0"/>
              </a:rPr>
              <a:t>dấu ngoặc kép.</a:t>
            </a:r>
            <a:endParaRPr lang="en-US" altLang="en-US" sz="4000" b="1" dirty="0">
              <a:solidFill>
                <a:srgbClr val="002060"/>
              </a:solidFill>
              <a:latin typeface="Baloo 2" pitchFamily="2" charset="0"/>
              <a:cs typeface="Baloo 2" pitchFamily="2" charset="0"/>
            </a:endParaRPr>
          </a:p>
        </p:txBody>
      </p:sp>
      <p:sp>
        <p:nvSpPr>
          <p:cNvPr id="15" name="TextBox 1"/>
          <p:cNvSpPr txBox="1">
            <a:spLocks noChangeArrowheads="1"/>
          </p:cNvSpPr>
          <p:nvPr/>
        </p:nvSpPr>
        <p:spPr bwMode="auto">
          <a:xfrm>
            <a:off x="803333" y="3821962"/>
            <a:ext cx="101774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4000" b="1" dirty="0">
                <a:solidFill>
                  <a:srgbClr val="002060"/>
                </a:solidFill>
                <a:latin typeface="Baloo 2" pitchFamily="2" charset="0"/>
                <a:cs typeface="Baloo 2" pitchFamily="2" charset="0"/>
              </a:rPr>
              <a:t>- Chuẩn bị bài: MRVT Quyền và bổn phận.</a:t>
            </a:r>
            <a:endParaRPr lang="en-US" altLang="en-US" sz="4000" b="1" dirty="0">
              <a:solidFill>
                <a:srgbClr val="002060"/>
              </a:solidFill>
              <a:latin typeface="Baloo 2" pitchFamily="2" charset="0"/>
              <a:cs typeface="Baloo 2" pitchFamily="2" charset="0"/>
            </a:endParaRPr>
          </a:p>
        </p:txBody>
      </p:sp>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26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sp>
        <p:nvSpPr>
          <p:cNvPr id="8" name="文本框 6">
            <a:extLst>
              <a:ext uri="{FF2B5EF4-FFF2-40B4-BE49-F238E27FC236}">
                <a16:creationId xmlns:a16="http://schemas.microsoft.com/office/drawing/2014/main" id="{AA7DDBE8-CB61-41FA-A51F-73B4778152A4}"/>
              </a:ext>
            </a:extLst>
          </p:cNvPr>
          <p:cNvSpPr txBox="1"/>
          <p:nvPr/>
        </p:nvSpPr>
        <p:spPr>
          <a:xfrm>
            <a:off x="1579234" y="1820225"/>
            <a:ext cx="9816878" cy="1446550"/>
          </a:xfrm>
          <a:prstGeom prst="rect">
            <a:avLst/>
          </a:prstGeom>
          <a:noFill/>
        </p:spPr>
        <p:txBody>
          <a:bodyPr wrap="square" rtlCol="0">
            <a:spAutoFit/>
          </a:bodyPr>
          <a:lstStyle/>
          <a:p>
            <a:pPr algn="dist"/>
            <a:r>
              <a:rPr lang="en-US" altLang="zh-CN" sz="8800" dirty="0" err="1">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Tạm</a:t>
            </a:r>
            <a:r>
              <a:rPr lang="en-US" altLang="zh-CN" sz="8800" dirty="0">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 </a:t>
            </a:r>
            <a:r>
              <a:rPr lang="en-US" altLang="zh-CN" sz="8800" dirty="0" err="1">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biệt</a:t>
            </a:r>
            <a:r>
              <a:rPr lang="en-US" altLang="zh-CN" sz="8800" dirty="0">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 </a:t>
            </a:r>
            <a:r>
              <a:rPr lang="en-US" altLang="zh-CN" sz="8800" dirty="0" err="1">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các</a:t>
            </a:r>
            <a:r>
              <a:rPr lang="en-US" altLang="zh-CN" sz="8800" dirty="0">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 </a:t>
            </a:r>
            <a:r>
              <a:rPr lang="en-US" altLang="zh-CN" sz="8800" dirty="0" err="1">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rPr>
              <a:t>bạn</a:t>
            </a:r>
            <a:endParaRPr lang="zh-CN" altLang="en-US" sz="8800" dirty="0">
              <a:solidFill>
                <a:srgbClr val="C00000"/>
              </a:solidFill>
              <a:effectLst>
                <a:outerShdw blurRad="38100" dist="38100" dir="2700000" algn="tl">
                  <a:srgbClr val="000000">
                    <a:alpha val="43137"/>
                  </a:srgbClr>
                </a:outerShdw>
              </a:effectLst>
              <a:latin typeface="UVF Lobster12" panose="02000506000000020003" pitchFamily="2" charset="0"/>
              <a:ea typeface="字魂6号-日记插画体" panose="00000500000000000000" pitchFamily="2" charset="-122"/>
            </a:endParaRPr>
          </a:p>
        </p:txBody>
      </p:sp>
    </p:spTree>
    <p:extLst>
      <p:ext uri="{BB962C8B-B14F-4D97-AF65-F5344CB8AC3E}">
        <p14:creationId xmlns:p14="http://schemas.microsoft.com/office/powerpoint/2010/main" val="380947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6"/>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algn="ctr"/>
              <a:r>
                <a:rPr lang="vi-VN" sz="3200" b="1" dirty="0">
                  <a:latin typeface="Baloo 2" pitchFamily="2" charset="0"/>
                  <a:cs typeface="Baloo 2" pitchFamily="2" charset="0"/>
                </a:rPr>
                <a:t>Mình bị lạc </a:t>
              </a:r>
              <a:r>
                <a:rPr lang="en-US" sz="3200" b="1" dirty="0">
                  <a:latin typeface="Baloo 2" pitchFamily="2" charset="0"/>
                  <a:cs typeface="Baloo 2" pitchFamily="2" charset="0"/>
                </a:rPr>
                <a:t>m</a:t>
              </a:r>
              <a:r>
                <a:rPr lang="vi-VN" sz="3200" b="1" dirty="0">
                  <a:latin typeface="Baloo 2" pitchFamily="2" charset="0"/>
                  <a:cs typeface="Baloo 2" pitchFamily="2" charset="0"/>
                </a:rPr>
                <a:t>ẹ, giờ không biết đường về nhà T.T</a:t>
              </a:r>
              <a:endParaRPr lang="en-US" sz="3200" b="1" dirty="0">
                <a:latin typeface="Baloo 2" pitchFamily="2" charset="0"/>
                <a:cs typeface="Baloo 2" pitchFamily="2"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69" y="1281387"/>
              <a:ext cx="6903605" cy="2148584"/>
            </a:xfrm>
            <a:prstGeom prst="rect">
              <a:avLst/>
            </a:prstGeom>
            <a:noFill/>
          </p:spPr>
          <p:txBody>
            <a:bodyPr wrap="square" rtlCol="0">
              <a:spAutoFit/>
            </a:bodyPr>
            <a:lstStyle/>
            <a:p>
              <a:pPr algn="ctr"/>
              <a:r>
                <a:rPr lang="vi-VN" sz="3200" b="1" dirty="0">
                  <a:latin typeface="Baloo 2" pitchFamily="2" charset="0"/>
                  <a:cs typeface="Baloo 2" pitchFamily="2" charset="0"/>
                </a:rPr>
                <a:t>Cậu bị sao vậy, Bọ Rùa?</a:t>
              </a:r>
              <a:endParaRPr lang="en-US" sz="3200" b="1" dirty="0">
                <a:latin typeface="Baloo 2" pitchFamily="2" charset="0"/>
                <a:cs typeface="Baloo 2" pitchFamily="2" charset="0"/>
              </a:endParaRPr>
            </a:p>
          </p:txBody>
        </p:sp>
      </p:grpSp>
    </p:spTree>
    <p:extLst>
      <p:ext uri="{BB962C8B-B14F-4D97-AF65-F5344CB8AC3E}">
        <p14:creationId xmlns:p14="http://schemas.microsoft.com/office/powerpoint/2010/main" val="48468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indefinite" fill="hold" nodeType="withEffect">
                                  <p:stCondLst>
                                    <p:cond delay="0"/>
                                  </p:stCondLst>
                                  <p:endCondLst>
                                    <p:cond evt="onNext" delay="0">
                                      <p:tgtEl>
                                        <p:sldTgt/>
                                      </p:tgtEl>
                                    </p:cond>
                                  </p:end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922744" y="1990287"/>
              <a:ext cx="6235925" cy="1739264"/>
            </a:xfrm>
            <a:prstGeom prst="rect">
              <a:avLst/>
            </a:prstGeom>
            <a:noFill/>
          </p:spPr>
          <p:txBody>
            <a:bodyPr wrap="square" rtlCol="0">
              <a:spAutoFit/>
            </a:bodyPr>
            <a:lstStyle/>
            <a:p>
              <a:pPr algn="just"/>
              <a:r>
                <a:rPr lang="vi-VN" sz="3200" b="1" dirty="0">
                  <a:latin typeface="Baloo 2" pitchFamily="2" charset="0"/>
                  <a:cs typeface="Baloo 2" pitchFamily="2" charset="0"/>
                </a:rPr>
                <a:t>Chúng ta hãy giúp bạn Bọ Rùa tìm đường về nhà bằng cách vượt qua các thử thách nhé!</a:t>
              </a:r>
              <a:endParaRPr lang="en-US" sz="3200" b="1" dirty="0">
                <a:latin typeface="Baloo 2" pitchFamily="2" charset="0"/>
                <a:cs typeface="Baloo 2" pitchFamily="2"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4105397" y="236601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6783585" y="139827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379073" y="270129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spTree>
    <p:extLst>
      <p:ext uri="{BB962C8B-B14F-4D97-AF65-F5344CB8AC3E}">
        <p14:creationId xmlns:p14="http://schemas.microsoft.com/office/powerpoint/2010/main" val="2805893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Baloo 2" pitchFamily="2" charset="0"/>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979009" y="269706"/>
            <a:ext cx="8361818" cy="4991863"/>
            <a:chOff x="425077" y="-162960"/>
            <a:chExt cx="6299765" cy="3981197"/>
          </a:xfrm>
        </p:grpSpPr>
        <p:pic>
          <p:nvPicPr>
            <p:cNvPr id="22" name="Picture 21"/>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425077" y="-162960"/>
              <a:ext cx="6299765" cy="3981197"/>
            </a:xfrm>
            <a:prstGeom prst="rect">
              <a:avLst/>
            </a:prstGeom>
          </p:spPr>
        </p:pic>
        <p:sp>
          <p:nvSpPr>
            <p:cNvPr id="23"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458244" y="1204600"/>
              <a:ext cx="4233432" cy="2037345"/>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8000" b="1" i="0" u="none" strike="noStrike" kern="1200" cap="none" spc="0" normalizeH="0" baseline="0" noProof="0" dirty="0">
                  <a:ln>
                    <a:noFill/>
                  </a:ln>
                  <a:solidFill>
                    <a:schemeClr val="bg1"/>
                  </a:solidFill>
                  <a:effectLst/>
                  <a:uLnTx/>
                  <a:uFillTx/>
                  <a:latin typeface="iCiel Cadena" panose="02000503000000020004" pitchFamily="50" charset="0"/>
                  <a:ea typeface="字魂7号-温暖童稚体" panose="00000500000000000000" pitchFamily="2" charset="-122"/>
                </a:rPr>
                <a:t>Thử</a:t>
              </a:r>
              <a:r>
                <a:rPr kumimoji="0" lang="vi-VN" altLang="zh-CN" sz="8000" b="1" i="0" u="none" strike="noStrike" kern="1200" cap="none" spc="0" normalizeH="0" noProof="0" dirty="0">
                  <a:ln>
                    <a:noFill/>
                  </a:ln>
                  <a:solidFill>
                    <a:schemeClr val="bg1"/>
                  </a:solidFill>
                  <a:effectLst/>
                  <a:uLnTx/>
                  <a:uFillTx/>
                  <a:latin typeface="iCiel Cadena" panose="02000503000000020004" pitchFamily="50" charset="0"/>
                  <a:ea typeface="字魂7号-温暖童稚体" panose="00000500000000000000" pitchFamily="2" charset="-122"/>
                </a:rPr>
                <a:t> thách 1</a:t>
              </a:r>
              <a:endParaRPr kumimoji="0" lang="zh-CN" altLang="en-US" sz="8000" b="1" i="0" u="none" strike="noStrike" kern="1200" cap="none" spc="0" normalizeH="0" baseline="0" noProof="0" dirty="0">
                <a:ln>
                  <a:noFill/>
                </a:ln>
                <a:solidFill>
                  <a:schemeClr val="bg1"/>
                </a:solidFill>
                <a:effectLst/>
                <a:uLnTx/>
                <a:uFillTx/>
                <a:latin typeface="iCiel Cadena" panose="02000503000000020004" pitchFamily="50" charset="0"/>
                <a:ea typeface="字魂7号-温暖童稚体" panose="00000500000000000000" pitchFamily="2" charset="-122"/>
              </a:endParaRPr>
            </a:p>
          </p:txBody>
        </p:sp>
      </p:grpSp>
      <p:pic>
        <p:nvPicPr>
          <p:cNvPr id="25" name="Picture 2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2">
            <a:extLst>
              <a:ext uri="{BEBA8EAE-BF5A-486C-A8C5-ECC9F3942E4B}">
                <a14:imgProps xmlns:a14="http://schemas.microsoft.com/office/drawing/2010/main">
                  <a14:imgLayer r:embed="rId13">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spTree>
    <p:extLst>
      <p:ext uri="{BB962C8B-B14F-4D97-AF65-F5344CB8AC3E}">
        <p14:creationId xmlns:p14="http://schemas.microsoft.com/office/powerpoint/2010/main" val="376518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406637" y="348672"/>
            <a:ext cx="11377352" cy="6104582"/>
          </a:xfrm>
          <a:prstGeom prst="foldedCorner">
            <a:avLst/>
          </a:prstGeom>
          <a:solidFill>
            <a:schemeClr val="bg1">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loo 2" pitchFamily="2" charset="0"/>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Baloo 2" pitchFamily="2" charset="0"/>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3410" y="5155098"/>
            <a:ext cx="1695843" cy="1646827"/>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9"/>
          <p:cNvSpPr txBox="1">
            <a:spLocks noChangeArrowheads="1"/>
          </p:cNvSpPr>
          <p:nvPr/>
        </p:nvSpPr>
        <p:spPr bwMode="auto">
          <a:xfrm>
            <a:off x="556741" y="500923"/>
            <a:ext cx="1082615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dirty="0">
                <a:solidFill>
                  <a:srgbClr val="002060"/>
                </a:solidFill>
                <a:latin typeface="Baloo 2" pitchFamily="2" charset="0"/>
                <a:cs typeface="Baloo 2" pitchFamily="2" charset="0"/>
              </a:rPr>
              <a:t>   </a:t>
            </a:r>
            <a:r>
              <a:rPr lang="vi-VN" altLang="en-US" sz="3600" b="1" dirty="0" err="1">
                <a:solidFill>
                  <a:srgbClr val="002060"/>
                </a:solidFill>
                <a:latin typeface="Baloo 2" pitchFamily="2" charset="0"/>
                <a:cs typeface="Baloo 2" pitchFamily="2" charset="0"/>
              </a:rPr>
              <a:t>Đặt</a:t>
            </a:r>
            <a:r>
              <a:rPr lang="vi-VN" altLang="en-US" sz="3600" b="1" dirty="0">
                <a:solidFill>
                  <a:srgbClr val="002060"/>
                </a:solidFill>
                <a:latin typeface="Baloo 2" pitchFamily="2" charset="0"/>
                <a:cs typeface="Baloo 2" pitchFamily="2" charset="0"/>
              </a:rPr>
              <a:t> dấu ngoặc kép vào những chỗ thích hợp </a:t>
            </a:r>
            <a:r>
              <a:rPr lang="vi-VN" altLang="en-US" sz="3600" b="1" dirty="0" err="1">
                <a:solidFill>
                  <a:srgbClr val="002060"/>
                </a:solidFill>
                <a:latin typeface="Baloo 2" pitchFamily="2" charset="0"/>
                <a:cs typeface="Baloo 2" pitchFamily="2" charset="0"/>
              </a:rPr>
              <a:t>để</a:t>
            </a:r>
            <a:r>
              <a:rPr lang="vi-VN" altLang="en-US" sz="3600" b="1" dirty="0">
                <a:solidFill>
                  <a:srgbClr val="002060"/>
                </a:solidFill>
                <a:latin typeface="Baloo 2" pitchFamily="2" charset="0"/>
                <a:cs typeface="Baloo 2" pitchFamily="2" charset="0"/>
              </a:rPr>
              <a:t> </a:t>
            </a:r>
            <a:r>
              <a:rPr lang="en-US" altLang="en-US" sz="3600" b="1" dirty="0">
                <a:solidFill>
                  <a:srgbClr val="002060"/>
                </a:solidFill>
                <a:latin typeface="Baloo 2" pitchFamily="2" charset="0"/>
                <a:cs typeface="Baloo 2" pitchFamily="2" charset="0"/>
              </a:rPr>
              <a:t/>
            </a:r>
            <a:br>
              <a:rPr lang="en-US" altLang="en-US" sz="3600" b="1" dirty="0">
                <a:solidFill>
                  <a:srgbClr val="002060"/>
                </a:solidFill>
                <a:latin typeface="Baloo 2" pitchFamily="2" charset="0"/>
                <a:cs typeface="Baloo 2" pitchFamily="2" charset="0"/>
              </a:rPr>
            </a:br>
            <a:r>
              <a:rPr lang="vi-VN" altLang="en-US" sz="3600" b="1" dirty="0" err="1">
                <a:solidFill>
                  <a:srgbClr val="002060"/>
                </a:solidFill>
                <a:latin typeface="Baloo 2" pitchFamily="2" charset="0"/>
                <a:cs typeface="Baloo 2" pitchFamily="2" charset="0"/>
              </a:rPr>
              <a:t>đánh</a:t>
            </a:r>
            <a:r>
              <a:rPr lang="vi-VN" altLang="en-US" sz="3600" b="1" dirty="0">
                <a:solidFill>
                  <a:srgbClr val="002060"/>
                </a:solidFill>
                <a:latin typeface="Baloo 2" pitchFamily="2" charset="0"/>
                <a:cs typeface="Baloo 2" pitchFamily="2" charset="0"/>
              </a:rPr>
              <a:t> dấu lời nói trực tiếp hoặc ý nghĩ của nhân vật:</a:t>
            </a:r>
          </a:p>
        </p:txBody>
      </p:sp>
      <p:sp>
        <p:nvSpPr>
          <p:cNvPr id="18" name="Text Box 10"/>
          <p:cNvSpPr txBox="1">
            <a:spLocks noChangeArrowheads="1"/>
          </p:cNvSpPr>
          <p:nvPr/>
        </p:nvSpPr>
        <p:spPr bwMode="auto">
          <a:xfrm>
            <a:off x="775098" y="1799827"/>
            <a:ext cx="10607800"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000" dirty="0">
                <a:latin typeface="Baloo 2" pitchFamily="2" charset="0"/>
                <a:cs typeface="Baloo 2" pitchFamily="2" charset="0"/>
              </a:rPr>
              <a:t>   Tốt-tô-chan rất yêu quý thầy hiệu trưởng. Em mơ ước lớn lên sẽ trở thành một giáo viên của trường, làm mọi việc giúp đỡ thầy. Em nghĩ:  Phải nói ngay điều này để thầy biết.  Thế là, trưa ấy, sau buổi học, em chờ sẵn thầy trước phòng họp và xin gặp thầy. Thầy hiệu trưởng vui vẻ mời em vào phòng. Ngồi đối diện với thầy và hơi nghiêng đầu mỉm cười, cô bé nói một cách chậm rãi, dịu dàng, ra vẻ người lớn: Thưa thầy, sau này lớn lên, em muốn làm nghề dạy học. Em sẽ dạy học ở trường này.</a:t>
            </a:r>
          </a:p>
          <a:p>
            <a:pPr algn="just" eaLnBrk="1" hangingPunct="1"/>
            <a:r>
              <a:rPr lang="vi-VN" altLang="en-US" sz="3000" dirty="0">
                <a:latin typeface="Baloo 2" pitchFamily="2" charset="0"/>
                <a:cs typeface="Baloo 2" pitchFamily="2" charset="0"/>
              </a:rPr>
              <a:t>					</a:t>
            </a:r>
            <a:r>
              <a:rPr lang="en-US" altLang="en-US" sz="3000" dirty="0">
                <a:latin typeface="Baloo 2" pitchFamily="2" charset="0"/>
                <a:cs typeface="Baloo 2" pitchFamily="2" charset="0"/>
              </a:rPr>
              <a:t>           </a:t>
            </a:r>
            <a:r>
              <a:rPr lang="vi-VN" altLang="en-US" sz="3000" dirty="0">
                <a:latin typeface="Baloo 2" pitchFamily="2" charset="0"/>
                <a:cs typeface="Baloo 2" pitchFamily="2" charset="0"/>
              </a:rPr>
              <a:t>Theo </a:t>
            </a:r>
            <a:r>
              <a:rPr lang="vi-VN" altLang="en-US" sz="3000" b="1" dirty="0">
                <a:latin typeface="Baloo 2" pitchFamily="2" charset="0"/>
                <a:cs typeface="Baloo 2" pitchFamily="2" charset="0"/>
              </a:rPr>
              <a:t>KU-RÔ-Y-A-NA-GI</a:t>
            </a:r>
          </a:p>
          <a:p>
            <a:pPr algn="just" eaLnBrk="1" hangingPunct="1"/>
            <a:r>
              <a:rPr lang="vi-VN" altLang="en-US" sz="3000" dirty="0">
                <a:latin typeface="Baloo 2" pitchFamily="2" charset="0"/>
                <a:cs typeface="Baloo 2" pitchFamily="2" charset="0"/>
              </a:rPr>
              <a:t>					   </a:t>
            </a:r>
            <a:r>
              <a:rPr lang="en-US" altLang="en-US" sz="3000" dirty="0">
                <a:latin typeface="Baloo 2" pitchFamily="2" charset="0"/>
                <a:cs typeface="Baloo 2" pitchFamily="2" charset="0"/>
              </a:rPr>
              <a:t>           </a:t>
            </a:r>
            <a:r>
              <a:rPr lang="vi-VN" altLang="en-US" sz="3000" dirty="0">
                <a:latin typeface="Baloo 2" pitchFamily="2" charset="0"/>
                <a:cs typeface="Baloo 2" pitchFamily="2" charset="0"/>
              </a:rPr>
              <a:t>  (Phí Văn Gừng dịch)</a:t>
            </a:r>
          </a:p>
          <a:p>
            <a:pPr algn="just" eaLnBrk="1" hangingPunct="1">
              <a:spcBef>
                <a:spcPct val="50000"/>
              </a:spcBef>
            </a:pPr>
            <a:endParaRPr lang="vi-VN" altLang="en-US" sz="3000" dirty="0">
              <a:latin typeface="Baloo 2" pitchFamily="2" charset="0"/>
              <a:cs typeface="Baloo 2" pitchFamily="2" charset="0"/>
            </a:endParaRPr>
          </a:p>
        </p:txBody>
      </p:sp>
      <p:cxnSp>
        <p:nvCxnSpPr>
          <p:cNvPr id="15" name="Straight Connector 14">
            <a:extLst>
              <a:ext uri="{FF2B5EF4-FFF2-40B4-BE49-F238E27FC236}">
                <a16:creationId xmlns:a16="http://schemas.microsoft.com/office/drawing/2014/main" id="{90CC3A1E-239F-48B8-9050-A5235ED30FB3}"/>
              </a:ext>
            </a:extLst>
          </p:cNvPr>
          <p:cNvCxnSpPr>
            <a:cxnSpLocks noChangeShapeType="1"/>
          </p:cNvCxnSpPr>
          <p:nvPr/>
        </p:nvCxnSpPr>
        <p:spPr bwMode="auto">
          <a:xfrm>
            <a:off x="983697" y="1072048"/>
            <a:ext cx="3961282"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A3943A84-1B12-401F-B57B-FAAA5642C181}"/>
              </a:ext>
            </a:extLst>
          </p:cNvPr>
          <p:cNvCxnSpPr>
            <a:cxnSpLocks noChangeShapeType="1"/>
          </p:cNvCxnSpPr>
          <p:nvPr/>
        </p:nvCxnSpPr>
        <p:spPr bwMode="auto">
          <a:xfrm>
            <a:off x="642876" y="1626351"/>
            <a:ext cx="4831492" cy="0"/>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A3943A84-1B12-401F-B57B-FAAA5642C181}"/>
              </a:ext>
            </a:extLst>
          </p:cNvPr>
          <p:cNvCxnSpPr>
            <a:cxnSpLocks noChangeShapeType="1"/>
          </p:cNvCxnSpPr>
          <p:nvPr/>
        </p:nvCxnSpPr>
        <p:spPr bwMode="auto">
          <a:xfrm flipV="1">
            <a:off x="6717634" y="1614686"/>
            <a:ext cx="3625665" cy="39158"/>
          </a:xfrm>
          <a:prstGeom prst="line">
            <a:avLst/>
          </a:prstGeom>
          <a:noFill/>
          <a:ln w="34925" algn="ctr">
            <a:solidFill>
              <a:srgbClr val="FF33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0510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to="" calcmode="lin" valueType="num">
                                      <p:cBhvr>
                                        <p:cTn id="7" dur="1" fill="hold"/>
                                        <p:tgtEl>
                                          <p:spTgt spid="16"/>
                                        </p:tgtEl>
                                        <p:attrNameLst>
                                          <p:attrName/>
                                        </p:attrNameLst>
                                      </p:cBhvr>
                                    </p:anim>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nodePh="1">
                                  <p:stCondLst>
                                    <p:cond delay="0"/>
                                  </p:stCondLst>
                                  <p:endCondLst>
                                    <p:cond evt="begin" delay="0">
                                      <p:tn val="18"/>
                                    </p:cond>
                                  </p:end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406637" y="348672"/>
            <a:ext cx="11377352" cy="6104582"/>
          </a:xfrm>
          <a:prstGeom prst="foldedCorner">
            <a:avLst/>
          </a:prstGeom>
          <a:solidFill>
            <a:schemeClr val="bg1">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loo 2" pitchFamily="2" charset="0"/>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Baloo 2" pitchFamily="2" charset="0"/>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027C552-D093-422A-B803-F33EF5367B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3410" y="5155098"/>
            <a:ext cx="1695843" cy="1646827"/>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10"/>
          <p:cNvSpPr txBox="1">
            <a:spLocks noChangeArrowheads="1"/>
          </p:cNvSpPr>
          <p:nvPr/>
        </p:nvSpPr>
        <p:spPr bwMode="auto">
          <a:xfrm>
            <a:off x="861910" y="806158"/>
            <a:ext cx="106078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400" dirty="0">
                <a:latin typeface="Baloo 2" pitchFamily="2" charset="0"/>
                <a:cs typeface="Baloo 2" pitchFamily="2" charset="0"/>
              </a:rPr>
              <a:t>   Tốt-tô-chan rất yêu quý thầy hiệu trưởng. Em mơ ước lớn lên sẽ trở thành một giáo viên của trường, làm mọi việc giúp đỡ thầy. Em nghĩ:  Phải nói ngay điều này để thầy biết.  Thế là, trưa ấy, sau buổi học, em chờ sẵn thầy trước phòng họp và xin gặp thầy. Thầy hiệu trưởng vui vẻ mời em vào phòng. Ngồi đối diện với thầy và hơi nghiêng đầu mỉm cười, cô bé nói một cách chậm rãi, dịu dàng, ra vẻ người lớn:  Thưa thầy, sau này lớn lên, em muốn làm nghề dạy học. Em sẽ dạy học ở trường này.</a:t>
            </a:r>
          </a:p>
        </p:txBody>
      </p:sp>
      <p:sp>
        <p:nvSpPr>
          <p:cNvPr id="13" name="Text Box 15"/>
          <p:cNvSpPr txBox="1">
            <a:spLocks noChangeArrowheads="1"/>
          </p:cNvSpPr>
          <p:nvPr/>
        </p:nvSpPr>
        <p:spPr bwMode="auto">
          <a:xfrm>
            <a:off x="11206342" y="1720499"/>
            <a:ext cx="381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sp>
        <p:nvSpPr>
          <p:cNvPr id="14" name="Text Box 17"/>
          <p:cNvSpPr txBox="1">
            <a:spLocks noChangeArrowheads="1"/>
          </p:cNvSpPr>
          <p:nvPr/>
        </p:nvSpPr>
        <p:spPr bwMode="auto">
          <a:xfrm>
            <a:off x="4771437" y="1743896"/>
            <a:ext cx="53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 </a:t>
            </a:r>
          </a:p>
        </p:txBody>
      </p:sp>
      <p:sp>
        <p:nvSpPr>
          <p:cNvPr id="19" name="Line 26"/>
          <p:cNvSpPr>
            <a:spLocks noChangeShapeType="1"/>
          </p:cNvSpPr>
          <p:nvPr/>
        </p:nvSpPr>
        <p:spPr bwMode="auto">
          <a:xfrm>
            <a:off x="5179446" y="2423082"/>
            <a:ext cx="6033985" cy="28700"/>
          </a:xfrm>
          <a:prstGeom prst="line">
            <a:avLst/>
          </a:prstGeom>
          <a:noFill/>
          <a:ln w="28575">
            <a:solidFill>
              <a:srgbClr val="003CF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21" name="Text Box 15"/>
          <p:cNvSpPr txBox="1">
            <a:spLocks noChangeArrowheads="1"/>
          </p:cNvSpPr>
          <p:nvPr/>
        </p:nvSpPr>
        <p:spPr bwMode="auto">
          <a:xfrm>
            <a:off x="6779027" y="4885754"/>
            <a:ext cx="381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Text Box 17"/>
          <p:cNvSpPr txBox="1">
            <a:spLocks noChangeArrowheads="1"/>
          </p:cNvSpPr>
          <p:nvPr/>
        </p:nvSpPr>
        <p:spPr bwMode="auto">
          <a:xfrm flipH="1">
            <a:off x="1600200" y="4177868"/>
            <a:ext cx="173719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000" b="1" dirty="0">
                <a:solidFill>
                  <a:srgbClr val="FF0000"/>
                </a:solidFill>
                <a:latin typeface="Times New Roman" panose="02020603050405020304" pitchFamily="18" charset="0"/>
                <a:cs typeface="Times New Roman" panose="02020603050405020304" pitchFamily="18" charset="0"/>
              </a:rPr>
              <a:t>“</a:t>
            </a:r>
            <a:r>
              <a:rPr lang="vi-VN" altLang="en-US" sz="3200" dirty="0">
                <a:solidFill>
                  <a:srgbClr val="FF0000"/>
                </a:solidFill>
                <a:latin typeface="Times New Roman" panose="02020603050405020304" pitchFamily="18" charset="0"/>
                <a:cs typeface="Times New Roman" panose="02020603050405020304" pitchFamily="18" charset="0"/>
              </a:rPr>
              <a:t> </a:t>
            </a:r>
          </a:p>
        </p:txBody>
      </p:sp>
      <p:sp>
        <p:nvSpPr>
          <p:cNvPr id="23" name="Line 26"/>
          <p:cNvSpPr>
            <a:spLocks noChangeShapeType="1"/>
          </p:cNvSpPr>
          <p:nvPr/>
        </p:nvSpPr>
        <p:spPr bwMode="auto">
          <a:xfrm>
            <a:off x="1996093" y="4982003"/>
            <a:ext cx="9217338" cy="1"/>
          </a:xfrm>
          <a:prstGeom prst="line">
            <a:avLst/>
          </a:prstGeom>
          <a:noFill/>
          <a:ln w="28575">
            <a:solidFill>
              <a:srgbClr val="003CF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25" name="Line 26"/>
          <p:cNvSpPr>
            <a:spLocks noChangeShapeType="1"/>
          </p:cNvSpPr>
          <p:nvPr/>
        </p:nvSpPr>
        <p:spPr bwMode="auto">
          <a:xfrm>
            <a:off x="973437" y="5509041"/>
            <a:ext cx="5884563" cy="0"/>
          </a:xfrm>
          <a:prstGeom prst="line">
            <a:avLst/>
          </a:prstGeom>
          <a:noFill/>
          <a:ln w="28575">
            <a:solidFill>
              <a:srgbClr val="003CF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Tree>
    <p:extLst>
      <p:ext uri="{BB962C8B-B14F-4D97-AF65-F5344CB8AC3E}">
        <p14:creationId xmlns:p14="http://schemas.microsoft.com/office/powerpoint/2010/main" val="123459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i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ox(in)">
                                      <p:cBhvr>
                                        <p:cTn id="20" dur="500"/>
                                        <p:tgtEl>
                                          <p:spTgt spid="23"/>
                                        </p:tgtEl>
                                      </p:cBhvr>
                                    </p:animEffect>
                                  </p:childTnLst>
                                </p:cTn>
                              </p:par>
                              <p:par>
                                <p:cTn id="21" presetID="4" presetClass="entr" presetSubtype="16"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ox(i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ox(in)">
                                      <p:cBhvr>
                                        <p:cTn id="28" dur="500"/>
                                        <p:tgtEl>
                                          <p:spTgt spid="22"/>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ox(i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17959" y="-30750"/>
            <a:ext cx="10977022" cy="1754565"/>
            <a:chOff x="1033675" y="99635"/>
            <a:chExt cx="10977022" cy="1754565"/>
          </a:xfrm>
        </p:grpSpPr>
        <p:sp>
          <p:nvSpPr>
            <p:cNvPr id="2" name="Rounded Rectangle 1"/>
            <p:cNvSpPr/>
            <p:nvPr/>
          </p:nvSpPr>
          <p:spPr>
            <a:xfrm>
              <a:off x="1219200" y="591248"/>
              <a:ext cx="10564789" cy="1262952"/>
            </a:xfrm>
            <a:prstGeom prst="roundRect">
              <a:avLst/>
            </a:prstGeom>
            <a:solidFill>
              <a:srgbClr val="E0FB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1033675" y="99635"/>
              <a:ext cx="10977022" cy="1563031"/>
              <a:chOff x="861910" y="155756"/>
              <a:chExt cx="10977022" cy="1563031"/>
            </a:xfrm>
          </p:grpSpPr>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Clr>
                    <a:srgbClr val="333399"/>
                  </a:buClr>
                  <a:buNone/>
                </a:pPr>
                <a:endParaRPr lang="en-US" altLang="en-US" b="1" kern="1200" dirty="0">
                  <a:solidFill>
                    <a:srgbClr val="002060"/>
                  </a:solidFill>
                  <a:latin typeface="Baloo 2" pitchFamily="2" charset="0"/>
                  <a:cs typeface="Baloo 2" pitchFamily="2" charset="0"/>
                </a:endParaRPr>
              </a:p>
            </p:txBody>
          </p:sp>
          <p:sp>
            <p:nvSpPr>
              <p:cNvPr id="23"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1171988" y="703124"/>
                <a:ext cx="10666944" cy="1015663"/>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6000" b="1" i="0" u="none" strike="noStrike" kern="1200" cap="none" spc="0" normalizeH="0" baseline="0" noProof="0" dirty="0">
                    <a:ln>
                      <a:noFill/>
                    </a:ln>
                    <a:solidFill>
                      <a:srgbClr val="00B050"/>
                    </a:solidFill>
                    <a:effectLst/>
                    <a:uLnTx/>
                    <a:uFillTx/>
                    <a:latin typeface="iCiel Cadena" panose="02000503000000020004" pitchFamily="50" charset="0"/>
                    <a:ea typeface="字魂7号-温暖童稚体" panose="00000500000000000000" pitchFamily="2" charset="-122"/>
                  </a:rPr>
                  <a:t>Tác</a:t>
                </a:r>
                <a:r>
                  <a:rPr kumimoji="0" lang="vi-VN" altLang="zh-CN" sz="6000" b="1" i="0" u="none" strike="noStrike" kern="1200" cap="none" spc="0" normalizeH="0" noProof="0" dirty="0">
                    <a:ln>
                      <a:noFill/>
                    </a:ln>
                    <a:solidFill>
                      <a:srgbClr val="00B050"/>
                    </a:solidFill>
                    <a:effectLst/>
                    <a:uLnTx/>
                    <a:uFillTx/>
                    <a:latin typeface="iCiel Cadena" panose="02000503000000020004" pitchFamily="50" charset="0"/>
                    <a:ea typeface="字魂7号-温暖童稚体" panose="00000500000000000000" pitchFamily="2" charset="-122"/>
                  </a:rPr>
                  <a:t> dụng của dấu ngoặc kép</a:t>
                </a:r>
                <a:r>
                  <a:rPr kumimoji="0" lang="en-US" altLang="zh-CN" sz="6000" b="1" i="0" u="none" strike="noStrike" kern="1200" cap="none" spc="0" normalizeH="0" noProof="0" dirty="0">
                    <a:ln>
                      <a:noFill/>
                    </a:ln>
                    <a:solidFill>
                      <a:srgbClr val="00B050"/>
                    </a:solidFill>
                    <a:effectLst/>
                    <a:uLnTx/>
                    <a:uFillTx/>
                    <a:latin typeface="iCiel Cadena" panose="02000503000000020004" pitchFamily="50" charset="0"/>
                    <a:ea typeface="字魂7号-温暖童稚体" panose="00000500000000000000" pitchFamily="2" charset="-122"/>
                  </a:rPr>
                  <a:t>:</a:t>
                </a:r>
                <a:endParaRPr kumimoji="0" lang="zh-CN" altLang="en-US" sz="6000" b="1" i="0" u="none" strike="noStrike" kern="1200" cap="none" spc="0" normalizeH="0" baseline="0" noProof="0" dirty="0">
                  <a:ln>
                    <a:noFill/>
                  </a:ln>
                  <a:solidFill>
                    <a:srgbClr val="00B050"/>
                  </a:solidFill>
                  <a:effectLst/>
                  <a:uLnTx/>
                  <a:uFillTx/>
                  <a:latin typeface="iCiel Cadena" panose="02000503000000020004" pitchFamily="50" charset="0"/>
                  <a:ea typeface="字魂7号-温暖童稚体" panose="00000500000000000000" pitchFamily="2" charset="-122"/>
                </a:endParaRPr>
              </a:p>
            </p:txBody>
          </p:sp>
        </p:grpSp>
      </p:grpSp>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80822" y="5397162"/>
            <a:ext cx="1674931" cy="1499403"/>
          </a:xfrm>
          <a:prstGeom prst="rect">
            <a:avLst/>
          </a:prstGeom>
        </p:spPr>
      </p:pic>
      <p:grpSp>
        <p:nvGrpSpPr>
          <p:cNvPr id="8" name="Group 7"/>
          <p:cNvGrpSpPr/>
          <p:nvPr/>
        </p:nvGrpSpPr>
        <p:grpSpPr>
          <a:xfrm>
            <a:off x="1059158" y="2345945"/>
            <a:ext cx="4397725" cy="2736001"/>
            <a:chOff x="1479966" y="2085873"/>
            <a:chExt cx="10058400" cy="1063631"/>
          </a:xfrm>
        </p:grpSpPr>
        <p:sp>
          <p:nvSpPr>
            <p:cNvPr id="6" name="Rounded Rectangle 5"/>
            <p:cNvSpPr/>
            <p:nvPr/>
          </p:nvSpPr>
          <p:spPr>
            <a:xfrm>
              <a:off x="1479966" y="2085873"/>
              <a:ext cx="10058400" cy="1063631"/>
            </a:xfrm>
            <a:prstGeom prst="roundRect">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
            <p:cNvSpPr txBox="1">
              <a:spLocks noChangeArrowheads="1"/>
            </p:cNvSpPr>
            <p:nvPr/>
          </p:nvSpPr>
          <p:spPr bwMode="auto">
            <a:xfrm>
              <a:off x="1775891" y="2144460"/>
              <a:ext cx="9440621" cy="99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err="1">
                  <a:solidFill>
                    <a:srgbClr val="002060"/>
                  </a:solidFill>
                  <a:latin typeface="Baloo 2" pitchFamily="2" charset="0"/>
                  <a:cs typeface="Baloo 2" pitchFamily="2" charset="0"/>
                </a:rPr>
                <a:t>Đánh</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dấu</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lời</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nói</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trực</a:t>
              </a:r>
              <a:r>
                <a:rPr lang="en-US" altLang="en-US" sz="4000" b="1" dirty="0">
                  <a:solidFill>
                    <a:srgbClr val="002060"/>
                  </a:solidFill>
                  <a:latin typeface="Baloo 2" pitchFamily="2" charset="0"/>
                  <a:cs typeface="Baloo 2" pitchFamily="2" charset="0"/>
                </a:rPr>
                <a:t> </a:t>
              </a:r>
              <a:r>
                <a:rPr lang="en-US" altLang="en-US" sz="4000" b="1" err="1">
                  <a:solidFill>
                    <a:srgbClr val="002060"/>
                  </a:solidFill>
                  <a:latin typeface="Baloo 2" pitchFamily="2" charset="0"/>
                  <a:cs typeface="Baloo 2" pitchFamily="2" charset="0"/>
                </a:rPr>
                <a:t>tiếp</a:t>
              </a:r>
              <a:r>
                <a:rPr lang="vi-VN" altLang="en-US" sz="4000" b="1">
                  <a:solidFill>
                    <a:srgbClr val="002060"/>
                  </a:solidFill>
                  <a:latin typeface="Baloo 2" pitchFamily="2" charset="0"/>
                  <a:cs typeface="Baloo 2" pitchFamily="2" charset="0"/>
                </a:rPr>
                <a:t> </a:t>
              </a:r>
              <a:r>
                <a:rPr lang="en-US" altLang="en-US" sz="4000" b="1" smtClean="0">
                  <a:solidFill>
                    <a:srgbClr val="002060"/>
                  </a:solidFill>
                  <a:latin typeface="Baloo 2" pitchFamily="2" charset="0"/>
                  <a:cs typeface="Baloo 2" pitchFamily="2" charset="0"/>
                </a:rPr>
                <a:t>hoặc ý nghĩ của </a:t>
              </a:r>
              <a:r>
                <a:rPr lang="en-US" altLang="en-US" sz="4000" b="1" dirty="0">
                  <a:solidFill>
                    <a:srgbClr val="002060"/>
                  </a:solidFill>
                  <a:latin typeface="Baloo 2" pitchFamily="2" charset="0"/>
                  <a:cs typeface="Baloo 2" pitchFamily="2" charset="0"/>
                </a:rPr>
                <a:t/>
              </a:r>
              <a:br>
                <a:rPr lang="en-US" altLang="en-US" sz="4000" b="1" dirty="0">
                  <a:solidFill>
                    <a:srgbClr val="002060"/>
                  </a:solidFill>
                  <a:latin typeface="Baloo 2" pitchFamily="2" charset="0"/>
                  <a:cs typeface="Baloo 2" pitchFamily="2" charset="0"/>
                </a:rPr>
              </a:br>
              <a:r>
                <a:rPr lang="en-US" altLang="en-US" sz="4000" b="1" dirty="0" err="1">
                  <a:solidFill>
                    <a:srgbClr val="002060"/>
                  </a:solidFill>
                  <a:latin typeface="Baloo 2" pitchFamily="2" charset="0"/>
                  <a:cs typeface="Baloo 2" pitchFamily="2" charset="0"/>
                </a:rPr>
                <a:t>nhân</a:t>
              </a:r>
              <a:r>
                <a:rPr lang="en-US" altLang="en-US" sz="4000" b="1" dirty="0">
                  <a:solidFill>
                    <a:srgbClr val="002060"/>
                  </a:solidFill>
                  <a:latin typeface="Baloo 2" pitchFamily="2" charset="0"/>
                  <a:cs typeface="Baloo 2" pitchFamily="2" charset="0"/>
                </a:rPr>
                <a:t> </a:t>
              </a:r>
              <a:r>
                <a:rPr lang="en-US" altLang="en-US" sz="4000" b="1" dirty="0" err="1">
                  <a:solidFill>
                    <a:srgbClr val="002060"/>
                  </a:solidFill>
                  <a:latin typeface="Baloo 2" pitchFamily="2" charset="0"/>
                  <a:cs typeface="Baloo 2" pitchFamily="2" charset="0"/>
                </a:rPr>
                <a:t>vật</a:t>
              </a:r>
              <a:r>
                <a:rPr lang="en-US" altLang="en-US" sz="4000" b="1" dirty="0">
                  <a:solidFill>
                    <a:srgbClr val="002060"/>
                  </a:solidFill>
                  <a:latin typeface="Baloo 2" pitchFamily="2" charset="0"/>
                  <a:cs typeface="Baloo 2" pitchFamily="2" charset="0"/>
                </a:rPr>
                <a:t>.</a:t>
              </a:r>
            </a:p>
          </p:txBody>
        </p:sp>
      </p:grpSp>
      <p:grpSp>
        <p:nvGrpSpPr>
          <p:cNvPr id="7" name="Group 6"/>
          <p:cNvGrpSpPr/>
          <p:nvPr/>
        </p:nvGrpSpPr>
        <p:grpSpPr>
          <a:xfrm>
            <a:off x="6609580" y="2241753"/>
            <a:ext cx="4585637" cy="2736000"/>
            <a:chOff x="2004673" y="3051357"/>
            <a:chExt cx="10058400" cy="1063631"/>
          </a:xfrm>
        </p:grpSpPr>
        <p:sp>
          <p:nvSpPr>
            <p:cNvPr id="18" name="Rounded Rectangle 17"/>
            <p:cNvSpPr/>
            <p:nvPr/>
          </p:nvSpPr>
          <p:spPr>
            <a:xfrm>
              <a:off x="2004673" y="3051357"/>
              <a:ext cx="10058400" cy="1063631"/>
            </a:xfrm>
            <a:prstGeom prst="roundRect">
              <a:avLst/>
            </a:prstGeom>
            <a:solidFill>
              <a:schemeClr val="bg1">
                <a:alpha val="8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
            <p:cNvSpPr txBox="1">
              <a:spLocks noChangeArrowheads="1"/>
            </p:cNvSpPr>
            <p:nvPr/>
          </p:nvSpPr>
          <p:spPr bwMode="auto">
            <a:xfrm>
              <a:off x="2614272" y="3079907"/>
              <a:ext cx="8839200" cy="99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dirty="0" err="1">
                  <a:solidFill>
                    <a:srgbClr val="002060"/>
                  </a:solidFill>
                  <a:latin typeface="Baloo 2" pitchFamily="2" charset="0"/>
                  <a:cs typeface="Baloo 2" pitchFamily="2" charset="0"/>
                </a:rPr>
                <a:t>Đánh</a:t>
              </a:r>
              <a:r>
                <a:rPr lang="en-US" altLang="en-US" sz="4000" b="1" dirty="0">
                  <a:solidFill>
                    <a:srgbClr val="002060"/>
                  </a:solidFill>
                  <a:latin typeface="Baloo 2" pitchFamily="2" charset="0"/>
                  <a:cs typeface="Baloo 2" pitchFamily="2" charset="0"/>
                </a:rPr>
                <a:t> </a:t>
              </a:r>
              <a:r>
                <a:rPr lang="en-US" altLang="en-US" sz="4000" b="1" err="1">
                  <a:solidFill>
                    <a:srgbClr val="002060"/>
                  </a:solidFill>
                  <a:latin typeface="Baloo 2" pitchFamily="2" charset="0"/>
                  <a:cs typeface="Baloo 2" pitchFamily="2" charset="0"/>
                </a:rPr>
                <a:t>dấu</a:t>
              </a:r>
              <a:r>
                <a:rPr lang="en-US" altLang="en-US" sz="4000" b="1">
                  <a:solidFill>
                    <a:srgbClr val="002060"/>
                  </a:solidFill>
                  <a:latin typeface="Baloo 2" pitchFamily="2" charset="0"/>
                  <a:cs typeface="Baloo 2" pitchFamily="2" charset="0"/>
                </a:rPr>
                <a:t> </a:t>
              </a:r>
              <a:r>
                <a:rPr lang="en-US" altLang="en-US" sz="4000" b="1" smtClean="0">
                  <a:solidFill>
                    <a:srgbClr val="002060"/>
                  </a:solidFill>
                  <a:latin typeface="Baloo 2" pitchFamily="2" charset="0"/>
                  <a:cs typeface="Baloo 2" pitchFamily="2" charset="0"/>
                </a:rPr>
                <a:t>từ ngữ được dùng với ý nghĩa đặc biệt</a:t>
              </a:r>
              <a:endParaRPr lang="en-US" altLang="en-US" sz="4000" b="1" dirty="0">
                <a:solidFill>
                  <a:srgbClr val="002060"/>
                </a:solidFill>
                <a:latin typeface="Baloo 2" pitchFamily="2" charset="0"/>
                <a:cs typeface="Baloo 2" pitchFamily="2" charset="0"/>
              </a:endParaRPr>
            </a:p>
          </p:txBody>
        </p:sp>
      </p:grpSp>
      <p:pic>
        <p:nvPicPr>
          <p:cNvPr id="21" name="Picture 20">
            <a:hlinkClick r:id="rId8"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42437" flipH="1">
            <a:off x="144077" y="5287860"/>
            <a:ext cx="2100269" cy="1880166"/>
          </a:xfrm>
          <a:prstGeom prst="rect">
            <a:avLst/>
          </a:prstGeom>
        </p:spPr>
      </p:pic>
      <p:cxnSp>
        <p:nvCxnSpPr>
          <p:cNvPr id="19" name="Straight Arrow Connector 18"/>
          <p:cNvCxnSpPr>
            <a:stCxn id="2" idx="2"/>
          </p:cNvCxnSpPr>
          <p:nvPr/>
        </p:nvCxnSpPr>
        <p:spPr>
          <a:xfrm flipH="1">
            <a:off x="3175000" y="1723815"/>
            <a:ext cx="2910879" cy="59137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 idx="2"/>
            <a:endCxn id="18" idx="0"/>
          </p:cNvCxnSpPr>
          <p:nvPr/>
        </p:nvCxnSpPr>
        <p:spPr>
          <a:xfrm>
            <a:off x="6085879" y="1723815"/>
            <a:ext cx="2816520" cy="5179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09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3225</TotalTime>
  <Words>1163</Words>
  <Application>Microsoft Office PowerPoint</Application>
  <PresentationFormat>Widescreen</PresentationFormat>
  <Paragraphs>77</Paragraphs>
  <Slides>24</Slides>
  <Notes>11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Wingdings</vt:lpstr>
      <vt:lpstr>Calibri</vt:lpstr>
      <vt:lpstr>fiolex girl</vt:lpstr>
      <vt:lpstr>微软雅黑</vt:lpstr>
      <vt:lpstr>Arial</vt:lpstr>
      <vt:lpstr>iCiel Cadena</vt:lpstr>
      <vt:lpstr>UVF Lobster12</vt:lpstr>
      <vt:lpstr>字魂6号-日记插画体</vt:lpstr>
      <vt:lpstr>Baloo 2</vt:lpstr>
      <vt:lpstr>字魂7号-温暖童稚体</vt:lpstr>
      <vt:lpstr>黑体</vt:lpstr>
      <vt:lpstr>.VnRevueH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教案</dc:title>
  <dc:creator>user</dc:creator>
  <cp:keywords>user</cp:keywords>
  <cp:lastModifiedBy>Windows 10</cp:lastModifiedBy>
  <cp:revision>152</cp:revision>
  <dcterms:created xsi:type="dcterms:W3CDTF">2018-06-05T10:06:00Z</dcterms:created>
  <dcterms:modified xsi:type="dcterms:W3CDTF">2022-05-18T02:50:06Z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