
<file path=[Content_Types].xml><?xml version="1.0" encoding="utf-8"?>
<Types xmlns="http://schemas.openxmlformats.org/package/2006/content-types">
  <Default Extension="png" ContentType="image/png"/>
  <Default Extension="mp3" ContentType="audio/mpeg"/>
  <Default Extension="jfif" ContentType="image/jpe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1"/>
  </p:notesMasterIdLst>
  <p:sldIdLst>
    <p:sldId id="320" r:id="rId2"/>
    <p:sldId id="321" r:id="rId3"/>
    <p:sldId id="327" r:id="rId4"/>
    <p:sldId id="322" r:id="rId5"/>
    <p:sldId id="328" r:id="rId6"/>
    <p:sldId id="324" r:id="rId7"/>
    <p:sldId id="325" r:id="rId8"/>
    <p:sldId id="326" r:id="rId9"/>
    <p:sldId id="256" r:id="rId10"/>
    <p:sldId id="259" r:id="rId11"/>
    <p:sldId id="258" r:id="rId12"/>
    <p:sldId id="329" r:id="rId13"/>
    <p:sldId id="330" r:id="rId14"/>
    <p:sldId id="289" r:id="rId15"/>
    <p:sldId id="332" r:id="rId16"/>
    <p:sldId id="333" r:id="rId17"/>
    <p:sldId id="337" r:id="rId18"/>
    <p:sldId id="334" r:id="rId19"/>
    <p:sldId id="338" r:id="rId20"/>
    <p:sldId id="335" r:id="rId21"/>
    <p:sldId id="339" r:id="rId22"/>
    <p:sldId id="340" r:id="rId23"/>
    <p:sldId id="341" r:id="rId24"/>
    <p:sldId id="342" r:id="rId25"/>
    <p:sldId id="343" r:id="rId26"/>
    <p:sldId id="316" r:id="rId27"/>
    <p:sldId id="344" r:id="rId28"/>
    <p:sldId id="313" r:id="rId29"/>
    <p:sldId id="314" r:id="rId30"/>
  </p:sldIdLst>
  <p:sldSz cx="9144000" cy="5143500" type="screen16x9"/>
  <p:notesSz cx="6858000" cy="9144000"/>
  <p:embeddedFontLst>
    <p:embeddedFont>
      <p:font typeface="Anaheim" panose="020B0604020202020204" charset="0"/>
      <p:regular r:id="rId32"/>
    </p:embeddedFont>
    <p:embeddedFont>
      <p:font typeface="Pattaya" panose="00000500000000000000" pitchFamily="2" charset="-34"/>
      <p:regular r:id="rId33"/>
    </p:embeddedFont>
    <p:embeddedFont>
      <p:font typeface="Great Vibes" panose="020B0604020202020204" charset="0"/>
      <p:regular r:id="rId34"/>
    </p:embeddedFont>
    <p:embeddedFont>
      <p:font typeface="#9Slide07 Cadena" panose="02000503000000020004" pitchFamily="2" charset="0"/>
      <p:bold r:id="rId35"/>
    </p:embeddedFont>
    <p:embeddedFont>
      <p:font typeface="Tahoma" panose="020B0604030504040204" pitchFamily="34" charset="0"/>
      <p:regular r:id="rId36"/>
      <p:bold r:id="rId37"/>
    </p:embeddedFont>
    <p:embeddedFont>
      <p:font typeface="Londrina Solid" panose="020B0604020202020204" charset="0"/>
      <p:regular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10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4974B5-3E91-4478-9AA8-94332A8D6D14}">
  <a:tblStyle styleId="{914974B5-3E91-4478-9AA8-94332A8D6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5" autoAdjust="0"/>
    <p:restoredTop sz="94660"/>
  </p:normalViewPr>
  <p:slideViewPr>
    <p:cSldViewPr snapToGrid="0">
      <p:cViewPr varScale="1">
        <p:scale>
          <a:sx n="105" d="100"/>
          <a:sy n="105" d="100"/>
        </p:scale>
        <p:origin x="8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84251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95568-98E1-4F58-8C39-BFC148F1895C}" type="slidenum">
              <a:rPr lang="en-US" smtClean="0"/>
              <a:t>2</a:t>
            </a:fld>
            <a:endParaRPr lang="en-US"/>
          </a:p>
        </p:txBody>
      </p:sp>
    </p:spTree>
    <p:extLst>
      <p:ext uri="{BB962C8B-B14F-4D97-AF65-F5344CB8AC3E}">
        <p14:creationId xmlns:p14="http://schemas.microsoft.com/office/powerpoint/2010/main" val="337332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86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950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52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2204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5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fld id="{1BD95568-98E1-4F58-8C39-BFC148F1895C}" type="slidenum">
              <a:rPr lang="en-US" smtClean="0"/>
              <a:t>3</a:t>
            </a:fld>
            <a:endParaRPr lang="en-US"/>
          </a:p>
        </p:txBody>
      </p:sp>
    </p:spTree>
    <p:extLst>
      <p:ext uri="{BB962C8B-B14F-4D97-AF65-F5344CB8AC3E}">
        <p14:creationId xmlns:p14="http://schemas.microsoft.com/office/powerpoint/2010/main" val="251293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fld id="{1BD95568-98E1-4F58-8C39-BFC148F1895C}" type="slidenum">
              <a:rPr lang="en-US" smtClean="0"/>
              <a:t>5</a:t>
            </a:fld>
            <a:endParaRPr lang="en-US"/>
          </a:p>
        </p:txBody>
      </p:sp>
    </p:spTree>
    <p:extLst>
      <p:ext uri="{BB962C8B-B14F-4D97-AF65-F5344CB8AC3E}">
        <p14:creationId xmlns:p14="http://schemas.microsoft.com/office/powerpoint/2010/main" val="27369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t>
            </a:r>
            <a:r>
              <a:rPr lang="vi-VN" dirty="0"/>
              <a:t>ư</a:t>
            </a:r>
            <a:r>
              <a:rPr lang="en-US" dirty="0" err="1"/>
              <a:t>ớng</a:t>
            </a:r>
            <a:r>
              <a:rPr lang="en-US" dirty="0"/>
              <a:t> </a:t>
            </a:r>
            <a:r>
              <a:rPr lang="en-US" dirty="0" err="1"/>
              <a:t>dẫn</a:t>
            </a:r>
            <a:r>
              <a:rPr lang="en-US" dirty="0"/>
              <a:t> </a:t>
            </a:r>
            <a:r>
              <a:rPr lang="en-US" dirty="0" err="1"/>
              <a:t>thay</a:t>
            </a:r>
            <a:r>
              <a:rPr lang="en-US" dirty="0"/>
              <a:t> </a:t>
            </a:r>
            <a:r>
              <a:rPr lang="en-US" dirty="0" err="1"/>
              <a:t>đổi</a:t>
            </a:r>
            <a:r>
              <a:rPr lang="en-US" dirty="0"/>
              <a:t> </a:t>
            </a:r>
            <a:r>
              <a:rPr lang="en-US" dirty="0" err="1"/>
              <a:t>thời</a:t>
            </a:r>
            <a:r>
              <a:rPr lang="en-US" dirty="0"/>
              <a:t> </a:t>
            </a:r>
            <a:r>
              <a:rPr lang="en-US" dirty="0" err="1"/>
              <a:t>gian</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Nhấp</a:t>
            </a:r>
            <a:r>
              <a:rPr lang="en-US" dirty="0"/>
              <a:t> </a:t>
            </a:r>
            <a:r>
              <a:rPr lang="en-US" b="1" dirty="0"/>
              <a:t>Animation</a:t>
            </a:r>
            <a:r>
              <a:rPr lang="en-US" dirty="0"/>
              <a:t> -&gt; </a:t>
            </a:r>
            <a:r>
              <a:rPr lang="en-US" dirty="0" err="1"/>
              <a:t>Nhấp</a:t>
            </a:r>
            <a:r>
              <a:rPr lang="en-US" dirty="0"/>
              <a:t> </a:t>
            </a:r>
            <a:r>
              <a:rPr lang="en-US" b="1" dirty="0"/>
              <a:t>Animation Pane </a:t>
            </a:r>
            <a:r>
              <a:rPr lang="en-US" dirty="0"/>
              <a:t>-&gt; </a:t>
            </a:r>
            <a:r>
              <a:rPr lang="en-US" dirty="0" err="1"/>
              <a:t>Giữ</a:t>
            </a:r>
            <a:r>
              <a:rPr lang="en-US" dirty="0"/>
              <a:t> </a:t>
            </a:r>
            <a:r>
              <a:rPr lang="en-US" b="1" dirty="0" err="1"/>
              <a:t>phím</a:t>
            </a:r>
            <a:r>
              <a:rPr lang="en-US" b="1" dirty="0"/>
              <a:t> Ctrl </a:t>
            </a:r>
            <a:r>
              <a:rPr lang="en-US" dirty="0" err="1"/>
              <a:t>chọn</a:t>
            </a:r>
            <a:r>
              <a:rPr lang="en-US" dirty="0"/>
              <a:t> </a:t>
            </a:r>
            <a:r>
              <a:rPr lang="en-US" b="1" dirty="0"/>
              <a:t>Content </a:t>
            </a:r>
            <a:r>
              <a:rPr lang="en-US" b="1" dirty="0" err="1"/>
              <a:t>Placehoder</a:t>
            </a:r>
            <a:r>
              <a:rPr lang="en-US" b="1" dirty="0"/>
              <a:t> 12 </a:t>
            </a:r>
            <a:r>
              <a:rPr lang="en-US" dirty="0" err="1"/>
              <a:t>và</a:t>
            </a:r>
            <a:r>
              <a:rPr lang="en-US" dirty="0"/>
              <a:t> </a:t>
            </a:r>
            <a:r>
              <a:rPr lang="en-US" b="1" dirty="0"/>
              <a:t>Picture 26 </a:t>
            </a:r>
            <a:r>
              <a:rPr lang="en-US" dirty="0"/>
              <a:t>-&gt; </a:t>
            </a:r>
            <a:r>
              <a:rPr lang="en-US" dirty="0" err="1"/>
              <a:t>Nhìn</a:t>
            </a:r>
            <a:r>
              <a:rPr lang="en-US" dirty="0"/>
              <a:t> </a:t>
            </a:r>
            <a:r>
              <a:rPr lang="en-US" dirty="0" err="1"/>
              <a:t>lên</a:t>
            </a:r>
            <a:r>
              <a:rPr lang="en-US" dirty="0"/>
              <a:t> </a:t>
            </a:r>
            <a:r>
              <a:rPr lang="en-US" dirty="0" err="1"/>
              <a:t>thanh</a:t>
            </a:r>
            <a:r>
              <a:rPr lang="en-US" dirty="0"/>
              <a:t> </a:t>
            </a:r>
            <a:r>
              <a:rPr lang="en-US" dirty="0" err="1"/>
              <a:t>công</a:t>
            </a:r>
            <a:r>
              <a:rPr lang="en-US" dirty="0"/>
              <a:t> </a:t>
            </a:r>
            <a:r>
              <a:rPr lang="en-US" dirty="0" err="1"/>
              <a:t>cụ</a:t>
            </a:r>
            <a:r>
              <a:rPr lang="en-US" dirty="0"/>
              <a:t>, </a:t>
            </a:r>
            <a:r>
              <a:rPr lang="en-US" dirty="0" err="1"/>
              <a:t>tìm</a:t>
            </a:r>
            <a:r>
              <a:rPr lang="en-US" dirty="0"/>
              <a:t> </a:t>
            </a:r>
            <a:r>
              <a:rPr lang="en-US" b="1" dirty="0"/>
              <a:t>Duration</a:t>
            </a:r>
            <a:r>
              <a:rPr lang="en-US" dirty="0"/>
              <a:t>: </a:t>
            </a:r>
            <a:r>
              <a:rPr lang="en-US" dirty="0" err="1"/>
              <a:t>Chỉnh</a:t>
            </a:r>
            <a:r>
              <a:rPr lang="en-US" dirty="0"/>
              <a:t> </a:t>
            </a:r>
            <a:r>
              <a:rPr lang="en-US" dirty="0" err="1"/>
              <a:t>thời</a:t>
            </a:r>
            <a:r>
              <a:rPr lang="en-US" dirty="0"/>
              <a:t> </a:t>
            </a:r>
            <a:r>
              <a:rPr lang="en-US" dirty="0" err="1"/>
              <a:t>gian</a:t>
            </a:r>
            <a:r>
              <a:rPr lang="en-US" dirty="0"/>
              <a:t> </a:t>
            </a:r>
            <a:r>
              <a:rPr lang="en-US" dirty="0" err="1"/>
              <a:t>lại</a:t>
            </a:r>
            <a:r>
              <a:rPr lang="en-US" dirty="0"/>
              <a:t> </a:t>
            </a:r>
            <a:r>
              <a:rPr lang="en-US" dirty="0" err="1"/>
              <a:t>theo</a:t>
            </a:r>
            <a:r>
              <a:rPr lang="en-US" dirty="0"/>
              <a:t> ý </a:t>
            </a:r>
            <a:r>
              <a:rPr lang="en-US" dirty="0" err="1"/>
              <a:t>muốn</a:t>
            </a:r>
            <a:r>
              <a:rPr lang="en-US" dirty="0"/>
              <a:t> (VD: 10s, 20s, … l</a:t>
            </a:r>
            <a:r>
              <a:rPr lang="vi-VN" dirty="0"/>
              <a:t>ư</a:t>
            </a:r>
            <a:r>
              <a:rPr lang="en-US" dirty="0"/>
              <a:t>u ý </a:t>
            </a:r>
            <a:r>
              <a:rPr lang="en-US" dirty="0" err="1"/>
              <a:t>hiệu</a:t>
            </a:r>
            <a:r>
              <a:rPr lang="en-US" dirty="0"/>
              <a:t> </a:t>
            </a:r>
            <a:r>
              <a:rPr lang="en-US" dirty="0" err="1"/>
              <a:t>ứng</a:t>
            </a:r>
            <a:r>
              <a:rPr lang="en-US" dirty="0"/>
              <a:t> </a:t>
            </a:r>
            <a:r>
              <a:rPr lang="en-US" dirty="0" err="1"/>
              <a:t>chỉ</a:t>
            </a:r>
            <a:r>
              <a:rPr lang="en-US" dirty="0"/>
              <a:t> </a:t>
            </a:r>
            <a:r>
              <a:rPr lang="en-US" dirty="0" err="1"/>
              <a:t>đếm</a:t>
            </a:r>
            <a:r>
              <a:rPr lang="en-US" dirty="0"/>
              <a:t> </a:t>
            </a:r>
            <a:r>
              <a:rPr lang="en-US" dirty="0" err="1"/>
              <a:t>tối</a:t>
            </a:r>
            <a:r>
              <a:rPr lang="en-US" dirty="0"/>
              <a:t> </a:t>
            </a:r>
            <a:r>
              <a:rPr lang="en-US" dirty="0" err="1"/>
              <a:t>đa</a:t>
            </a:r>
            <a:r>
              <a:rPr lang="en-US" dirty="0"/>
              <a:t> 60s</a:t>
            </a:r>
            <a:r>
              <a:rPr lang="en-US" i="1" dirty="0"/>
              <a:t>). </a:t>
            </a:r>
            <a:r>
              <a:rPr lang="en-US" i="1" dirty="0" err="1"/>
              <a:t>Làm</a:t>
            </a:r>
            <a:r>
              <a:rPr lang="en-US" i="1" dirty="0"/>
              <a:t> t</a:t>
            </a:r>
            <a:r>
              <a:rPr lang="vi-VN" i="1" dirty="0"/>
              <a:t>ư</a:t>
            </a:r>
            <a:r>
              <a:rPr lang="en-US" i="1" dirty="0" err="1"/>
              <a:t>ơng</a:t>
            </a:r>
            <a:r>
              <a:rPr lang="en-US" i="1" dirty="0"/>
              <a:t> </a:t>
            </a:r>
            <a:r>
              <a:rPr lang="en-US" i="1" dirty="0" err="1"/>
              <a:t>tự</a:t>
            </a:r>
            <a:r>
              <a:rPr lang="en-US" i="1" dirty="0"/>
              <a:t> </a:t>
            </a:r>
            <a:r>
              <a:rPr lang="en-US" i="1" dirty="0" err="1"/>
              <a:t>với</a:t>
            </a:r>
            <a:r>
              <a:rPr lang="en-US" i="1" dirty="0"/>
              <a:t> </a:t>
            </a:r>
            <a:r>
              <a:rPr lang="en-US" i="1" dirty="0" err="1"/>
              <a:t>các</a:t>
            </a:r>
            <a:r>
              <a:rPr lang="en-US" i="1" dirty="0"/>
              <a:t> slide </a:t>
            </a:r>
            <a:r>
              <a:rPr lang="en-US" i="1" dirty="0" err="1"/>
              <a:t>câu</a:t>
            </a:r>
            <a:r>
              <a:rPr lang="en-US" i="1" dirty="0"/>
              <a:t> </a:t>
            </a:r>
            <a:r>
              <a:rPr lang="en-US" i="1" dirty="0" err="1"/>
              <a:t>hỏi</a:t>
            </a:r>
            <a:r>
              <a:rPr lang="en-US" i="1" dirty="0"/>
              <a:t> </a:t>
            </a:r>
            <a:r>
              <a:rPr lang="en-US" i="1" dirty="0" err="1"/>
              <a:t>còn</a:t>
            </a:r>
            <a:r>
              <a:rPr lang="en-US" i="1" dirty="0"/>
              <a:t> </a:t>
            </a:r>
            <a:r>
              <a:rPr lang="en-US" i="1" dirty="0" err="1"/>
              <a:t>lại</a:t>
            </a:r>
            <a:r>
              <a:rPr lang="en-US" i="1" dirty="0"/>
              <a:t>.</a:t>
            </a:r>
            <a:br>
              <a:rPr lang="en-US" i="1" dirty="0"/>
            </a:br>
            <a:r>
              <a:rPr lang="en-US" dirty="0"/>
              <a:t>Sau </a:t>
            </a:r>
            <a:r>
              <a:rPr lang="en-US" dirty="0" err="1"/>
              <a:t>khi</a:t>
            </a:r>
            <a:r>
              <a:rPr lang="en-US" dirty="0"/>
              <a:t> HS </a:t>
            </a:r>
            <a:r>
              <a:rPr lang="en-US" dirty="0" err="1"/>
              <a:t>trả</a:t>
            </a:r>
            <a:r>
              <a:rPr lang="en-US" dirty="0"/>
              <a:t> </a:t>
            </a:r>
            <a:r>
              <a:rPr lang="en-US" dirty="0" err="1"/>
              <a:t>lời</a:t>
            </a:r>
            <a:r>
              <a:rPr lang="en-US" dirty="0"/>
              <a:t>, </a:t>
            </a:r>
            <a:r>
              <a:rPr lang="en-US" dirty="0" err="1"/>
              <a:t>nhấp</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học</a:t>
            </a:r>
            <a:r>
              <a:rPr lang="en-US" dirty="0"/>
              <a:t> </a:t>
            </a:r>
            <a:r>
              <a:rPr lang="en-US" dirty="0" err="1"/>
              <a:t>sinh</a:t>
            </a:r>
            <a:r>
              <a:rPr lang="en-US" dirty="0"/>
              <a:t> </a:t>
            </a:r>
            <a:r>
              <a:rPr lang="en-US" dirty="0" err="1"/>
              <a:t>chọn</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đúng</a:t>
            </a:r>
            <a:r>
              <a:rPr lang="en-US" dirty="0"/>
              <a:t> </a:t>
            </a:r>
            <a:r>
              <a:rPr lang="en-US" dirty="0" err="1"/>
              <a:t>sai</a:t>
            </a:r>
            <a:r>
              <a:rPr lang="en-US" dirty="0"/>
              <a:t>. </a:t>
            </a:r>
            <a:br>
              <a:rPr lang="en-US" dirty="0"/>
            </a:br>
            <a:r>
              <a:rPr lang="en-US" dirty="0" err="1"/>
              <a:t>Nhấp</a:t>
            </a:r>
            <a:r>
              <a:rPr lang="en-US" dirty="0"/>
              <a:t> </a:t>
            </a:r>
            <a:r>
              <a:rPr lang="en-US" dirty="0" err="1"/>
              <a:t>vào</a:t>
            </a:r>
            <a:r>
              <a:rPr lang="en-US" dirty="0"/>
              <a:t> </a:t>
            </a:r>
            <a:r>
              <a:rPr lang="en-US" b="1" i="1" dirty="0" err="1"/>
              <a:t>hình</a:t>
            </a:r>
            <a:r>
              <a:rPr lang="en-US" b="1" i="1" dirty="0"/>
              <a:t> </a:t>
            </a:r>
            <a:r>
              <a:rPr lang="en-US" b="1" i="1" dirty="0" err="1"/>
              <a:t>tên</a:t>
            </a:r>
            <a:r>
              <a:rPr lang="en-US" b="1" i="1" dirty="0"/>
              <a:t> </a:t>
            </a:r>
            <a:r>
              <a:rPr lang="en-US" b="1" i="1" dirty="0" err="1"/>
              <a:t>lửa</a:t>
            </a:r>
            <a:r>
              <a:rPr lang="en-US" b="1" i="1" dirty="0"/>
              <a:t> </a:t>
            </a:r>
            <a:r>
              <a:rPr lang="en-US" b="1" i="1" dirty="0" err="1"/>
              <a:t>để</a:t>
            </a:r>
            <a:r>
              <a:rPr lang="en-US" b="1" i="1" dirty="0"/>
              <a:t> quay </a:t>
            </a:r>
            <a:r>
              <a:rPr lang="en-US" b="1" i="1" dirty="0" err="1"/>
              <a:t>về</a:t>
            </a:r>
            <a:r>
              <a:rPr lang="en-US" b="1" i="1" dirty="0"/>
              <a:t> </a:t>
            </a:r>
            <a:r>
              <a:rPr lang="en-US" b="1" i="1" dirty="0" err="1"/>
              <a:t>trang</a:t>
            </a:r>
            <a:r>
              <a:rPr lang="en-US" b="1" i="1" dirty="0"/>
              <a:t> </a:t>
            </a:r>
            <a:r>
              <a:rPr lang="en-US" b="1" i="1" dirty="0" err="1"/>
              <a:t>chính</a:t>
            </a:r>
            <a:r>
              <a:rPr lang="en-US" dirty="0"/>
              <a:t>.</a:t>
            </a:r>
          </a:p>
        </p:txBody>
      </p:sp>
      <p:sp>
        <p:nvSpPr>
          <p:cNvPr id="4" name="Slide Number Placeholder 3"/>
          <p:cNvSpPr>
            <a:spLocks noGrp="1"/>
          </p:cNvSpPr>
          <p:nvPr>
            <p:ph type="sldNum" sz="quarter" idx="5"/>
          </p:nvPr>
        </p:nvSpPr>
        <p:spPr/>
        <p:txBody>
          <a:bodyPr/>
          <a:lstStyle/>
          <a:p>
            <a:fld id="{1BD95568-98E1-4F58-8C39-BFC148F1895C}" type="slidenum">
              <a:rPr lang="en-US" smtClean="0"/>
              <a:t>7</a:t>
            </a:fld>
            <a:endParaRPr lang="en-US"/>
          </a:p>
        </p:txBody>
      </p:sp>
    </p:spTree>
    <p:extLst>
      <p:ext uri="{BB962C8B-B14F-4D97-AF65-F5344CB8AC3E}">
        <p14:creationId xmlns:p14="http://schemas.microsoft.com/office/powerpoint/2010/main" val="62769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54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900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117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46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820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BLANK_14">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BLANK_9">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50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62" r:id="rId5"/>
    <p:sldLayoutId id="2147483671" r:id="rId6"/>
    <p:sldLayoutId id="2147483678" r:id="rId7"/>
    <p:sldLayoutId id="2147483679" r:id="rId8"/>
    <p:sldLayoutId id="214748368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NUL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5.xml"/><Relationship Id="rId11" Type="http://schemas.openxmlformats.org/officeDocument/2006/relationships/image" Target="NULL"/><Relationship Id="rId5" Type="http://schemas.microsoft.com/office/2007/relationships/hdphoto" Target="../media/hdphoto1.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5.xml"/><Relationship Id="rId11" Type="http://schemas.openxmlformats.org/officeDocument/2006/relationships/image" Target="NULL"/><Relationship Id="rId5" Type="http://schemas.microsoft.com/office/2007/relationships/hdphoto" Target="../media/hdphoto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5.emf"/><Relationship Id="rId5" Type="http://schemas.openxmlformats.org/officeDocument/2006/relationships/image" Target="../media/image6.jfif"/><Relationship Id="rId10" Type="http://schemas.openxmlformats.org/officeDocument/2006/relationships/image" Target="../media/image4.emf"/><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fif"/><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fif"/><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6.jfif"/><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fif"/><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9.png"/><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6.jfif"/><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audio" Target="../media/audio2.wav"/><Relationship Id="rId10" Type="http://schemas.openxmlformats.org/officeDocument/2006/relationships/slide" Target="slide3.xml"/><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image" Target="../media/image6.jf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NUL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02BF5425-942E-417D-9146-4FFAAC26F072}"/>
              </a:ext>
            </a:extLst>
          </p:cNvPr>
          <p:cNvPicPr>
            <a:picLocks noChangeAspect="1"/>
          </p:cNvPicPr>
          <p:nvPr/>
        </p:nvPicPr>
        <p:blipFill>
          <a:blip r:embed="rId2"/>
          <a:stretch>
            <a:fillRect/>
          </a:stretch>
        </p:blipFill>
        <p:spPr>
          <a:xfrm>
            <a:off x="685800" y="0"/>
            <a:ext cx="8343900" cy="5294817"/>
          </a:xfrm>
          <a:prstGeom prst="rect">
            <a:avLst/>
          </a:prstGeom>
        </p:spPr>
      </p:pic>
      <p:sp>
        <p:nvSpPr>
          <p:cNvPr id="6" name="Rectangle 5">
            <a:extLst>
              <a:ext uri="{FF2B5EF4-FFF2-40B4-BE49-F238E27FC236}">
                <a16:creationId xmlns:a16="http://schemas.microsoft.com/office/drawing/2014/main" xmlns="" id="{5125558B-A43C-4558-9D24-4278F9F32DBF}"/>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5" name="Picture 24">
            <a:extLst>
              <a:ext uri="{FF2B5EF4-FFF2-40B4-BE49-F238E27FC236}">
                <a16:creationId xmlns:a16="http://schemas.microsoft.com/office/drawing/2014/main" xmlns="" id="{ECF8A533-0844-4E20-A93F-3B3F6C164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1"/>
            <a:ext cx="8066401" cy="5118518"/>
          </a:xfrm>
          <a:prstGeom prst="rect">
            <a:avLst/>
          </a:prstGeom>
        </p:spPr>
      </p:pic>
      <p:pic>
        <p:nvPicPr>
          <p:cNvPr id="23" name="Graphic 22">
            <a:extLst>
              <a:ext uri="{FF2B5EF4-FFF2-40B4-BE49-F238E27FC236}">
                <a16:creationId xmlns:a16="http://schemas.microsoft.com/office/drawing/2014/main" xmlns="" id="{3F9A3D2A-52CC-4DF7-8BE2-63B25DF4CC9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20691016">
            <a:off x="-1092186" y="-2260741"/>
            <a:ext cx="6235685" cy="9090531"/>
          </a:xfrm>
          <a:prstGeom prst="rect">
            <a:avLst/>
          </a:prstGeom>
        </p:spPr>
      </p:pic>
      <p:pic>
        <p:nvPicPr>
          <p:cNvPr id="14" name="Picture 13">
            <a:extLst>
              <a:ext uri="{FF2B5EF4-FFF2-40B4-BE49-F238E27FC236}">
                <a16:creationId xmlns:a16="http://schemas.microsoft.com/office/drawing/2014/main" xmlns="" id="{D8E113A8-4C7F-44D1-B1B3-81A6DD4A0C99}"/>
              </a:ext>
            </a:extLst>
          </p:cNvPr>
          <p:cNvPicPr>
            <a:picLocks noChangeAspect="1"/>
          </p:cNvPicPr>
          <p:nvPr/>
        </p:nvPicPr>
        <p:blipFill>
          <a:blip r:embed="rId6"/>
          <a:stretch>
            <a:fillRect/>
          </a:stretch>
        </p:blipFill>
        <p:spPr>
          <a:xfrm rot="21285772" flipH="1">
            <a:off x="14632" y="614163"/>
            <a:ext cx="4150778" cy="38901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xmlns="" id="{72C418F6-A104-48C2-8D24-C6FEAFEA16E5}"/>
              </a:ext>
            </a:extLst>
          </p:cNvPr>
          <p:cNvSpPr txBox="1"/>
          <p:nvPr/>
        </p:nvSpPr>
        <p:spPr>
          <a:xfrm>
            <a:off x="4506328" y="1006554"/>
            <a:ext cx="4103688" cy="1107996"/>
          </a:xfrm>
          <a:prstGeom prst="rect">
            <a:avLst/>
          </a:prstGeom>
          <a:noFill/>
        </p:spPr>
        <p:txBody>
          <a:bodyPr wrap="none" lIns="0" tIns="0" rIns="0" bIns="0" rtlCol="0">
            <a:spAutoFit/>
          </a:bodyPr>
          <a:lstStyle/>
          <a:p>
            <a:pPr algn="ctr"/>
            <a:r>
              <a:rPr lang="vi-VN" sz="7200" dirty="0" smtClean="0">
                <a:solidFill>
                  <a:schemeClr val="tx2">
                    <a:lumMod val="75000"/>
                  </a:schemeClr>
                </a:solidFill>
                <a:latin typeface="iCiel Cadena" panose="02000503000000020004" pitchFamily="50" charset="0"/>
              </a:rPr>
              <a:t>Khởi động</a:t>
            </a:r>
            <a:endParaRPr lang="en-US" sz="7200" dirty="0">
              <a:solidFill>
                <a:schemeClr val="tx2">
                  <a:lumMod val="75000"/>
                </a:schemeClr>
              </a:solidFill>
              <a:latin typeface="iCiel Cadena" panose="02000503000000020004" pitchFamily="50" charset="0"/>
            </a:endParaRPr>
          </a:p>
        </p:txBody>
      </p:sp>
      <p:pic>
        <p:nvPicPr>
          <p:cNvPr id="26" name="Picture 25">
            <a:extLst>
              <a:ext uri="{FF2B5EF4-FFF2-40B4-BE49-F238E27FC236}">
                <a16:creationId xmlns:a16="http://schemas.microsoft.com/office/drawing/2014/main" xmlns="" id="{065D9C77-F313-4E9D-9098-B34455E2A033}"/>
              </a:ext>
            </a:extLst>
          </p:cNvPr>
          <p:cNvPicPr>
            <a:picLocks noChangeAspect="1"/>
          </p:cNvPicPr>
          <p:nvPr/>
        </p:nvPicPr>
        <p:blipFill>
          <a:blip r:embed="rId7"/>
          <a:stretch>
            <a:fillRect/>
          </a:stretch>
        </p:blipFill>
        <p:spPr>
          <a:xfrm rot="2640825">
            <a:off x="5582913" y="2822161"/>
            <a:ext cx="833535" cy="817808"/>
          </a:xfrm>
          <a:prstGeom prst="rect">
            <a:avLst/>
          </a:prstGeom>
        </p:spPr>
      </p:pic>
      <p:pic>
        <p:nvPicPr>
          <p:cNvPr id="27" name="Picture 26">
            <a:extLst>
              <a:ext uri="{FF2B5EF4-FFF2-40B4-BE49-F238E27FC236}">
                <a16:creationId xmlns:a16="http://schemas.microsoft.com/office/drawing/2014/main" xmlns="" id="{CA636490-A701-4FD3-A11C-F1D75720DF9B}"/>
              </a:ext>
            </a:extLst>
          </p:cNvPr>
          <p:cNvPicPr>
            <a:picLocks noChangeAspect="1"/>
          </p:cNvPicPr>
          <p:nvPr/>
        </p:nvPicPr>
        <p:blipFill>
          <a:blip r:embed="rId7"/>
          <a:stretch>
            <a:fillRect/>
          </a:stretch>
        </p:blipFill>
        <p:spPr>
          <a:xfrm rot="5400000">
            <a:off x="7289418" y="3619751"/>
            <a:ext cx="522121" cy="512270"/>
          </a:xfrm>
          <a:prstGeom prst="rect">
            <a:avLst/>
          </a:prstGeom>
        </p:spPr>
      </p:pic>
      <p:pic>
        <p:nvPicPr>
          <p:cNvPr id="28" name="Picture 27">
            <a:extLst>
              <a:ext uri="{FF2B5EF4-FFF2-40B4-BE49-F238E27FC236}">
                <a16:creationId xmlns:a16="http://schemas.microsoft.com/office/drawing/2014/main" xmlns="" id="{3EFCE4AA-D7D4-499C-9EFD-559B6997C921}"/>
              </a:ext>
            </a:extLst>
          </p:cNvPr>
          <p:cNvPicPr>
            <a:picLocks noChangeAspect="1"/>
          </p:cNvPicPr>
          <p:nvPr/>
        </p:nvPicPr>
        <p:blipFill>
          <a:blip r:embed="rId7"/>
          <a:stretch>
            <a:fillRect/>
          </a:stretch>
        </p:blipFill>
        <p:spPr>
          <a:xfrm rot="5400000">
            <a:off x="8197140" y="2432211"/>
            <a:ext cx="522121" cy="512270"/>
          </a:xfrm>
          <a:prstGeom prst="rect">
            <a:avLst/>
          </a:prstGeom>
        </p:spPr>
      </p:pic>
      <p:pic>
        <p:nvPicPr>
          <p:cNvPr id="29" name="Picture 28">
            <a:extLst>
              <a:ext uri="{FF2B5EF4-FFF2-40B4-BE49-F238E27FC236}">
                <a16:creationId xmlns:a16="http://schemas.microsoft.com/office/drawing/2014/main" xmlns="" id="{1E841150-1BE6-4C06-ADF2-EB738852F0D7}"/>
              </a:ext>
            </a:extLst>
          </p:cNvPr>
          <p:cNvPicPr>
            <a:picLocks noChangeAspect="1"/>
          </p:cNvPicPr>
          <p:nvPr/>
        </p:nvPicPr>
        <p:blipFill>
          <a:blip r:embed="rId7"/>
          <a:stretch>
            <a:fillRect/>
          </a:stretch>
        </p:blipFill>
        <p:spPr>
          <a:xfrm rot="6808279">
            <a:off x="3591046" y="179459"/>
            <a:ext cx="803660" cy="788496"/>
          </a:xfrm>
          <a:prstGeom prst="rect">
            <a:avLst/>
          </a:prstGeom>
        </p:spPr>
      </p:pic>
      <p:pic>
        <p:nvPicPr>
          <p:cNvPr id="30" name="Picture 29">
            <a:extLst>
              <a:ext uri="{FF2B5EF4-FFF2-40B4-BE49-F238E27FC236}">
                <a16:creationId xmlns:a16="http://schemas.microsoft.com/office/drawing/2014/main" xmlns="" id="{E95F1095-E3C2-4627-A2C1-692E3D0BB06A}"/>
              </a:ext>
            </a:extLst>
          </p:cNvPr>
          <p:cNvPicPr>
            <a:picLocks noChangeAspect="1"/>
          </p:cNvPicPr>
          <p:nvPr/>
        </p:nvPicPr>
        <p:blipFill>
          <a:blip r:embed="rId7"/>
          <a:stretch>
            <a:fillRect/>
          </a:stretch>
        </p:blipFill>
        <p:spPr>
          <a:xfrm rot="6808279">
            <a:off x="7990534" y="335864"/>
            <a:ext cx="351729" cy="345093"/>
          </a:xfrm>
          <a:prstGeom prst="rect">
            <a:avLst/>
          </a:prstGeom>
        </p:spPr>
      </p:pic>
      <p:pic>
        <p:nvPicPr>
          <p:cNvPr id="31" name="Picture 30">
            <a:extLst>
              <a:ext uri="{FF2B5EF4-FFF2-40B4-BE49-F238E27FC236}">
                <a16:creationId xmlns:a16="http://schemas.microsoft.com/office/drawing/2014/main" xmlns="" id="{DC20D723-2411-4E2F-8666-8963C9946728}"/>
              </a:ext>
            </a:extLst>
          </p:cNvPr>
          <p:cNvPicPr>
            <a:picLocks noChangeAspect="1"/>
          </p:cNvPicPr>
          <p:nvPr/>
        </p:nvPicPr>
        <p:blipFill>
          <a:blip r:embed="rId7"/>
          <a:stretch>
            <a:fillRect/>
          </a:stretch>
        </p:blipFill>
        <p:spPr>
          <a:xfrm rot="6808279">
            <a:off x="6166703" y="452654"/>
            <a:ext cx="351729" cy="345093"/>
          </a:xfrm>
          <a:prstGeom prst="rect">
            <a:avLst/>
          </a:prstGeom>
        </p:spPr>
      </p:pic>
      <p:pic>
        <p:nvPicPr>
          <p:cNvPr id="32" name="Picture 31">
            <a:extLst>
              <a:ext uri="{FF2B5EF4-FFF2-40B4-BE49-F238E27FC236}">
                <a16:creationId xmlns:a16="http://schemas.microsoft.com/office/drawing/2014/main" xmlns="" id="{C941E43C-FF01-46AB-9C38-30A926EE1ECF}"/>
              </a:ext>
            </a:extLst>
          </p:cNvPr>
          <p:cNvPicPr>
            <a:picLocks noChangeAspect="1"/>
          </p:cNvPicPr>
          <p:nvPr/>
        </p:nvPicPr>
        <p:blipFill>
          <a:blip r:embed="rId7"/>
          <a:stretch>
            <a:fillRect/>
          </a:stretch>
        </p:blipFill>
        <p:spPr>
          <a:xfrm rot="6808279">
            <a:off x="7060952" y="2690744"/>
            <a:ext cx="351729" cy="345093"/>
          </a:xfrm>
          <a:prstGeom prst="rect">
            <a:avLst/>
          </a:prstGeom>
        </p:spPr>
      </p:pic>
      <p:pic>
        <p:nvPicPr>
          <p:cNvPr id="33" name="Picture 32">
            <a:extLst>
              <a:ext uri="{FF2B5EF4-FFF2-40B4-BE49-F238E27FC236}">
                <a16:creationId xmlns:a16="http://schemas.microsoft.com/office/drawing/2014/main" xmlns="" id="{0D086531-DEED-4041-BBBE-B8810290961B}"/>
              </a:ext>
            </a:extLst>
          </p:cNvPr>
          <p:cNvPicPr>
            <a:picLocks noChangeAspect="1"/>
          </p:cNvPicPr>
          <p:nvPr/>
        </p:nvPicPr>
        <p:blipFill>
          <a:blip r:embed="rId7"/>
          <a:stretch>
            <a:fillRect/>
          </a:stretch>
        </p:blipFill>
        <p:spPr>
          <a:xfrm rot="6808279">
            <a:off x="8128816" y="4283421"/>
            <a:ext cx="1171037" cy="1148944"/>
          </a:xfrm>
          <a:prstGeom prst="rect">
            <a:avLst/>
          </a:prstGeom>
        </p:spPr>
      </p:pic>
    </p:spTree>
    <p:extLst>
      <p:ext uri="{BB962C8B-B14F-4D97-AF65-F5344CB8AC3E}">
        <p14:creationId xmlns:p14="http://schemas.microsoft.com/office/powerpoint/2010/main" val="381953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9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9000">
                                          <p:cBhvr additive="base">
                                            <p:cTn id="7" dur="1500" fill="hold"/>
                                            <p:tgtEl>
                                              <p:spTgt spid="14"/>
                                            </p:tgtEl>
                                            <p:attrNameLst>
                                              <p:attrName>ppt_x</p:attrName>
                                            </p:attrNameLst>
                                          </p:cBhvr>
                                          <p:tavLst>
                                            <p:tav tm="0">
                                              <p:val>
                                                <p:strVal val="0-#ppt_w/2"/>
                                              </p:val>
                                            </p:tav>
                                            <p:tav tm="100000">
                                              <p:val>
                                                <p:strVal val="#ppt_x"/>
                                              </p:val>
                                            </p:tav>
                                          </p:tavLst>
                                        </p:anim>
                                        <p:anim calcmode="lin" valueType="num" p14:bounceEnd="69000">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8000">
                                      <p:stCondLst>
                                        <p:cond delay="500"/>
                                      </p:stCondLst>
                                      <p:iterate type="wd">
                                        <p:tmPct val="10000"/>
                                      </p:iterate>
                                      <p:childTnLst>
                                        <p:set>
                                          <p:cBhvr>
                                            <p:cTn id="10" dur="1" fill="hold">
                                              <p:stCondLst>
                                                <p:cond delay="0"/>
                                              </p:stCondLst>
                                            </p:cTn>
                                            <p:tgtEl>
                                              <p:spTgt spid="15"/>
                                            </p:tgtEl>
                                            <p:attrNameLst>
                                              <p:attrName>style.visibility</p:attrName>
                                            </p:attrNameLst>
                                          </p:cBhvr>
                                          <p:to>
                                            <p:strVal val="visible"/>
                                          </p:to>
                                        </p:set>
                                        <p:anim calcmode="lin" valueType="num" p14:bounceEnd="68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68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9000">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14:bounceEnd="69000">
                                          <p:cBhvr additive="base">
                                            <p:cTn id="15" dur="1500" fill="hold"/>
                                            <p:tgtEl>
                                              <p:spTgt spid="29"/>
                                            </p:tgtEl>
                                            <p:attrNameLst>
                                              <p:attrName>ppt_x</p:attrName>
                                            </p:attrNameLst>
                                          </p:cBhvr>
                                          <p:tavLst>
                                            <p:tav tm="0">
                                              <p:val>
                                                <p:strVal val="0-#ppt_w/2"/>
                                              </p:val>
                                            </p:tav>
                                            <p:tav tm="100000">
                                              <p:val>
                                                <p:strVal val="#ppt_x"/>
                                              </p:val>
                                            </p:tav>
                                          </p:tavLst>
                                        </p:anim>
                                        <p:anim calcmode="lin" valueType="num" p14:bounceEnd="69000">
                                          <p:cBhvr additive="base">
                                            <p:cTn id="16" dur="1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9000">
                                      <p:stCondLst>
                                        <p:cond delay="800"/>
                                      </p:stCondLst>
                                      <p:childTnLst>
                                        <p:set>
                                          <p:cBhvr>
                                            <p:cTn id="18" dur="1" fill="hold">
                                              <p:stCondLst>
                                                <p:cond delay="0"/>
                                              </p:stCondLst>
                                            </p:cTn>
                                            <p:tgtEl>
                                              <p:spTgt spid="31"/>
                                            </p:tgtEl>
                                            <p:attrNameLst>
                                              <p:attrName>style.visibility</p:attrName>
                                            </p:attrNameLst>
                                          </p:cBhvr>
                                          <p:to>
                                            <p:strVal val="visible"/>
                                          </p:to>
                                        </p:set>
                                        <p:anim calcmode="lin" valueType="num" p14:bounceEnd="69000">
                                          <p:cBhvr additive="base">
                                            <p:cTn id="19" dur="1500" fill="hold"/>
                                            <p:tgtEl>
                                              <p:spTgt spid="31"/>
                                            </p:tgtEl>
                                            <p:attrNameLst>
                                              <p:attrName>ppt_x</p:attrName>
                                            </p:attrNameLst>
                                          </p:cBhvr>
                                          <p:tavLst>
                                            <p:tav tm="0">
                                              <p:val>
                                                <p:strVal val="0-#ppt_w/2"/>
                                              </p:val>
                                            </p:tav>
                                            <p:tav tm="100000">
                                              <p:val>
                                                <p:strVal val="#ppt_x"/>
                                              </p:val>
                                            </p:tav>
                                          </p:tavLst>
                                        </p:anim>
                                        <p:anim calcmode="lin" valueType="num" p14:bounceEnd="69000">
                                          <p:cBhvr additive="base">
                                            <p:cTn id="20" dur="1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9000">
                                      <p:stCondLst>
                                        <p:cond delay="100"/>
                                      </p:stCondLst>
                                      <p:childTnLst>
                                        <p:set>
                                          <p:cBhvr>
                                            <p:cTn id="22" dur="1" fill="hold">
                                              <p:stCondLst>
                                                <p:cond delay="0"/>
                                              </p:stCondLst>
                                            </p:cTn>
                                            <p:tgtEl>
                                              <p:spTgt spid="30"/>
                                            </p:tgtEl>
                                            <p:attrNameLst>
                                              <p:attrName>style.visibility</p:attrName>
                                            </p:attrNameLst>
                                          </p:cBhvr>
                                          <p:to>
                                            <p:strVal val="visible"/>
                                          </p:to>
                                        </p:set>
                                        <p:anim calcmode="lin" valueType="num" p14:bounceEnd="69000">
                                          <p:cBhvr additive="base">
                                            <p:cTn id="23" dur="1500" fill="hold"/>
                                            <p:tgtEl>
                                              <p:spTgt spid="30"/>
                                            </p:tgtEl>
                                            <p:attrNameLst>
                                              <p:attrName>ppt_x</p:attrName>
                                            </p:attrNameLst>
                                          </p:cBhvr>
                                          <p:tavLst>
                                            <p:tav tm="0">
                                              <p:val>
                                                <p:strVal val="0-#ppt_w/2"/>
                                              </p:val>
                                            </p:tav>
                                            <p:tav tm="100000">
                                              <p:val>
                                                <p:strVal val="#ppt_x"/>
                                              </p:val>
                                            </p:tav>
                                          </p:tavLst>
                                        </p:anim>
                                        <p:anim calcmode="lin" valueType="num" p14:bounceEnd="69000">
                                          <p:cBhvr additive="base">
                                            <p:cTn id="24" dur="1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69000">
                                      <p:stCondLst>
                                        <p:cond delay="800"/>
                                      </p:stCondLst>
                                      <p:childTnLst>
                                        <p:set>
                                          <p:cBhvr>
                                            <p:cTn id="26" dur="1" fill="hold">
                                              <p:stCondLst>
                                                <p:cond delay="0"/>
                                              </p:stCondLst>
                                            </p:cTn>
                                            <p:tgtEl>
                                              <p:spTgt spid="26"/>
                                            </p:tgtEl>
                                            <p:attrNameLst>
                                              <p:attrName>style.visibility</p:attrName>
                                            </p:attrNameLst>
                                          </p:cBhvr>
                                          <p:to>
                                            <p:strVal val="visible"/>
                                          </p:to>
                                        </p:set>
                                        <p:anim calcmode="lin" valueType="num" p14:bounceEnd="69000">
                                          <p:cBhvr additive="base">
                                            <p:cTn id="27" dur="1500" fill="hold"/>
                                            <p:tgtEl>
                                              <p:spTgt spid="26"/>
                                            </p:tgtEl>
                                            <p:attrNameLst>
                                              <p:attrName>ppt_x</p:attrName>
                                            </p:attrNameLst>
                                          </p:cBhvr>
                                          <p:tavLst>
                                            <p:tav tm="0">
                                              <p:val>
                                                <p:strVal val="0-#ppt_w/2"/>
                                              </p:val>
                                            </p:tav>
                                            <p:tav tm="100000">
                                              <p:val>
                                                <p:strVal val="#ppt_x"/>
                                              </p:val>
                                            </p:tav>
                                          </p:tavLst>
                                        </p:anim>
                                        <p:anim calcmode="lin" valueType="num" p14:bounceEnd="69000">
                                          <p:cBhvr additive="base">
                                            <p:cTn id="28" dur="1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69000">
                                      <p:stCondLst>
                                        <p:cond delay="500"/>
                                      </p:stCondLst>
                                      <p:childTnLst>
                                        <p:set>
                                          <p:cBhvr>
                                            <p:cTn id="30" dur="1" fill="hold">
                                              <p:stCondLst>
                                                <p:cond delay="0"/>
                                              </p:stCondLst>
                                            </p:cTn>
                                            <p:tgtEl>
                                              <p:spTgt spid="32"/>
                                            </p:tgtEl>
                                            <p:attrNameLst>
                                              <p:attrName>style.visibility</p:attrName>
                                            </p:attrNameLst>
                                          </p:cBhvr>
                                          <p:to>
                                            <p:strVal val="visible"/>
                                          </p:to>
                                        </p:set>
                                        <p:anim calcmode="lin" valueType="num" p14:bounceEnd="69000">
                                          <p:cBhvr additive="base">
                                            <p:cTn id="31" dur="1500" fill="hold"/>
                                            <p:tgtEl>
                                              <p:spTgt spid="32"/>
                                            </p:tgtEl>
                                            <p:attrNameLst>
                                              <p:attrName>ppt_x</p:attrName>
                                            </p:attrNameLst>
                                          </p:cBhvr>
                                          <p:tavLst>
                                            <p:tav tm="0">
                                              <p:val>
                                                <p:strVal val="0-#ppt_w/2"/>
                                              </p:val>
                                            </p:tav>
                                            <p:tav tm="100000">
                                              <p:val>
                                                <p:strVal val="#ppt_x"/>
                                              </p:val>
                                            </p:tav>
                                          </p:tavLst>
                                        </p:anim>
                                        <p:anim calcmode="lin" valueType="num" p14:bounceEnd="69000">
                                          <p:cBhvr additive="base">
                                            <p:cTn id="32" dur="1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9000">
                                      <p:stCondLst>
                                        <p:cond delay="1200"/>
                                      </p:stCondLst>
                                      <p:childTnLst>
                                        <p:set>
                                          <p:cBhvr>
                                            <p:cTn id="34" dur="1" fill="hold">
                                              <p:stCondLst>
                                                <p:cond delay="0"/>
                                              </p:stCondLst>
                                            </p:cTn>
                                            <p:tgtEl>
                                              <p:spTgt spid="27"/>
                                            </p:tgtEl>
                                            <p:attrNameLst>
                                              <p:attrName>style.visibility</p:attrName>
                                            </p:attrNameLst>
                                          </p:cBhvr>
                                          <p:to>
                                            <p:strVal val="visible"/>
                                          </p:to>
                                        </p:set>
                                        <p:anim calcmode="lin" valueType="num" p14:bounceEnd="69000">
                                          <p:cBhvr additive="base">
                                            <p:cTn id="35" dur="1500" fill="hold"/>
                                            <p:tgtEl>
                                              <p:spTgt spid="27"/>
                                            </p:tgtEl>
                                            <p:attrNameLst>
                                              <p:attrName>ppt_x</p:attrName>
                                            </p:attrNameLst>
                                          </p:cBhvr>
                                          <p:tavLst>
                                            <p:tav tm="0">
                                              <p:val>
                                                <p:strVal val="0-#ppt_w/2"/>
                                              </p:val>
                                            </p:tav>
                                            <p:tav tm="100000">
                                              <p:val>
                                                <p:strVal val="#ppt_x"/>
                                              </p:val>
                                            </p:tav>
                                          </p:tavLst>
                                        </p:anim>
                                        <p:anim calcmode="lin" valueType="num" p14:bounceEnd="69000">
                                          <p:cBhvr additive="base">
                                            <p:cTn id="36" dur="1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14:presetBounceEnd="69000">
                                      <p:stCondLst>
                                        <p:cond delay="800"/>
                                      </p:stCondLst>
                                      <p:childTnLst>
                                        <p:set>
                                          <p:cBhvr>
                                            <p:cTn id="38" dur="1" fill="hold">
                                              <p:stCondLst>
                                                <p:cond delay="0"/>
                                              </p:stCondLst>
                                            </p:cTn>
                                            <p:tgtEl>
                                              <p:spTgt spid="33"/>
                                            </p:tgtEl>
                                            <p:attrNameLst>
                                              <p:attrName>style.visibility</p:attrName>
                                            </p:attrNameLst>
                                          </p:cBhvr>
                                          <p:to>
                                            <p:strVal val="visible"/>
                                          </p:to>
                                        </p:set>
                                        <p:anim calcmode="lin" valueType="num" p14:bounceEnd="69000">
                                          <p:cBhvr additive="base">
                                            <p:cTn id="39" dur="1500" fill="hold"/>
                                            <p:tgtEl>
                                              <p:spTgt spid="33"/>
                                            </p:tgtEl>
                                            <p:attrNameLst>
                                              <p:attrName>ppt_x</p:attrName>
                                            </p:attrNameLst>
                                          </p:cBhvr>
                                          <p:tavLst>
                                            <p:tav tm="0">
                                              <p:val>
                                                <p:strVal val="0-#ppt_w/2"/>
                                              </p:val>
                                            </p:tav>
                                            <p:tav tm="100000">
                                              <p:val>
                                                <p:strVal val="#ppt_x"/>
                                              </p:val>
                                            </p:tav>
                                          </p:tavLst>
                                        </p:anim>
                                        <p:anim calcmode="lin" valueType="num" p14:bounceEnd="69000">
                                          <p:cBhvr additive="base">
                                            <p:cTn id="40" dur="1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14:presetBounceEnd="69000">
                                      <p:stCondLst>
                                        <p:cond delay="1400"/>
                                      </p:stCondLst>
                                      <p:childTnLst>
                                        <p:set>
                                          <p:cBhvr>
                                            <p:cTn id="42" dur="1" fill="hold">
                                              <p:stCondLst>
                                                <p:cond delay="0"/>
                                              </p:stCondLst>
                                            </p:cTn>
                                            <p:tgtEl>
                                              <p:spTgt spid="28"/>
                                            </p:tgtEl>
                                            <p:attrNameLst>
                                              <p:attrName>style.visibility</p:attrName>
                                            </p:attrNameLst>
                                          </p:cBhvr>
                                          <p:to>
                                            <p:strVal val="visible"/>
                                          </p:to>
                                        </p:set>
                                        <p:anim calcmode="lin" valueType="num" p14:bounceEnd="69000">
                                          <p:cBhvr additive="base">
                                            <p:cTn id="43" dur="1500" fill="hold"/>
                                            <p:tgtEl>
                                              <p:spTgt spid="28"/>
                                            </p:tgtEl>
                                            <p:attrNameLst>
                                              <p:attrName>ppt_x</p:attrName>
                                            </p:attrNameLst>
                                          </p:cBhvr>
                                          <p:tavLst>
                                            <p:tav tm="0">
                                              <p:val>
                                                <p:strVal val="0-#ppt_w/2"/>
                                              </p:val>
                                            </p:tav>
                                            <p:tav tm="100000">
                                              <p:val>
                                                <p:strVal val="#ppt_x"/>
                                              </p:val>
                                            </p:tav>
                                          </p:tavLst>
                                        </p:anim>
                                        <p:anim calcmode="lin" valueType="num" p14:bounceEnd="69000">
                                          <p:cBhvr additive="base">
                                            <p:cTn id="4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500"/>
                                      </p:stCondLst>
                                      <p:iterate type="wd">
                                        <p:tmPct val="1000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0-#ppt_w/2"/>
                                              </p:val>
                                            </p:tav>
                                            <p:tav tm="100000">
                                              <p:val>
                                                <p:strVal val="#ppt_x"/>
                                              </p:val>
                                            </p:tav>
                                          </p:tavLst>
                                        </p:anim>
                                        <p:anim calcmode="lin" valueType="num">
                                          <p:cBhvr additive="base">
                                            <p:cTn id="16" dur="1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8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0-#ppt_w/2"/>
                                              </p:val>
                                            </p:tav>
                                            <p:tav tm="100000">
                                              <p:val>
                                                <p:strVal val="#ppt_x"/>
                                              </p:val>
                                            </p:tav>
                                          </p:tavLst>
                                        </p:anim>
                                        <p:anim calcmode="lin" valueType="num">
                                          <p:cBhvr additive="base">
                                            <p:cTn id="20" dur="1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1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0-#ppt_w/2"/>
                                              </p:val>
                                            </p:tav>
                                            <p:tav tm="100000">
                                              <p:val>
                                                <p:strVal val="#ppt_x"/>
                                              </p:val>
                                            </p:tav>
                                          </p:tavLst>
                                        </p:anim>
                                        <p:anim calcmode="lin" valueType="num">
                                          <p:cBhvr additive="base">
                                            <p:cTn id="24" dur="1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8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500" fill="hold"/>
                                            <p:tgtEl>
                                              <p:spTgt spid="26"/>
                                            </p:tgtEl>
                                            <p:attrNameLst>
                                              <p:attrName>ppt_x</p:attrName>
                                            </p:attrNameLst>
                                          </p:cBhvr>
                                          <p:tavLst>
                                            <p:tav tm="0">
                                              <p:val>
                                                <p:strVal val="0-#ppt_w/2"/>
                                              </p:val>
                                            </p:tav>
                                            <p:tav tm="100000">
                                              <p:val>
                                                <p:strVal val="#ppt_x"/>
                                              </p:val>
                                            </p:tav>
                                          </p:tavLst>
                                        </p:anim>
                                        <p:anim calcmode="lin" valueType="num">
                                          <p:cBhvr additive="base">
                                            <p:cTn id="28" dur="1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500" fill="hold"/>
                                            <p:tgtEl>
                                              <p:spTgt spid="32"/>
                                            </p:tgtEl>
                                            <p:attrNameLst>
                                              <p:attrName>ppt_x</p:attrName>
                                            </p:attrNameLst>
                                          </p:cBhvr>
                                          <p:tavLst>
                                            <p:tav tm="0">
                                              <p:val>
                                                <p:strVal val="0-#ppt_w/2"/>
                                              </p:val>
                                            </p:tav>
                                            <p:tav tm="100000">
                                              <p:val>
                                                <p:strVal val="#ppt_x"/>
                                              </p:val>
                                            </p:tav>
                                          </p:tavLst>
                                        </p:anim>
                                        <p:anim calcmode="lin" valueType="num">
                                          <p:cBhvr additive="base">
                                            <p:cTn id="32" dur="1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12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500" fill="hold"/>
                                            <p:tgtEl>
                                              <p:spTgt spid="27"/>
                                            </p:tgtEl>
                                            <p:attrNameLst>
                                              <p:attrName>ppt_x</p:attrName>
                                            </p:attrNameLst>
                                          </p:cBhvr>
                                          <p:tavLst>
                                            <p:tav tm="0">
                                              <p:val>
                                                <p:strVal val="0-#ppt_w/2"/>
                                              </p:val>
                                            </p:tav>
                                            <p:tav tm="100000">
                                              <p:val>
                                                <p:strVal val="#ppt_x"/>
                                              </p:val>
                                            </p:tav>
                                          </p:tavLst>
                                        </p:anim>
                                        <p:anim calcmode="lin" valueType="num">
                                          <p:cBhvr additive="base">
                                            <p:cTn id="36" dur="1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8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500" fill="hold"/>
                                            <p:tgtEl>
                                              <p:spTgt spid="33"/>
                                            </p:tgtEl>
                                            <p:attrNameLst>
                                              <p:attrName>ppt_x</p:attrName>
                                            </p:attrNameLst>
                                          </p:cBhvr>
                                          <p:tavLst>
                                            <p:tav tm="0">
                                              <p:val>
                                                <p:strVal val="0-#ppt_w/2"/>
                                              </p:val>
                                            </p:tav>
                                            <p:tav tm="100000">
                                              <p:val>
                                                <p:strVal val="#ppt_x"/>
                                              </p:val>
                                            </p:tav>
                                          </p:tavLst>
                                        </p:anim>
                                        <p:anim calcmode="lin" valueType="num">
                                          <p:cBhvr additive="base">
                                            <p:cTn id="40" dur="1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140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500" fill="hold"/>
                                            <p:tgtEl>
                                              <p:spTgt spid="28"/>
                                            </p:tgtEl>
                                            <p:attrNameLst>
                                              <p:attrName>ppt_x</p:attrName>
                                            </p:attrNameLst>
                                          </p:cBhvr>
                                          <p:tavLst>
                                            <p:tav tm="0">
                                              <p:val>
                                                <p:strVal val="0-#ppt_w/2"/>
                                              </p:val>
                                            </p:tav>
                                            <p:tav tm="100000">
                                              <p:val>
                                                <p:strVal val="#ppt_x"/>
                                              </p:val>
                                            </p:tav>
                                          </p:tavLst>
                                        </p:anim>
                                        <p:anim calcmode="lin" valueType="num">
                                          <p:cBhvr additive="base">
                                            <p:cTn id="4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2" y="3315003"/>
            <a:ext cx="8186537" cy="825816"/>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94759" y="3368153"/>
            <a:ext cx="7035574" cy="725106"/>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Viết đoạn văn có sử dụng phép thay thế từ ngữ để liên kết câu</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28227" y="2088813"/>
            <a:ext cx="7341463" cy="788982"/>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866220"/>
            <a:ext cx="7869698" cy="800769"/>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3514400" y="400495"/>
            <a:ext cx="21152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accent1">
                    <a:lumMod val="75000"/>
                  </a:schemeClr>
                </a:solidFill>
                <a:latin typeface="Pattaya" panose="00000500000000000000" pitchFamily="2" charset="-34"/>
                <a:cs typeface="Pattaya" panose="00000500000000000000" pitchFamily="2" charset="-34"/>
              </a:rPr>
              <a:t>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588744" y="1048106"/>
            <a:ext cx="6816621"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Chỉ ra được những từ ngữ thay thế và tác dụng của việc liên kết câu bằng cách thay thế từ ngữ</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920128" y="2055860"/>
            <a:ext cx="6925699" cy="8860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Vận dụng phép liên kết bằng cách thay thế những từ ngữ lặp lại để diễn đạt lại đoạn văn, tránh lặp từ</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2902114" y="2248407"/>
            <a:ext cx="3339773"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2253550"/>
            <a:ext cx="5760224" cy="6364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Pattaya" panose="00000500000000000000" pitchFamily="2" charset="-34"/>
                <a:cs typeface="Pattaya" panose="00000500000000000000" pitchFamily="2" charset="-34"/>
              </a:rPr>
              <a:t>Luyện tập</a:t>
            </a:r>
            <a:endParaRPr sz="4800" dirty="0">
              <a:solidFill>
                <a:schemeClr val="accent3">
                  <a:lumMod val="25000"/>
                </a:schemeClr>
              </a:solidFill>
              <a:latin typeface="Pattaya" panose="00000500000000000000" pitchFamily="2" charset="-34"/>
              <a:cs typeface="Pattaya" panose="00000500000000000000" pitchFamily="2" charset="-34"/>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6086487" y="2173279"/>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2844826" y="281051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圆角矩形 7"/>
          <p:cNvSpPr/>
          <p:nvPr/>
        </p:nvSpPr>
        <p:spPr>
          <a:xfrm>
            <a:off x="585625" y="2014115"/>
            <a:ext cx="8486455" cy="246415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en-US" altLang="en-US" sz="2500" dirty="0" err="1">
                <a:solidFill>
                  <a:srgbClr val="002060"/>
                </a:solidFill>
                <a:latin typeface="Calibri" panose="020F0502020204030204" pitchFamily="34" charset="0"/>
                <a:cs typeface="Calibri" panose="020F0502020204030204" pitchFamily="34" charset="0"/>
              </a:rPr>
              <a:t>Nghe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chuyện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Phù</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Đổng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Thiên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tôi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thường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tưởng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tượng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đến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một</a:t>
            </a:r>
            <a:r>
              <a:rPr lang="vi-VN" altLang="en-US" sz="2500" dirty="0" smtClean="0">
                <a:solidFill>
                  <a:srgbClr val="002060"/>
                </a:solidFill>
                <a:latin typeface="Calibri" panose="020F0502020204030204" pitchFamily="34" charset="0"/>
                <a:cs typeface="Calibri" panose="020F0502020204030204" pitchFamily="34" charset="0"/>
              </a:rPr>
              <a:t>                         </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smtClean="0">
                <a:solidFill>
                  <a:srgbClr val="002060"/>
                </a:solidFill>
                <a:latin typeface="Calibri" panose="020F0502020204030204" pitchFamily="34" charset="0"/>
                <a:cs typeface="Calibri" panose="020F0502020204030204" pitchFamily="34" charset="0"/>
              </a:rPr>
              <a:t>s</a:t>
            </a:r>
            <a:r>
              <a:rPr lang="en-US" altLang="en-US" sz="2500" dirty="0" err="1" smtClean="0">
                <a:solidFill>
                  <a:srgbClr val="002060"/>
                </a:solidFill>
                <a:latin typeface="Calibri" panose="020F0502020204030204" pitchFamily="34" charset="0"/>
                <a:cs typeface="Calibri" panose="020F0502020204030204" pitchFamily="34" charset="0"/>
              </a:rPr>
              <a:t>ức</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vóc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khác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tâm</a:t>
            </a:r>
            <a:r>
              <a:rPr lang="vi-VN"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hồn</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thô</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sơ</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giản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dị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tất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mọi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xưa</a:t>
            </a:r>
            <a:r>
              <a:rPr lang="en-US" altLang="en-US" sz="2500" dirty="0" smtClean="0">
                <a:solidFill>
                  <a:srgbClr val="002060"/>
                </a:solidFill>
                <a:latin typeface="Calibri" panose="020F0502020204030204" pitchFamily="34" charset="0"/>
                <a:cs typeface="Calibri" panose="020F0502020204030204" pitchFamily="34" charset="0"/>
              </a:rPr>
              <a:t>.                  </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gặp</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lúc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quốc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xông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trận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đem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sức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khỏe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đánh</a:t>
            </a:r>
            <a:r>
              <a:rPr lang="en-US" altLang="en-US" sz="2500" dirty="0">
                <a:solidFill>
                  <a:srgbClr val="002060"/>
                </a:solidFill>
                <a:latin typeface="Calibri" panose="020F0502020204030204" pitchFamily="34" charset="0"/>
                <a:cs typeface="Calibri" panose="020F0502020204030204" pitchFamily="34" charset="0"/>
              </a:rPr>
              <a:t> tan </a:t>
            </a:r>
            <a:r>
              <a:rPr lang="en-US" altLang="en-US" sz="2500" dirty="0" err="1">
                <a:solidFill>
                  <a:srgbClr val="002060"/>
                </a:solidFill>
                <a:latin typeface="Calibri" panose="020F0502020204030204" pitchFamily="34" charset="0"/>
                <a:cs typeface="Calibri" panose="020F0502020204030204" pitchFamily="34" charset="0"/>
              </a:rPr>
              <a:t>giặc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nặng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thế</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vẫn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ăn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bữa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cơm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chỗ</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ấy</a:t>
            </a:r>
            <a:r>
              <a:rPr lang="en-US" altLang="en-US" sz="2500" dirty="0">
                <a:solidFill>
                  <a:srgbClr val="002060"/>
                </a:solidFill>
                <a:latin typeface="Calibri" panose="020F0502020204030204" pitchFamily="34" charset="0"/>
                <a:cs typeface="Calibri" panose="020F0502020204030204" pitchFamily="34" charset="0"/>
              </a:rPr>
              <a:t> nay </a:t>
            </a:r>
            <a:r>
              <a:rPr lang="en-US" altLang="en-US" sz="2500" dirty="0" err="1">
                <a:solidFill>
                  <a:srgbClr val="002060"/>
                </a:solidFill>
                <a:latin typeface="Calibri" panose="020F0502020204030204" pitchFamily="34" charset="0"/>
                <a:cs typeface="Calibri" panose="020F0502020204030204" pitchFamily="34" charset="0"/>
              </a:rPr>
              <a:t>lập</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đền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a:t>
            </a:r>
            <a:r>
              <a:rPr lang="en-US" altLang="en-US" sz="2500" dirty="0">
                <a:solidFill>
                  <a:srgbClr val="002060"/>
                </a:solidFill>
                <a:latin typeface="Calibri" panose="020F0502020204030204" pitchFamily="34" charset="0"/>
                <a:cs typeface="Calibri" panose="020F0502020204030204" pitchFamily="34" charset="0"/>
              </a:rPr>
              <a:t> ở </a:t>
            </a:r>
            <a:r>
              <a:rPr lang="en-US" altLang="en-US" sz="2500" dirty="0" err="1">
                <a:solidFill>
                  <a:srgbClr val="002060"/>
                </a:solidFill>
                <a:latin typeface="Calibri" panose="020F0502020204030204" pitchFamily="34" charset="0"/>
                <a:cs typeface="Calibri" panose="020F0502020204030204" pitchFamily="34" charset="0"/>
              </a:rPr>
              <a:t>làng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Xuân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Tảo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rồi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nhảy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xuống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tắm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xong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mới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ôm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vết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ngựa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tìm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rừng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âm</a:t>
            </a:r>
            <a:r>
              <a:rPr lang="en-US" altLang="en-US" sz="2500" dirty="0">
                <a:solidFill>
                  <a:srgbClr val="002060"/>
                </a:solidFill>
                <a:latin typeface="Calibri" panose="020F0502020204030204" pitchFamily="34" charset="0"/>
                <a:cs typeface="Calibri" panose="020F0502020204030204" pitchFamily="34" charset="0"/>
              </a:rPr>
              <a:t> u </a:t>
            </a:r>
            <a:r>
              <a:rPr lang="en-US" altLang="en-US" sz="2500" dirty="0" err="1">
                <a:solidFill>
                  <a:srgbClr val="002060"/>
                </a:solidFill>
                <a:latin typeface="Calibri" panose="020F0502020204030204" pitchFamily="34" charset="0"/>
                <a:cs typeface="Calibri" panose="020F0502020204030204" pitchFamily="34" charset="0"/>
              </a:rPr>
              <a:t>nào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giấu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nỗi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đau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đớn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của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mình</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chết</a:t>
            </a:r>
            <a:r>
              <a:rPr lang="en-US" altLang="en-US" sz="2500" dirty="0">
                <a:solidFill>
                  <a:srgbClr val="002060"/>
                </a:solidFill>
                <a:latin typeface="Calibri" panose="020F0502020204030204" pitchFamily="34" charset="0"/>
                <a:cs typeface="Calibri" panose="020F0502020204030204" pitchFamily="34" charset="0"/>
              </a:rPr>
              <a:t>.  </a:t>
            </a:r>
          </a:p>
          <a:p>
            <a:pPr lvl="0" algn="just">
              <a:buClrTx/>
              <a:defRPr/>
            </a:pP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3" name="圆角矩形 7"/>
          <p:cNvSpPr/>
          <p:nvPr/>
        </p:nvSpPr>
        <p:spPr>
          <a:xfrm>
            <a:off x="2774266" y="1759380"/>
            <a:ext cx="2064860"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noProof="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a:t>
            </a:r>
            <a:r>
              <a:rPr kumimoji="0" lang="vi-VN" altLang="zh-CN" sz="25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rang</a:t>
            </a:r>
            <a:r>
              <a:rPr kumimoji="0" lang="vi-VN" altLang="zh-CN" sz="25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nam nhi</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4" name="圆角矩形 7"/>
          <p:cNvSpPr/>
          <p:nvPr/>
        </p:nvSpPr>
        <p:spPr>
          <a:xfrm>
            <a:off x="1313623" y="2516251"/>
            <a:ext cx="1583688"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Tráng sĩ ấy</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5" name="圆角矩形 7"/>
          <p:cNvSpPr/>
          <p:nvPr/>
        </p:nvSpPr>
        <p:spPr>
          <a:xfrm>
            <a:off x="1190577" y="3269496"/>
            <a:ext cx="3535533"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n</a:t>
            </a: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gười trai làng Phù Đổng</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4" name="Group 3"/>
          <p:cNvGrpSpPr/>
          <p:nvPr/>
        </p:nvGrpSpPr>
        <p:grpSpPr>
          <a:xfrm>
            <a:off x="327152" y="237103"/>
            <a:ext cx="8652462" cy="1088264"/>
            <a:chOff x="327152" y="237103"/>
            <a:chExt cx="8652462" cy="1088264"/>
          </a:xfrm>
        </p:grpSpPr>
        <p:sp>
          <p:nvSpPr>
            <p:cNvPr id="70" name="圆角矩形 7"/>
            <p:cNvSpPr/>
            <p:nvPr/>
          </p:nvSpPr>
          <p:spPr>
            <a:xfrm>
              <a:off x="694182" y="237103"/>
              <a:ext cx="8285432" cy="108826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1:</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p>
            <a:p>
              <a:pPr lvl="0" algn="just">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a) </a:t>
              </a:r>
              <a:r>
                <a:rPr lang="vi-VN" sz="2600" dirty="0" smtClean="0">
                  <a:solidFill>
                    <a:schemeClr val="accent1">
                      <a:lumMod val="75000"/>
                    </a:schemeClr>
                  </a:solidFill>
                  <a:latin typeface="Calibri" panose="020F0502020204030204" pitchFamily="34" charset="0"/>
                  <a:cs typeface="Calibri" panose="020F0502020204030204" pitchFamily="34" charset="0"/>
                </a:rPr>
                <a:t>Trong đoạn văn sau, người viết đã dùng những từ ngữ nào để chỉ nhân vật Phù Đổng Thiên Vương (Thánh Gióng)?</a:t>
              </a:r>
            </a:p>
          </p:txBody>
        </p:sp>
        <p:pic>
          <p:nvPicPr>
            <p:cNvPr id="76" name="Graphic 11" descr="Blueberry with solid fill">
              <a:hlinkClick r:id="rId3" action="ppaction://hlinksldjump"/>
              <a:extLst>
                <a:ext uri="{FF2B5EF4-FFF2-40B4-BE49-F238E27FC236}">
                  <a16:creationId xmlns:a16="http://schemas.microsoft.com/office/drawing/2014/main" xmlns="" id="{4B8B8558-42AA-4717-97D2-0B0069BB349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27152" y="513437"/>
              <a:ext cx="567514" cy="567514"/>
            </a:xfrm>
            <a:prstGeom prst="rect">
              <a:avLst/>
            </a:prstGeom>
          </p:spPr>
        </p:pic>
      </p:grpSp>
      <p:grpSp>
        <p:nvGrpSpPr>
          <p:cNvPr id="5" name="Group 4"/>
          <p:cNvGrpSpPr/>
          <p:nvPr/>
        </p:nvGrpSpPr>
        <p:grpSpPr>
          <a:xfrm>
            <a:off x="327150" y="1279714"/>
            <a:ext cx="8902896" cy="827405"/>
            <a:chOff x="327150" y="1279714"/>
            <a:chExt cx="8902896" cy="827405"/>
          </a:xfrm>
        </p:grpSpPr>
        <p:sp>
          <p:nvSpPr>
            <p:cNvPr id="71" name="圆角矩形 7"/>
            <p:cNvSpPr/>
            <p:nvPr/>
          </p:nvSpPr>
          <p:spPr>
            <a:xfrm>
              <a:off x="694181" y="1325367"/>
              <a:ext cx="8535865" cy="781752"/>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b) </a:t>
              </a:r>
              <a:r>
                <a:rPr lang="vi-VN" sz="2600" dirty="0" smtClean="0">
                  <a:solidFill>
                    <a:schemeClr val="accent1">
                      <a:lumMod val="75000"/>
                    </a:schemeClr>
                  </a:solidFill>
                  <a:latin typeface="Calibri" panose="020F0502020204030204" pitchFamily="34" charset="0"/>
                  <a:cs typeface="Calibri" panose="020F0502020204030204" pitchFamily="34" charset="0"/>
                </a:rPr>
                <a:t>Việc dùng nhiều từ ngữ thay thế cho nhau như vậy có tác dụng gì</a:t>
              </a:r>
              <a:r>
                <a:rPr lang="vi-VN" sz="2600" dirty="0" smtClean="0">
                  <a:solidFill>
                    <a:schemeClr val="accent1">
                      <a:lumMod val="75000"/>
                    </a:schemeClr>
                  </a:solidFill>
                  <a:latin typeface="Calibri" panose="020F0502020204030204" pitchFamily="34" charset="0"/>
                  <a:cs typeface="Calibri" panose="020F0502020204030204" pitchFamily="34" charset="0"/>
                </a:rPr>
                <a:t>?</a:t>
              </a:r>
              <a:endParaRPr kumimoji="0" lang="zh-CN" altLang="en-US" sz="26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77" name="Graphic 11" descr="Blueberry with solid fill">
              <a:hlinkClick r:id="rId3" action="ppaction://hlinksldjump"/>
              <a:extLst>
                <a:ext uri="{FF2B5EF4-FFF2-40B4-BE49-F238E27FC236}">
                  <a16:creationId xmlns:a16="http://schemas.microsoft.com/office/drawing/2014/main" xmlns="" id="{4B8B8558-42AA-4717-97D2-0B0069BB349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27150" y="1279714"/>
              <a:ext cx="567514" cy="567514"/>
            </a:xfrm>
            <a:prstGeom prst="rect">
              <a:avLst/>
            </a:prstGeom>
          </p:spPr>
        </p:pic>
      </p:grpSp>
      <p:sp>
        <p:nvSpPr>
          <p:cNvPr id="80" name="圆角矩形 7"/>
          <p:cNvSpPr/>
          <p:nvPr/>
        </p:nvSpPr>
        <p:spPr>
          <a:xfrm>
            <a:off x="6490333" y="4634474"/>
            <a:ext cx="2448185"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b="1" kern="1200" noProof="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Nguyễn Đình Thi</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nvGrpSpPr>
          <p:cNvPr id="81" name="Google Shape;1780;p42"/>
          <p:cNvGrpSpPr/>
          <p:nvPr/>
        </p:nvGrpSpPr>
        <p:grpSpPr>
          <a:xfrm>
            <a:off x="8243321" y="0"/>
            <a:ext cx="986725" cy="686604"/>
            <a:chOff x="6862425" y="660850"/>
            <a:chExt cx="1389081" cy="966580"/>
          </a:xfrm>
        </p:grpSpPr>
        <p:sp>
          <p:nvSpPr>
            <p:cNvPr id="82"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3"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8247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0"/>
                                  </p:stCondLst>
                                  <p:iterate type="lt">
                                    <p:tmPct val="0"/>
                                  </p:iterate>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0"/>
                                  </p:stCondLst>
                                  <p:iterate type="lt">
                                    <p:tmPct val="0"/>
                                  </p:iterate>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0"/>
                                  </p:stCondLst>
                                  <p:iterate type="lt">
                                    <p:tmPct val="0"/>
                                  </p:iterate>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1" nodeType="clickEffect">
                                  <p:stCondLst>
                                    <p:cond delay="0"/>
                                  </p:stCondLst>
                                  <p:iterate type="lt">
                                    <p:tmPct val="4000"/>
                                  </p:iterate>
                                  <p:childTnLst>
                                    <p:set>
                                      <p:cBhvr override="childStyle">
                                        <p:cTn id="38" dur="500" fill="hold"/>
                                        <p:tgtEl>
                                          <p:spTgt spid="73"/>
                                        </p:tgtEl>
                                        <p:attrNameLst>
                                          <p:attrName>style.color</p:attrName>
                                        </p:attrNameLst>
                                      </p:cBhvr>
                                      <p:to>
                                        <p:clrVal>
                                          <a:srgbClr val="FF0000"/>
                                        </p:clrVal>
                                      </p:to>
                                    </p:set>
                                    <p:set>
                                      <p:cBhvr>
                                        <p:cTn id="39" dur="500" fill="hold"/>
                                        <p:tgtEl>
                                          <p:spTgt spid="73"/>
                                        </p:tgtEl>
                                        <p:attrNameLst>
                                          <p:attrName>fillcolor</p:attrName>
                                        </p:attrNameLst>
                                      </p:cBhvr>
                                      <p:to>
                                        <p:clrVal>
                                          <a:srgbClr val="FF0000"/>
                                        </p:clrVal>
                                      </p:to>
                                    </p:set>
                                    <p:set>
                                      <p:cBhvr>
                                        <p:cTn id="40" dur="500" fill="hold"/>
                                        <p:tgtEl>
                                          <p:spTgt spid="73"/>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6" presetClass="emph" presetSubtype="0" fill="hold" grpId="1" nodeType="clickEffect">
                                  <p:stCondLst>
                                    <p:cond delay="0"/>
                                  </p:stCondLst>
                                  <p:iterate type="lt">
                                    <p:tmPct val="4000"/>
                                  </p:iterate>
                                  <p:childTnLst>
                                    <p:set>
                                      <p:cBhvr override="childStyle">
                                        <p:cTn id="44" dur="500" fill="hold"/>
                                        <p:tgtEl>
                                          <p:spTgt spid="74"/>
                                        </p:tgtEl>
                                        <p:attrNameLst>
                                          <p:attrName>style.color</p:attrName>
                                        </p:attrNameLst>
                                      </p:cBhvr>
                                      <p:to>
                                        <p:clrVal>
                                          <a:srgbClr val="FF0000"/>
                                        </p:clrVal>
                                      </p:to>
                                    </p:set>
                                    <p:set>
                                      <p:cBhvr>
                                        <p:cTn id="45" dur="500" fill="hold"/>
                                        <p:tgtEl>
                                          <p:spTgt spid="74"/>
                                        </p:tgtEl>
                                        <p:attrNameLst>
                                          <p:attrName>fillcolor</p:attrName>
                                        </p:attrNameLst>
                                      </p:cBhvr>
                                      <p:to>
                                        <p:clrVal>
                                          <a:srgbClr val="FF0000"/>
                                        </p:clrVal>
                                      </p:to>
                                    </p:set>
                                    <p:set>
                                      <p:cBhvr>
                                        <p:cTn id="46" dur="500" fill="hold"/>
                                        <p:tgtEl>
                                          <p:spTgt spid="74"/>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75"/>
                                        </p:tgtEl>
                                        <p:attrNameLst>
                                          <p:attrName>style.color</p:attrName>
                                        </p:attrNameLst>
                                      </p:cBhvr>
                                      <p:to>
                                        <p:clrVal>
                                          <a:srgbClr val="FF0000"/>
                                        </p:clrVal>
                                      </p:to>
                                    </p:set>
                                    <p:set>
                                      <p:cBhvr>
                                        <p:cTn id="51" dur="500" fill="hold"/>
                                        <p:tgtEl>
                                          <p:spTgt spid="75"/>
                                        </p:tgtEl>
                                        <p:attrNameLst>
                                          <p:attrName>fillcolor</p:attrName>
                                        </p:attrNameLst>
                                      </p:cBhvr>
                                      <p:to>
                                        <p:clrVal>
                                          <a:srgbClr val="FF0000"/>
                                        </p:clrVal>
                                      </p:to>
                                    </p:set>
                                    <p:set>
                                      <p:cBhvr>
                                        <p:cTn id="52" dur="500" fill="hold"/>
                                        <p:tgtEl>
                                          <p:spTgt spid="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3" grpId="1"/>
      <p:bldP spid="74" grpId="0"/>
      <p:bldP spid="74" grpId="1"/>
      <p:bldP spid="75" grpId="0"/>
      <p:bldP spid="75" grpId="1"/>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13" name="Group 12"/>
          <p:cNvGrpSpPr/>
          <p:nvPr/>
        </p:nvGrpSpPr>
        <p:grpSpPr>
          <a:xfrm rot="20929785">
            <a:off x="381440" y="3779018"/>
            <a:ext cx="361252" cy="1111941"/>
            <a:chOff x="174924" y="1608675"/>
            <a:chExt cx="640237" cy="2006054"/>
          </a:xfrm>
        </p:grpSpPr>
        <p:sp>
          <p:nvSpPr>
            <p:cNvPr id="14" name="Google Shape;4756;p79"/>
            <p:cNvSpPr/>
            <p:nvPr/>
          </p:nvSpPr>
          <p:spPr>
            <a:xfrm rot="1263172">
              <a:off x="174924" y="1608675"/>
              <a:ext cx="402430" cy="1670682"/>
            </a:xfrm>
            <a:custGeom>
              <a:avLst/>
              <a:gdLst/>
              <a:ahLst/>
              <a:cxnLst/>
              <a:rect l="l" t="t" r="r" b="b"/>
              <a:pathLst>
                <a:path w="15418" h="42758" extrusionOk="0">
                  <a:moveTo>
                    <a:pt x="6207" y="1"/>
                  </a:moveTo>
                  <a:cubicBezTo>
                    <a:pt x="6087" y="1"/>
                    <a:pt x="5979" y="88"/>
                    <a:pt x="5958" y="206"/>
                  </a:cubicBezTo>
                  <a:cubicBezTo>
                    <a:pt x="5922" y="424"/>
                    <a:pt x="5881" y="643"/>
                    <a:pt x="5845" y="863"/>
                  </a:cubicBezTo>
                  <a:cubicBezTo>
                    <a:pt x="5821" y="998"/>
                    <a:pt x="5911" y="1123"/>
                    <a:pt x="6047" y="1147"/>
                  </a:cubicBezTo>
                  <a:cubicBezTo>
                    <a:pt x="6062" y="1149"/>
                    <a:pt x="6076" y="1151"/>
                    <a:pt x="6090" y="1151"/>
                  </a:cubicBezTo>
                  <a:cubicBezTo>
                    <a:pt x="6210" y="1151"/>
                    <a:pt x="6315" y="1067"/>
                    <a:pt x="6337" y="945"/>
                  </a:cubicBezTo>
                  <a:cubicBezTo>
                    <a:pt x="6372" y="732"/>
                    <a:pt x="6408" y="514"/>
                    <a:pt x="6449" y="295"/>
                  </a:cubicBezTo>
                  <a:cubicBezTo>
                    <a:pt x="6473" y="159"/>
                    <a:pt x="6378" y="28"/>
                    <a:pt x="6247" y="4"/>
                  </a:cubicBezTo>
                  <a:cubicBezTo>
                    <a:pt x="6234" y="2"/>
                    <a:pt x="6220" y="1"/>
                    <a:pt x="6207" y="1"/>
                  </a:cubicBezTo>
                  <a:close/>
                  <a:moveTo>
                    <a:pt x="5864" y="1960"/>
                  </a:moveTo>
                  <a:cubicBezTo>
                    <a:pt x="5748" y="1960"/>
                    <a:pt x="5642" y="2048"/>
                    <a:pt x="5621" y="2164"/>
                  </a:cubicBezTo>
                  <a:cubicBezTo>
                    <a:pt x="5586" y="2382"/>
                    <a:pt x="5550" y="2602"/>
                    <a:pt x="5509" y="2821"/>
                  </a:cubicBezTo>
                  <a:cubicBezTo>
                    <a:pt x="5491" y="2957"/>
                    <a:pt x="5580" y="3081"/>
                    <a:pt x="5715" y="3105"/>
                  </a:cubicBezTo>
                  <a:cubicBezTo>
                    <a:pt x="5729" y="3107"/>
                    <a:pt x="5742" y="3108"/>
                    <a:pt x="5756" y="3108"/>
                  </a:cubicBezTo>
                  <a:cubicBezTo>
                    <a:pt x="5875" y="3108"/>
                    <a:pt x="5978" y="3021"/>
                    <a:pt x="5999" y="2903"/>
                  </a:cubicBezTo>
                  <a:cubicBezTo>
                    <a:pt x="6034" y="2685"/>
                    <a:pt x="6070" y="2466"/>
                    <a:pt x="6112" y="2247"/>
                  </a:cubicBezTo>
                  <a:cubicBezTo>
                    <a:pt x="6135" y="2117"/>
                    <a:pt x="6041" y="1986"/>
                    <a:pt x="5905" y="1963"/>
                  </a:cubicBezTo>
                  <a:cubicBezTo>
                    <a:pt x="5891" y="1961"/>
                    <a:pt x="5878" y="1960"/>
                    <a:pt x="5864" y="1960"/>
                  </a:cubicBezTo>
                  <a:close/>
                  <a:moveTo>
                    <a:pt x="5550" y="3919"/>
                  </a:moveTo>
                  <a:cubicBezTo>
                    <a:pt x="5427" y="3919"/>
                    <a:pt x="5317" y="4004"/>
                    <a:pt x="5302" y="4128"/>
                  </a:cubicBezTo>
                  <a:cubicBezTo>
                    <a:pt x="5266" y="4347"/>
                    <a:pt x="5231" y="4566"/>
                    <a:pt x="5201" y="4784"/>
                  </a:cubicBezTo>
                  <a:cubicBezTo>
                    <a:pt x="5177" y="4921"/>
                    <a:pt x="5272" y="5044"/>
                    <a:pt x="5408" y="5068"/>
                  </a:cubicBezTo>
                  <a:cubicBezTo>
                    <a:pt x="5420" y="5070"/>
                    <a:pt x="5431" y="5071"/>
                    <a:pt x="5442" y="5071"/>
                  </a:cubicBezTo>
                  <a:cubicBezTo>
                    <a:pt x="5564" y="5071"/>
                    <a:pt x="5670" y="4980"/>
                    <a:pt x="5692" y="4855"/>
                  </a:cubicBezTo>
                  <a:cubicBezTo>
                    <a:pt x="5722" y="4642"/>
                    <a:pt x="5757" y="4424"/>
                    <a:pt x="5786" y="4205"/>
                  </a:cubicBezTo>
                  <a:cubicBezTo>
                    <a:pt x="5810" y="4069"/>
                    <a:pt x="5715" y="3944"/>
                    <a:pt x="5586" y="3921"/>
                  </a:cubicBezTo>
                  <a:cubicBezTo>
                    <a:pt x="5574" y="3920"/>
                    <a:pt x="5562" y="3919"/>
                    <a:pt x="5550" y="3919"/>
                  </a:cubicBezTo>
                  <a:close/>
                  <a:moveTo>
                    <a:pt x="5257" y="5883"/>
                  </a:moveTo>
                  <a:cubicBezTo>
                    <a:pt x="5135" y="5883"/>
                    <a:pt x="5028" y="5972"/>
                    <a:pt x="5012" y="6098"/>
                  </a:cubicBezTo>
                  <a:cubicBezTo>
                    <a:pt x="4982" y="6322"/>
                    <a:pt x="4958" y="6542"/>
                    <a:pt x="4928" y="6761"/>
                  </a:cubicBezTo>
                  <a:cubicBezTo>
                    <a:pt x="4917" y="6897"/>
                    <a:pt x="5012" y="7021"/>
                    <a:pt x="5147" y="7032"/>
                  </a:cubicBezTo>
                  <a:cubicBezTo>
                    <a:pt x="5158" y="7033"/>
                    <a:pt x="5170" y="7034"/>
                    <a:pt x="5181" y="7034"/>
                  </a:cubicBezTo>
                  <a:cubicBezTo>
                    <a:pt x="5303" y="7034"/>
                    <a:pt x="5410" y="6944"/>
                    <a:pt x="5425" y="6819"/>
                  </a:cubicBezTo>
                  <a:cubicBezTo>
                    <a:pt x="5449" y="6600"/>
                    <a:pt x="5474" y="6382"/>
                    <a:pt x="5502" y="6163"/>
                  </a:cubicBezTo>
                  <a:cubicBezTo>
                    <a:pt x="5520" y="6027"/>
                    <a:pt x="5425" y="5903"/>
                    <a:pt x="5289" y="5885"/>
                  </a:cubicBezTo>
                  <a:cubicBezTo>
                    <a:pt x="5278" y="5883"/>
                    <a:pt x="5268" y="5883"/>
                    <a:pt x="5257" y="5883"/>
                  </a:cubicBezTo>
                  <a:close/>
                  <a:moveTo>
                    <a:pt x="5040" y="7860"/>
                  </a:moveTo>
                  <a:cubicBezTo>
                    <a:pt x="4909" y="7860"/>
                    <a:pt x="4804" y="7957"/>
                    <a:pt x="4792" y="8085"/>
                  </a:cubicBezTo>
                  <a:cubicBezTo>
                    <a:pt x="4775" y="8310"/>
                    <a:pt x="4757" y="8530"/>
                    <a:pt x="4745" y="8748"/>
                  </a:cubicBezTo>
                  <a:cubicBezTo>
                    <a:pt x="4734" y="8885"/>
                    <a:pt x="4840" y="9003"/>
                    <a:pt x="4977" y="9014"/>
                  </a:cubicBezTo>
                  <a:cubicBezTo>
                    <a:pt x="4980" y="9014"/>
                    <a:pt x="4984" y="9014"/>
                    <a:pt x="4988" y="9014"/>
                  </a:cubicBezTo>
                  <a:cubicBezTo>
                    <a:pt x="5118" y="9014"/>
                    <a:pt x="5231" y="8917"/>
                    <a:pt x="5236" y="8784"/>
                  </a:cubicBezTo>
                  <a:cubicBezTo>
                    <a:pt x="5253" y="8565"/>
                    <a:pt x="5272" y="8345"/>
                    <a:pt x="5289" y="8127"/>
                  </a:cubicBezTo>
                  <a:cubicBezTo>
                    <a:pt x="5302" y="7990"/>
                    <a:pt x="5201" y="7867"/>
                    <a:pt x="5065" y="7861"/>
                  </a:cubicBezTo>
                  <a:cubicBezTo>
                    <a:pt x="5056" y="7860"/>
                    <a:pt x="5048" y="7860"/>
                    <a:pt x="5040" y="7860"/>
                  </a:cubicBezTo>
                  <a:close/>
                  <a:moveTo>
                    <a:pt x="4941" y="9836"/>
                  </a:moveTo>
                  <a:cubicBezTo>
                    <a:pt x="4805" y="9836"/>
                    <a:pt x="4693" y="9950"/>
                    <a:pt x="4693" y="10084"/>
                  </a:cubicBezTo>
                  <a:cubicBezTo>
                    <a:pt x="4686" y="10168"/>
                    <a:pt x="4686" y="10251"/>
                    <a:pt x="4686" y="10333"/>
                  </a:cubicBezTo>
                  <a:cubicBezTo>
                    <a:pt x="4686" y="10475"/>
                    <a:pt x="4693" y="10617"/>
                    <a:pt x="4693" y="10753"/>
                  </a:cubicBezTo>
                  <a:cubicBezTo>
                    <a:pt x="4698" y="10886"/>
                    <a:pt x="4805" y="10996"/>
                    <a:pt x="4937" y="10996"/>
                  </a:cubicBezTo>
                  <a:cubicBezTo>
                    <a:pt x="4940" y="10996"/>
                    <a:pt x="4943" y="10996"/>
                    <a:pt x="4947" y="10996"/>
                  </a:cubicBezTo>
                  <a:cubicBezTo>
                    <a:pt x="5083" y="10996"/>
                    <a:pt x="5190" y="10878"/>
                    <a:pt x="5190" y="10742"/>
                  </a:cubicBezTo>
                  <a:cubicBezTo>
                    <a:pt x="5182" y="10605"/>
                    <a:pt x="5182" y="10469"/>
                    <a:pt x="5182" y="10333"/>
                  </a:cubicBezTo>
                  <a:lnTo>
                    <a:pt x="5182" y="10092"/>
                  </a:lnTo>
                  <a:cubicBezTo>
                    <a:pt x="5190" y="9955"/>
                    <a:pt x="5076" y="9843"/>
                    <a:pt x="4941" y="9836"/>
                  </a:cubicBezTo>
                  <a:close/>
                  <a:moveTo>
                    <a:pt x="5029" y="11822"/>
                  </a:moveTo>
                  <a:cubicBezTo>
                    <a:pt x="5019" y="11822"/>
                    <a:pt x="5009" y="11822"/>
                    <a:pt x="4999" y="11824"/>
                  </a:cubicBezTo>
                  <a:cubicBezTo>
                    <a:pt x="4863" y="11836"/>
                    <a:pt x="4764" y="11960"/>
                    <a:pt x="4781" y="12096"/>
                  </a:cubicBezTo>
                  <a:cubicBezTo>
                    <a:pt x="4805" y="12328"/>
                    <a:pt x="4835" y="12546"/>
                    <a:pt x="4876" y="12765"/>
                  </a:cubicBezTo>
                  <a:cubicBezTo>
                    <a:pt x="4897" y="12890"/>
                    <a:pt x="5003" y="12974"/>
                    <a:pt x="5126" y="12974"/>
                  </a:cubicBezTo>
                  <a:cubicBezTo>
                    <a:pt x="5137" y="12974"/>
                    <a:pt x="5148" y="12974"/>
                    <a:pt x="5160" y="12972"/>
                  </a:cubicBezTo>
                  <a:cubicBezTo>
                    <a:pt x="5296" y="12948"/>
                    <a:pt x="5384" y="12818"/>
                    <a:pt x="5360" y="12683"/>
                  </a:cubicBezTo>
                  <a:cubicBezTo>
                    <a:pt x="5324" y="12475"/>
                    <a:pt x="5296" y="12262"/>
                    <a:pt x="5272" y="12044"/>
                  </a:cubicBezTo>
                  <a:cubicBezTo>
                    <a:pt x="5261" y="11918"/>
                    <a:pt x="5154" y="11822"/>
                    <a:pt x="5029" y="11822"/>
                  </a:cubicBezTo>
                  <a:close/>
                  <a:moveTo>
                    <a:pt x="5430" y="13758"/>
                  </a:moveTo>
                  <a:cubicBezTo>
                    <a:pt x="5405" y="13758"/>
                    <a:pt x="5379" y="13762"/>
                    <a:pt x="5354" y="13770"/>
                  </a:cubicBezTo>
                  <a:cubicBezTo>
                    <a:pt x="5225" y="13818"/>
                    <a:pt x="5154" y="13953"/>
                    <a:pt x="5195" y="14084"/>
                  </a:cubicBezTo>
                  <a:cubicBezTo>
                    <a:pt x="5272" y="14308"/>
                    <a:pt x="5349" y="14521"/>
                    <a:pt x="5444" y="14729"/>
                  </a:cubicBezTo>
                  <a:cubicBezTo>
                    <a:pt x="5483" y="14821"/>
                    <a:pt x="5573" y="14874"/>
                    <a:pt x="5669" y="14874"/>
                  </a:cubicBezTo>
                  <a:cubicBezTo>
                    <a:pt x="5702" y="14874"/>
                    <a:pt x="5736" y="14867"/>
                    <a:pt x="5769" y="14853"/>
                  </a:cubicBezTo>
                  <a:cubicBezTo>
                    <a:pt x="5892" y="14800"/>
                    <a:pt x="5952" y="14652"/>
                    <a:pt x="5899" y="14528"/>
                  </a:cubicBezTo>
                  <a:cubicBezTo>
                    <a:pt x="5810" y="14332"/>
                    <a:pt x="5739" y="14138"/>
                    <a:pt x="5668" y="13931"/>
                  </a:cubicBezTo>
                  <a:cubicBezTo>
                    <a:pt x="5635" y="13825"/>
                    <a:pt x="5536" y="13758"/>
                    <a:pt x="5430" y="13758"/>
                  </a:cubicBezTo>
                  <a:close/>
                  <a:moveTo>
                    <a:pt x="7860" y="14520"/>
                  </a:moveTo>
                  <a:cubicBezTo>
                    <a:pt x="7853" y="14520"/>
                    <a:pt x="7846" y="14521"/>
                    <a:pt x="7839" y="14521"/>
                  </a:cubicBezTo>
                  <a:cubicBezTo>
                    <a:pt x="7615" y="14545"/>
                    <a:pt x="7383" y="14592"/>
                    <a:pt x="7147" y="14670"/>
                  </a:cubicBezTo>
                  <a:cubicBezTo>
                    <a:pt x="7017" y="14711"/>
                    <a:pt x="6946" y="14853"/>
                    <a:pt x="6987" y="14983"/>
                  </a:cubicBezTo>
                  <a:cubicBezTo>
                    <a:pt x="7020" y="15088"/>
                    <a:pt x="7116" y="15155"/>
                    <a:pt x="7220" y="15155"/>
                  </a:cubicBezTo>
                  <a:cubicBezTo>
                    <a:pt x="7245" y="15155"/>
                    <a:pt x="7270" y="15151"/>
                    <a:pt x="7295" y="15143"/>
                  </a:cubicBezTo>
                  <a:cubicBezTo>
                    <a:pt x="7502" y="15078"/>
                    <a:pt x="7703" y="15037"/>
                    <a:pt x="7893" y="15018"/>
                  </a:cubicBezTo>
                  <a:cubicBezTo>
                    <a:pt x="8029" y="15001"/>
                    <a:pt x="8128" y="14883"/>
                    <a:pt x="8111" y="14747"/>
                  </a:cubicBezTo>
                  <a:cubicBezTo>
                    <a:pt x="8101" y="14618"/>
                    <a:pt x="7988" y="14520"/>
                    <a:pt x="7860" y="14520"/>
                  </a:cubicBezTo>
                  <a:close/>
                  <a:moveTo>
                    <a:pt x="9168" y="14701"/>
                  </a:moveTo>
                  <a:cubicBezTo>
                    <a:pt x="9068" y="14701"/>
                    <a:pt x="8975" y="14759"/>
                    <a:pt x="8934" y="14859"/>
                  </a:cubicBezTo>
                  <a:cubicBezTo>
                    <a:pt x="8881" y="14983"/>
                    <a:pt x="8945" y="15132"/>
                    <a:pt x="9070" y="15179"/>
                  </a:cubicBezTo>
                  <a:cubicBezTo>
                    <a:pt x="9259" y="15255"/>
                    <a:pt x="9436" y="15356"/>
                    <a:pt x="9597" y="15474"/>
                  </a:cubicBezTo>
                  <a:cubicBezTo>
                    <a:pt x="9641" y="15504"/>
                    <a:pt x="9691" y="15519"/>
                    <a:pt x="9741" y="15519"/>
                  </a:cubicBezTo>
                  <a:cubicBezTo>
                    <a:pt x="9819" y="15519"/>
                    <a:pt x="9895" y="15484"/>
                    <a:pt x="9946" y="15416"/>
                  </a:cubicBezTo>
                  <a:cubicBezTo>
                    <a:pt x="10022" y="15302"/>
                    <a:pt x="9998" y="15149"/>
                    <a:pt x="9886" y="15072"/>
                  </a:cubicBezTo>
                  <a:cubicBezTo>
                    <a:pt x="9697" y="14930"/>
                    <a:pt x="9490" y="14812"/>
                    <a:pt x="9259" y="14717"/>
                  </a:cubicBezTo>
                  <a:cubicBezTo>
                    <a:pt x="9229" y="14706"/>
                    <a:pt x="9198" y="14701"/>
                    <a:pt x="9168" y="14701"/>
                  </a:cubicBezTo>
                  <a:close/>
                  <a:moveTo>
                    <a:pt x="6043" y="15260"/>
                  </a:moveTo>
                  <a:cubicBezTo>
                    <a:pt x="5995" y="15260"/>
                    <a:pt x="5947" y="15273"/>
                    <a:pt x="5905" y="15302"/>
                  </a:cubicBezTo>
                  <a:cubicBezTo>
                    <a:pt x="5728" y="15427"/>
                    <a:pt x="5550" y="15569"/>
                    <a:pt x="5367" y="15728"/>
                  </a:cubicBezTo>
                  <a:cubicBezTo>
                    <a:pt x="5261" y="15817"/>
                    <a:pt x="5253" y="15976"/>
                    <a:pt x="5343" y="16077"/>
                  </a:cubicBezTo>
                  <a:cubicBezTo>
                    <a:pt x="5391" y="16135"/>
                    <a:pt x="5459" y="16166"/>
                    <a:pt x="5528" y="16166"/>
                  </a:cubicBezTo>
                  <a:cubicBezTo>
                    <a:pt x="5585" y="16166"/>
                    <a:pt x="5644" y="16145"/>
                    <a:pt x="5692" y="16101"/>
                  </a:cubicBezTo>
                  <a:cubicBezTo>
                    <a:pt x="5825" y="15987"/>
                    <a:pt x="5955" y="15883"/>
                    <a:pt x="6081" y="15789"/>
                  </a:cubicBezTo>
                  <a:lnTo>
                    <a:pt x="6081" y="15789"/>
                  </a:lnTo>
                  <a:cubicBezTo>
                    <a:pt x="6085" y="15834"/>
                    <a:pt x="6100" y="15879"/>
                    <a:pt x="6129" y="15918"/>
                  </a:cubicBezTo>
                  <a:cubicBezTo>
                    <a:pt x="6266" y="16101"/>
                    <a:pt x="6413" y="16279"/>
                    <a:pt x="6574" y="16451"/>
                  </a:cubicBezTo>
                  <a:cubicBezTo>
                    <a:pt x="6622" y="16499"/>
                    <a:pt x="6687" y="16524"/>
                    <a:pt x="6752" y="16524"/>
                  </a:cubicBezTo>
                  <a:cubicBezTo>
                    <a:pt x="6813" y="16524"/>
                    <a:pt x="6874" y="16502"/>
                    <a:pt x="6922" y="16456"/>
                  </a:cubicBezTo>
                  <a:cubicBezTo>
                    <a:pt x="7022" y="16361"/>
                    <a:pt x="7022" y="16208"/>
                    <a:pt x="6934" y="16107"/>
                  </a:cubicBezTo>
                  <a:cubicBezTo>
                    <a:pt x="6787" y="15954"/>
                    <a:pt x="6651" y="15793"/>
                    <a:pt x="6526" y="15622"/>
                  </a:cubicBezTo>
                  <a:cubicBezTo>
                    <a:pt x="6476" y="15557"/>
                    <a:pt x="6401" y="15524"/>
                    <a:pt x="6324" y="15524"/>
                  </a:cubicBezTo>
                  <a:cubicBezTo>
                    <a:pt x="6315" y="15524"/>
                    <a:pt x="6305" y="15524"/>
                    <a:pt x="6296" y="15525"/>
                  </a:cubicBezTo>
                  <a:lnTo>
                    <a:pt x="6296" y="15525"/>
                  </a:lnTo>
                  <a:cubicBezTo>
                    <a:pt x="6301" y="15470"/>
                    <a:pt x="6288" y="15414"/>
                    <a:pt x="6254" y="15367"/>
                  </a:cubicBezTo>
                  <a:cubicBezTo>
                    <a:pt x="6202" y="15297"/>
                    <a:pt x="6123" y="15260"/>
                    <a:pt x="6043" y="15260"/>
                  </a:cubicBezTo>
                  <a:close/>
                  <a:moveTo>
                    <a:pt x="10596" y="16014"/>
                  </a:moveTo>
                  <a:cubicBezTo>
                    <a:pt x="10559" y="16014"/>
                    <a:pt x="10520" y="16023"/>
                    <a:pt x="10484" y="16042"/>
                  </a:cubicBezTo>
                  <a:cubicBezTo>
                    <a:pt x="10365" y="16107"/>
                    <a:pt x="10318" y="16255"/>
                    <a:pt x="10377" y="16374"/>
                  </a:cubicBezTo>
                  <a:cubicBezTo>
                    <a:pt x="10478" y="16569"/>
                    <a:pt x="10536" y="16757"/>
                    <a:pt x="10566" y="16923"/>
                  </a:cubicBezTo>
                  <a:cubicBezTo>
                    <a:pt x="10583" y="17046"/>
                    <a:pt x="10688" y="17135"/>
                    <a:pt x="10804" y="17135"/>
                  </a:cubicBezTo>
                  <a:cubicBezTo>
                    <a:pt x="10817" y="17135"/>
                    <a:pt x="10831" y="17133"/>
                    <a:pt x="10845" y="17131"/>
                  </a:cubicBezTo>
                  <a:cubicBezTo>
                    <a:pt x="10981" y="17112"/>
                    <a:pt x="11075" y="16989"/>
                    <a:pt x="11052" y="16852"/>
                  </a:cubicBezTo>
                  <a:cubicBezTo>
                    <a:pt x="11016" y="16622"/>
                    <a:pt x="10940" y="16385"/>
                    <a:pt x="10820" y="16148"/>
                  </a:cubicBezTo>
                  <a:cubicBezTo>
                    <a:pt x="10774" y="16065"/>
                    <a:pt x="10687" y="16014"/>
                    <a:pt x="10596" y="16014"/>
                  </a:cubicBezTo>
                  <a:close/>
                  <a:moveTo>
                    <a:pt x="4602" y="16616"/>
                  </a:moveTo>
                  <a:cubicBezTo>
                    <a:pt x="4532" y="16616"/>
                    <a:pt x="4463" y="16644"/>
                    <a:pt x="4414" y="16699"/>
                  </a:cubicBezTo>
                  <a:cubicBezTo>
                    <a:pt x="4278" y="16864"/>
                    <a:pt x="4136" y="17041"/>
                    <a:pt x="3994" y="17232"/>
                  </a:cubicBezTo>
                  <a:cubicBezTo>
                    <a:pt x="3912" y="17338"/>
                    <a:pt x="3934" y="17491"/>
                    <a:pt x="4041" y="17574"/>
                  </a:cubicBezTo>
                  <a:cubicBezTo>
                    <a:pt x="4088" y="17609"/>
                    <a:pt x="4142" y="17626"/>
                    <a:pt x="4195" y="17626"/>
                  </a:cubicBezTo>
                  <a:cubicBezTo>
                    <a:pt x="4270" y="17626"/>
                    <a:pt x="4342" y="17592"/>
                    <a:pt x="4390" y="17527"/>
                  </a:cubicBezTo>
                  <a:cubicBezTo>
                    <a:pt x="4527" y="17349"/>
                    <a:pt x="4663" y="17178"/>
                    <a:pt x="4792" y="17024"/>
                  </a:cubicBezTo>
                  <a:cubicBezTo>
                    <a:pt x="4881" y="16918"/>
                    <a:pt x="4870" y="16764"/>
                    <a:pt x="4764" y="16675"/>
                  </a:cubicBezTo>
                  <a:cubicBezTo>
                    <a:pt x="4718" y="16635"/>
                    <a:pt x="4660" y="16616"/>
                    <a:pt x="4602" y="16616"/>
                  </a:cubicBezTo>
                  <a:close/>
                  <a:moveTo>
                    <a:pt x="7765" y="16874"/>
                  </a:moveTo>
                  <a:cubicBezTo>
                    <a:pt x="7684" y="16874"/>
                    <a:pt x="7604" y="16912"/>
                    <a:pt x="7555" y="16983"/>
                  </a:cubicBezTo>
                  <a:cubicBezTo>
                    <a:pt x="7484" y="17101"/>
                    <a:pt x="7514" y="17254"/>
                    <a:pt x="7626" y="17332"/>
                  </a:cubicBezTo>
                  <a:cubicBezTo>
                    <a:pt x="7816" y="17450"/>
                    <a:pt x="8016" y="17568"/>
                    <a:pt x="8224" y="17675"/>
                  </a:cubicBezTo>
                  <a:cubicBezTo>
                    <a:pt x="8260" y="17694"/>
                    <a:pt x="8299" y="17704"/>
                    <a:pt x="8338" y="17704"/>
                  </a:cubicBezTo>
                  <a:cubicBezTo>
                    <a:pt x="8427" y="17704"/>
                    <a:pt x="8514" y="17655"/>
                    <a:pt x="8554" y="17568"/>
                  </a:cubicBezTo>
                  <a:cubicBezTo>
                    <a:pt x="8620" y="17450"/>
                    <a:pt x="8573" y="17297"/>
                    <a:pt x="8448" y="17237"/>
                  </a:cubicBezTo>
                  <a:cubicBezTo>
                    <a:pt x="8259" y="17136"/>
                    <a:pt x="8076" y="17030"/>
                    <a:pt x="7898" y="16912"/>
                  </a:cubicBezTo>
                  <a:cubicBezTo>
                    <a:pt x="7858" y="16886"/>
                    <a:pt x="7811" y="16874"/>
                    <a:pt x="7765" y="16874"/>
                  </a:cubicBezTo>
                  <a:close/>
                  <a:moveTo>
                    <a:pt x="9573" y="17671"/>
                  </a:moveTo>
                  <a:cubicBezTo>
                    <a:pt x="9458" y="17671"/>
                    <a:pt x="9351" y="17754"/>
                    <a:pt x="9324" y="17876"/>
                  </a:cubicBezTo>
                  <a:cubicBezTo>
                    <a:pt x="9300" y="18007"/>
                    <a:pt x="9389" y="18136"/>
                    <a:pt x="9526" y="18160"/>
                  </a:cubicBezTo>
                  <a:cubicBezTo>
                    <a:pt x="9673" y="18190"/>
                    <a:pt x="9810" y="18201"/>
                    <a:pt x="9933" y="18201"/>
                  </a:cubicBezTo>
                  <a:cubicBezTo>
                    <a:pt x="10058" y="18201"/>
                    <a:pt x="10176" y="18190"/>
                    <a:pt x="10288" y="18166"/>
                  </a:cubicBezTo>
                  <a:cubicBezTo>
                    <a:pt x="10419" y="18130"/>
                    <a:pt x="10501" y="18000"/>
                    <a:pt x="10471" y="17865"/>
                  </a:cubicBezTo>
                  <a:cubicBezTo>
                    <a:pt x="10440" y="17752"/>
                    <a:pt x="10335" y="17675"/>
                    <a:pt x="10222" y="17675"/>
                  </a:cubicBezTo>
                  <a:cubicBezTo>
                    <a:pt x="10205" y="17675"/>
                    <a:pt x="10188" y="17676"/>
                    <a:pt x="10170" y="17680"/>
                  </a:cubicBezTo>
                  <a:cubicBezTo>
                    <a:pt x="10105" y="17699"/>
                    <a:pt x="10028" y="17704"/>
                    <a:pt x="9933" y="17704"/>
                  </a:cubicBezTo>
                  <a:cubicBezTo>
                    <a:pt x="9845" y="17704"/>
                    <a:pt x="9739" y="17699"/>
                    <a:pt x="9614" y="17675"/>
                  </a:cubicBezTo>
                  <a:cubicBezTo>
                    <a:pt x="9600" y="17672"/>
                    <a:pt x="9586" y="17671"/>
                    <a:pt x="9573" y="17671"/>
                  </a:cubicBezTo>
                  <a:close/>
                  <a:moveTo>
                    <a:pt x="3442" y="18223"/>
                  </a:moveTo>
                  <a:cubicBezTo>
                    <a:pt x="3362" y="18223"/>
                    <a:pt x="3283" y="18262"/>
                    <a:pt x="3237" y="18338"/>
                  </a:cubicBezTo>
                  <a:cubicBezTo>
                    <a:pt x="3118" y="18521"/>
                    <a:pt x="3006" y="18710"/>
                    <a:pt x="2888" y="18911"/>
                  </a:cubicBezTo>
                  <a:cubicBezTo>
                    <a:pt x="2817" y="19029"/>
                    <a:pt x="2858" y="19184"/>
                    <a:pt x="2976" y="19249"/>
                  </a:cubicBezTo>
                  <a:cubicBezTo>
                    <a:pt x="3016" y="19273"/>
                    <a:pt x="3059" y="19284"/>
                    <a:pt x="3102" y="19284"/>
                  </a:cubicBezTo>
                  <a:cubicBezTo>
                    <a:pt x="3188" y="19284"/>
                    <a:pt x="3272" y="19238"/>
                    <a:pt x="3320" y="19160"/>
                  </a:cubicBezTo>
                  <a:cubicBezTo>
                    <a:pt x="3432" y="18965"/>
                    <a:pt x="3544" y="18781"/>
                    <a:pt x="3656" y="18603"/>
                  </a:cubicBezTo>
                  <a:cubicBezTo>
                    <a:pt x="3727" y="18485"/>
                    <a:pt x="3692" y="18332"/>
                    <a:pt x="3574" y="18261"/>
                  </a:cubicBezTo>
                  <a:cubicBezTo>
                    <a:pt x="3533" y="18235"/>
                    <a:pt x="3488" y="18223"/>
                    <a:pt x="3442" y="18223"/>
                  </a:cubicBezTo>
                  <a:close/>
                  <a:moveTo>
                    <a:pt x="2475" y="19951"/>
                  </a:moveTo>
                  <a:cubicBezTo>
                    <a:pt x="2384" y="19951"/>
                    <a:pt x="2296" y="20000"/>
                    <a:pt x="2249" y="20088"/>
                  </a:cubicBezTo>
                  <a:cubicBezTo>
                    <a:pt x="2148" y="20290"/>
                    <a:pt x="2048" y="20484"/>
                    <a:pt x="1952" y="20686"/>
                  </a:cubicBezTo>
                  <a:cubicBezTo>
                    <a:pt x="1894" y="20811"/>
                    <a:pt x="1947" y="20958"/>
                    <a:pt x="2072" y="21017"/>
                  </a:cubicBezTo>
                  <a:cubicBezTo>
                    <a:pt x="2106" y="21033"/>
                    <a:pt x="2143" y="21041"/>
                    <a:pt x="2179" y="21041"/>
                  </a:cubicBezTo>
                  <a:cubicBezTo>
                    <a:pt x="2271" y="21041"/>
                    <a:pt x="2360" y="20989"/>
                    <a:pt x="2403" y="20899"/>
                  </a:cubicBezTo>
                  <a:cubicBezTo>
                    <a:pt x="2498" y="20704"/>
                    <a:pt x="2591" y="20508"/>
                    <a:pt x="2692" y="20314"/>
                  </a:cubicBezTo>
                  <a:cubicBezTo>
                    <a:pt x="2752" y="20189"/>
                    <a:pt x="2705" y="20041"/>
                    <a:pt x="2586" y="19976"/>
                  </a:cubicBezTo>
                  <a:cubicBezTo>
                    <a:pt x="2550" y="19959"/>
                    <a:pt x="2512" y="19951"/>
                    <a:pt x="2475" y="19951"/>
                  </a:cubicBezTo>
                  <a:close/>
                  <a:moveTo>
                    <a:pt x="1645" y="21756"/>
                  </a:moveTo>
                  <a:cubicBezTo>
                    <a:pt x="1547" y="21756"/>
                    <a:pt x="1455" y="21816"/>
                    <a:pt x="1414" y="21911"/>
                  </a:cubicBezTo>
                  <a:cubicBezTo>
                    <a:pt x="1332" y="22117"/>
                    <a:pt x="1250" y="22330"/>
                    <a:pt x="1172" y="22537"/>
                  </a:cubicBezTo>
                  <a:cubicBezTo>
                    <a:pt x="1125" y="22662"/>
                    <a:pt x="1190" y="22810"/>
                    <a:pt x="1321" y="22857"/>
                  </a:cubicBezTo>
                  <a:cubicBezTo>
                    <a:pt x="1348" y="22867"/>
                    <a:pt x="1377" y="22872"/>
                    <a:pt x="1405" y="22872"/>
                  </a:cubicBezTo>
                  <a:cubicBezTo>
                    <a:pt x="1507" y="22872"/>
                    <a:pt x="1602" y="22807"/>
                    <a:pt x="1640" y="22709"/>
                  </a:cubicBezTo>
                  <a:cubicBezTo>
                    <a:pt x="1717" y="22502"/>
                    <a:pt x="1793" y="22302"/>
                    <a:pt x="1876" y="22100"/>
                  </a:cubicBezTo>
                  <a:cubicBezTo>
                    <a:pt x="1930" y="21969"/>
                    <a:pt x="1864" y="21827"/>
                    <a:pt x="1740" y="21775"/>
                  </a:cubicBezTo>
                  <a:cubicBezTo>
                    <a:pt x="1708" y="21762"/>
                    <a:pt x="1677" y="21756"/>
                    <a:pt x="1645" y="21756"/>
                  </a:cubicBezTo>
                  <a:close/>
                  <a:moveTo>
                    <a:pt x="992" y="23629"/>
                  </a:moveTo>
                  <a:cubicBezTo>
                    <a:pt x="886" y="23629"/>
                    <a:pt x="787" y="23697"/>
                    <a:pt x="753" y="23809"/>
                  </a:cubicBezTo>
                  <a:cubicBezTo>
                    <a:pt x="687" y="24022"/>
                    <a:pt x="628" y="24241"/>
                    <a:pt x="575" y="24454"/>
                  </a:cubicBezTo>
                  <a:cubicBezTo>
                    <a:pt x="540" y="24585"/>
                    <a:pt x="616" y="24721"/>
                    <a:pt x="753" y="24756"/>
                  </a:cubicBezTo>
                  <a:cubicBezTo>
                    <a:pt x="773" y="24762"/>
                    <a:pt x="793" y="24765"/>
                    <a:pt x="813" y="24765"/>
                  </a:cubicBezTo>
                  <a:cubicBezTo>
                    <a:pt x="922" y="24765"/>
                    <a:pt x="1024" y="24688"/>
                    <a:pt x="1054" y="24579"/>
                  </a:cubicBezTo>
                  <a:cubicBezTo>
                    <a:pt x="1108" y="24366"/>
                    <a:pt x="1166" y="24159"/>
                    <a:pt x="1231" y="23946"/>
                  </a:cubicBezTo>
                  <a:cubicBezTo>
                    <a:pt x="1267" y="23815"/>
                    <a:pt x="1190" y="23679"/>
                    <a:pt x="1059" y="23638"/>
                  </a:cubicBezTo>
                  <a:cubicBezTo>
                    <a:pt x="1037" y="23631"/>
                    <a:pt x="1015" y="23629"/>
                    <a:pt x="992" y="23629"/>
                  </a:cubicBezTo>
                  <a:close/>
                  <a:moveTo>
                    <a:pt x="532" y="25556"/>
                  </a:moveTo>
                  <a:cubicBezTo>
                    <a:pt x="413" y="25556"/>
                    <a:pt x="306" y="25640"/>
                    <a:pt x="284" y="25762"/>
                  </a:cubicBezTo>
                  <a:cubicBezTo>
                    <a:pt x="243" y="25986"/>
                    <a:pt x="208" y="26206"/>
                    <a:pt x="178" y="26425"/>
                  </a:cubicBezTo>
                  <a:cubicBezTo>
                    <a:pt x="155" y="26561"/>
                    <a:pt x="249" y="26684"/>
                    <a:pt x="385" y="26709"/>
                  </a:cubicBezTo>
                  <a:cubicBezTo>
                    <a:pt x="396" y="26710"/>
                    <a:pt x="406" y="26711"/>
                    <a:pt x="417" y="26711"/>
                  </a:cubicBezTo>
                  <a:cubicBezTo>
                    <a:pt x="540" y="26711"/>
                    <a:pt x="648" y="26621"/>
                    <a:pt x="669" y="26496"/>
                  </a:cubicBezTo>
                  <a:cubicBezTo>
                    <a:pt x="699" y="26283"/>
                    <a:pt x="734" y="26070"/>
                    <a:pt x="770" y="25851"/>
                  </a:cubicBezTo>
                  <a:cubicBezTo>
                    <a:pt x="800" y="25715"/>
                    <a:pt x="710" y="25590"/>
                    <a:pt x="575" y="25560"/>
                  </a:cubicBezTo>
                  <a:cubicBezTo>
                    <a:pt x="561" y="25558"/>
                    <a:pt x="547" y="25556"/>
                    <a:pt x="532" y="25556"/>
                  </a:cubicBezTo>
                  <a:close/>
                  <a:moveTo>
                    <a:pt x="282" y="27530"/>
                  </a:moveTo>
                  <a:cubicBezTo>
                    <a:pt x="150" y="27530"/>
                    <a:pt x="48" y="27632"/>
                    <a:pt x="36" y="27761"/>
                  </a:cubicBezTo>
                  <a:cubicBezTo>
                    <a:pt x="24" y="27986"/>
                    <a:pt x="13" y="28211"/>
                    <a:pt x="7" y="28429"/>
                  </a:cubicBezTo>
                  <a:cubicBezTo>
                    <a:pt x="0" y="28566"/>
                    <a:pt x="114" y="28683"/>
                    <a:pt x="249" y="28683"/>
                  </a:cubicBezTo>
                  <a:cubicBezTo>
                    <a:pt x="253" y="28684"/>
                    <a:pt x="257" y="28684"/>
                    <a:pt x="261" y="28684"/>
                  </a:cubicBezTo>
                  <a:cubicBezTo>
                    <a:pt x="392" y="28684"/>
                    <a:pt x="497" y="28573"/>
                    <a:pt x="504" y="28442"/>
                  </a:cubicBezTo>
                  <a:cubicBezTo>
                    <a:pt x="510" y="28229"/>
                    <a:pt x="516" y="28009"/>
                    <a:pt x="533" y="27790"/>
                  </a:cubicBezTo>
                  <a:cubicBezTo>
                    <a:pt x="540" y="27654"/>
                    <a:pt x="439" y="27536"/>
                    <a:pt x="303" y="27531"/>
                  </a:cubicBezTo>
                  <a:cubicBezTo>
                    <a:pt x="296" y="27530"/>
                    <a:pt x="289" y="27530"/>
                    <a:pt x="282" y="27530"/>
                  </a:cubicBezTo>
                  <a:close/>
                  <a:moveTo>
                    <a:pt x="273" y="29512"/>
                  </a:moveTo>
                  <a:cubicBezTo>
                    <a:pt x="269" y="29512"/>
                    <a:pt x="265" y="29512"/>
                    <a:pt x="262" y="29513"/>
                  </a:cubicBezTo>
                  <a:cubicBezTo>
                    <a:pt x="125" y="29518"/>
                    <a:pt x="24" y="29636"/>
                    <a:pt x="30" y="29772"/>
                  </a:cubicBezTo>
                  <a:cubicBezTo>
                    <a:pt x="43" y="30004"/>
                    <a:pt x="60" y="30223"/>
                    <a:pt x="84" y="30447"/>
                  </a:cubicBezTo>
                  <a:cubicBezTo>
                    <a:pt x="100" y="30575"/>
                    <a:pt x="206" y="30667"/>
                    <a:pt x="331" y="30667"/>
                  </a:cubicBezTo>
                  <a:cubicBezTo>
                    <a:pt x="339" y="30667"/>
                    <a:pt x="347" y="30666"/>
                    <a:pt x="355" y="30665"/>
                  </a:cubicBezTo>
                  <a:cubicBezTo>
                    <a:pt x="492" y="30654"/>
                    <a:pt x="592" y="30529"/>
                    <a:pt x="581" y="30394"/>
                  </a:cubicBezTo>
                  <a:cubicBezTo>
                    <a:pt x="557" y="30181"/>
                    <a:pt x="540" y="29961"/>
                    <a:pt x="527" y="29743"/>
                  </a:cubicBezTo>
                  <a:cubicBezTo>
                    <a:pt x="516" y="29610"/>
                    <a:pt x="404" y="29512"/>
                    <a:pt x="273" y="29512"/>
                  </a:cubicBezTo>
                  <a:close/>
                  <a:moveTo>
                    <a:pt x="522" y="31478"/>
                  </a:moveTo>
                  <a:cubicBezTo>
                    <a:pt x="508" y="31478"/>
                    <a:pt x="494" y="31479"/>
                    <a:pt x="480" y="31482"/>
                  </a:cubicBezTo>
                  <a:cubicBezTo>
                    <a:pt x="344" y="31512"/>
                    <a:pt x="256" y="31642"/>
                    <a:pt x="284" y="31779"/>
                  </a:cubicBezTo>
                  <a:cubicBezTo>
                    <a:pt x="327" y="31997"/>
                    <a:pt x="374" y="32216"/>
                    <a:pt x="426" y="32435"/>
                  </a:cubicBezTo>
                  <a:cubicBezTo>
                    <a:pt x="452" y="32547"/>
                    <a:pt x="557" y="32624"/>
                    <a:pt x="669" y="32624"/>
                  </a:cubicBezTo>
                  <a:cubicBezTo>
                    <a:pt x="687" y="32624"/>
                    <a:pt x="705" y="32622"/>
                    <a:pt x="723" y="32618"/>
                  </a:cubicBezTo>
                  <a:cubicBezTo>
                    <a:pt x="859" y="32582"/>
                    <a:pt x="942" y="32453"/>
                    <a:pt x="906" y="32317"/>
                  </a:cubicBezTo>
                  <a:cubicBezTo>
                    <a:pt x="859" y="32109"/>
                    <a:pt x="811" y="31896"/>
                    <a:pt x="770" y="31683"/>
                  </a:cubicBezTo>
                  <a:cubicBezTo>
                    <a:pt x="748" y="31562"/>
                    <a:pt x="638" y="31478"/>
                    <a:pt x="522" y="31478"/>
                  </a:cubicBezTo>
                  <a:close/>
                  <a:moveTo>
                    <a:pt x="1037" y="33396"/>
                  </a:moveTo>
                  <a:cubicBezTo>
                    <a:pt x="1009" y="33396"/>
                    <a:pt x="981" y="33401"/>
                    <a:pt x="953" y="33411"/>
                  </a:cubicBezTo>
                  <a:cubicBezTo>
                    <a:pt x="824" y="33453"/>
                    <a:pt x="758" y="33594"/>
                    <a:pt x="800" y="33724"/>
                  </a:cubicBezTo>
                  <a:cubicBezTo>
                    <a:pt x="876" y="33937"/>
                    <a:pt x="953" y="34150"/>
                    <a:pt x="1037" y="34357"/>
                  </a:cubicBezTo>
                  <a:cubicBezTo>
                    <a:pt x="1073" y="34457"/>
                    <a:pt x="1165" y="34516"/>
                    <a:pt x="1264" y="34516"/>
                  </a:cubicBezTo>
                  <a:cubicBezTo>
                    <a:pt x="1295" y="34516"/>
                    <a:pt x="1326" y="34510"/>
                    <a:pt x="1356" y="34499"/>
                  </a:cubicBezTo>
                  <a:cubicBezTo>
                    <a:pt x="1485" y="34446"/>
                    <a:pt x="1545" y="34304"/>
                    <a:pt x="1498" y="34174"/>
                  </a:cubicBezTo>
                  <a:cubicBezTo>
                    <a:pt x="1414" y="33972"/>
                    <a:pt x="1343" y="33772"/>
                    <a:pt x="1272" y="33565"/>
                  </a:cubicBezTo>
                  <a:cubicBezTo>
                    <a:pt x="1236" y="33462"/>
                    <a:pt x="1140" y="33396"/>
                    <a:pt x="1037" y="33396"/>
                  </a:cubicBezTo>
                  <a:close/>
                  <a:moveTo>
                    <a:pt x="1808" y="35222"/>
                  </a:moveTo>
                  <a:cubicBezTo>
                    <a:pt x="1771" y="35222"/>
                    <a:pt x="1733" y="35231"/>
                    <a:pt x="1698" y="35250"/>
                  </a:cubicBezTo>
                  <a:cubicBezTo>
                    <a:pt x="1575" y="35315"/>
                    <a:pt x="1527" y="35463"/>
                    <a:pt x="1586" y="35582"/>
                  </a:cubicBezTo>
                  <a:cubicBezTo>
                    <a:pt x="1693" y="35789"/>
                    <a:pt x="1799" y="35984"/>
                    <a:pt x="1911" y="36180"/>
                  </a:cubicBezTo>
                  <a:cubicBezTo>
                    <a:pt x="1955" y="36258"/>
                    <a:pt x="2037" y="36303"/>
                    <a:pt x="2123" y="36303"/>
                  </a:cubicBezTo>
                  <a:cubicBezTo>
                    <a:pt x="2166" y="36303"/>
                    <a:pt x="2209" y="36292"/>
                    <a:pt x="2249" y="36268"/>
                  </a:cubicBezTo>
                  <a:cubicBezTo>
                    <a:pt x="2367" y="36203"/>
                    <a:pt x="2408" y="36049"/>
                    <a:pt x="2337" y="35931"/>
                  </a:cubicBezTo>
                  <a:cubicBezTo>
                    <a:pt x="2231" y="35741"/>
                    <a:pt x="2130" y="35552"/>
                    <a:pt x="2031" y="35356"/>
                  </a:cubicBezTo>
                  <a:cubicBezTo>
                    <a:pt x="1984" y="35273"/>
                    <a:pt x="1897" y="35222"/>
                    <a:pt x="1808" y="35222"/>
                  </a:cubicBezTo>
                  <a:close/>
                  <a:moveTo>
                    <a:pt x="2840" y="36918"/>
                  </a:moveTo>
                  <a:cubicBezTo>
                    <a:pt x="2790" y="36918"/>
                    <a:pt x="2740" y="36933"/>
                    <a:pt x="2698" y="36966"/>
                  </a:cubicBezTo>
                  <a:cubicBezTo>
                    <a:pt x="2586" y="37043"/>
                    <a:pt x="2556" y="37196"/>
                    <a:pt x="2640" y="37309"/>
                  </a:cubicBezTo>
                  <a:cubicBezTo>
                    <a:pt x="2769" y="37493"/>
                    <a:pt x="2905" y="37676"/>
                    <a:pt x="3047" y="37848"/>
                  </a:cubicBezTo>
                  <a:cubicBezTo>
                    <a:pt x="3095" y="37910"/>
                    <a:pt x="3169" y="37941"/>
                    <a:pt x="3243" y="37941"/>
                  </a:cubicBezTo>
                  <a:cubicBezTo>
                    <a:pt x="3297" y="37941"/>
                    <a:pt x="3351" y="37924"/>
                    <a:pt x="3396" y="37889"/>
                  </a:cubicBezTo>
                  <a:cubicBezTo>
                    <a:pt x="3503" y="37800"/>
                    <a:pt x="3521" y="37647"/>
                    <a:pt x="3432" y="37540"/>
                  </a:cubicBezTo>
                  <a:cubicBezTo>
                    <a:pt x="3301" y="37368"/>
                    <a:pt x="3172" y="37196"/>
                    <a:pt x="3041" y="37019"/>
                  </a:cubicBezTo>
                  <a:cubicBezTo>
                    <a:pt x="2995" y="36954"/>
                    <a:pt x="2918" y="36918"/>
                    <a:pt x="2840" y="36918"/>
                  </a:cubicBezTo>
                  <a:close/>
                  <a:moveTo>
                    <a:pt x="4118" y="38433"/>
                  </a:moveTo>
                  <a:cubicBezTo>
                    <a:pt x="4056" y="38433"/>
                    <a:pt x="3993" y="38457"/>
                    <a:pt x="3947" y="38504"/>
                  </a:cubicBezTo>
                  <a:cubicBezTo>
                    <a:pt x="3846" y="38605"/>
                    <a:pt x="3846" y="38758"/>
                    <a:pt x="3940" y="38859"/>
                  </a:cubicBezTo>
                  <a:cubicBezTo>
                    <a:pt x="4101" y="39019"/>
                    <a:pt x="4267" y="39173"/>
                    <a:pt x="4431" y="39320"/>
                  </a:cubicBezTo>
                  <a:cubicBezTo>
                    <a:pt x="4479" y="39365"/>
                    <a:pt x="4540" y="39388"/>
                    <a:pt x="4600" y="39388"/>
                  </a:cubicBezTo>
                  <a:cubicBezTo>
                    <a:pt x="4667" y="39388"/>
                    <a:pt x="4734" y="39360"/>
                    <a:pt x="4781" y="39303"/>
                  </a:cubicBezTo>
                  <a:cubicBezTo>
                    <a:pt x="4876" y="39203"/>
                    <a:pt x="4863" y="39048"/>
                    <a:pt x="4764" y="38954"/>
                  </a:cubicBezTo>
                  <a:cubicBezTo>
                    <a:pt x="4603" y="38812"/>
                    <a:pt x="4450" y="38664"/>
                    <a:pt x="4295" y="38510"/>
                  </a:cubicBezTo>
                  <a:cubicBezTo>
                    <a:pt x="4248" y="38459"/>
                    <a:pt x="4183" y="38433"/>
                    <a:pt x="4118" y="38433"/>
                  </a:cubicBezTo>
                  <a:close/>
                  <a:moveTo>
                    <a:pt x="5632" y="39717"/>
                  </a:moveTo>
                  <a:cubicBezTo>
                    <a:pt x="5554" y="39717"/>
                    <a:pt x="5479" y="39755"/>
                    <a:pt x="5431" y="39823"/>
                  </a:cubicBezTo>
                  <a:cubicBezTo>
                    <a:pt x="5349" y="39935"/>
                    <a:pt x="5378" y="40090"/>
                    <a:pt x="5491" y="40167"/>
                  </a:cubicBezTo>
                  <a:cubicBezTo>
                    <a:pt x="5674" y="40297"/>
                    <a:pt x="5864" y="40421"/>
                    <a:pt x="6053" y="40539"/>
                  </a:cubicBezTo>
                  <a:cubicBezTo>
                    <a:pt x="6094" y="40563"/>
                    <a:pt x="6139" y="40575"/>
                    <a:pt x="6184" y="40575"/>
                  </a:cubicBezTo>
                  <a:cubicBezTo>
                    <a:pt x="6268" y="40575"/>
                    <a:pt x="6350" y="40533"/>
                    <a:pt x="6396" y="40456"/>
                  </a:cubicBezTo>
                  <a:cubicBezTo>
                    <a:pt x="6467" y="40338"/>
                    <a:pt x="6432" y="40184"/>
                    <a:pt x="6313" y="40113"/>
                  </a:cubicBezTo>
                  <a:cubicBezTo>
                    <a:pt x="6129" y="40006"/>
                    <a:pt x="5952" y="39888"/>
                    <a:pt x="5775" y="39765"/>
                  </a:cubicBezTo>
                  <a:cubicBezTo>
                    <a:pt x="5731" y="39732"/>
                    <a:pt x="5681" y="39717"/>
                    <a:pt x="5632" y="39717"/>
                  </a:cubicBezTo>
                  <a:close/>
                  <a:moveTo>
                    <a:pt x="7354" y="40705"/>
                  </a:moveTo>
                  <a:cubicBezTo>
                    <a:pt x="7261" y="40705"/>
                    <a:pt x="7172" y="40757"/>
                    <a:pt x="7129" y="40847"/>
                  </a:cubicBezTo>
                  <a:cubicBezTo>
                    <a:pt x="7071" y="40965"/>
                    <a:pt x="7118" y="41114"/>
                    <a:pt x="7241" y="41177"/>
                  </a:cubicBezTo>
                  <a:cubicBezTo>
                    <a:pt x="7448" y="41278"/>
                    <a:pt x="7650" y="41373"/>
                    <a:pt x="7852" y="41461"/>
                  </a:cubicBezTo>
                  <a:cubicBezTo>
                    <a:pt x="7883" y="41475"/>
                    <a:pt x="7915" y="41481"/>
                    <a:pt x="7947" y="41481"/>
                  </a:cubicBezTo>
                  <a:cubicBezTo>
                    <a:pt x="8043" y="41481"/>
                    <a:pt x="8136" y="41425"/>
                    <a:pt x="8177" y="41332"/>
                  </a:cubicBezTo>
                  <a:cubicBezTo>
                    <a:pt x="8235" y="41207"/>
                    <a:pt x="8177" y="41060"/>
                    <a:pt x="8052" y="41007"/>
                  </a:cubicBezTo>
                  <a:cubicBezTo>
                    <a:pt x="7857" y="40918"/>
                    <a:pt x="7661" y="40830"/>
                    <a:pt x="7461" y="40729"/>
                  </a:cubicBezTo>
                  <a:cubicBezTo>
                    <a:pt x="7427" y="40712"/>
                    <a:pt x="7390" y="40705"/>
                    <a:pt x="7354" y="40705"/>
                  </a:cubicBezTo>
                  <a:close/>
                  <a:moveTo>
                    <a:pt x="9179" y="41477"/>
                  </a:moveTo>
                  <a:cubicBezTo>
                    <a:pt x="9079" y="41477"/>
                    <a:pt x="8983" y="41541"/>
                    <a:pt x="8945" y="41639"/>
                  </a:cubicBezTo>
                  <a:cubicBezTo>
                    <a:pt x="8898" y="41770"/>
                    <a:pt x="8963" y="41912"/>
                    <a:pt x="9094" y="41958"/>
                  </a:cubicBezTo>
                  <a:cubicBezTo>
                    <a:pt x="9313" y="42036"/>
                    <a:pt x="9526" y="42107"/>
                    <a:pt x="9733" y="42171"/>
                  </a:cubicBezTo>
                  <a:cubicBezTo>
                    <a:pt x="9758" y="42180"/>
                    <a:pt x="9784" y="42184"/>
                    <a:pt x="9809" y="42184"/>
                  </a:cubicBezTo>
                  <a:cubicBezTo>
                    <a:pt x="9914" y="42184"/>
                    <a:pt x="10011" y="42116"/>
                    <a:pt x="10040" y="42007"/>
                  </a:cubicBezTo>
                  <a:cubicBezTo>
                    <a:pt x="10081" y="41876"/>
                    <a:pt x="10010" y="41740"/>
                    <a:pt x="9881" y="41699"/>
                  </a:cubicBezTo>
                  <a:cubicBezTo>
                    <a:pt x="9679" y="41633"/>
                    <a:pt x="9472" y="41568"/>
                    <a:pt x="9259" y="41491"/>
                  </a:cubicBezTo>
                  <a:cubicBezTo>
                    <a:pt x="9233" y="41481"/>
                    <a:pt x="9206" y="41477"/>
                    <a:pt x="9179" y="41477"/>
                  </a:cubicBezTo>
                  <a:close/>
                  <a:moveTo>
                    <a:pt x="15138" y="42026"/>
                  </a:moveTo>
                  <a:cubicBezTo>
                    <a:pt x="15109" y="42026"/>
                    <a:pt x="15079" y="42031"/>
                    <a:pt x="15050" y="42042"/>
                  </a:cubicBezTo>
                  <a:cubicBezTo>
                    <a:pt x="15050" y="42042"/>
                    <a:pt x="15014" y="42053"/>
                    <a:pt x="14956" y="42072"/>
                  </a:cubicBezTo>
                  <a:cubicBezTo>
                    <a:pt x="14826" y="42113"/>
                    <a:pt x="14749" y="42249"/>
                    <a:pt x="14784" y="42379"/>
                  </a:cubicBezTo>
                  <a:cubicBezTo>
                    <a:pt x="14814" y="42488"/>
                    <a:pt x="14914" y="42559"/>
                    <a:pt x="15025" y="42559"/>
                  </a:cubicBezTo>
                  <a:cubicBezTo>
                    <a:pt x="15047" y="42559"/>
                    <a:pt x="15070" y="42556"/>
                    <a:pt x="15093" y="42550"/>
                  </a:cubicBezTo>
                  <a:cubicBezTo>
                    <a:pt x="15175" y="42526"/>
                    <a:pt x="15216" y="42509"/>
                    <a:pt x="15222" y="42509"/>
                  </a:cubicBezTo>
                  <a:cubicBezTo>
                    <a:pt x="15352" y="42462"/>
                    <a:pt x="15418" y="42320"/>
                    <a:pt x="15369" y="42190"/>
                  </a:cubicBezTo>
                  <a:cubicBezTo>
                    <a:pt x="15333" y="42088"/>
                    <a:pt x="15239" y="42026"/>
                    <a:pt x="15138" y="42026"/>
                  </a:cubicBezTo>
                  <a:close/>
                  <a:moveTo>
                    <a:pt x="11091" y="42020"/>
                  </a:moveTo>
                  <a:cubicBezTo>
                    <a:pt x="10975" y="42020"/>
                    <a:pt x="10866" y="42098"/>
                    <a:pt x="10845" y="42220"/>
                  </a:cubicBezTo>
                  <a:cubicBezTo>
                    <a:pt x="10815" y="42349"/>
                    <a:pt x="10904" y="42485"/>
                    <a:pt x="11033" y="42509"/>
                  </a:cubicBezTo>
                  <a:cubicBezTo>
                    <a:pt x="11265" y="42562"/>
                    <a:pt x="11489" y="42597"/>
                    <a:pt x="11702" y="42633"/>
                  </a:cubicBezTo>
                  <a:cubicBezTo>
                    <a:pt x="11714" y="42634"/>
                    <a:pt x="11725" y="42635"/>
                    <a:pt x="11736" y="42635"/>
                  </a:cubicBezTo>
                  <a:cubicBezTo>
                    <a:pt x="11855" y="42635"/>
                    <a:pt x="11964" y="42550"/>
                    <a:pt x="11980" y="42427"/>
                  </a:cubicBezTo>
                  <a:cubicBezTo>
                    <a:pt x="12004" y="42291"/>
                    <a:pt x="11909" y="42160"/>
                    <a:pt x="11773" y="42143"/>
                  </a:cubicBezTo>
                  <a:cubicBezTo>
                    <a:pt x="11571" y="42113"/>
                    <a:pt x="11358" y="42072"/>
                    <a:pt x="11134" y="42024"/>
                  </a:cubicBezTo>
                  <a:cubicBezTo>
                    <a:pt x="11120" y="42021"/>
                    <a:pt x="11105" y="42020"/>
                    <a:pt x="11091" y="42020"/>
                  </a:cubicBezTo>
                  <a:close/>
                  <a:moveTo>
                    <a:pt x="13712" y="42255"/>
                  </a:moveTo>
                  <a:cubicBezTo>
                    <a:pt x="13708" y="42255"/>
                    <a:pt x="13705" y="42255"/>
                    <a:pt x="13701" y="42255"/>
                  </a:cubicBezTo>
                  <a:cubicBezTo>
                    <a:pt x="13578" y="42261"/>
                    <a:pt x="13447" y="42266"/>
                    <a:pt x="13305" y="42266"/>
                  </a:cubicBezTo>
                  <a:cubicBezTo>
                    <a:pt x="13228" y="42266"/>
                    <a:pt x="13146" y="42261"/>
                    <a:pt x="13062" y="42261"/>
                  </a:cubicBezTo>
                  <a:cubicBezTo>
                    <a:pt x="13059" y="42261"/>
                    <a:pt x="13055" y="42261"/>
                    <a:pt x="13052" y="42261"/>
                  </a:cubicBezTo>
                  <a:cubicBezTo>
                    <a:pt x="12915" y="42261"/>
                    <a:pt x="12808" y="42371"/>
                    <a:pt x="12808" y="42504"/>
                  </a:cubicBezTo>
                  <a:cubicBezTo>
                    <a:pt x="12802" y="42640"/>
                    <a:pt x="12909" y="42752"/>
                    <a:pt x="13045" y="42758"/>
                  </a:cubicBezTo>
                  <a:lnTo>
                    <a:pt x="13305" y="42758"/>
                  </a:lnTo>
                  <a:cubicBezTo>
                    <a:pt x="13453" y="42758"/>
                    <a:pt x="13595" y="42758"/>
                    <a:pt x="13725" y="42752"/>
                  </a:cubicBezTo>
                  <a:cubicBezTo>
                    <a:pt x="13867" y="42746"/>
                    <a:pt x="13968" y="42627"/>
                    <a:pt x="13962" y="42491"/>
                  </a:cubicBezTo>
                  <a:cubicBezTo>
                    <a:pt x="13957" y="42359"/>
                    <a:pt x="13843" y="42255"/>
                    <a:pt x="13712" y="42255"/>
                  </a:cubicBezTo>
                  <a:close/>
                </a:path>
              </a:pathLst>
            </a:custGeom>
            <a:solidFill>
              <a:srgbClr val="1E1936"/>
            </a:solidFill>
            <a:ln>
              <a:solidFill>
                <a:schemeClr val="tx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15" name="Google Shape;4716;p79"/>
            <p:cNvGrpSpPr/>
            <p:nvPr/>
          </p:nvGrpSpPr>
          <p:grpSpPr>
            <a:xfrm rot="3530764">
              <a:off x="252923" y="3052492"/>
              <a:ext cx="603575" cy="520900"/>
              <a:chOff x="3450350" y="2886200"/>
              <a:chExt cx="603575" cy="520900"/>
            </a:xfrm>
          </p:grpSpPr>
          <p:sp>
            <p:nvSpPr>
              <p:cNvPr id="16" name="Google Shape;4717;p79"/>
              <p:cNvSpPr/>
              <p:nvPr/>
            </p:nvSpPr>
            <p:spPr>
              <a:xfrm>
                <a:off x="3450350" y="2886200"/>
                <a:ext cx="603575" cy="520900"/>
              </a:xfrm>
              <a:custGeom>
                <a:avLst/>
                <a:gdLst/>
                <a:ahLst/>
                <a:cxnLst/>
                <a:rect l="l" t="t" r="r" b="b"/>
                <a:pathLst>
                  <a:path w="24143" h="20836" extrusionOk="0">
                    <a:moveTo>
                      <a:pt x="23735" y="36"/>
                    </a:moveTo>
                    <a:cubicBezTo>
                      <a:pt x="23717" y="1"/>
                      <a:pt x="23676" y="1"/>
                      <a:pt x="23610" y="42"/>
                    </a:cubicBezTo>
                    <a:cubicBezTo>
                      <a:pt x="22971" y="468"/>
                      <a:pt x="197" y="8619"/>
                      <a:pt x="131" y="8643"/>
                    </a:cubicBezTo>
                    <a:cubicBezTo>
                      <a:pt x="25" y="8678"/>
                      <a:pt x="1" y="8809"/>
                      <a:pt x="72" y="8932"/>
                    </a:cubicBezTo>
                    <a:cubicBezTo>
                      <a:pt x="119" y="9009"/>
                      <a:pt x="190" y="9063"/>
                      <a:pt x="268" y="9087"/>
                    </a:cubicBezTo>
                    <a:cubicBezTo>
                      <a:pt x="557" y="9194"/>
                      <a:pt x="4107" y="10500"/>
                      <a:pt x="5680" y="11441"/>
                    </a:cubicBezTo>
                    <a:cubicBezTo>
                      <a:pt x="5828" y="13014"/>
                      <a:pt x="6136" y="20203"/>
                      <a:pt x="6136" y="20220"/>
                    </a:cubicBezTo>
                    <a:cubicBezTo>
                      <a:pt x="6136" y="20350"/>
                      <a:pt x="6248" y="20474"/>
                      <a:pt x="6373" y="20509"/>
                    </a:cubicBezTo>
                    <a:cubicBezTo>
                      <a:pt x="6384" y="20509"/>
                      <a:pt x="6390" y="20516"/>
                      <a:pt x="6401" y="20516"/>
                    </a:cubicBezTo>
                    <a:cubicBezTo>
                      <a:pt x="6401" y="20522"/>
                      <a:pt x="6408" y="20522"/>
                      <a:pt x="6414" y="20528"/>
                    </a:cubicBezTo>
                    <a:cubicBezTo>
                      <a:pt x="6520" y="20629"/>
                      <a:pt x="6662" y="20640"/>
                      <a:pt x="6733" y="20563"/>
                    </a:cubicBezTo>
                    <a:lnTo>
                      <a:pt x="10051" y="16711"/>
                    </a:lnTo>
                    <a:cubicBezTo>
                      <a:pt x="10318" y="17044"/>
                      <a:pt x="10597" y="17386"/>
                      <a:pt x="10873" y="17729"/>
                    </a:cubicBezTo>
                    <a:cubicBezTo>
                      <a:pt x="11820" y="18901"/>
                      <a:pt x="12762" y="20072"/>
                      <a:pt x="13382" y="20705"/>
                    </a:cubicBezTo>
                    <a:cubicBezTo>
                      <a:pt x="13483" y="20812"/>
                      <a:pt x="13631" y="20836"/>
                      <a:pt x="13707" y="20758"/>
                    </a:cubicBezTo>
                    <a:cubicBezTo>
                      <a:pt x="13720" y="20752"/>
                      <a:pt x="13726" y="20741"/>
                      <a:pt x="13737" y="20722"/>
                    </a:cubicBezTo>
                    <a:cubicBezTo>
                      <a:pt x="13756" y="20687"/>
                      <a:pt x="18393" y="11867"/>
                      <a:pt x="21344" y="5751"/>
                    </a:cubicBezTo>
                    <a:lnTo>
                      <a:pt x="24090" y="408"/>
                    </a:lnTo>
                    <a:cubicBezTo>
                      <a:pt x="24143" y="313"/>
                      <a:pt x="24085" y="165"/>
                      <a:pt x="23971" y="83"/>
                    </a:cubicBezTo>
                    <a:cubicBezTo>
                      <a:pt x="23889" y="23"/>
                      <a:pt x="23801" y="12"/>
                      <a:pt x="23735" y="36"/>
                    </a:cubicBezTo>
                    <a:close/>
                    <a:moveTo>
                      <a:pt x="13885" y="8312"/>
                    </a:moveTo>
                    <a:cubicBezTo>
                      <a:pt x="13898" y="8323"/>
                      <a:pt x="13891" y="8312"/>
                      <a:pt x="13868" y="8288"/>
                    </a:cubicBezTo>
                    <a:cubicBezTo>
                      <a:pt x="13868" y="8276"/>
                      <a:pt x="13862" y="8258"/>
                      <a:pt x="13855" y="8247"/>
                    </a:cubicBezTo>
                    <a:cubicBezTo>
                      <a:pt x="13855" y="8235"/>
                      <a:pt x="13855" y="8217"/>
                      <a:pt x="13849" y="8205"/>
                    </a:cubicBezTo>
                    <a:cubicBezTo>
                      <a:pt x="13849" y="8129"/>
                      <a:pt x="13862" y="8063"/>
                      <a:pt x="13903" y="7993"/>
                    </a:cubicBezTo>
                    <a:cubicBezTo>
                      <a:pt x="13991" y="7845"/>
                      <a:pt x="14223" y="8004"/>
                      <a:pt x="14122" y="8146"/>
                    </a:cubicBezTo>
                    <a:cubicBezTo>
                      <a:pt x="14122" y="8146"/>
                      <a:pt x="14116" y="8164"/>
                      <a:pt x="14111" y="8164"/>
                    </a:cubicBezTo>
                    <a:lnTo>
                      <a:pt x="14111" y="8176"/>
                    </a:lnTo>
                    <a:cubicBezTo>
                      <a:pt x="14111" y="8181"/>
                      <a:pt x="14103" y="8187"/>
                      <a:pt x="14103" y="8193"/>
                    </a:cubicBezTo>
                    <a:lnTo>
                      <a:pt x="14103" y="8200"/>
                    </a:lnTo>
                    <a:cubicBezTo>
                      <a:pt x="14111" y="8264"/>
                      <a:pt x="14103" y="8329"/>
                      <a:pt x="14045" y="8383"/>
                    </a:cubicBezTo>
                    <a:cubicBezTo>
                      <a:pt x="14027" y="8400"/>
                      <a:pt x="13997" y="8413"/>
                      <a:pt x="13974" y="8400"/>
                    </a:cubicBezTo>
                    <a:cubicBezTo>
                      <a:pt x="13926" y="8377"/>
                      <a:pt x="13903" y="8353"/>
                      <a:pt x="13885" y="8312"/>
                    </a:cubicBezTo>
                    <a:close/>
                    <a:moveTo>
                      <a:pt x="13524" y="8927"/>
                    </a:moveTo>
                    <a:cubicBezTo>
                      <a:pt x="13530" y="9045"/>
                      <a:pt x="13335" y="9080"/>
                      <a:pt x="13300" y="8968"/>
                    </a:cubicBezTo>
                    <a:cubicBezTo>
                      <a:pt x="13264" y="8867"/>
                      <a:pt x="13246" y="8761"/>
                      <a:pt x="13229" y="8661"/>
                    </a:cubicBezTo>
                    <a:cubicBezTo>
                      <a:pt x="13199" y="8495"/>
                      <a:pt x="13453" y="8448"/>
                      <a:pt x="13483" y="8613"/>
                    </a:cubicBezTo>
                    <a:cubicBezTo>
                      <a:pt x="13500" y="8714"/>
                      <a:pt x="13524" y="8820"/>
                      <a:pt x="13524" y="8927"/>
                    </a:cubicBezTo>
                    <a:close/>
                    <a:moveTo>
                      <a:pt x="12803" y="9364"/>
                    </a:moveTo>
                    <a:cubicBezTo>
                      <a:pt x="12648" y="9287"/>
                      <a:pt x="12678" y="9033"/>
                      <a:pt x="12667" y="8886"/>
                    </a:cubicBezTo>
                    <a:cubicBezTo>
                      <a:pt x="12661" y="8761"/>
                      <a:pt x="12820" y="8738"/>
                      <a:pt x="12855" y="8856"/>
                    </a:cubicBezTo>
                    <a:cubicBezTo>
                      <a:pt x="12897" y="8992"/>
                      <a:pt x="13010" y="9222"/>
                      <a:pt x="12897" y="9353"/>
                    </a:cubicBezTo>
                    <a:cubicBezTo>
                      <a:pt x="12880" y="9371"/>
                      <a:pt x="12833" y="9382"/>
                      <a:pt x="12803" y="9364"/>
                    </a:cubicBezTo>
                    <a:close/>
                    <a:moveTo>
                      <a:pt x="4804" y="17357"/>
                    </a:moveTo>
                    <a:cubicBezTo>
                      <a:pt x="4864" y="17257"/>
                      <a:pt x="5017" y="17238"/>
                      <a:pt x="5106" y="17303"/>
                    </a:cubicBezTo>
                    <a:cubicBezTo>
                      <a:pt x="5194" y="17363"/>
                      <a:pt x="5237" y="17499"/>
                      <a:pt x="5172" y="17593"/>
                    </a:cubicBezTo>
                    <a:cubicBezTo>
                      <a:pt x="5172" y="17694"/>
                      <a:pt x="5082" y="17795"/>
                      <a:pt x="4970" y="17776"/>
                    </a:cubicBezTo>
                    <a:cubicBezTo>
                      <a:pt x="4882" y="17771"/>
                      <a:pt x="4798" y="17729"/>
                      <a:pt x="4757" y="17641"/>
                    </a:cubicBezTo>
                    <a:cubicBezTo>
                      <a:pt x="4710" y="17540"/>
                      <a:pt x="4751" y="17451"/>
                      <a:pt x="4804" y="17357"/>
                    </a:cubicBezTo>
                    <a:close/>
                    <a:moveTo>
                      <a:pt x="4727" y="14316"/>
                    </a:moveTo>
                    <a:cubicBezTo>
                      <a:pt x="4746" y="14150"/>
                      <a:pt x="4981" y="14174"/>
                      <a:pt x="4976" y="14340"/>
                    </a:cubicBezTo>
                    <a:cubicBezTo>
                      <a:pt x="4964" y="14736"/>
                      <a:pt x="5017" y="15121"/>
                      <a:pt x="5077" y="15512"/>
                    </a:cubicBezTo>
                    <a:cubicBezTo>
                      <a:pt x="5123" y="15824"/>
                      <a:pt x="5207" y="16151"/>
                      <a:pt x="5148" y="16463"/>
                    </a:cubicBezTo>
                    <a:cubicBezTo>
                      <a:pt x="5130" y="16564"/>
                      <a:pt x="5011" y="16582"/>
                      <a:pt x="4959" y="16498"/>
                    </a:cubicBezTo>
                    <a:cubicBezTo>
                      <a:pt x="4604" y="15908"/>
                      <a:pt x="4651" y="14979"/>
                      <a:pt x="4727" y="14316"/>
                    </a:cubicBezTo>
                    <a:close/>
                    <a:moveTo>
                      <a:pt x="18127" y="14204"/>
                    </a:moveTo>
                    <a:cubicBezTo>
                      <a:pt x="18251" y="14180"/>
                      <a:pt x="18376" y="14269"/>
                      <a:pt x="18398" y="14393"/>
                    </a:cubicBezTo>
                    <a:cubicBezTo>
                      <a:pt x="18422" y="14518"/>
                      <a:pt x="18334" y="14641"/>
                      <a:pt x="18209" y="14665"/>
                    </a:cubicBezTo>
                    <a:lnTo>
                      <a:pt x="18157" y="14671"/>
                    </a:lnTo>
                    <a:cubicBezTo>
                      <a:pt x="18086" y="14688"/>
                      <a:pt x="18021" y="14665"/>
                      <a:pt x="17967" y="14617"/>
                    </a:cubicBezTo>
                    <a:cubicBezTo>
                      <a:pt x="17926" y="14582"/>
                      <a:pt x="17896" y="14541"/>
                      <a:pt x="17890" y="14488"/>
                    </a:cubicBezTo>
                    <a:cubicBezTo>
                      <a:pt x="17879" y="14434"/>
                      <a:pt x="17890" y="14381"/>
                      <a:pt x="17914" y="14333"/>
                    </a:cubicBezTo>
                    <a:cubicBezTo>
                      <a:pt x="17950" y="14275"/>
                      <a:pt x="18002" y="14227"/>
                      <a:pt x="18073" y="14215"/>
                    </a:cubicBezTo>
                    <a:close/>
                    <a:moveTo>
                      <a:pt x="19435" y="11299"/>
                    </a:moveTo>
                    <a:cubicBezTo>
                      <a:pt x="19463" y="11217"/>
                      <a:pt x="19599" y="11245"/>
                      <a:pt x="19588" y="11335"/>
                    </a:cubicBezTo>
                    <a:cubicBezTo>
                      <a:pt x="19517" y="11761"/>
                      <a:pt x="19405" y="12151"/>
                      <a:pt x="19227" y="12547"/>
                    </a:cubicBezTo>
                    <a:cubicBezTo>
                      <a:pt x="19080" y="12885"/>
                      <a:pt x="18938" y="13369"/>
                      <a:pt x="18647" y="13618"/>
                    </a:cubicBezTo>
                    <a:cubicBezTo>
                      <a:pt x="18589" y="13666"/>
                      <a:pt x="18476" y="13636"/>
                      <a:pt x="18469" y="13552"/>
                    </a:cubicBezTo>
                    <a:cubicBezTo>
                      <a:pt x="18447" y="13180"/>
                      <a:pt x="18712" y="12807"/>
                      <a:pt x="18884" y="12488"/>
                    </a:cubicBezTo>
                    <a:cubicBezTo>
                      <a:pt x="19091" y="12104"/>
                      <a:pt x="19310" y="11714"/>
                      <a:pt x="19435" y="11299"/>
                    </a:cubicBezTo>
                    <a:close/>
                    <a:moveTo>
                      <a:pt x="11938" y="2650"/>
                    </a:moveTo>
                    <a:cubicBezTo>
                      <a:pt x="12022" y="2627"/>
                      <a:pt x="12110" y="2680"/>
                      <a:pt x="12151" y="2751"/>
                    </a:cubicBezTo>
                    <a:cubicBezTo>
                      <a:pt x="12164" y="2769"/>
                      <a:pt x="12170" y="2786"/>
                      <a:pt x="12175" y="2805"/>
                    </a:cubicBezTo>
                    <a:cubicBezTo>
                      <a:pt x="12175" y="2827"/>
                      <a:pt x="12175" y="2846"/>
                      <a:pt x="12170" y="2869"/>
                    </a:cubicBezTo>
                    <a:cubicBezTo>
                      <a:pt x="12158" y="2952"/>
                      <a:pt x="12099" y="3029"/>
                      <a:pt x="12009" y="3040"/>
                    </a:cubicBezTo>
                    <a:lnTo>
                      <a:pt x="11957" y="3040"/>
                    </a:lnTo>
                    <a:cubicBezTo>
                      <a:pt x="11910" y="3059"/>
                      <a:pt x="11856" y="3040"/>
                      <a:pt x="11815" y="3011"/>
                    </a:cubicBezTo>
                    <a:lnTo>
                      <a:pt x="11815" y="3011"/>
                    </a:lnTo>
                    <a:cubicBezTo>
                      <a:pt x="11774" y="2982"/>
                      <a:pt x="11744" y="2940"/>
                      <a:pt x="11732" y="2887"/>
                    </a:cubicBezTo>
                    <a:cubicBezTo>
                      <a:pt x="11725" y="2840"/>
                      <a:pt x="11732" y="2786"/>
                      <a:pt x="11761" y="2745"/>
                    </a:cubicBezTo>
                    <a:lnTo>
                      <a:pt x="11768" y="2739"/>
                    </a:lnTo>
                    <a:cubicBezTo>
                      <a:pt x="11796" y="2698"/>
                      <a:pt x="11839" y="2668"/>
                      <a:pt x="11886" y="2663"/>
                    </a:cubicBezTo>
                    <a:cubicBezTo>
                      <a:pt x="11903" y="2656"/>
                      <a:pt x="11921" y="2650"/>
                      <a:pt x="11938" y="2650"/>
                    </a:cubicBezTo>
                    <a:close/>
                    <a:moveTo>
                      <a:pt x="10720" y="3485"/>
                    </a:moveTo>
                    <a:cubicBezTo>
                      <a:pt x="10909" y="3414"/>
                      <a:pt x="11140" y="3294"/>
                      <a:pt x="11342" y="3348"/>
                    </a:cubicBezTo>
                    <a:cubicBezTo>
                      <a:pt x="11378" y="3354"/>
                      <a:pt x="11395" y="3414"/>
                      <a:pt x="11370" y="3449"/>
                    </a:cubicBezTo>
                    <a:cubicBezTo>
                      <a:pt x="11241" y="3608"/>
                      <a:pt x="10980" y="3644"/>
                      <a:pt x="10791" y="3698"/>
                    </a:cubicBezTo>
                    <a:cubicBezTo>
                      <a:pt x="10472" y="3786"/>
                      <a:pt x="10164" y="3898"/>
                      <a:pt x="9857" y="4017"/>
                    </a:cubicBezTo>
                    <a:cubicBezTo>
                      <a:pt x="9342" y="4212"/>
                      <a:pt x="8792" y="4430"/>
                      <a:pt x="8342" y="4763"/>
                    </a:cubicBezTo>
                    <a:cubicBezTo>
                      <a:pt x="8295" y="4804"/>
                      <a:pt x="8230" y="4727"/>
                      <a:pt x="8277" y="4686"/>
                    </a:cubicBezTo>
                    <a:cubicBezTo>
                      <a:pt x="8703" y="4288"/>
                      <a:pt x="9235" y="4053"/>
                      <a:pt x="9767" y="3840"/>
                    </a:cubicBezTo>
                    <a:cubicBezTo>
                      <a:pt x="10081" y="3715"/>
                      <a:pt x="10406" y="3608"/>
                      <a:pt x="10720" y="3485"/>
                    </a:cubicBezTo>
                    <a:close/>
                    <a:moveTo>
                      <a:pt x="5556" y="9028"/>
                    </a:moveTo>
                    <a:cubicBezTo>
                      <a:pt x="5514" y="9216"/>
                      <a:pt x="5355" y="9341"/>
                      <a:pt x="5237" y="9483"/>
                    </a:cubicBezTo>
                    <a:cubicBezTo>
                      <a:pt x="5095" y="9655"/>
                      <a:pt x="4828" y="9483"/>
                      <a:pt x="4946" y="9282"/>
                    </a:cubicBezTo>
                    <a:cubicBezTo>
                      <a:pt x="5059" y="9099"/>
                      <a:pt x="5243" y="8891"/>
                      <a:pt x="5473" y="8903"/>
                    </a:cubicBezTo>
                    <a:cubicBezTo>
                      <a:pt x="5544" y="8903"/>
                      <a:pt x="5573" y="8974"/>
                      <a:pt x="5556" y="9028"/>
                    </a:cubicBezTo>
                    <a:close/>
                    <a:moveTo>
                      <a:pt x="5663" y="9992"/>
                    </a:moveTo>
                    <a:cubicBezTo>
                      <a:pt x="5639" y="9939"/>
                      <a:pt x="5644" y="9874"/>
                      <a:pt x="5674" y="9825"/>
                    </a:cubicBezTo>
                    <a:cubicBezTo>
                      <a:pt x="5762" y="9696"/>
                      <a:pt x="5876" y="9584"/>
                      <a:pt x="5982" y="9465"/>
                    </a:cubicBezTo>
                    <a:cubicBezTo>
                      <a:pt x="6076" y="9358"/>
                      <a:pt x="6218" y="9170"/>
                      <a:pt x="6373" y="9158"/>
                    </a:cubicBezTo>
                    <a:cubicBezTo>
                      <a:pt x="6455" y="9151"/>
                      <a:pt x="6526" y="9205"/>
                      <a:pt x="6520" y="9293"/>
                    </a:cubicBezTo>
                    <a:cubicBezTo>
                      <a:pt x="6508" y="9448"/>
                      <a:pt x="6349" y="9601"/>
                      <a:pt x="6248" y="9708"/>
                    </a:cubicBezTo>
                    <a:cubicBezTo>
                      <a:pt x="6141" y="9820"/>
                      <a:pt x="6041" y="9945"/>
                      <a:pt x="5917" y="10046"/>
                    </a:cubicBezTo>
                    <a:cubicBezTo>
                      <a:pt x="5876" y="10081"/>
                      <a:pt x="5811" y="10098"/>
                      <a:pt x="5757" y="10074"/>
                    </a:cubicBezTo>
                    <a:cubicBezTo>
                      <a:pt x="5745" y="10074"/>
                      <a:pt x="5740" y="10068"/>
                      <a:pt x="5734" y="10068"/>
                    </a:cubicBezTo>
                    <a:lnTo>
                      <a:pt x="5734" y="10068"/>
                    </a:lnTo>
                    <a:cubicBezTo>
                      <a:pt x="5698" y="10051"/>
                      <a:pt x="5674" y="10027"/>
                      <a:pt x="5663" y="9992"/>
                    </a:cubicBezTo>
                    <a:close/>
                    <a:moveTo>
                      <a:pt x="12506" y="17854"/>
                    </a:moveTo>
                    <a:cubicBezTo>
                      <a:pt x="12506" y="17847"/>
                      <a:pt x="12501" y="17841"/>
                      <a:pt x="12489" y="17836"/>
                    </a:cubicBezTo>
                    <a:cubicBezTo>
                      <a:pt x="12465" y="17806"/>
                      <a:pt x="12459" y="17765"/>
                      <a:pt x="12454" y="17724"/>
                    </a:cubicBezTo>
                    <a:cubicBezTo>
                      <a:pt x="12448" y="17653"/>
                      <a:pt x="12454" y="17576"/>
                      <a:pt x="12484" y="17505"/>
                    </a:cubicBezTo>
                    <a:cubicBezTo>
                      <a:pt x="12542" y="17339"/>
                      <a:pt x="12625" y="17167"/>
                      <a:pt x="12809" y="17115"/>
                    </a:cubicBezTo>
                    <a:cubicBezTo>
                      <a:pt x="12850" y="17102"/>
                      <a:pt x="12897" y="17137"/>
                      <a:pt x="12904" y="17180"/>
                    </a:cubicBezTo>
                    <a:cubicBezTo>
                      <a:pt x="12915" y="17315"/>
                      <a:pt x="12850" y="17421"/>
                      <a:pt x="12797" y="17546"/>
                    </a:cubicBezTo>
                    <a:cubicBezTo>
                      <a:pt x="12773" y="17593"/>
                      <a:pt x="12749" y="17641"/>
                      <a:pt x="12732" y="17694"/>
                    </a:cubicBezTo>
                    <a:cubicBezTo>
                      <a:pt x="12726" y="17718"/>
                      <a:pt x="12726" y="17735"/>
                      <a:pt x="12726" y="17759"/>
                    </a:cubicBezTo>
                    <a:cubicBezTo>
                      <a:pt x="12726" y="17765"/>
                      <a:pt x="12719" y="17771"/>
                      <a:pt x="12719" y="17771"/>
                    </a:cubicBezTo>
                    <a:cubicBezTo>
                      <a:pt x="12749" y="17883"/>
                      <a:pt x="12607" y="17972"/>
                      <a:pt x="12530" y="17877"/>
                    </a:cubicBezTo>
                    <a:cubicBezTo>
                      <a:pt x="12519" y="17871"/>
                      <a:pt x="12513" y="17860"/>
                      <a:pt x="12506" y="17854"/>
                    </a:cubicBezTo>
                    <a:close/>
                    <a:moveTo>
                      <a:pt x="13022" y="18600"/>
                    </a:moveTo>
                    <a:cubicBezTo>
                      <a:pt x="12939" y="18428"/>
                      <a:pt x="13039" y="18174"/>
                      <a:pt x="13110" y="18008"/>
                    </a:cubicBezTo>
                    <a:cubicBezTo>
                      <a:pt x="13205" y="17812"/>
                      <a:pt x="13287" y="17593"/>
                      <a:pt x="13483" y="17487"/>
                    </a:cubicBezTo>
                    <a:cubicBezTo>
                      <a:pt x="13548" y="17451"/>
                      <a:pt x="13631" y="17511"/>
                      <a:pt x="13625" y="17582"/>
                    </a:cubicBezTo>
                    <a:cubicBezTo>
                      <a:pt x="13601" y="17776"/>
                      <a:pt x="13477" y="17937"/>
                      <a:pt x="13394" y="18108"/>
                    </a:cubicBezTo>
                    <a:cubicBezTo>
                      <a:pt x="13323" y="18273"/>
                      <a:pt x="13276" y="18422"/>
                      <a:pt x="13235" y="18593"/>
                    </a:cubicBezTo>
                    <a:cubicBezTo>
                      <a:pt x="13210" y="18693"/>
                      <a:pt x="13057" y="18688"/>
                      <a:pt x="13022" y="18600"/>
                    </a:cubicBezTo>
                    <a:close/>
                    <a:moveTo>
                      <a:pt x="935" y="8891"/>
                    </a:moveTo>
                    <a:lnTo>
                      <a:pt x="935" y="8891"/>
                    </a:lnTo>
                    <a:cubicBezTo>
                      <a:pt x="3616" y="7933"/>
                      <a:pt x="15648" y="3614"/>
                      <a:pt x="21174" y="1550"/>
                    </a:cubicBezTo>
                    <a:lnTo>
                      <a:pt x="5745" y="10985"/>
                    </a:lnTo>
                    <a:cubicBezTo>
                      <a:pt x="5740" y="10991"/>
                      <a:pt x="5727" y="10997"/>
                      <a:pt x="5721" y="11004"/>
                    </a:cubicBezTo>
                    <a:cubicBezTo>
                      <a:pt x="4432" y="10258"/>
                      <a:pt x="2078" y="9329"/>
                      <a:pt x="935" y="8891"/>
                    </a:cubicBezTo>
                    <a:close/>
                    <a:moveTo>
                      <a:pt x="6130" y="11406"/>
                    </a:moveTo>
                    <a:lnTo>
                      <a:pt x="6130" y="11406"/>
                    </a:lnTo>
                    <a:cubicBezTo>
                      <a:pt x="6130" y="11394"/>
                      <a:pt x="6130" y="11382"/>
                      <a:pt x="6124" y="11364"/>
                    </a:cubicBezTo>
                    <a:lnTo>
                      <a:pt x="22019" y="1645"/>
                    </a:lnTo>
                    <a:lnTo>
                      <a:pt x="8467" y="14440"/>
                    </a:lnTo>
                    <a:cubicBezTo>
                      <a:pt x="8407" y="14440"/>
                      <a:pt x="8353" y="14475"/>
                      <a:pt x="8336" y="14529"/>
                    </a:cubicBezTo>
                    <a:cubicBezTo>
                      <a:pt x="8028" y="15256"/>
                      <a:pt x="7473" y="16635"/>
                      <a:pt x="6976" y="17912"/>
                    </a:cubicBezTo>
                    <a:cubicBezTo>
                      <a:pt x="6821" y="18303"/>
                      <a:pt x="6674" y="18688"/>
                      <a:pt x="6543" y="19043"/>
                    </a:cubicBezTo>
                    <a:cubicBezTo>
                      <a:pt x="6444" y="16801"/>
                      <a:pt x="6236" y="12364"/>
                      <a:pt x="6130" y="11406"/>
                    </a:cubicBezTo>
                    <a:close/>
                    <a:moveTo>
                      <a:pt x="6887" y="19569"/>
                    </a:moveTo>
                    <a:lnTo>
                      <a:pt x="6887" y="19569"/>
                    </a:lnTo>
                    <a:cubicBezTo>
                      <a:pt x="7047" y="19149"/>
                      <a:pt x="7225" y="18676"/>
                      <a:pt x="7413" y="18185"/>
                    </a:cubicBezTo>
                    <a:cubicBezTo>
                      <a:pt x="7864" y="17038"/>
                      <a:pt x="8348" y="15831"/>
                      <a:pt x="8661" y="15067"/>
                    </a:cubicBezTo>
                    <a:cubicBezTo>
                      <a:pt x="8964" y="15398"/>
                      <a:pt x="9325" y="15824"/>
                      <a:pt x="9709" y="16293"/>
                    </a:cubicBezTo>
                    <a:close/>
                    <a:moveTo>
                      <a:pt x="13524" y="19842"/>
                    </a:moveTo>
                    <a:lnTo>
                      <a:pt x="13524" y="19842"/>
                    </a:lnTo>
                    <a:cubicBezTo>
                      <a:pt x="13500" y="19889"/>
                      <a:pt x="13500" y="19954"/>
                      <a:pt x="13524" y="20012"/>
                    </a:cubicBezTo>
                    <a:cubicBezTo>
                      <a:pt x="13489" y="20083"/>
                      <a:pt x="13459" y="20143"/>
                      <a:pt x="13429" y="20190"/>
                    </a:cubicBezTo>
                    <a:cubicBezTo>
                      <a:pt x="12844" y="19551"/>
                      <a:pt x="12022" y="18529"/>
                      <a:pt x="11200" y="17511"/>
                    </a:cubicBezTo>
                    <a:cubicBezTo>
                      <a:pt x="10851" y="17079"/>
                      <a:pt x="10507" y="16653"/>
                      <a:pt x="10176" y="16250"/>
                    </a:cubicBezTo>
                    <a:cubicBezTo>
                      <a:pt x="10171" y="16244"/>
                      <a:pt x="10171" y="16244"/>
                      <a:pt x="10171" y="16239"/>
                    </a:cubicBezTo>
                    <a:cubicBezTo>
                      <a:pt x="9696" y="15665"/>
                      <a:pt x="9259" y="15144"/>
                      <a:pt x="8899" y="14753"/>
                    </a:cubicBezTo>
                    <a:lnTo>
                      <a:pt x="22949" y="1497"/>
                    </a:lnTo>
                    <a:close/>
                  </a:path>
                </a:pathLst>
              </a:custGeom>
              <a:solidFill>
                <a:srgbClr val="1E19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4718;p79"/>
              <p:cNvSpPr/>
              <p:nvPr/>
            </p:nvSpPr>
            <p:spPr>
              <a:xfrm>
                <a:off x="3672800" y="2923625"/>
                <a:ext cx="351275" cy="467325"/>
              </a:xfrm>
              <a:custGeom>
                <a:avLst/>
                <a:gdLst/>
                <a:ahLst/>
                <a:cxnLst/>
                <a:rect l="l" t="t" r="r" b="b"/>
                <a:pathLst>
                  <a:path w="14051" h="18693" extrusionOk="0">
                    <a:moveTo>
                      <a:pt x="14051" y="0"/>
                    </a:moveTo>
                    <a:lnTo>
                      <a:pt x="1" y="13256"/>
                    </a:lnTo>
                    <a:cubicBezTo>
                      <a:pt x="361" y="13647"/>
                      <a:pt x="798" y="14168"/>
                      <a:pt x="1273" y="14742"/>
                    </a:cubicBezTo>
                    <a:cubicBezTo>
                      <a:pt x="1273" y="14747"/>
                      <a:pt x="1273" y="14747"/>
                      <a:pt x="1278" y="14753"/>
                    </a:cubicBezTo>
                    <a:cubicBezTo>
                      <a:pt x="1609" y="15156"/>
                      <a:pt x="1953" y="15582"/>
                      <a:pt x="2302" y="16014"/>
                    </a:cubicBezTo>
                    <a:cubicBezTo>
                      <a:pt x="3124" y="17032"/>
                      <a:pt x="3946" y="18054"/>
                      <a:pt x="4531" y="18693"/>
                    </a:cubicBezTo>
                    <a:cubicBezTo>
                      <a:pt x="4561" y="18646"/>
                      <a:pt x="4591" y="18586"/>
                      <a:pt x="4626" y="18515"/>
                    </a:cubicBezTo>
                    <a:cubicBezTo>
                      <a:pt x="4602" y="18457"/>
                      <a:pt x="4602" y="18392"/>
                      <a:pt x="4626" y="18345"/>
                    </a:cubicBezTo>
                    <a:close/>
                    <a:moveTo>
                      <a:pt x="4006" y="15683"/>
                    </a:moveTo>
                    <a:cubicBezTo>
                      <a:pt x="4017" y="15818"/>
                      <a:pt x="3952" y="15924"/>
                      <a:pt x="3899" y="16049"/>
                    </a:cubicBezTo>
                    <a:cubicBezTo>
                      <a:pt x="3875" y="16096"/>
                      <a:pt x="3851" y="16144"/>
                      <a:pt x="3834" y="16197"/>
                    </a:cubicBezTo>
                    <a:cubicBezTo>
                      <a:pt x="3828" y="16221"/>
                      <a:pt x="3828" y="16238"/>
                      <a:pt x="3828" y="16262"/>
                    </a:cubicBezTo>
                    <a:cubicBezTo>
                      <a:pt x="3828" y="16268"/>
                      <a:pt x="3821" y="16274"/>
                      <a:pt x="3821" y="16274"/>
                    </a:cubicBezTo>
                    <a:cubicBezTo>
                      <a:pt x="3851" y="16386"/>
                      <a:pt x="3709" y="16475"/>
                      <a:pt x="3632" y="16380"/>
                    </a:cubicBezTo>
                    <a:cubicBezTo>
                      <a:pt x="3621" y="16374"/>
                      <a:pt x="3615" y="16363"/>
                      <a:pt x="3608" y="16357"/>
                    </a:cubicBezTo>
                    <a:cubicBezTo>
                      <a:pt x="3608" y="16350"/>
                      <a:pt x="3603" y="16344"/>
                      <a:pt x="3591" y="16339"/>
                    </a:cubicBezTo>
                    <a:cubicBezTo>
                      <a:pt x="3567" y="16309"/>
                      <a:pt x="3561" y="16268"/>
                      <a:pt x="3556" y="16227"/>
                    </a:cubicBezTo>
                    <a:cubicBezTo>
                      <a:pt x="3550" y="16156"/>
                      <a:pt x="3556" y="16079"/>
                      <a:pt x="3586" y="16008"/>
                    </a:cubicBezTo>
                    <a:cubicBezTo>
                      <a:pt x="3644" y="15842"/>
                      <a:pt x="3727" y="15670"/>
                      <a:pt x="3911" y="15618"/>
                    </a:cubicBezTo>
                    <a:cubicBezTo>
                      <a:pt x="3952" y="15605"/>
                      <a:pt x="3999" y="15640"/>
                      <a:pt x="4006" y="15683"/>
                    </a:cubicBezTo>
                    <a:close/>
                    <a:moveTo>
                      <a:pt x="4585" y="15990"/>
                    </a:moveTo>
                    <a:cubicBezTo>
                      <a:pt x="4650" y="15954"/>
                      <a:pt x="4733" y="16014"/>
                      <a:pt x="4727" y="16085"/>
                    </a:cubicBezTo>
                    <a:cubicBezTo>
                      <a:pt x="4703" y="16279"/>
                      <a:pt x="4579" y="16440"/>
                      <a:pt x="4496" y="16611"/>
                    </a:cubicBezTo>
                    <a:cubicBezTo>
                      <a:pt x="4425" y="16776"/>
                      <a:pt x="4378" y="16925"/>
                      <a:pt x="4337" y="17096"/>
                    </a:cubicBezTo>
                    <a:cubicBezTo>
                      <a:pt x="4312" y="17196"/>
                      <a:pt x="4159" y="17191"/>
                      <a:pt x="4124" y="17103"/>
                    </a:cubicBezTo>
                    <a:cubicBezTo>
                      <a:pt x="4041" y="16931"/>
                      <a:pt x="4141" y="16677"/>
                      <a:pt x="4212" y="16511"/>
                    </a:cubicBezTo>
                    <a:cubicBezTo>
                      <a:pt x="4307" y="16315"/>
                      <a:pt x="4389" y="16096"/>
                      <a:pt x="4585" y="15990"/>
                    </a:cubicBezTo>
                    <a:close/>
                  </a:path>
                </a:pathLst>
              </a:custGeom>
              <a:solidFill>
                <a:srgbClr val="FAB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4719;p79"/>
              <p:cNvSpPr/>
              <p:nvPr/>
            </p:nvSpPr>
            <p:spPr>
              <a:xfrm>
                <a:off x="3603450" y="2927300"/>
                <a:ext cx="397375" cy="434975"/>
              </a:xfrm>
              <a:custGeom>
                <a:avLst/>
                <a:gdLst/>
                <a:ahLst/>
                <a:cxnLst/>
                <a:rect l="l" t="t" r="r" b="b"/>
                <a:pathLst>
                  <a:path w="15895" h="17399" extrusionOk="0">
                    <a:moveTo>
                      <a:pt x="2343" y="12796"/>
                    </a:moveTo>
                    <a:lnTo>
                      <a:pt x="15895" y="1"/>
                    </a:lnTo>
                    <a:lnTo>
                      <a:pt x="0" y="9720"/>
                    </a:lnTo>
                    <a:cubicBezTo>
                      <a:pt x="6" y="9738"/>
                      <a:pt x="6" y="9750"/>
                      <a:pt x="6" y="9762"/>
                    </a:cubicBezTo>
                    <a:cubicBezTo>
                      <a:pt x="112" y="10720"/>
                      <a:pt x="320" y="15157"/>
                      <a:pt x="419" y="17399"/>
                    </a:cubicBezTo>
                    <a:cubicBezTo>
                      <a:pt x="550" y="17044"/>
                      <a:pt x="697" y="16659"/>
                      <a:pt x="852" y="16268"/>
                    </a:cubicBezTo>
                    <a:cubicBezTo>
                      <a:pt x="1349" y="14991"/>
                      <a:pt x="1904" y="13612"/>
                      <a:pt x="2212" y="12885"/>
                    </a:cubicBezTo>
                    <a:cubicBezTo>
                      <a:pt x="2229" y="12831"/>
                      <a:pt x="2283" y="12796"/>
                      <a:pt x="2343" y="12796"/>
                    </a:cubicBezTo>
                    <a:close/>
                    <a:moveTo>
                      <a:pt x="6679" y="7720"/>
                    </a:moveTo>
                    <a:cubicBezTo>
                      <a:pt x="6524" y="7643"/>
                      <a:pt x="6554" y="7389"/>
                      <a:pt x="6543" y="7242"/>
                    </a:cubicBezTo>
                    <a:cubicBezTo>
                      <a:pt x="6537" y="7117"/>
                      <a:pt x="6696" y="7094"/>
                      <a:pt x="6731" y="7212"/>
                    </a:cubicBezTo>
                    <a:cubicBezTo>
                      <a:pt x="6773" y="7348"/>
                      <a:pt x="6886" y="7578"/>
                      <a:pt x="6773" y="7709"/>
                    </a:cubicBezTo>
                    <a:cubicBezTo>
                      <a:pt x="6756" y="7727"/>
                      <a:pt x="6709" y="7738"/>
                      <a:pt x="6679" y="7720"/>
                    </a:cubicBezTo>
                    <a:close/>
                    <a:moveTo>
                      <a:pt x="7176" y="7324"/>
                    </a:moveTo>
                    <a:cubicBezTo>
                      <a:pt x="7140" y="7223"/>
                      <a:pt x="7122" y="7117"/>
                      <a:pt x="7105" y="7017"/>
                    </a:cubicBezTo>
                    <a:cubicBezTo>
                      <a:pt x="7075" y="6851"/>
                      <a:pt x="7329" y="6804"/>
                      <a:pt x="7359" y="6969"/>
                    </a:cubicBezTo>
                    <a:cubicBezTo>
                      <a:pt x="7376" y="7070"/>
                      <a:pt x="7400" y="7176"/>
                      <a:pt x="7400" y="7283"/>
                    </a:cubicBezTo>
                    <a:cubicBezTo>
                      <a:pt x="7406" y="7401"/>
                      <a:pt x="7211" y="7436"/>
                      <a:pt x="7176" y="7324"/>
                    </a:cubicBezTo>
                    <a:close/>
                    <a:moveTo>
                      <a:pt x="7850" y="6756"/>
                    </a:moveTo>
                    <a:cubicBezTo>
                      <a:pt x="7802" y="6733"/>
                      <a:pt x="7779" y="6709"/>
                      <a:pt x="7761" y="6668"/>
                    </a:cubicBezTo>
                    <a:cubicBezTo>
                      <a:pt x="7774" y="6679"/>
                      <a:pt x="7767" y="6668"/>
                      <a:pt x="7744" y="6644"/>
                    </a:cubicBezTo>
                    <a:cubicBezTo>
                      <a:pt x="7744" y="6632"/>
                      <a:pt x="7738" y="6614"/>
                      <a:pt x="7731" y="6603"/>
                    </a:cubicBezTo>
                    <a:cubicBezTo>
                      <a:pt x="7731" y="6591"/>
                      <a:pt x="7731" y="6573"/>
                      <a:pt x="7725" y="6561"/>
                    </a:cubicBezTo>
                    <a:cubicBezTo>
                      <a:pt x="7725" y="6485"/>
                      <a:pt x="7738" y="6419"/>
                      <a:pt x="7779" y="6349"/>
                    </a:cubicBezTo>
                    <a:cubicBezTo>
                      <a:pt x="7867" y="6201"/>
                      <a:pt x="8099" y="6360"/>
                      <a:pt x="7998" y="6502"/>
                    </a:cubicBezTo>
                    <a:cubicBezTo>
                      <a:pt x="7998" y="6502"/>
                      <a:pt x="7992" y="6520"/>
                      <a:pt x="7987" y="6520"/>
                    </a:cubicBezTo>
                    <a:lnTo>
                      <a:pt x="7987" y="6532"/>
                    </a:lnTo>
                    <a:cubicBezTo>
                      <a:pt x="7987" y="6537"/>
                      <a:pt x="7979" y="6543"/>
                      <a:pt x="7979" y="6549"/>
                    </a:cubicBezTo>
                    <a:lnTo>
                      <a:pt x="7979" y="6556"/>
                    </a:lnTo>
                    <a:cubicBezTo>
                      <a:pt x="7987" y="6620"/>
                      <a:pt x="7979" y="6685"/>
                      <a:pt x="7921" y="6739"/>
                    </a:cubicBezTo>
                    <a:cubicBezTo>
                      <a:pt x="7903" y="6756"/>
                      <a:pt x="7873" y="6769"/>
                      <a:pt x="7850" y="6756"/>
                    </a:cubicBezTo>
                    <a:close/>
                  </a:path>
                </a:pathLst>
              </a:custGeom>
              <a:solidFill>
                <a:srgbClr val="358C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4720;p79"/>
              <p:cNvSpPr/>
              <p:nvPr/>
            </p:nvSpPr>
            <p:spPr>
              <a:xfrm>
                <a:off x="3473725" y="2924925"/>
                <a:ext cx="505975" cy="236375"/>
              </a:xfrm>
              <a:custGeom>
                <a:avLst/>
                <a:gdLst/>
                <a:ahLst/>
                <a:cxnLst/>
                <a:rect l="l" t="t" r="r" b="b"/>
                <a:pathLst>
                  <a:path w="20239" h="9455" extrusionOk="0">
                    <a:moveTo>
                      <a:pt x="4810" y="9436"/>
                    </a:moveTo>
                    <a:lnTo>
                      <a:pt x="20239" y="1"/>
                    </a:lnTo>
                    <a:cubicBezTo>
                      <a:pt x="14713" y="2065"/>
                      <a:pt x="2681" y="6384"/>
                      <a:pt x="0" y="7342"/>
                    </a:cubicBezTo>
                    <a:cubicBezTo>
                      <a:pt x="1143" y="7780"/>
                      <a:pt x="3497" y="8709"/>
                      <a:pt x="4786" y="9455"/>
                    </a:cubicBezTo>
                    <a:cubicBezTo>
                      <a:pt x="4792" y="9448"/>
                      <a:pt x="4805" y="9442"/>
                      <a:pt x="4810" y="9436"/>
                    </a:cubicBezTo>
                    <a:close/>
                    <a:moveTo>
                      <a:pt x="4538" y="7354"/>
                    </a:moveTo>
                    <a:cubicBezTo>
                      <a:pt x="4609" y="7354"/>
                      <a:pt x="4638" y="7425"/>
                      <a:pt x="4621" y="7479"/>
                    </a:cubicBezTo>
                    <a:cubicBezTo>
                      <a:pt x="4579" y="7667"/>
                      <a:pt x="4420" y="7792"/>
                      <a:pt x="4302" y="7934"/>
                    </a:cubicBezTo>
                    <a:cubicBezTo>
                      <a:pt x="4160" y="8106"/>
                      <a:pt x="3893" y="7934"/>
                      <a:pt x="4011" y="7733"/>
                    </a:cubicBezTo>
                    <a:cubicBezTo>
                      <a:pt x="4124" y="7550"/>
                      <a:pt x="4308" y="7342"/>
                      <a:pt x="4538" y="7354"/>
                    </a:cubicBezTo>
                    <a:close/>
                    <a:moveTo>
                      <a:pt x="5585" y="7744"/>
                    </a:moveTo>
                    <a:cubicBezTo>
                      <a:pt x="5573" y="7899"/>
                      <a:pt x="5414" y="8052"/>
                      <a:pt x="5313" y="8159"/>
                    </a:cubicBezTo>
                    <a:cubicBezTo>
                      <a:pt x="5206" y="8271"/>
                      <a:pt x="5106" y="8396"/>
                      <a:pt x="4982" y="8497"/>
                    </a:cubicBezTo>
                    <a:cubicBezTo>
                      <a:pt x="4941" y="8532"/>
                      <a:pt x="4876" y="8549"/>
                      <a:pt x="4822" y="8525"/>
                    </a:cubicBezTo>
                    <a:cubicBezTo>
                      <a:pt x="4810" y="8525"/>
                      <a:pt x="4805" y="8519"/>
                      <a:pt x="4799" y="8519"/>
                    </a:cubicBezTo>
                    <a:lnTo>
                      <a:pt x="4799" y="8519"/>
                    </a:lnTo>
                    <a:cubicBezTo>
                      <a:pt x="4763" y="8502"/>
                      <a:pt x="4739" y="8478"/>
                      <a:pt x="4728" y="8443"/>
                    </a:cubicBezTo>
                    <a:cubicBezTo>
                      <a:pt x="4704" y="8390"/>
                      <a:pt x="4709" y="8325"/>
                      <a:pt x="4739" y="8276"/>
                    </a:cubicBezTo>
                    <a:cubicBezTo>
                      <a:pt x="4827" y="8147"/>
                      <a:pt x="4941" y="8035"/>
                      <a:pt x="5047" y="7916"/>
                    </a:cubicBezTo>
                    <a:cubicBezTo>
                      <a:pt x="5141" y="7809"/>
                      <a:pt x="5283" y="7621"/>
                      <a:pt x="5438" y="7609"/>
                    </a:cubicBezTo>
                    <a:cubicBezTo>
                      <a:pt x="5520" y="7602"/>
                      <a:pt x="5591" y="7656"/>
                      <a:pt x="5585" y="7744"/>
                    </a:cubicBezTo>
                    <a:close/>
                  </a:path>
                </a:pathLst>
              </a:custGeom>
              <a:solidFill>
                <a:srgbClr val="FAB65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4721;p79"/>
              <p:cNvSpPr/>
              <p:nvPr/>
            </p:nvSpPr>
            <p:spPr>
              <a:xfrm>
                <a:off x="3622500" y="3262875"/>
                <a:ext cx="70600" cy="112575"/>
              </a:xfrm>
              <a:custGeom>
                <a:avLst/>
                <a:gdLst/>
                <a:ahLst/>
                <a:cxnLst/>
                <a:rect l="l" t="t" r="r" b="b"/>
                <a:pathLst>
                  <a:path w="2824" h="4503" extrusionOk="0">
                    <a:moveTo>
                      <a:pt x="2823" y="1226"/>
                    </a:moveTo>
                    <a:cubicBezTo>
                      <a:pt x="2439" y="757"/>
                      <a:pt x="2078" y="331"/>
                      <a:pt x="1775" y="0"/>
                    </a:cubicBezTo>
                    <a:cubicBezTo>
                      <a:pt x="1462" y="764"/>
                      <a:pt x="978" y="1971"/>
                      <a:pt x="527" y="3118"/>
                    </a:cubicBezTo>
                    <a:cubicBezTo>
                      <a:pt x="339" y="3609"/>
                      <a:pt x="161" y="4082"/>
                      <a:pt x="1" y="4502"/>
                    </a:cubicBezTo>
                    <a:close/>
                  </a:path>
                </a:pathLst>
              </a:custGeom>
              <a:solidFill>
                <a:srgbClr val="358C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7581" name="Google Shape;7581;p75"/>
          <p:cNvGrpSpPr/>
          <p:nvPr/>
        </p:nvGrpSpPr>
        <p:grpSpPr>
          <a:xfrm rot="5741575">
            <a:off x="8787175" y="4647739"/>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圆角矩形 7"/>
          <p:cNvSpPr/>
          <p:nvPr/>
        </p:nvSpPr>
        <p:spPr>
          <a:xfrm>
            <a:off x="577791" y="881799"/>
            <a:ext cx="8486455" cy="246415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en-US" altLang="en-US" sz="2500" dirty="0" err="1">
                <a:solidFill>
                  <a:srgbClr val="002060"/>
                </a:solidFill>
                <a:latin typeface="Calibri" panose="020F0502020204030204" pitchFamily="34" charset="0"/>
                <a:cs typeface="Calibri" panose="020F0502020204030204" pitchFamily="34" charset="0"/>
              </a:rPr>
              <a:t>Nghe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chuyện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Phù</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Đổng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Thiên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tôi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thường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tưởng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tượng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đến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một</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a:t>
            </a:r>
            <a:r>
              <a:rPr lang="en-US" altLang="en-US" sz="2500" dirty="0" err="1" smtClean="0">
                <a:solidFill>
                  <a:srgbClr val="002060"/>
                </a:solidFill>
                <a:latin typeface="Calibri" panose="020F0502020204030204" pitchFamily="34" charset="0"/>
                <a:cs typeface="Calibri" panose="020F0502020204030204" pitchFamily="34" charset="0"/>
              </a:rPr>
              <a:t>sức</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vóc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khác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thô</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sơ</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giản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dị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tất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mọi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người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xưa</a:t>
            </a:r>
            <a:r>
              <a:rPr lang="en-US"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smtClean="0">
                <a:solidFill>
                  <a:srgbClr val="002060"/>
                </a:solidFill>
                <a:latin typeface="Calibri" panose="020F0502020204030204" pitchFamily="34" charset="0"/>
                <a:cs typeface="Calibri" panose="020F0502020204030204" pitchFamily="34" charset="0"/>
              </a:rPr>
              <a:t>gặp</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lúc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quốc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lâm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đã</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xông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pha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trận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đem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sức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khỏe</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đánh</a:t>
            </a:r>
            <a:r>
              <a:rPr lang="en-US" altLang="en-US" sz="2500" dirty="0">
                <a:solidFill>
                  <a:srgbClr val="002060"/>
                </a:solidFill>
                <a:latin typeface="Calibri" panose="020F0502020204030204" pitchFamily="34" charset="0"/>
                <a:cs typeface="Calibri" panose="020F0502020204030204" pitchFamily="34" charset="0"/>
              </a:rPr>
              <a:t> tan </a:t>
            </a:r>
            <a:r>
              <a:rPr lang="en-US" altLang="en-US" sz="2500" dirty="0" err="1">
                <a:solidFill>
                  <a:srgbClr val="002060"/>
                </a:solidFill>
                <a:latin typeface="Calibri" panose="020F0502020204030204" pitchFamily="34" charset="0"/>
                <a:cs typeface="Calibri" panose="020F0502020204030204" pitchFamily="34" charset="0"/>
              </a:rPr>
              <a:t>giặc</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nhưng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bị</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nặng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Tuy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thế</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smtClean="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vẫn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còn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ăn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bữa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cơm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chỗ</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ấy</a:t>
            </a:r>
            <a:r>
              <a:rPr lang="en-US" altLang="en-US" sz="2500" dirty="0">
                <a:solidFill>
                  <a:srgbClr val="002060"/>
                </a:solidFill>
                <a:latin typeface="Calibri" panose="020F0502020204030204" pitchFamily="34" charset="0"/>
                <a:cs typeface="Calibri" panose="020F0502020204030204" pitchFamily="34" charset="0"/>
              </a:rPr>
              <a:t> nay </a:t>
            </a:r>
            <a:r>
              <a:rPr lang="en-US" altLang="en-US" sz="2500" dirty="0" err="1">
                <a:solidFill>
                  <a:srgbClr val="002060"/>
                </a:solidFill>
                <a:latin typeface="Calibri" panose="020F0502020204030204" pitchFamily="34" charset="0"/>
                <a:cs typeface="Calibri" panose="020F0502020204030204" pitchFamily="34" charset="0"/>
              </a:rPr>
              <a:t>lập</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đền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thờ</a:t>
            </a:r>
            <a:r>
              <a:rPr lang="en-US" altLang="en-US" sz="2500" dirty="0">
                <a:solidFill>
                  <a:srgbClr val="002060"/>
                </a:solidFill>
                <a:latin typeface="Calibri" panose="020F0502020204030204" pitchFamily="34" charset="0"/>
                <a:cs typeface="Calibri" panose="020F0502020204030204" pitchFamily="34" charset="0"/>
              </a:rPr>
              <a:t> ở </a:t>
            </a:r>
            <a:r>
              <a:rPr lang="en-US" altLang="en-US" sz="2500" dirty="0" err="1">
                <a:solidFill>
                  <a:srgbClr val="002060"/>
                </a:solidFill>
                <a:latin typeface="Calibri" panose="020F0502020204030204" pitchFamily="34" charset="0"/>
                <a:cs typeface="Calibri" panose="020F0502020204030204" pitchFamily="34" charset="0"/>
              </a:rPr>
              <a:t>làng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Xuân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Tảo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rồi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nhảy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xuống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Hồ</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tắm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xong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mới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ôm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vết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thương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lên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ngựa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tìm</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một</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rừng</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cây</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âm</a:t>
            </a:r>
            <a:r>
              <a:rPr lang="en-US" altLang="en-US" sz="2500" dirty="0">
                <a:solidFill>
                  <a:srgbClr val="002060"/>
                </a:solidFill>
                <a:latin typeface="Calibri" panose="020F0502020204030204" pitchFamily="34" charset="0"/>
                <a:cs typeface="Calibri" panose="020F0502020204030204" pitchFamily="34" charset="0"/>
              </a:rPr>
              <a:t> u </a:t>
            </a:r>
            <a:r>
              <a:rPr lang="en-US" altLang="en-US" sz="2500" dirty="0" err="1">
                <a:solidFill>
                  <a:srgbClr val="002060"/>
                </a:solidFill>
                <a:latin typeface="Calibri" panose="020F0502020204030204" pitchFamily="34" charset="0"/>
                <a:cs typeface="Calibri" panose="020F0502020204030204" pitchFamily="34" charset="0"/>
              </a:rPr>
              <a:t>nào</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giấu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kín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nỗi</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đau</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đớn</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của</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mình</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mà</a:t>
            </a:r>
            <a:r>
              <a:rPr lang="en-US" altLang="en-US" sz="2500" dirty="0">
                <a:solidFill>
                  <a:srgbClr val="002060"/>
                </a:solidFill>
                <a:latin typeface="Calibri" panose="020F0502020204030204" pitchFamily="34" charset="0"/>
                <a:cs typeface="Calibri" panose="020F0502020204030204" pitchFamily="34" charset="0"/>
              </a:rPr>
              <a:t> </a:t>
            </a:r>
            <a:r>
              <a:rPr lang="en-US" altLang="en-US" sz="2500" dirty="0" err="1">
                <a:solidFill>
                  <a:srgbClr val="002060"/>
                </a:solidFill>
                <a:latin typeface="Calibri" panose="020F0502020204030204" pitchFamily="34" charset="0"/>
                <a:cs typeface="Calibri" panose="020F0502020204030204" pitchFamily="34" charset="0"/>
              </a:rPr>
              <a:t>chết</a:t>
            </a:r>
            <a:r>
              <a:rPr lang="en-US" altLang="en-US" sz="2500" dirty="0">
                <a:solidFill>
                  <a:srgbClr val="002060"/>
                </a:solidFill>
                <a:latin typeface="Calibri" panose="020F0502020204030204" pitchFamily="34" charset="0"/>
                <a:cs typeface="Calibri" panose="020F0502020204030204" pitchFamily="34" charset="0"/>
              </a:rPr>
              <a:t>.  </a:t>
            </a:r>
          </a:p>
          <a:p>
            <a:pPr lvl="0" algn="just">
              <a:buClrTx/>
              <a:defRPr/>
            </a:pP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3" name="圆角矩形 7"/>
          <p:cNvSpPr/>
          <p:nvPr/>
        </p:nvSpPr>
        <p:spPr>
          <a:xfrm>
            <a:off x="2766432" y="627064"/>
            <a:ext cx="2064860"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noProof="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a:t>
            </a:r>
            <a:r>
              <a:rPr kumimoji="0" lang="vi-VN" altLang="zh-CN" sz="2500" i="0" u="none" strike="noStrike" kern="1200" cap="none" spc="0" normalizeH="0" baseline="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rang</a:t>
            </a:r>
            <a:r>
              <a:rPr kumimoji="0" lang="vi-VN" altLang="zh-CN" sz="2500" i="0" u="none" strike="noStrike" kern="1200" cap="none" spc="0" normalizeH="0" noProof="0" dirty="0" smtClean="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rPr>
              <a:t> nam nhi</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4" name="圆角矩形 7"/>
          <p:cNvSpPr/>
          <p:nvPr/>
        </p:nvSpPr>
        <p:spPr>
          <a:xfrm>
            <a:off x="1295515" y="1383935"/>
            <a:ext cx="1583688"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Tráng sĩ ấy</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75" name="圆角矩形 7"/>
          <p:cNvSpPr/>
          <p:nvPr/>
        </p:nvSpPr>
        <p:spPr>
          <a:xfrm>
            <a:off x="1182743" y="2137180"/>
            <a:ext cx="3535533" cy="324094"/>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500" kern="1200" dirty="0">
                <a:solidFill>
                  <a:srgbClr val="002060"/>
                </a:solidFill>
                <a:latin typeface="Calibri" panose="020F0502020204030204" pitchFamily="34" charset="0"/>
                <a:ea typeface="黑体" panose="02010609060101010101" pitchFamily="49" charset="-122"/>
                <a:cs typeface="Calibri" panose="020F0502020204030204" pitchFamily="34" charset="0"/>
              </a:rPr>
              <a:t>n</a:t>
            </a:r>
            <a:r>
              <a:rPr lang="vi-VN" altLang="zh-CN" sz="2500" kern="1200" dirty="0" smtClean="0">
                <a:solidFill>
                  <a:srgbClr val="002060"/>
                </a:solidFill>
                <a:latin typeface="Calibri" panose="020F0502020204030204" pitchFamily="34" charset="0"/>
                <a:ea typeface="黑体" panose="02010609060101010101" pitchFamily="49" charset="-122"/>
                <a:cs typeface="Calibri" panose="020F0502020204030204" pitchFamily="34" charset="0"/>
              </a:rPr>
              <a:t>gười trai làng Phù Đổng</a:t>
            </a:r>
            <a:endParaRPr kumimoji="0" lang="zh-CN" altLang="en-US" sz="2500" i="0" u="none" strike="noStrike" kern="1200" cap="none" spc="0" normalizeH="0" baseline="0" noProof="0" dirty="0">
              <a:ln>
                <a:noFill/>
              </a:ln>
              <a:solidFill>
                <a:srgbClr val="002060"/>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1" name="圆角矩形 7"/>
          <p:cNvSpPr/>
          <p:nvPr/>
        </p:nvSpPr>
        <p:spPr>
          <a:xfrm>
            <a:off x="873303" y="4381329"/>
            <a:ext cx="7991676" cy="700267"/>
          </a:xfrm>
          <a:prstGeom prst="roundRect">
            <a:avLst>
              <a:gd name="adj" fmla="val 22936"/>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r>
              <a:rPr lang="vi-VN" altLang="en-US" sz="2500" b="1" dirty="0" smtClean="0">
                <a:solidFill>
                  <a:srgbClr val="FF0000"/>
                </a:solidFill>
                <a:latin typeface="Calibri" panose="020F0502020204030204" pitchFamily="34" charset="0"/>
                <a:cs typeface="Calibri" panose="020F0502020204030204" pitchFamily="34" charset="0"/>
              </a:rPr>
              <a:t>Tránh việc lặp từ, giúp cho diễn đạt sinh động hơn, rõ ý hơn mà vẫn đảm bảo sự liên kết</a:t>
            </a:r>
            <a:r>
              <a:rPr lang="en-US" altLang="en-US" sz="2500" b="1" dirty="0" smtClean="0">
                <a:solidFill>
                  <a:srgbClr val="FF0000"/>
                </a:solidFill>
                <a:latin typeface="Calibri" panose="020F0502020204030204" pitchFamily="34" charset="0"/>
                <a:cs typeface="Calibri" panose="020F0502020204030204" pitchFamily="34" charset="0"/>
              </a:rPr>
              <a:t>.  </a:t>
            </a:r>
            <a:endParaRPr lang="en-US" altLang="en-US" sz="2500" b="1" dirty="0">
              <a:solidFill>
                <a:srgbClr val="FF0000"/>
              </a:solidFill>
              <a:latin typeface="Calibri" panose="020F0502020204030204" pitchFamily="34" charset="0"/>
              <a:cs typeface="Calibri" panose="020F0502020204030204" pitchFamily="34" charset="0"/>
            </a:endParaRPr>
          </a:p>
        </p:txBody>
      </p:sp>
      <p:grpSp>
        <p:nvGrpSpPr>
          <p:cNvPr id="2" name="Group 1"/>
          <p:cNvGrpSpPr/>
          <p:nvPr/>
        </p:nvGrpSpPr>
        <p:grpSpPr>
          <a:xfrm>
            <a:off x="355678" y="3511897"/>
            <a:ext cx="8656809" cy="702670"/>
            <a:chOff x="355678" y="3511897"/>
            <a:chExt cx="8656809" cy="702670"/>
          </a:xfrm>
        </p:grpSpPr>
        <p:sp>
          <p:nvSpPr>
            <p:cNvPr id="71" name="圆角矩形 7"/>
            <p:cNvSpPr/>
            <p:nvPr/>
          </p:nvSpPr>
          <p:spPr>
            <a:xfrm>
              <a:off x="720943" y="3754558"/>
              <a:ext cx="8291544" cy="46000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vi-VN" sz="2600" b="1" dirty="0" smtClean="0">
                  <a:solidFill>
                    <a:schemeClr val="accent1">
                      <a:lumMod val="75000"/>
                    </a:schemeClr>
                  </a:solidFill>
                  <a:latin typeface="Calibri" panose="020F0502020204030204" pitchFamily="34" charset="0"/>
                  <a:cs typeface="Calibri" panose="020F0502020204030204" pitchFamily="34" charset="0"/>
                </a:rPr>
                <a:t>b) </a:t>
              </a:r>
              <a:r>
                <a:rPr lang="vi-VN" sz="2600" dirty="0" smtClean="0">
                  <a:solidFill>
                    <a:schemeClr val="accent1">
                      <a:lumMod val="75000"/>
                    </a:schemeClr>
                  </a:solidFill>
                  <a:latin typeface="Calibri" panose="020F0502020204030204" pitchFamily="34" charset="0"/>
                  <a:cs typeface="Calibri" panose="020F0502020204030204" pitchFamily="34" charset="0"/>
                </a:rPr>
                <a:t>Việc dùng nhiều từ ngữ thay thế cho nhau như vậy có tác dụng gì?</a:t>
              </a:r>
              <a:endParaRPr kumimoji="0" lang="zh-CN" altLang="en-US" sz="2600"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12" name="Graphic 11" descr="Blueberry with solid fill">
              <a:hlinkClick r:id="rId3" action="ppaction://hlinksldjump"/>
              <a:extLst>
                <a:ext uri="{FF2B5EF4-FFF2-40B4-BE49-F238E27FC236}">
                  <a16:creationId xmlns:a16="http://schemas.microsoft.com/office/drawing/2014/main" xmlns="" id="{4B8B8558-42AA-4717-97D2-0B0069BB349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55678" y="3511897"/>
              <a:ext cx="567514" cy="567514"/>
            </a:xfrm>
            <a:prstGeom prst="rect">
              <a:avLst/>
            </a:prstGeom>
          </p:spPr>
        </p:pic>
      </p:grpSp>
      <p:grpSp>
        <p:nvGrpSpPr>
          <p:cNvPr id="23" name="Google Shape;1780;p42"/>
          <p:cNvGrpSpPr/>
          <p:nvPr/>
        </p:nvGrpSpPr>
        <p:grpSpPr>
          <a:xfrm>
            <a:off x="8437364" y="0"/>
            <a:ext cx="792932" cy="551755"/>
            <a:chOff x="6862425" y="660850"/>
            <a:chExt cx="1389081" cy="966580"/>
          </a:xfrm>
        </p:grpSpPr>
        <p:sp>
          <p:nvSpPr>
            <p:cNvPr id="24"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2132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6" presetClass="emph" presetSubtype="0" fill="hold" grpId="1" nodeType="withEffect">
                                  <p:stCondLst>
                                    <p:cond delay="0"/>
                                  </p:stCondLst>
                                  <p:iterate type="lt">
                                    <p:tmPct val="4000"/>
                                  </p:iterate>
                                  <p:childTnLst>
                                    <p:set>
                                      <p:cBhvr override="childStyle">
                                        <p:cTn id="18" dur="500" fill="hold"/>
                                        <p:tgtEl>
                                          <p:spTgt spid="73"/>
                                        </p:tgtEl>
                                        <p:attrNameLst>
                                          <p:attrName>style.color</p:attrName>
                                        </p:attrNameLst>
                                      </p:cBhvr>
                                      <p:to>
                                        <p:clrVal>
                                          <a:srgbClr val="FF0000"/>
                                        </p:clrVal>
                                      </p:to>
                                    </p:set>
                                    <p:set>
                                      <p:cBhvr>
                                        <p:cTn id="19" dur="500" fill="hold"/>
                                        <p:tgtEl>
                                          <p:spTgt spid="73"/>
                                        </p:tgtEl>
                                        <p:attrNameLst>
                                          <p:attrName>fillcolor</p:attrName>
                                        </p:attrNameLst>
                                      </p:cBhvr>
                                      <p:to>
                                        <p:clrVal>
                                          <a:srgbClr val="FF0000"/>
                                        </p:clrVal>
                                      </p:to>
                                    </p:set>
                                    <p:set>
                                      <p:cBhvr>
                                        <p:cTn id="20" dur="500" fill="hold"/>
                                        <p:tgtEl>
                                          <p:spTgt spid="73"/>
                                        </p:tgtEl>
                                        <p:attrNameLst>
                                          <p:attrName>fill.type</p:attrName>
                                        </p:attrNameLst>
                                      </p:cBhvr>
                                      <p:to>
                                        <p:strVal val="solid"/>
                                      </p:to>
                                    </p:set>
                                  </p:childTnLst>
                                </p:cTn>
                              </p:par>
                              <p:par>
                                <p:cTn id="21" presetID="16" presetClass="emph" presetSubtype="0" fill="hold" grpId="1" nodeType="withEffect">
                                  <p:stCondLst>
                                    <p:cond delay="0"/>
                                  </p:stCondLst>
                                  <p:iterate type="lt">
                                    <p:tmPct val="4000"/>
                                  </p:iterate>
                                  <p:childTnLst>
                                    <p:set>
                                      <p:cBhvr override="childStyle">
                                        <p:cTn id="22" dur="500" fill="hold"/>
                                        <p:tgtEl>
                                          <p:spTgt spid="74"/>
                                        </p:tgtEl>
                                        <p:attrNameLst>
                                          <p:attrName>style.color</p:attrName>
                                        </p:attrNameLst>
                                      </p:cBhvr>
                                      <p:to>
                                        <p:clrVal>
                                          <a:srgbClr val="FF0000"/>
                                        </p:clrVal>
                                      </p:to>
                                    </p:set>
                                    <p:set>
                                      <p:cBhvr>
                                        <p:cTn id="23" dur="500" fill="hold"/>
                                        <p:tgtEl>
                                          <p:spTgt spid="74"/>
                                        </p:tgtEl>
                                        <p:attrNameLst>
                                          <p:attrName>fillcolor</p:attrName>
                                        </p:attrNameLst>
                                      </p:cBhvr>
                                      <p:to>
                                        <p:clrVal>
                                          <a:srgbClr val="FF0000"/>
                                        </p:clrVal>
                                      </p:to>
                                    </p:set>
                                    <p:set>
                                      <p:cBhvr>
                                        <p:cTn id="24" dur="500" fill="hold"/>
                                        <p:tgtEl>
                                          <p:spTgt spid="74"/>
                                        </p:tgtEl>
                                        <p:attrNameLst>
                                          <p:attrName>fill.type</p:attrName>
                                        </p:attrNameLst>
                                      </p:cBhvr>
                                      <p:to>
                                        <p:strVal val="solid"/>
                                      </p:to>
                                    </p:set>
                                  </p:childTnLst>
                                </p:cTn>
                              </p:par>
                              <p:par>
                                <p:cTn id="25" presetID="16" presetClass="emph" presetSubtype="0" fill="hold" grpId="1" nodeType="withEffect">
                                  <p:stCondLst>
                                    <p:cond delay="0"/>
                                  </p:stCondLst>
                                  <p:iterate type="lt">
                                    <p:tmPct val="4000"/>
                                  </p:iterate>
                                  <p:childTnLst>
                                    <p:set>
                                      <p:cBhvr override="childStyle">
                                        <p:cTn id="26" dur="500" fill="hold"/>
                                        <p:tgtEl>
                                          <p:spTgt spid="75"/>
                                        </p:tgtEl>
                                        <p:attrNameLst>
                                          <p:attrName>style.color</p:attrName>
                                        </p:attrNameLst>
                                      </p:cBhvr>
                                      <p:to>
                                        <p:clrVal>
                                          <a:srgbClr val="FF0000"/>
                                        </p:clrVal>
                                      </p:to>
                                    </p:set>
                                    <p:set>
                                      <p:cBhvr>
                                        <p:cTn id="27" dur="500" fill="hold"/>
                                        <p:tgtEl>
                                          <p:spTgt spid="75"/>
                                        </p:tgtEl>
                                        <p:attrNameLst>
                                          <p:attrName>fillcolor</p:attrName>
                                        </p:attrNameLst>
                                      </p:cBhvr>
                                      <p:to>
                                        <p:clrVal>
                                          <a:srgbClr val="FF0000"/>
                                        </p:clrVal>
                                      </p:to>
                                    </p:set>
                                    <p:set>
                                      <p:cBhvr>
                                        <p:cTn id="28" dur="500" fill="hold"/>
                                        <p:tgtEl>
                                          <p:spTgt spid="7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3" grpId="1"/>
      <p:bldP spid="74" grpId="0"/>
      <p:bldP spid="74" grpId="1"/>
      <p:bldP spid="75" grpId="0"/>
      <p:bldP spid="75" grpId="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5197" name="Google Shape;5197;p70"/>
          <p:cNvGrpSpPr/>
          <p:nvPr/>
        </p:nvGrpSpPr>
        <p:grpSpPr>
          <a:xfrm>
            <a:off x="809673" y="422399"/>
            <a:ext cx="7877480" cy="4228707"/>
            <a:chOff x="1041364" y="1516725"/>
            <a:chExt cx="10134183" cy="2064000"/>
          </a:xfrm>
        </p:grpSpPr>
        <p:sp>
          <p:nvSpPr>
            <p:cNvPr id="5198" name="Google Shape;5198;p70"/>
            <p:cNvSpPr/>
            <p:nvPr/>
          </p:nvSpPr>
          <p:spPr>
            <a:xfrm>
              <a:off x="1041364" y="1516725"/>
              <a:ext cx="10134183"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76026" y="1648788"/>
              <a:ext cx="962059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8282737" y="4100872"/>
            <a:ext cx="729337" cy="707588"/>
            <a:chOff x="4231105" y="3726627"/>
            <a:chExt cx="683348" cy="662970"/>
          </a:xfrm>
        </p:grpSpPr>
        <p:sp>
          <p:nvSpPr>
            <p:cNvPr id="5389" name="Google Shape;5389;p70"/>
            <p:cNvSpPr/>
            <p:nvPr/>
          </p:nvSpPr>
          <p:spPr>
            <a:xfrm>
              <a:off x="4231105" y="3726627"/>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1"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767564" y="199607"/>
            <a:ext cx="937533" cy="905742"/>
            <a:chOff x="1150601" y="1246362"/>
            <a:chExt cx="937533" cy="905742"/>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17484137"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705861" y="4192482"/>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7" name="Google Shape;5417;p70"/>
          <p:cNvGrpSpPr/>
          <p:nvPr/>
        </p:nvGrpSpPr>
        <p:grpSpPr>
          <a:xfrm>
            <a:off x="571425" y="167266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66"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130" y="785013"/>
            <a:ext cx="7136771" cy="3695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97"/>
                                        </p:tgtEl>
                                        <p:attrNameLst>
                                          <p:attrName>style.visibility</p:attrName>
                                        </p:attrNameLst>
                                      </p:cBhvr>
                                      <p:to>
                                        <p:strVal val="visible"/>
                                      </p:to>
                                    </p:set>
                                    <p:animEffect transition="in" filter="barn(inVertical)">
                                      <p:cBhvr>
                                        <p:cTn id="7" dur="500"/>
                                        <p:tgtEl>
                                          <p:spTgt spid="5197"/>
                                        </p:tgtEl>
                                      </p:cBhvr>
                                    </p:animEffect>
                                  </p:childTnLst>
                                </p:cTn>
                              </p:par>
                              <p:par>
                                <p:cTn id="8" presetID="16" presetClass="entr" presetSubtype="21" fill="hold" nodeType="withEffect">
                                  <p:stCondLst>
                                    <p:cond delay="0"/>
                                  </p:stCondLst>
                                  <p:childTnLst>
                                    <p:set>
                                      <p:cBhvr>
                                        <p:cTn id="9" dur="1" fill="hold">
                                          <p:stCondLst>
                                            <p:cond delay="0"/>
                                          </p:stCondLst>
                                        </p:cTn>
                                        <p:tgtEl>
                                          <p:spTgt spid="5201"/>
                                        </p:tgtEl>
                                        <p:attrNameLst>
                                          <p:attrName>style.visibility</p:attrName>
                                        </p:attrNameLst>
                                      </p:cBhvr>
                                      <p:to>
                                        <p:strVal val="visible"/>
                                      </p:to>
                                    </p:set>
                                    <p:animEffect transition="in" filter="barn(inVertical)">
                                      <p:cBhvr>
                                        <p:cTn id="10" dur="500"/>
                                        <p:tgtEl>
                                          <p:spTgt spid="5201"/>
                                        </p:tgtEl>
                                      </p:cBhvr>
                                    </p:animEffect>
                                  </p:childTnLst>
                                </p:cTn>
                              </p:par>
                              <p:par>
                                <p:cTn id="11" presetID="16" presetClass="entr" presetSubtype="21" fill="hold" nodeType="withEffect">
                                  <p:stCondLst>
                                    <p:cond delay="0"/>
                                  </p:stCondLst>
                                  <p:childTnLst>
                                    <p:set>
                                      <p:cBhvr>
                                        <p:cTn id="12" dur="1" fill="hold">
                                          <p:stCondLst>
                                            <p:cond delay="0"/>
                                          </p:stCondLst>
                                        </p:cTn>
                                        <p:tgtEl>
                                          <p:spTgt spid="5388"/>
                                        </p:tgtEl>
                                        <p:attrNameLst>
                                          <p:attrName>style.visibility</p:attrName>
                                        </p:attrNameLst>
                                      </p:cBhvr>
                                      <p:to>
                                        <p:strVal val="visible"/>
                                      </p:to>
                                    </p:set>
                                    <p:animEffect transition="in" filter="barn(inVertical)">
                                      <p:cBhvr>
                                        <p:cTn id="13" dur="500"/>
                                        <p:tgtEl>
                                          <p:spTgt spid="538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smtClean="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Triệu Thị </a:t>
            </a:r>
            <a:r>
              <a:rPr lang="vi-VN" altLang="en-US" sz="2500" dirty="0">
                <a:solidFill>
                  <a:schemeClr val="bg1"/>
                </a:solidFill>
                <a:latin typeface="Calibri" panose="020F0502020204030204" pitchFamily="34" charset="0"/>
                <a:cs typeface="Calibri" panose="020F0502020204030204" pitchFamily="34" charset="0"/>
              </a:rPr>
              <a:t>Trinh</a:t>
            </a:r>
            <a:r>
              <a:rPr lang="vi-VN" altLang="en-US" sz="2500" dirty="0">
                <a:solidFill>
                  <a:srgbClr val="002060"/>
                </a:solidFill>
                <a:latin typeface="Calibri" panose="020F0502020204030204" pitchFamily="34" charset="0"/>
                <a:cs typeface="Calibri" panose="020F0502020204030204" pitchFamily="34" charset="0"/>
              </a:rPr>
              <a:t> xinh xắn, tính cách mạnh mẽ, thích võ nghệ.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bắn cung rất giỏi, thường theo các phườn 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1" name="TextBox 20"/>
          <p:cNvSpPr txBox="1"/>
          <p:nvPr/>
        </p:nvSpPr>
        <p:spPr>
          <a:xfrm>
            <a:off x="7720983" y="751936"/>
            <a:ext cx="136275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Thị</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2" name="TextBox 21"/>
          <p:cNvSpPr txBox="1"/>
          <p:nvPr/>
        </p:nvSpPr>
        <p:spPr>
          <a:xfrm>
            <a:off x="0" y="1113919"/>
            <a:ext cx="869353"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3" name="TextBox 22"/>
          <p:cNvSpPr txBox="1"/>
          <p:nvPr/>
        </p:nvSpPr>
        <p:spPr>
          <a:xfrm>
            <a:off x="6955604" y="1099169"/>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4" name="TextBox 23"/>
          <p:cNvSpPr txBox="1"/>
          <p:nvPr/>
        </p:nvSpPr>
        <p:spPr>
          <a:xfrm>
            <a:off x="41096" y="1784499"/>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Thị</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Triệu </a:t>
            </a:r>
            <a:r>
              <a:rPr lang="vi-VN" altLang="en-US" sz="2500" dirty="0">
                <a:solidFill>
                  <a:srgbClr val="002060"/>
                </a:solidFill>
                <a:latin typeface="Calibri" panose="020F0502020204030204" pitchFamily="34" charset="0"/>
                <a:cs typeface="Calibri" panose="020F0502020204030204" pitchFamily="34" charset="0"/>
              </a:rPr>
              <a:t>Thị </a:t>
            </a:r>
            <a:r>
              <a:rPr lang="vi-VN" altLang="en-US" sz="2500" dirty="0" smtClean="0">
                <a:solidFill>
                  <a:srgbClr val="002060"/>
                </a:solidFill>
                <a:latin typeface="Calibri" panose="020F0502020204030204" pitchFamily="34" charset="0"/>
                <a:cs typeface="Calibri" panose="020F0502020204030204" pitchFamily="34" charset="0"/>
              </a:rPr>
              <a:t>Trinh</a:t>
            </a:r>
            <a:endParaRPr lang="en-US" altLang="en-US" sz="25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666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grpId="0" nodeType="withEffect">
                                  <p:stCondLst>
                                    <p:cond delay="0"/>
                                  </p:stCondLst>
                                  <p:iterate type="lt">
                                    <p:tmPct val="0"/>
                                  </p:iterate>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iterate type="lt">
                                    <p:tmPct val="0"/>
                                  </p:iterate>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grpId="0" nodeType="withEffect">
                                  <p:stCondLst>
                                    <p:cond delay="0"/>
                                  </p:stCondLst>
                                  <p:iterate type="lt">
                                    <p:tmPct val="0"/>
                                  </p:iterate>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par>
                                <p:cTn id="32" presetID="14" presetClass="entr" presetSubtype="10" fill="hold" grpId="0" nodeType="withEffect">
                                  <p:stCondLst>
                                    <p:cond delay="0"/>
                                  </p:stCondLst>
                                  <p:iterate type="lt">
                                    <p:tmPct val="0"/>
                                  </p:iterate>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1" nodeType="clickEffect">
                                  <p:stCondLst>
                                    <p:cond delay="0"/>
                                  </p:stCondLst>
                                  <p:iterate type="lt">
                                    <p:tmPct val="4000"/>
                                  </p:iterate>
                                  <p:childTnLst>
                                    <p:set>
                                      <p:cBhvr override="childStyle">
                                        <p:cTn id="38" dur="500" fill="hold"/>
                                        <p:tgtEl>
                                          <p:spTgt spid="20"/>
                                        </p:tgtEl>
                                        <p:attrNameLst>
                                          <p:attrName>style.color</p:attrName>
                                        </p:attrNameLst>
                                      </p:cBhvr>
                                      <p:to>
                                        <p:clrVal>
                                          <a:srgbClr val="00B050"/>
                                        </p:clrVal>
                                      </p:to>
                                    </p:set>
                                    <p:set>
                                      <p:cBhvr>
                                        <p:cTn id="39" dur="500" fill="hold"/>
                                        <p:tgtEl>
                                          <p:spTgt spid="20"/>
                                        </p:tgtEl>
                                        <p:attrNameLst>
                                          <p:attrName>fillcolor</p:attrName>
                                        </p:attrNameLst>
                                      </p:cBhvr>
                                      <p:to>
                                        <p:clrVal>
                                          <a:srgbClr val="00B050"/>
                                        </p:clrVal>
                                      </p:to>
                                    </p:set>
                                    <p:set>
                                      <p:cBhvr>
                                        <p:cTn id="40" dur="500" fill="hold"/>
                                        <p:tgtEl>
                                          <p:spTgt spid="20"/>
                                        </p:tgtEl>
                                        <p:attrNameLst>
                                          <p:attrName>fill.type</p:attrName>
                                        </p:attrNameLst>
                                      </p:cBhvr>
                                      <p:to>
                                        <p:strVal val="solid"/>
                                      </p:to>
                                    </p:set>
                                  </p:childTnLst>
                                </p:cTn>
                              </p:par>
                            </p:childTnLst>
                          </p:cTn>
                        </p:par>
                        <p:par>
                          <p:cTn id="41" fill="hold">
                            <p:stCondLst>
                              <p:cond delay="740"/>
                            </p:stCondLst>
                            <p:childTnLst>
                              <p:par>
                                <p:cTn id="42" presetID="16" presetClass="emph" presetSubtype="0" fill="hold" grpId="1" nodeType="afterEffect">
                                  <p:stCondLst>
                                    <p:cond delay="0"/>
                                  </p:stCondLst>
                                  <p:iterate type="lt">
                                    <p:tmPct val="4000"/>
                                  </p:iterate>
                                  <p:childTnLst>
                                    <p:set>
                                      <p:cBhvr override="childStyle">
                                        <p:cTn id="43" dur="500" fill="hold"/>
                                        <p:tgtEl>
                                          <p:spTgt spid="21"/>
                                        </p:tgtEl>
                                        <p:attrNameLst>
                                          <p:attrName>style.color</p:attrName>
                                        </p:attrNameLst>
                                      </p:cBhvr>
                                      <p:to>
                                        <p:clrVal>
                                          <a:srgbClr val="00B050"/>
                                        </p:clrVal>
                                      </p:to>
                                    </p:set>
                                    <p:set>
                                      <p:cBhvr>
                                        <p:cTn id="44" dur="500" fill="hold"/>
                                        <p:tgtEl>
                                          <p:spTgt spid="21"/>
                                        </p:tgtEl>
                                        <p:attrNameLst>
                                          <p:attrName>fillcolor</p:attrName>
                                        </p:attrNameLst>
                                      </p:cBhvr>
                                      <p:to>
                                        <p:clrVal>
                                          <a:srgbClr val="00B050"/>
                                        </p:clrVal>
                                      </p:to>
                                    </p:set>
                                    <p:set>
                                      <p:cBhvr>
                                        <p:cTn id="45" dur="500" fill="hold"/>
                                        <p:tgtEl>
                                          <p:spTgt spid="21"/>
                                        </p:tgtEl>
                                        <p:attrNameLst>
                                          <p:attrName>fill.type</p:attrName>
                                        </p:attrNameLst>
                                      </p:cBhvr>
                                      <p:to>
                                        <p:strVal val="solid"/>
                                      </p:to>
                                    </p:set>
                                  </p:childTnLst>
                                </p:cTn>
                              </p:par>
                              <p:par>
                                <p:cTn id="46" presetID="16" presetClass="emph" presetSubtype="0" fill="hold" grpId="1" nodeType="withEffect">
                                  <p:stCondLst>
                                    <p:cond delay="0"/>
                                  </p:stCondLst>
                                  <p:iterate type="lt">
                                    <p:tmPct val="4000"/>
                                  </p:iterate>
                                  <p:childTnLst>
                                    <p:set>
                                      <p:cBhvr override="childStyle">
                                        <p:cTn id="47" dur="500" fill="hold"/>
                                        <p:tgtEl>
                                          <p:spTgt spid="22"/>
                                        </p:tgtEl>
                                        <p:attrNameLst>
                                          <p:attrName>style.color</p:attrName>
                                        </p:attrNameLst>
                                      </p:cBhvr>
                                      <p:to>
                                        <p:clrVal>
                                          <a:srgbClr val="00B050"/>
                                        </p:clrVal>
                                      </p:to>
                                    </p:set>
                                    <p:set>
                                      <p:cBhvr>
                                        <p:cTn id="48" dur="500" fill="hold"/>
                                        <p:tgtEl>
                                          <p:spTgt spid="22"/>
                                        </p:tgtEl>
                                        <p:attrNameLst>
                                          <p:attrName>fillcolor</p:attrName>
                                        </p:attrNameLst>
                                      </p:cBhvr>
                                      <p:to>
                                        <p:clrVal>
                                          <a:srgbClr val="00B050"/>
                                        </p:clrVal>
                                      </p:to>
                                    </p:set>
                                    <p:set>
                                      <p:cBhvr>
                                        <p:cTn id="49" dur="500" fill="hold"/>
                                        <p:tgtEl>
                                          <p:spTgt spid="22"/>
                                        </p:tgtEl>
                                        <p:attrNameLst>
                                          <p:attrName>fill.type</p:attrName>
                                        </p:attrNameLst>
                                      </p:cBhvr>
                                      <p:to>
                                        <p:strVal val="solid"/>
                                      </p:to>
                                    </p:set>
                                  </p:childTnLst>
                                </p:cTn>
                              </p:par>
                            </p:childTnLst>
                          </p:cTn>
                        </p:par>
                        <p:par>
                          <p:cTn id="50" fill="hold">
                            <p:stCondLst>
                              <p:cond delay="1380"/>
                            </p:stCondLst>
                            <p:childTnLst>
                              <p:par>
                                <p:cTn id="51" presetID="16" presetClass="emph" presetSubtype="0" fill="hold" grpId="1" nodeType="afterEffect">
                                  <p:stCondLst>
                                    <p:cond delay="0"/>
                                  </p:stCondLst>
                                  <p:iterate type="lt">
                                    <p:tmPct val="4000"/>
                                  </p:iterate>
                                  <p:childTnLst>
                                    <p:set>
                                      <p:cBhvr override="childStyle">
                                        <p:cTn id="52" dur="500" fill="hold"/>
                                        <p:tgtEl>
                                          <p:spTgt spid="23"/>
                                        </p:tgtEl>
                                        <p:attrNameLst>
                                          <p:attrName>style.color</p:attrName>
                                        </p:attrNameLst>
                                      </p:cBhvr>
                                      <p:to>
                                        <p:clrVal>
                                          <a:srgbClr val="00B050"/>
                                        </p:clrVal>
                                      </p:to>
                                    </p:set>
                                    <p:set>
                                      <p:cBhvr>
                                        <p:cTn id="53" dur="500" fill="hold"/>
                                        <p:tgtEl>
                                          <p:spTgt spid="23"/>
                                        </p:tgtEl>
                                        <p:attrNameLst>
                                          <p:attrName>fillcolor</p:attrName>
                                        </p:attrNameLst>
                                      </p:cBhvr>
                                      <p:to>
                                        <p:clrVal>
                                          <a:srgbClr val="00B050"/>
                                        </p:clrVal>
                                      </p:to>
                                    </p:set>
                                    <p:set>
                                      <p:cBhvr>
                                        <p:cTn id="54" dur="500" fill="hold"/>
                                        <p:tgtEl>
                                          <p:spTgt spid="23"/>
                                        </p:tgtEl>
                                        <p:attrNameLst>
                                          <p:attrName>fill.type</p:attrName>
                                        </p:attrNameLst>
                                      </p:cBhvr>
                                      <p:to>
                                        <p:strVal val="solid"/>
                                      </p:to>
                                    </p:set>
                                  </p:childTnLst>
                                </p:cTn>
                              </p:par>
                            </p:childTnLst>
                          </p:cTn>
                        </p:par>
                        <p:par>
                          <p:cTn id="55" fill="hold">
                            <p:stCondLst>
                              <p:cond delay="2120"/>
                            </p:stCondLst>
                            <p:childTnLst>
                              <p:par>
                                <p:cTn id="56" presetID="16" presetClass="emph" presetSubtype="0" fill="hold" grpId="1" nodeType="afterEffect">
                                  <p:stCondLst>
                                    <p:cond delay="0"/>
                                  </p:stCondLst>
                                  <p:iterate type="lt">
                                    <p:tmPct val="4000"/>
                                  </p:iterate>
                                  <p:childTnLst>
                                    <p:set>
                                      <p:cBhvr override="childStyle">
                                        <p:cTn id="57" dur="500" fill="hold"/>
                                        <p:tgtEl>
                                          <p:spTgt spid="24"/>
                                        </p:tgtEl>
                                        <p:attrNameLst>
                                          <p:attrName>style.color</p:attrName>
                                        </p:attrNameLst>
                                      </p:cBhvr>
                                      <p:to>
                                        <p:clrVal>
                                          <a:srgbClr val="00B050"/>
                                        </p:clrVal>
                                      </p:to>
                                    </p:set>
                                    <p:set>
                                      <p:cBhvr>
                                        <p:cTn id="58" dur="500" fill="hold"/>
                                        <p:tgtEl>
                                          <p:spTgt spid="24"/>
                                        </p:tgtEl>
                                        <p:attrNameLst>
                                          <p:attrName>fillcolor</p:attrName>
                                        </p:attrNameLst>
                                      </p:cBhvr>
                                      <p:to>
                                        <p:clrVal>
                                          <a:srgbClr val="00B050"/>
                                        </p:clrVal>
                                      </p:to>
                                    </p:set>
                                    <p:set>
                                      <p:cBhvr>
                                        <p:cTn id="59" dur="500" fill="hold"/>
                                        <p:tgtEl>
                                          <p:spTgt spid="24"/>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grpId="1" nodeType="clickEffect">
                                  <p:stCondLst>
                                    <p:cond delay="0"/>
                                  </p:stCondLst>
                                  <p:iterate type="lt">
                                    <p:tmPct val="4000"/>
                                  </p:iterate>
                                  <p:childTnLst>
                                    <p:set>
                                      <p:cBhvr override="childStyle">
                                        <p:cTn id="63" dur="500" fill="hold"/>
                                        <p:tgtEl>
                                          <p:spTgt spid="25"/>
                                        </p:tgtEl>
                                        <p:attrNameLst>
                                          <p:attrName>style.color</p:attrName>
                                        </p:attrNameLst>
                                      </p:cBhvr>
                                      <p:to>
                                        <p:clrVal>
                                          <a:srgbClr val="00B050"/>
                                        </p:clrVal>
                                      </p:to>
                                    </p:set>
                                    <p:set>
                                      <p:cBhvr>
                                        <p:cTn id="64" dur="500" fill="hold"/>
                                        <p:tgtEl>
                                          <p:spTgt spid="25"/>
                                        </p:tgtEl>
                                        <p:attrNameLst>
                                          <p:attrName>fillcolor</p:attrName>
                                        </p:attrNameLst>
                                      </p:cBhvr>
                                      <p:to>
                                        <p:clrVal>
                                          <a:srgbClr val="00B050"/>
                                        </p:clrVal>
                                      </p:to>
                                    </p:set>
                                    <p:set>
                                      <p:cBhvr>
                                        <p:cTn id="65" dur="500" fill="hold"/>
                                        <p:tgtEl>
                                          <p:spTgt spid="25"/>
                                        </p:tgtEl>
                                        <p:attrNameLst>
                                          <p:attrName>fill.type</p:attrName>
                                        </p:attrNameLst>
                                      </p:cBhvr>
                                      <p:to>
                                        <p:strVal val="solid"/>
                                      </p:to>
                                    </p:set>
                                  </p:childTnLst>
                                </p:cTn>
                              </p:par>
                            </p:childTnLst>
                          </p:cTn>
                        </p:par>
                        <p:par>
                          <p:cTn id="66" fill="hold">
                            <p:stCondLst>
                              <p:cond delay="740"/>
                            </p:stCondLst>
                            <p:childTnLst>
                              <p:par>
                                <p:cTn id="67" presetID="16" presetClass="emph" presetSubtype="0" fill="hold" grpId="1" nodeType="afterEffect">
                                  <p:stCondLst>
                                    <p:cond delay="0"/>
                                  </p:stCondLst>
                                  <p:iterate type="lt">
                                    <p:tmPct val="4000"/>
                                  </p:iterate>
                                  <p:childTnLst>
                                    <p:set>
                                      <p:cBhvr override="childStyle">
                                        <p:cTn id="68" dur="500" fill="hold"/>
                                        <p:tgtEl>
                                          <p:spTgt spid="26"/>
                                        </p:tgtEl>
                                        <p:attrNameLst>
                                          <p:attrName>style.color</p:attrName>
                                        </p:attrNameLst>
                                      </p:cBhvr>
                                      <p:to>
                                        <p:clrVal>
                                          <a:srgbClr val="00B050"/>
                                        </p:clrVal>
                                      </p:to>
                                    </p:set>
                                    <p:set>
                                      <p:cBhvr>
                                        <p:cTn id="69" dur="500" fill="hold"/>
                                        <p:tgtEl>
                                          <p:spTgt spid="26"/>
                                        </p:tgtEl>
                                        <p:attrNameLst>
                                          <p:attrName>fillcolor</p:attrName>
                                        </p:attrNameLst>
                                      </p:cBhvr>
                                      <p:to>
                                        <p:clrVal>
                                          <a:srgbClr val="00B050"/>
                                        </p:clrVal>
                                      </p:to>
                                    </p:set>
                                    <p:set>
                                      <p:cBhvr>
                                        <p:cTn id="70" dur="500" fill="hold"/>
                                        <p:tgtEl>
                                          <p:spTgt spid="26"/>
                                        </p:tgtEl>
                                        <p:attrNameLst>
                                          <p:attrName>fill.type</p:attrName>
                                        </p:attrNameLst>
                                      </p:cBhvr>
                                      <p:to>
                                        <p:strVal val="solid"/>
                                      </p:to>
                                    </p:set>
                                  </p:childTnLst>
                                </p:cTn>
                              </p:par>
                              <p:par>
                                <p:cTn id="71" presetID="16" presetClass="emph" presetSubtype="0" fill="hold" grpId="1" nodeType="withEffect">
                                  <p:stCondLst>
                                    <p:cond delay="0"/>
                                  </p:stCondLst>
                                  <p:iterate type="lt">
                                    <p:tmPct val="4000"/>
                                  </p:iterate>
                                  <p:childTnLst>
                                    <p:set>
                                      <p:cBhvr override="childStyle">
                                        <p:cTn id="72" dur="500" fill="hold"/>
                                        <p:tgtEl>
                                          <p:spTgt spid="27"/>
                                        </p:tgtEl>
                                        <p:attrNameLst>
                                          <p:attrName>style.color</p:attrName>
                                        </p:attrNameLst>
                                      </p:cBhvr>
                                      <p:to>
                                        <p:clrVal>
                                          <a:srgbClr val="00B050"/>
                                        </p:clrVal>
                                      </p:to>
                                    </p:set>
                                    <p:set>
                                      <p:cBhvr>
                                        <p:cTn id="73" dur="500" fill="hold"/>
                                        <p:tgtEl>
                                          <p:spTgt spid="27"/>
                                        </p:tgtEl>
                                        <p:attrNameLst>
                                          <p:attrName>fillcolor</p:attrName>
                                        </p:attrNameLst>
                                      </p:cBhvr>
                                      <p:to>
                                        <p:clrVal>
                                          <a:srgbClr val="00B050"/>
                                        </p:clrVal>
                                      </p:to>
                                    </p:set>
                                    <p:set>
                                      <p:cBhvr>
                                        <p:cTn id="74" dur="500" fill="hold"/>
                                        <p:tgtEl>
                                          <p:spTgt spid="27"/>
                                        </p:tgtEl>
                                        <p:attrNameLst>
                                          <p:attrName>fill.type</p:attrName>
                                        </p:attrNameLst>
                                      </p:cBhvr>
                                      <p:to>
                                        <p:strVal val="solid"/>
                                      </p:to>
                                    </p:set>
                                  </p:childTnLst>
                                </p:cTn>
                              </p:par>
                            </p:childTnLst>
                          </p:cTn>
                        </p:par>
                        <p:par>
                          <p:cTn id="75" fill="hold">
                            <p:stCondLst>
                              <p:cond delay="1380"/>
                            </p:stCondLst>
                            <p:childTnLst>
                              <p:par>
                                <p:cTn id="76" presetID="16" presetClass="emph" presetSubtype="0" fill="hold" grpId="1" nodeType="afterEffect">
                                  <p:stCondLst>
                                    <p:cond delay="0"/>
                                  </p:stCondLst>
                                  <p:iterate type="lt">
                                    <p:tmPct val="4000"/>
                                  </p:iterate>
                                  <p:childTnLst>
                                    <p:set>
                                      <p:cBhvr override="childStyle">
                                        <p:cTn id="77" dur="500" fill="hold"/>
                                        <p:tgtEl>
                                          <p:spTgt spid="28"/>
                                        </p:tgtEl>
                                        <p:attrNameLst>
                                          <p:attrName>style.color</p:attrName>
                                        </p:attrNameLst>
                                      </p:cBhvr>
                                      <p:to>
                                        <p:clrVal>
                                          <a:srgbClr val="00B050"/>
                                        </p:clrVal>
                                      </p:to>
                                    </p:set>
                                    <p:set>
                                      <p:cBhvr>
                                        <p:cTn id="78" dur="500" fill="hold"/>
                                        <p:tgtEl>
                                          <p:spTgt spid="28"/>
                                        </p:tgtEl>
                                        <p:attrNameLst>
                                          <p:attrName>fillcolor</p:attrName>
                                        </p:attrNameLst>
                                      </p:cBhvr>
                                      <p:to>
                                        <p:clrVal>
                                          <a:srgbClr val="00B050"/>
                                        </p:clrVal>
                                      </p:to>
                                    </p:set>
                                    <p:set>
                                      <p:cBhvr>
                                        <p:cTn id="79"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nghệ.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bắn cung rất giỏi, thường theo các phườn 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13158" y="1099169"/>
            <a:ext cx="930842"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2" name="TextBox 21"/>
          <p:cNvSpPr txBox="1"/>
          <p:nvPr/>
        </p:nvSpPr>
        <p:spPr>
          <a:xfrm>
            <a:off x="15057" y="1460093"/>
            <a:ext cx="132914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Thị 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959978" y="1780258"/>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8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iterate type="lt">
                                    <p:tmPct val="0"/>
                                  </p:iterate>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nghệ.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bắn cung rất giỏi, thường theo các phườn 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13158" y="1099169"/>
            <a:ext cx="930842"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2" name="TextBox 21"/>
          <p:cNvSpPr txBox="1"/>
          <p:nvPr/>
        </p:nvSpPr>
        <p:spPr>
          <a:xfrm>
            <a:off x="15057" y="1460093"/>
            <a:ext cx="132914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Thị 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959978" y="1780258"/>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70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
                                          </p:val>
                                        </p:tav>
                                      </p:tavLst>
                                    </p:anim>
                                    <p:anim calcmode="lin" valueType="num">
                                      <p:cBhvr additive="base">
                                        <p:cTn id="7" dur="500"/>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2"/>
                                        </p:tgtEl>
                                        <p:attrNameLst>
                                          <p:attrName>ppt_x</p:attrName>
                                        </p:attrNameLst>
                                      </p:cBhvr>
                                      <p:tavLst>
                                        <p:tav tm="0">
                                          <p:val>
                                            <p:strVal val="ppt_x"/>
                                          </p:val>
                                        </p:tav>
                                        <p:tav tm="100000">
                                          <p:val>
                                            <p:strVal val="ppt_x"/>
                                          </p:val>
                                        </p:tav>
                                      </p:tavLst>
                                    </p:anim>
                                    <p:anim calcmode="lin" valueType="num">
                                      <p:cBhvr additive="base">
                                        <p:cTn id="11" dur="500"/>
                                        <p:tgtEl>
                                          <p:spTgt spid="22"/>
                                        </p:tgtEl>
                                        <p:attrNameLst>
                                          <p:attrName>ppt_y</p:attrName>
                                        </p:attrNameLst>
                                      </p:cBhvr>
                                      <p:tavLst>
                                        <p:tav tm="0">
                                          <p:val>
                                            <p:strVal val="ppt_y"/>
                                          </p:val>
                                        </p:tav>
                                        <p:tav tm="100000">
                                          <p:val>
                                            <p:strVal val="1+ppt_h/2"/>
                                          </p:val>
                                        </p:tav>
                                      </p:tavLst>
                                    </p:anim>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15057" y="1791430"/>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8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a:solidFill>
                  <a:schemeClr val="bg1"/>
                </a:solidFill>
                <a:latin typeface="Calibri" panose="020F0502020204030204" pitchFamily="34" charset="0"/>
                <a:cs typeface="Calibri" panose="020F0502020204030204" pitchFamily="34" charset="0"/>
              </a:rPr>
              <a:t>Triệu Thị Trinh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15057" y="1791430"/>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4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7696FA8-EBB7-4698-B866-F6CCFA09A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Content Placeholder 12">
            <a:extLst>
              <a:ext uri="{FF2B5EF4-FFF2-40B4-BE49-F238E27FC236}">
                <a16:creationId xmlns:a16="http://schemas.microsoft.com/office/drawing/2014/main" xmlns="" id="{5A1AB604-F241-4461-A99C-D93568FF1ED4}"/>
              </a:ext>
            </a:extLst>
          </p:cNvPr>
          <p:cNvPicPr>
            <a:picLocks noGrp="1" noChangeAspect="1"/>
          </p:cNvPicPr>
          <p:nvPr>
            <p:ph idx="4294967295"/>
          </p:nvPr>
        </p:nvPicPr>
        <p:blipFill>
          <a:blip r:embed="rId6">
            <a:extLst>
              <a:ext uri="{28A0092B-C50C-407E-A947-70E740481C1C}">
                <a14:useLocalDpi xmlns:a14="http://schemas.microsoft.com/office/drawing/2010/main" val="0"/>
              </a:ext>
            </a:extLst>
          </a:blip>
          <a:stretch>
            <a:fillRect/>
          </a:stretch>
        </p:blipFill>
        <p:spPr>
          <a:xfrm rot="19540099">
            <a:off x="0" y="5279231"/>
            <a:ext cx="1350169" cy="967979"/>
          </a:xfrm>
          <a:prstGeom prst="rect">
            <a:avLst/>
          </a:prstGeom>
        </p:spPr>
      </p:pic>
      <p:pic>
        <p:nvPicPr>
          <p:cNvPr id="12" name="StarWarsMainSong-Williams_3dkp">
            <a:hlinkClick r:id="" action="ppaction://media"/>
            <a:extLst>
              <a:ext uri="{FF2B5EF4-FFF2-40B4-BE49-F238E27FC236}">
                <a16:creationId xmlns:a16="http://schemas.microsoft.com/office/drawing/2014/main" xmlns="" id="{480A3E1C-6B00-429B-A1DA-83DE2479C50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27854" y="4400454"/>
            <a:ext cx="582318" cy="582318"/>
          </a:xfrm>
          <a:prstGeom prst="rect">
            <a:avLst/>
          </a:prstGeom>
        </p:spPr>
      </p:pic>
      <p:pic>
        <p:nvPicPr>
          <p:cNvPr id="3" name="Picture 2">
            <a:extLst>
              <a:ext uri="{FF2B5EF4-FFF2-40B4-BE49-F238E27FC236}">
                <a16:creationId xmlns:a16="http://schemas.microsoft.com/office/drawing/2014/main" xmlns="" id="{FF9B053A-5DD8-4287-8390-32AF6419FE32}"/>
              </a:ext>
            </a:extLst>
          </p:cNvPr>
          <p:cNvPicPr>
            <a:picLocks noChangeAspect="1"/>
          </p:cNvPicPr>
          <p:nvPr/>
        </p:nvPicPr>
        <p:blipFill>
          <a:blip r:embed="rId8"/>
          <a:stretch>
            <a:fillRect/>
          </a:stretch>
        </p:blipFill>
        <p:spPr>
          <a:xfrm>
            <a:off x="3676509" y="1648776"/>
            <a:ext cx="3955123" cy="1079086"/>
          </a:xfrm>
          <a:prstGeom prst="rect">
            <a:avLst/>
          </a:prstGeom>
        </p:spPr>
      </p:pic>
      <p:pic>
        <p:nvPicPr>
          <p:cNvPr id="4" name="Picture 3">
            <a:extLst>
              <a:ext uri="{FF2B5EF4-FFF2-40B4-BE49-F238E27FC236}">
                <a16:creationId xmlns:a16="http://schemas.microsoft.com/office/drawing/2014/main" xmlns="" id="{E9C16779-3042-49D0-B4E3-00A8F1E1F2C2}"/>
              </a:ext>
            </a:extLst>
          </p:cNvPr>
          <p:cNvPicPr>
            <a:picLocks noChangeAspect="1"/>
          </p:cNvPicPr>
          <p:nvPr/>
        </p:nvPicPr>
        <p:blipFill>
          <a:blip r:embed="rId9"/>
          <a:stretch>
            <a:fillRect/>
          </a:stretch>
        </p:blipFill>
        <p:spPr>
          <a:xfrm>
            <a:off x="2571750" y="2560320"/>
            <a:ext cx="5029200" cy="1346528"/>
          </a:xfrm>
          <a:prstGeom prst="rect">
            <a:avLst/>
          </a:prstGeom>
        </p:spPr>
      </p:pic>
      <p:pic>
        <p:nvPicPr>
          <p:cNvPr id="13" name="Picture 12">
            <a:extLst>
              <a:ext uri="{FF2B5EF4-FFF2-40B4-BE49-F238E27FC236}">
                <a16:creationId xmlns:a16="http://schemas.microsoft.com/office/drawing/2014/main" xmlns="" id="{9CA1E262-1272-4473-832A-F0FA4FFBAFCB}"/>
              </a:ext>
            </a:extLst>
          </p:cNvPr>
          <p:cNvPicPr>
            <a:picLocks noChangeAspect="1"/>
          </p:cNvPicPr>
          <p:nvPr/>
        </p:nvPicPr>
        <p:blipFill>
          <a:blip r:embed="rId10"/>
          <a:stretch>
            <a:fillRect/>
          </a:stretch>
        </p:blipFill>
        <p:spPr>
          <a:xfrm rot="21285772" flipH="1">
            <a:off x="701942" y="685949"/>
            <a:ext cx="3206017" cy="300474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xmlns="" id="{73A9D39A-88AE-4C0C-A918-7B97F929F88D}"/>
              </a:ext>
            </a:extLst>
          </p:cNvPr>
          <p:cNvPicPr>
            <a:picLocks noChangeAspect="1"/>
          </p:cNvPicPr>
          <p:nvPr/>
        </p:nvPicPr>
        <p:blipFill>
          <a:blip r:embed="rId11"/>
          <a:stretch>
            <a:fillRect/>
          </a:stretch>
        </p:blipFill>
        <p:spPr>
          <a:xfrm rot="6808279">
            <a:off x="6403978" y="-1558822"/>
            <a:ext cx="1171037" cy="1148944"/>
          </a:xfrm>
          <a:prstGeom prst="rect">
            <a:avLst/>
          </a:prstGeom>
        </p:spPr>
      </p:pic>
      <p:pic>
        <p:nvPicPr>
          <p:cNvPr id="15" name="Picture 14">
            <a:extLst>
              <a:ext uri="{FF2B5EF4-FFF2-40B4-BE49-F238E27FC236}">
                <a16:creationId xmlns:a16="http://schemas.microsoft.com/office/drawing/2014/main" xmlns="" id="{2CB747AC-A23C-404B-9F53-97DBDB668D84}"/>
              </a:ext>
            </a:extLst>
          </p:cNvPr>
          <p:cNvPicPr>
            <a:picLocks noChangeAspect="1"/>
          </p:cNvPicPr>
          <p:nvPr/>
        </p:nvPicPr>
        <p:blipFill>
          <a:blip r:embed="rId11"/>
          <a:stretch>
            <a:fillRect/>
          </a:stretch>
        </p:blipFill>
        <p:spPr>
          <a:xfrm rot="8987376">
            <a:off x="9587181" y="1362321"/>
            <a:ext cx="1171037" cy="1148944"/>
          </a:xfrm>
          <a:prstGeom prst="rect">
            <a:avLst/>
          </a:prstGeom>
        </p:spPr>
      </p:pic>
      <p:pic>
        <p:nvPicPr>
          <p:cNvPr id="16" name="Picture 15">
            <a:extLst>
              <a:ext uri="{FF2B5EF4-FFF2-40B4-BE49-F238E27FC236}">
                <a16:creationId xmlns:a16="http://schemas.microsoft.com/office/drawing/2014/main" xmlns="" id="{3C461EC5-D54C-4648-89EC-29E6E0626DFB}"/>
              </a:ext>
            </a:extLst>
          </p:cNvPr>
          <p:cNvPicPr>
            <a:picLocks noChangeAspect="1"/>
          </p:cNvPicPr>
          <p:nvPr/>
        </p:nvPicPr>
        <p:blipFill>
          <a:blip r:embed="rId11"/>
          <a:stretch>
            <a:fillRect/>
          </a:stretch>
        </p:blipFill>
        <p:spPr>
          <a:xfrm rot="8987376">
            <a:off x="9239237" y="-1365541"/>
            <a:ext cx="1171037" cy="1148944"/>
          </a:xfrm>
          <a:prstGeom prst="rect">
            <a:avLst/>
          </a:prstGeom>
        </p:spPr>
      </p:pic>
    </p:spTree>
    <p:extLst>
      <p:ext uri="{BB962C8B-B14F-4D97-AF65-F5344CB8AC3E}">
        <p14:creationId xmlns:p14="http://schemas.microsoft.com/office/powerpoint/2010/main" val="31849172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14:presetBounceEnd="77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7000">
                                          <p:cBhvr additive="base">
                                            <p:cTn id="11" dur="1500" fill="hold"/>
                                            <p:tgtEl>
                                              <p:spTgt spid="15"/>
                                            </p:tgtEl>
                                            <p:attrNameLst>
                                              <p:attrName>ppt_x</p:attrName>
                                            </p:attrNameLst>
                                          </p:cBhvr>
                                          <p:tavLst>
                                            <p:tav tm="0">
                                              <p:val>
                                                <p:strVal val="0-#ppt_w/2"/>
                                              </p:val>
                                            </p:tav>
                                            <p:tav tm="100000">
                                              <p:val>
                                                <p:strVal val="#ppt_x"/>
                                              </p:val>
                                            </p:tav>
                                          </p:tavLst>
                                        </p:anim>
                                        <p:anim calcmode="lin" valueType="num" p14:bounceEnd="77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77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77000">
                                          <p:cBhvr additive="base">
                                            <p:cTn id="15" dur="1500" fill="hold"/>
                                            <p:tgtEl>
                                              <p:spTgt spid="16"/>
                                            </p:tgtEl>
                                            <p:attrNameLst>
                                              <p:attrName>ppt_x</p:attrName>
                                            </p:attrNameLst>
                                          </p:cBhvr>
                                          <p:tavLst>
                                            <p:tav tm="0">
                                              <p:val>
                                                <p:strVal val="0-#ppt_w/2"/>
                                              </p:val>
                                            </p:tav>
                                            <p:tav tm="100000">
                                              <p:val>
                                                <p:strVal val="#ppt_x"/>
                                              </p:val>
                                            </p:tav>
                                          </p:tavLst>
                                        </p:anim>
                                        <p:anim calcmode="lin" valueType="num" p14:bounceEnd="77000">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77000">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14:bounceEnd="77000">
                                          <p:cBhvr additive="base">
                                            <p:cTn id="19" dur="1500" fill="hold"/>
                                            <p:tgtEl>
                                              <p:spTgt spid="14"/>
                                            </p:tgtEl>
                                            <p:attrNameLst>
                                              <p:attrName>ppt_x</p:attrName>
                                            </p:attrNameLst>
                                          </p:cBhvr>
                                          <p:tavLst>
                                            <p:tav tm="0">
                                              <p:val>
                                                <p:strVal val="0-#ppt_w/2"/>
                                              </p:val>
                                            </p:tav>
                                            <p:tav tm="100000">
                                              <p:val>
                                                <p:strVal val="#ppt_x"/>
                                              </p:val>
                                            </p:tav>
                                          </p:tavLst>
                                        </p:anim>
                                        <p:anim calcmode="lin" valueType="num" p14:bounceEnd="77000">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72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72000">
                                          <p:cBhvr additive="base">
                                            <p:cTn id="23" dur="15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72000">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14:bounceEnd="72000">
                                          <p:cBhvr additive="base">
                                            <p:cTn id="27" dur="1500" fill="hold"/>
                                            <p:tgtEl>
                                              <p:spTgt spid="3"/>
                                            </p:tgtEl>
                                            <p:attrNameLst>
                                              <p:attrName>ppt_x</p:attrName>
                                            </p:attrNameLst>
                                          </p:cBhvr>
                                          <p:tavLst>
                                            <p:tav tm="0">
                                              <p:val>
                                                <p:strVal val="0-#ppt_w/2"/>
                                              </p:val>
                                            </p:tav>
                                            <p:tav tm="100000">
                                              <p:val>
                                                <p:strVal val="#ppt_x"/>
                                              </p:val>
                                            </p:tav>
                                          </p:tavLst>
                                        </p:anim>
                                        <p:anim calcmode="lin" valueType="num" p14:bounceEnd="72000">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72000">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14:bounceEnd="72000">
                                          <p:cBhvr additive="base">
                                            <p:cTn id="31" dur="1500" fill="hold"/>
                                            <p:tgtEl>
                                              <p:spTgt spid="4"/>
                                            </p:tgtEl>
                                            <p:attrNameLst>
                                              <p:attrName>ppt_x</p:attrName>
                                            </p:attrNameLst>
                                          </p:cBhvr>
                                          <p:tavLst>
                                            <p:tav tm="0">
                                              <p:val>
                                                <p:strVal val="0-#ppt_w/2"/>
                                              </p:val>
                                            </p:tav>
                                            <p:tav tm="100000">
                                              <p:val>
                                                <p:strVal val="#ppt_x"/>
                                              </p:val>
                                            </p:tav>
                                          </p:tavLst>
                                        </p:anim>
                                        <p:anim calcmode="lin" valueType="num" p14:bounceEnd="72000">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6" presetClass="emph" presetSubtype="0" fill="hold" nodeType="withEffect">
                                      <p:stCondLst>
                                        <p:cond delay="0"/>
                                      </p:stCondLst>
                                      <p:childTnLst>
                                        <p:animScale>
                                          <p:cBhvr>
                                            <p:cTn id="8" dur="10000" fill="hold"/>
                                            <p:tgtEl>
                                              <p:spTgt spid="10"/>
                                            </p:tgtEl>
                                          </p:cBhvr>
                                          <p:by x="150000" y="150000"/>
                                        </p:animScale>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0-#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0-#ppt_w/2"/>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5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500" fill="hold"/>
                                            <p:tgtEl>
                                              <p:spTgt spid="3"/>
                                            </p:tgtEl>
                                            <p:attrNameLst>
                                              <p:attrName>ppt_x</p:attrName>
                                            </p:attrNameLst>
                                          </p:cBhvr>
                                          <p:tavLst>
                                            <p:tav tm="0">
                                              <p:val>
                                                <p:strVal val="0-#ppt_w/2"/>
                                              </p:val>
                                            </p:tav>
                                            <p:tav tm="100000">
                                              <p:val>
                                                <p:strVal val="#ppt_x"/>
                                              </p:val>
                                            </p:tav>
                                          </p:tavLst>
                                        </p:anim>
                                        <p:anim calcmode="lin" valueType="num">
                                          <p:cBhvr additive="base">
                                            <p:cTn id="28" dur="1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8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500" fill="hold"/>
                                            <p:tgtEl>
                                              <p:spTgt spid="4"/>
                                            </p:tgtEl>
                                            <p:attrNameLst>
                                              <p:attrName>ppt_x</p:attrName>
                                            </p:attrNameLst>
                                          </p:cBhvr>
                                          <p:tavLst>
                                            <p:tav tm="0">
                                              <p:val>
                                                <p:strVal val="0-#ppt_w/2"/>
                                              </p:val>
                                            </p:tav>
                                            <p:tav tm="100000">
                                              <p:val>
                                                <p:strVal val="#ppt_x"/>
                                              </p:val>
                                            </p:tav>
                                          </p:tavLst>
                                        </p:anim>
                                        <p:anim calcmode="lin" valueType="num">
                                          <p:cBhvr additive="base">
                                            <p:cTn id="32" dur="1500" fill="hold"/>
                                            <p:tgtEl>
                                              <p:spTgt spid="4"/>
                                            </p:tgtEl>
                                            <p:attrNameLst>
                                              <p:attrName>ppt_y</p:attrName>
                                            </p:attrNameLst>
                                          </p:cBhvr>
                                          <p:tavLst>
                                            <p:tav tm="0">
                                              <p:val>
                                                <p:strVal val="1+#ppt_h/2"/>
                                              </p:val>
                                            </p:tav>
                                            <p:tav tm="100000">
                                              <p:val>
                                                <p:strVal val="#ppt_y"/>
                                              </p:val>
                                            </p:tav>
                                          </p:tavLst>
                                        </p:anim>
                                      </p:childTnLst>
                                    </p:cTn>
                                  </p:par>
                                  <p:par>
                                    <p:cTn id="33" presetID="50" presetClass="path" presetSubtype="0" accel="50000" decel="50000" fill="hold" nodeType="withEffect">
                                      <p:stCondLst>
                                        <p:cond delay="800"/>
                                      </p:stCondLst>
                                      <p:childTnLst>
                                        <p:animMotion origin="layout" path="M -0.11736 0.05216 L -0.17222 0.0642 C -0.1967 0.06945 -0.23038 0.02716 -0.23316 -0.01265 L -0.23924 -0.10154 " pathEditMode="relative" rAng="10380000" ptsTypes="AAAA">
                                          <p:cBhvr>
                                            <p:cTn id="34" dur="2000" fill="hold"/>
                                            <p:tgtEl>
                                              <p:spTgt spid="15"/>
                                            </p:tgtEl>
                                            <p:attrNameLst>
                                              <p:attrName>ppt_x</p:attrName>
                                              <p:attrName>ppt_y</p:attrName>
                                            </p:attrNameLst>
                                          </p:cBhvr>
                                          <p:rCtr x="-6094" y="-7685"/>
                                        </p:animMotion>
                                      </p:childTnLst>
                                    </p:cTn>
                                  </p:par>
                                </p:childTnLst>
                              </p:cTn>
                            </p:par>
                          </p:childTnLst>
                        </p:cTn>
                      </p:par>
                    </p:childTnLst>
                  </p:cTn>
                  <p:prevCondLst>
                    <p:cond evt="onPrev" delay="0">
                      <p:tgtEl>
                        <p:sldTgt/>
                      </p:tgtEl>
                    </p:cond>
                  </p:prevCondLst>
                  <p:nextCondLst>
                    <p:cond evt="onNext" delay="0">
                      <p:tgtEl>
                        <p:sldTgt/>
                      </p:tgtEl>
                    </p:cond>
                  </p:nextCondLst>
                </p:seq>
                <p:audio>
                  <p:cMediaNode vol="9756" numSld="7" showWhenStopped="0">
                    <p:cTn id="35" repeatCount="indefinite" fill="hold" display="0">
                      <p:stCondLst>
                        <p:cond delay="indefinite"/>
                      </p:stCondLst>
                      <p:endCondLst>
                        <p:cond evt="onStopAudio" delay="0">
                          <p:tgtEl>
                            <p:sldTgt/>
                          </p:tgtEl>
                        </p:cond>
                      </p:endCondLst>
                    </p:cTn>
                    <p:tgtEl>
                      <p:spTgt spid="12"/>
                    </p:tgtEl>
                  </p:cMediaNode>
                </p:audio>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4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34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3927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13797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 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44203" y="2942178"/>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770371" y="3266250"/>
            <a:ext cx="136275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Thị</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7" name="TextBox 26"/>
          <p:cNvSpPr txBox="1"/>
          <p:nvPr/>
        </p:nvSpPr>
        <p:spPr>
          <a:xfrm>
            <a:off x="-39859" y="3609374"/>
            <a:ext cx="869353"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8" name="TextBox 27"/>
          <p:cNvSpPr txBox="1"/>
          <p:nvPr/>
        </p:nvSpPr>
        <p:spPr>
          <a:xfrm>
            <a:off x="2681556" y="430983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7"/>
                                        </p:tgtEl>
                                        <p:attrNameLst>
                                          <p:attrName>ppt_x</p:attrName>
                                        </p:attrNameLst>
                                      </p:cBhvr>
                                      <p:tavLst>
                                        <p:tav tm="0">
                                          <p:val>
                                            <p:strVal val="ppt_x"/>
                                          </p:val>
                                        </p:tav>
                                        <p:tav tm="100000">
                                          <p:val>
                                            <p:strVal val="ppt_x"/>
                                          </p:val>
                                        </p:tav>
                                      </p:tavLst>
                                    </p:anim>
                                    <p:anim calcmode="lin" valueType="num">
                                      <p:cBhvr additive="base">
                                        <p:cTn id="11" dur="500"/>
                                        <p:tgtEl>
                                          <p:spTgt spid="27"/>
                                        </p:tgtEl>
                                        <p:attrNameLst>
                                          <p:attrName>ppt_y</p:attrName>
                                        </p:attrNameLst>
                                      </p:cBhvr>
                                      <p:tavLst>
                                        <p:tav tm="0">
                                          <p:val>
                                            <p:strVal val="ppt_y"/>
                                          </p:val>
                                        </p:tav>
                                        <p:tav tm="100000">
                                          <p:val>
                                            <p:strVal val="1+ppt_h/2"/>
                                          </p:val>
                                        </p:tav>
                                      </p:tavLst>
                                    </p:anim>
                                    <p:set>
                                      <p:cBhvr>
                                        <p:cTn id="1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4162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668169"/>
            <a:ext cx="9520259" cy="220502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người con gái vùng núi Quan Yê </a:t>
            </a:r>
            <a:r>
              <a:rPr lang="vi-VN" altLang="en-US" sz="2500" dirty="0" smtClean="0">
                <a:solidFill>
                  <a:srgbClr val="002060"/>
                </a:solidFill>
                <a:latin typeface="Calibri" panose="020F0502020204030204" pitchFamily="34" charset="0"/>
                <a:cs typeface="Calibri" panose="020F0502020204030204" pitchFamily="34" charset="0"/>
              </a:rPr>
              <a:t>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1" y="4821697"/>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11274" y="2868366"/>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195336" y="3206288"/>
            <a:ext cx="2001589"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gười con gái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29504" y="3560399"/>
            <a:ext cx="268155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v</a:t>
            </a:r>
            <a:r>
              <a:rPr lang="vi-VN" altLang="en-US" sz="2500" dirty="0" smtClean="0">
                <a:solidFill>
                  <a:srgbClr val="FF0000"/>
                </a:solidFill>
                <a:latin typeface="Calibri" panose="020F0502020204030204" pitchFamily="34" charset="0"/>
                <a:cs typeface="Calibri" panose="020F0502020204030204" pitchFamily="34" charset="0"/>
              </a:rPr>
              <a:t>ùng núi Quan Yên</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8" name="TextBox 27"/>
          <p:cNvSpPr txBox="1"/>
          <p:nvPr/>
        </p:nvSpPr>
        <p:spPr>
          <a:xfrm>
            <a:off x="4138477" y="4240442"/>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55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6219" y="802679"/>
            <a:ext cx="9026228" cy="4098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3" name="圆角矩形 7"/>
          <p:cNvSpPr/>
          <p:nvPr/>
        </p:nvSpPr>
        <p:spPr>
          <a:xfrm>
            <a:off x="-196349" y="2591969"/>
            <a:ext cx="9520259" cy="220502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người con gái vùng núi Quan Yê </a:t>
            </a:r>
            <a:r>
              <a:rPr lang="vi-VN" altLang="en-US" sz="2500" dirty="0" smtClean="0">
                <a:solidFill>
                  <a:srgbClr val="002060"/>
                </a:solidFill>
                <a:latin typeface="Calibri" panose="020F0502020204030204" pitchFamily="34" charset="0"/>
                <a:cs typeface="Calibri" panose="020F0502020204030204" pitchFamily="34" charset="0"/>
              </a:rPr>
              <a:t>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Triệu Thị Trinh</a:t>
            </a:r>
            <a:r>
              <a:rPr lang="vi-VN" altLang="en-US" sz="2500" dirty="0" smtClean="0">
                <a:solidFill>
                  <a:srgbClr val="002060"/>
                </a:solidFill>
                <a:latin typeface="Calibri" panose="020F0502020204030204" pitchFamily="34" charset="0"/>
                <a:cs typeface="Calibri" panose="020F0502020204030204" pitchFamily="34" charset="0"/>
              </a:rPr>
              <a:t>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11274" y="2792166"/>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195336" y="3130088"/>
            <a:ext cx="2001589"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gười con gái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29504" y="3484199"/>
            <a:ext cx="268155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v</a:t>
            </a:r>
            <a:r>
              <a:rPr lang="vi-VN" altLang="en-US" sz="2500" dirty="0" smtClean="0">
                <a:solidFill>
                  <a:srgbClr val="FF0000"/>
                </a:solidFill>
                <a:latin typeface="Calibri" panose="020F0502020204030204" pitchFamily="34" charset="0"/>
                <a:cs typeface="Calibri" panose="020F0502020204030204" pitchFamily="34" charset="0"/>
              </a:rPr>
              <a:t>ùng núi Quan Yên</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8" name="TextBox 27"/>
          <p:cNvSpPr txBox="1"/>
          <p:nvPr/>
        </p:nvSpPr>
        <p:spPr>
          <a:xfrm>
            <a:off x="4138477" y="4174875"/>
            <a:ext cx="2244706"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3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1+ppt_h/2"/>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圆角矩形 7"/>
          <p:cNvSpPr/>
          <p:nvPr/>
        </p:nvSpPr>
        <p:spPr>
          <a:xfrm>
            <a:off x="179266" y="43015"/>
            <a:ext cx="8785468"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2:</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Hãy thay thế những từ ngữ lặp lại trong hai đoạn văn sau bằng đại từ hoặc từ ngữ đồng nghĩa:</a:t>
            </a:r>
          </a:p>
        </p:txBody>
      </p:sp>
      <p:grpSp>
        <p:nvGrpSpPr>
          <p:cNvPr id="4" name="Google Shape;1780;p42"/>
          <p:cNvGrpSpPr/>
          <p:nvPr/>
        </p:nvGrpSpPr>
        <p:grpSpPr>
          <a:xfrm rot="1227845">
            <a:off x="8787817" y="-75253"/>
            <a:ext cx="575838" cy="400692"/>
            <a:chOff x="6862425" y="660850"/>
            <a:chExt cx="1389081" cy="966580"/>
          </a:xfrm>
        </p:grpSpPr>
        <p:sp>
          <p:nvSpPr>
            <p:cNvPr id="5"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p:cNvGrpSpPr/>
          <p:nvPr/>
        </p:nvGrpSpPr>
        <p:grpSpPr>
          <a:xfrm>
            <a:off x="-191267" y="2501552"/>
            <a:ext cx="9520259" cy="2219607"/>
            <a:chOff x="-196349" y="2577388"/>
            <a:chExt cx="9520259" cy="2219607"/>
          </a:xfrm>
        </p:grpSpPr>
        <p:sp>
          <p:nvSpPr>
            <p:cNvPr id="14" name="Rectangle 13"/>
            <p:cNvSpPr/>
            <p:nvPr/>
          </p:nvSpPr>
          <p:spPr>
            <a:xfrm>
              <a:off x="49508" y="2577388"/>
              <a:ext cx="9026228" cy="2143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圆角矩形 7"/>
            <p:cNvSpPr/>
            <p:nvPr/>
          </p:nvSpPr>
          <p:spPr>
            <a:xfrm>
              <a:off x="-196349" y="2591969"/>
              <a:ext cx="9520259" cy="220502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buClrTx/>
                <a:defRPr/>
              </a:pPr>
              <a:r>
                <a:rPr lang="vi-VN" altLang="en-US" sz="2500" dirty="0" smtClean="0">
                  <a:solidFill>
                    <a:srgbClr val="002060"/>
                  </a:solidFill>
                  <a:latin typeface="Calibri" panose="020F0502020204030204" pitchFamily="34" charset="0"/>
                  <a:cs typeface="Calibri" panose="020F0502020204030204" pitchFamily="34" charset="0"/>
                </a:rPr>
                <a:t>        Hằng ngày, chứng kiến cảnh nhân dân bị giặc Ngô đánh đập, cướp bóc, </a:t>
              </a:r>
              <a:r>
                <a:rPr lang="vi-VN" altLang="en-US" sz="2500" dirty="0" smtClean="0">
                  <a:solidFill>
                    <a:schemeClr val="bg1"/>
                  </a:solidFill>
                  <a:latin typeface="Calibri" panose="020F0502020204030204" pitchFamily="34" charset="0"/>
                  <a:cs typeface="Calibri" panose="020F0502020204030204" pitchFamily="34" charset="0"/>
                </a:rPr>
                <a:t>Triệu Thị Trinh </a:t>
              </a:r>
              <a:r>
                <a:rPr lang="vi-VN" altLang="en-US" sz="2500" dirty="0" smtClean="0">
                  <a:solidFill>
                    <a:srgbClr val="002060"/>
                  </a:solidFill>
                  <a:latin typeface="Calibri" panose="020F0502020204030204" pitchFamily="34" charset="0"/>
                  <a:cs typeface="Calibri" panose="020F0502020204030204" pitchFamily="34" charset="0"/>
                </a:rPr>
                <a:t>vô cùng uất hận, nung nấu ý chí trả thù nhà, đền nợ nước, quét sạch chúng ra khỏi bờ cõi. Năm 248, </a:t>
              </a:r>
              <a:r>
                <a:rPr lang="vi-VN" altLang="en-US" sz="2500" dirty="0" smtClean="0">
                  <a:solidFill>
                    <a:schemeClr val="bg1"/>
                  </a:solidFill>
                  <a:latin typeface="Calibri" panose="020F0502020204030204" pitchFamily="34" charset="0"/>
                  <a:cs typeface="Calibri" panose="020F0502020204030204" pitchFamily="34" charset="0"/>
                </a:rPr>
                <a:t>người con gái vùng núi Quan Yê </a:t>
              </a:r>
              <a:r>
                <a:rPr lang="vi-VN" altLang="en-US" sz="2500" dirty="0" smtClean="0">
                  <a:solidFill>
                    <a:srgbClr val="002060"/>
                  </a:solidFill>
                  <a:latin typeface="Calibri" panose="020F0502020204030204" pitchFamily="34" charset="0"/>
                  <a:cs typeface="Calibri" panose="020F0502020204030204" pitchFamily="34" charset="0"/>
                </a:rPr>
                <a:t>cùng anh là Triệu Quốc Đạt lãnh đạo cuộc khởi nghĩa chống quân xâm lược. Cuộc khởi nghĩa tuy không thành công nhưng tấm gương anh dũng của </a:t>
              </a:r>
              <a:r>
                <a:rPr lang="vi-VN" altLang="en-US" sz="2500" dirty="0" smtClean="0">
                  <a:solidFill>
                    <a:schemeClr val="bg1"/>
                  </a:solidFill>
                  <a:latin typeface="Calibri" panose="020F0502020204030204" pitchFamily="34" charset="0"/>
                  <a:cs typeface="Calibri" panose="020F0502020204030204" pitchFamily="34" charset="0"/>
                </a:rPr>
                <a:t>Bà</a:t>
              </a:r>
              <a:r>
                <a:rPr lang="vi-VN" altLang="en-US" sz="2500" dirty="0" smtClean="0">
                  <a:solidFill>
                    <a:srgbClr val="002060"/>
                  </a:solidFill>
                  <a:latin typeface="Calibri" panose="020F0502020204030204" pitchFamily="34" charset="0"/>
                  <a:cs typeface="Calibri" panose="020F0502020204030204" pitchFamily="34" charset="0"/>
                </a:rPr>
                <a:t> sáng mãi với non sông, đất nước.</a:t>
              </a:r>
              <a:r>
                <a:rPr lang="en-US" altLang="en-US" sz="2500" dirty="0" smtClean="0">
                  <a:solidFill>
                    <a:srgbClr val="002060"/>
                  </a:solidFill>
                  <a:latin typeface="Calibri" panose="020F0502020204030204" pitchFamily="34" charset="0"/>
                  <a:cs typeface="Calibri" panose="020F0502020204030204" pitchFamily="34" charset="0"/>
                </a:rPr>
                <a:t>  </a:t>
              </a:r>
              <a:endParaRPr lang="en-US" altLang="en-US" sz="2500" dirty="0">
                <a:solidFill>
                  <a:srgbClr val="002060"/>
                </a:solidFill>
                <a:latin typeface="Calibri" panose="020F0502020204030204" pitchFamily="34" charset="0"/>
                <a:cs typeface="Calibri" panose="020F0502020204030204" pitchFamily="34" charset="0"/>
              </a:endParaRPr>
            </a:p>
          </p:txBody>
        </p:sp>
      </p:grpSp>
      <p:grpSp>
        <p:nvGrpSpPr>
          <p:cNvPr id="18" name="Group 17"/>
          <p:cNvGrpSpPr/>
          <p:nvPr/>
        </p:nvGrpSpPr>
        <p:grpSpPr>
          <a:xfrm>
            <a:off x="0" y="767596"/>
            <a:ext cx="9085031" cy="1823576"/>
            <a:chOff x="0" y="767596"/>
            <a:chExt cx="9085031" cy="1823576"/>
          </a:xfrm>
        </p:grpSpPr>
        <p:sp>
          <p:nvSpPr>
            <p:cNvPr id="15" name="Rectangle 14"/>
            <p:cNvSpPr/>
            <p:nvPr/>
          </p:nvSpPr>
          <p:spPr>
            <a:xfrm>
              <a:off x="56219" y="802679"/>
              <a:ext cx="9026228" cy="1698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defRPr/>
              </a:pPr>
              <a:endParaRPr lang="en-US" altLang="en-US" sz="2500"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0" y="767596"/>
              <a:ext cx="9085031" cy="1823576"/>
            </a:xfrm>
            <a:prstGeom prst="rect">
              <a:avLst/>
            </a:prstGeom>
            <a:noFill/>
          </p:spPr>
          <p:txBody>
            <a:bodyPr wrap="square" rtlCol="0">
              <a:spAutoFit/>
            </a:bodyPr>
            <a:lstStyle/>
            <a:p>
              <a:pPr algn="just">
                <a:lnSpc>
                  <a:spcPct val="90000"/>
                </a:lnSpc>
              </a:pPr>
              <a:r>
                <a:rPr lang="vi-VN" altLang="en-US" sz="2500" dirty="0" smtClean="0">
                  <a:solidFill>
                    <a:srgbClr val="002060"/>
                  </a:solidFill>
                  <a:latin typeface="Calibri" panose="020F0502020204030204" pitchFamily="34" charset="0"/>
                  <a:cs typeface="Calibri" panose="020F0502020204030204" pitchFamily="34" charset="0"/>
                </a:rPr>
                <a:t>                                  quê </a:t>
              </a:r>
              <a:r>
                <a:rPr lang="vi-VN" altLang="en-US" sz="2500" dirty="0">
                  <a:solidFill>
                    <a:srgbClr val="002060"/>
                  </a:solidFill>
                  <a:latin typeface="Calibri" panose="020F0502020204030204" pitchFamily="34" charset="0"/>
                  <a:cs typeface="Calibri" panose="020F0502020204030204" pitchFamily="34" charset="0"/>
                </a:rPr>
                <a:t>ở vùng núi Quan Yên (Thanh Hóa</a:t>
              </a:r>
              <a:r>
                <a:rPr lang="vi-VN" altLang="en-US" sz="2500" dirty="0" smtClean="0">
                  <a:solidFill>
                    <a:srgbClr val="002060"/>
                  </a:solidFill>
                  <a:latin typeface="Calibri" panose="020F0502020204030204" pitchFamily="34" charset="0"/>
                  <a:cs typeface="Calibri" panose="020F0502020204030204" pitchFamily="34" charset="0"/>
                </a:rPr>
                <a:t>)</a:t>
              </a:r>
              <a:r>
                <a:rPr lang="en-US" altLang="en-US" sz="2500" dirty="0" smtClean="0">
                  <a:solidFill>
                    <a:srgbClr val="002060"/>
                  </a:solidFill>
                  <a:latin typeface="Calibri" panose="020F0502020204030204" pitchFamily="34" charset="0"/>
                  <a:cs typeface="Calibri" panose="020F0502020204030204" pitchFamily="34" charset="0"/>
                </a:rPr>
                <a:t>.</a:t>
              </a:r>
              <a:r>
                <a:rPr lang="vi-VN" altLang="en-US" sz="2500" dirty="0">
                  <a:solidFill>
                    <a:srgbClr val="002060"/>
                  </a:solidFill>
                  <a:latin typeface="Calibri" panose="020F0502020204030204" pitchFamily="34" charset="0"/>
                  <a:cs typeface="Calibri" panose="020F0502020204030204" pitchFamily="34" charset="0"/>
                </a:rPr>
                <a:t> </a:t>
              </a:r>
              <a:r>
                <a:rPr lang="vi-VN" altLang="en-US" sz="2500" dirty="0" smtClean="0">
                  <a:solidFill>
                    <a:schemeClr val="bg1"/>
                  </a:solidFill>
                  <a:latin typeface="Calibri" panose="020F0502020204030204" pitchFamily="34" charset="0"/>
                  <a:cs typeface="Calibri" panose="020F0502020204030204" pitchFamily="34" charset="0"/>
                </a:rPr>
                <a:t>Người thiếu nữ họ Triệu </a:t>
              </a:r>
              <a:r>
                <a:rPr lang="vi-VN" altLang="en-US" sz="2500" dirty="0">
                  <a:solidFill>
                    <a:srgbClr val="002060"/>
                  </a:solidFill>
                  <a:latin typeface="Calibri" panose="020F0502020204030204" pitchFamily="34" charset="0"/>
                  <a:cs typeface="Calibri" panose="020F0502020204030204" pitchFamily="34" charset="0"/>
                </a:rPr>
                <a:t>xinh xắn, tính cách mạnh mẽ, thích võ </a:t>
              </a:r>
              <a:r>
                <a:rPr lang="vi-VN" altLang="en-US" sz="2500" dirty="0" smtClean="0">
                  <a:solidFill>
                    <a:srgbClr val="002060"/>
                  </a:solidFill>
                  <a:latin typeface="Calibri" panose="020F0502020204030204" pitchFamily="34" charset="0"/>
                  <a:cs typeface="Calibri" panose="020F0502020204030204" pitchFamily="34" charset="0"/>
                </a:rPr>
                <a:t>nghệ. </a:t>
              </a:r>
              <a:r>
                <a:rPr lang="vi-VN" altLang="en-US" sz="2500" dirty="0" smtClean="0">
                  <a:solidFill>
                    <a:schemeClr val="bg1"/>
                  </a:solidFill>
                  <a:latin typeface="Calibri" panose="020F0502020204030204" pitchFamily="34" charset="0"/>
                  <a:cs typeface="Calibri" panose="020F0502020204030204" pitchFamily="34" charset="0"/>
                </a:rPr>
                <a:t>Nàng</a:t>
              </a:r>
              <a:r>
                <a:rPr lang="vi-VN" altLang="en-US" sz="2500" dirty="0" smtClean="0">
                  <a:solidFill>
                    <a:srgbClr val="002060"/>
                  </a:solidFill>
                  <a:latin typeface="Calibri" panose="020F0502020204030204" pitchFamily="34" charset="0"/>
                  <a:cs typeface="Calibri" panose="020F0502020204030204" pitchFamily="34" charset="0"/>
                </a:rPr>
                <a:t> bắn </a:t>
              </a:r>
              <a:r>
                <a:rPr lang="vi-VN" altLang="en-US" sz="2500" dirty="0">
                  <a:solidFill>
                    <a:srgbClr val="002060"/>
                  </a:solidFill>
                  <a:latin typeface="Calibri" panose="020F0502020204030204" pitchFamily="34" charset="0"/>
                  <a:cs typeface="Calibri" panose="020F0502020204030204" pitchFamily="34" charset="0"/>
                </a:rPr>
                <a:t>cung rất giỏi, thường theo các </a:t>
              </a:r>
              <a:r>
                <a:rPr lang="vi-VN" altLang="en-US" sz="2500" dirty="0" smtClean="0">
                  <a:solidFill>
                    <a:srgbClr val="002060"/>
                  </a:solidFill>
                  <a:latin typeface="Calibri" panose="020F0502020204030204" pitchFamily="34" charset="0"/>
                  <a:cs typeface="Calibri" panose="020F0502020204030204" pitchFamily="34" charset="0"/>
                </a:rPr>
                <a:t>phường </a:t>
              </a:r>
              <a:r>
                <a:rPr lang="vi-VN" altLang="en-US" sz="2500" dirty="0">
                  <a:solidFill>
                    <a:srgbClr val="002060"/>
                  </a:solidFill>
                  <a:latin typeface="Calibri" panose="020F0502020204030204" pitchFamily="34" charset="0"/>
                  <a:cs typeface="Calibri" panose="020F0502020204030204" pitchFamily="34" charset="0"/>
                </a:rPr>
                <a:t>săn đi săn thú. Có lần, </a:t>
              </a:r>
              <a:r>
                <a:rPr lang="vi-VN" altLang="en-US" sz="2500" dirty="0" smtClean="0">
                  <a:solidFill>
                    <a:schemeClr val="bg1"/>
                  </a:solidFill>
                  <a:latin typeface="Calibri" panose="020F0502020204030204" pitchFamily="34" charset="0"/>
                  <a:cs typeface="Calibri" panose="020F0502020204030204" pitchFamily="34" charset="0"/>
                </a:rPr>
                <a:t>nàng </a:t>
              </a:r>
              <a:r>
                <a:rPr lang="vi-VN" altLang="en-US" sz="2500" dirty="0">
                  <a:solidFill>
                    <a:srgbClr val="002060"/>
                  </a:solidFill>
                  <a:latin typeface="Calibri" panose="020F0502020204030204" pitchFamily="34" charset="0"/>
                  <a:cs typeface="Calibri" panose="020F0502020204030204" pitchFamily="34" charset="0"/>
                </a:rPr>
                <a:t>đã bắn hạ một con báo gấm hung dữ trước sự thán phục của trai tráng trong vùng.</a:t>
              </a:r>
              <a:r>
                <a:rPr lang="en-US" altLang="en-US" sz="2500" dirty="0">
                  <a:solidFill>
                    <a:srgbClr val="002060"/>
                  </a:solidFill>
                  <a:latin typeface="Calibri" panose="020F0502020204030204" pitchFamily="34" charset="0"/>
                  <a:cs typeface="Calibri" panose="020F0502020204030204" pitchFamily="34" charset="0"/>
                </a:rPr>
                <a:t>  </a:t>
              </a:r>
            </a:p>
          </p:txBody>
        </p:sp>
      </p:grpSp>
      <p:sp>
        <p:nvSpPr>
          <p:cNvPr id="17" name="圆角矩形 7"/>
          <p:cNvSpPr/>
          <p:nvPr/>
        </p:nvSpPr>
        <p:spPr>
          <a:xfrm>
            <a:off x="2352782" y="4769683"/>
            <a:ext cx="6857574" cy="356447"/>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Tx/>
              <a:defRPr/>
            </a:pPr>
            <a:r>
              <a:rPr lang="vi-VN" altLang="en-US" sz="2400" b="1" dirty="0" smtClean="0">
                <a:solidFill>
                  <a:srgbClr val="002060"/>
                </a:solidFill>
                <a:cs typeface="Calibri" panose="020F0502020204030204" pitchFamily="34" charset="0"/>
              </a:rPr>
              <a:t>Theo TỪ ĐIỂN NHÂN VẬT LỊCH SỬ VIỆT NAM</a:t>
            </a:r>
            <a:r>
              <a:rPr lang="en-US" altLang="en-US" sz="2400" b="1" dirty="0" smtClean="0">
                <a:solidFill>
                  <a:srgbClr val="002060"/>
                </a:solidFill>
                <a:cs typeface="Calibri" panose="020F0502020204030204" pitchFamily="34" charset="0"/>
              </a:rPr>
              <a:t>  </a:t>
            </a:r>
            <a:endParaRPr lang="en-US" altLang="en-US" sz="2400" b="1" dirty="0">
              <a:solidFill>
                <a:srgbClr val="002060"/>
              </a:solidFill>
              <a:cs typeface="Calibri" panose="020F0502020204030204" pitchFamily="34" charset="0"/>
            </a:endParaRPr>
          </a:p>
        </p:txBody>
      </p:sp>
      <p:sp>
        <p:nvSpPr>
          <p:cNvPr id="20" name="TextBox 19"/>
          <p:cNvSpPr txBox="1"/>
          <p:nvPr/>
        </p:nvSpPr>
        <p:spPr>
          <a:xfrm>
            <a:off x="467756" y="763667"/>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1" name="TextBox 20"/>
          <p:cNvSpPr txBox="1"/>
          <p:nvPr/>
        </p:nvSpPr>
        <p:spPr>
          <a:xfrm>
            <a:off x="8202285" y="1109503"/>
            <a:ext cx="930842"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3" name="TextBox 22"/>
          <p:cNvSpPr txBox="1"/>
          <p:nvPr/>
        </p:nvSpPr>
        <p:spPr>
          <a:xfrm>
            <a:off x="8075340" y="760910"/>
            <a:ext cx="1135015" cy="438582"/>
          </a:xfrm>
          <a:prstGeom prst="rect">
            <a:avLst/>
          </a:prstGeom>
          <a:noFill/>
        </p:spPr>
        <p:txBody>
          <a:bodyPr wrap="square" rtlCol="0">
            <a:spAutoFit/>
          </a:bodyPr>
          <a:lstStyle/>
          <a:p>
            <a:pPr algn="just">
              <a:lnSpc>
                <a:spcPct val="90000"/>
              </a:lnSpc>
            </a:pPr>
            <a:r>
              <a:rPr lang="vi-VN" altLang="en-US" sz="2500" dirty="0" smtClean="0">
                <a:solidFill>
                  <a:srgbClr val="FF0000"/>
                </a:solidFill>
                <a:latin typeface="Calibri" panose="020F0502020204030204" pitchFamily="34" charset="0"/>
                <a:cs typeface="Calibri" panose="020F0502020204030204" pitchFamily="34" charset="0"/>
              </a:rPr>
              <a:t>Người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0" y="1786267"/>
            <a:ext cx="9525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àng</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5" name="TextBox 24"/>
          <p:cNvSpPr txBox="1"/>
          <p:nvPr/>
        </p:nvSpPr>
        <p:spPr>
          <a:xfrm>
            <a:off x="1316356" y="2886456"/>
            <a:ext cx="2213800" cy="438582"/>
          </a:xfrm>
          <a:prstGeom prst="rect">
            <a:avLst/>
          </a:prstGeom>
          <a:noFill/>
        </p:spPr>
        <p:txBody>
          <a:bodyPr wrap="square" rtlCol="0">
            <a:spAutoFit/>
          </a:bodyPr>
          <a:lstStyle/>
          <a:p>
            <a:pPr algn="just">
              <a:lnSpc>
                <a:spcPct val="90000"/>
              </a:lnSpc>
            </a:pPr>
            <a:r>
              <a:rPr lang="vi-VN" altLang="en-US" sz="2500" dirty="0" smtClean="0">
                <a:solidFill>
                  <a:srgbClr val="009900"/>
                </a:solidFill>
                <a:latin typeface="Calibri" panose="020F0502020204030204" pitchFamily="34" charset="0"/>
                <a:cs typeface="Calibri" panose="020F0502020204030204" pitchFamily="34" charset="0"/>
              </a:rPr>
              <a:t>Triệu </a:t>
            </a:r>
            <a:r>
              <a:rPr lang="vi-VN" altLang="en-US" sz="2500" dirty="0">
                <a:solidFill>
                  <a:srgbClr val="009900"/>
                </a:solidFill>
                <a:latin typeface="Calibri" panose="020F0502020204030204" pitchFamily="34" charset="0"/>
                <a:cs typeface="Calibri" panose="020F0502020204030204" pitchFamily="34" charset="0"/>
              </a:rPr>
              <a:t>Thị </a:t>
            </a:r>
            <a:r>
              <a:rPr lang="vi-VN" altLang="en-US" sz="2500" dirty="0" smtClean="0">
                <a:solidFill>
                  <a:srgbClr val="009900"/>
                </a:solidFill>
                <a:latin typeface="Calibri" panose="020F0502020204030204" pitchFamily="34" charset="0"/>
                <a:cs typeface="Calibri" panose="020F0502020204030204" pitchFamily="34" charset="0"/>
              </a:rPr>
              <a:t>Trinh</a:t>
            </a:r>
            <a:endParaRPr lang="en-US" altLang="en-US" sz="2500" dirty="0">
              <a:solidFill>
                <a:srgbClr val="009900"/>
              </a:solidFill>
              <a:latin typeface="Calibri" panose="020F0502020204030204" pitchFamily="34" charset="0"/>
              <a:cs typeface="Calibri" panose="020F0502020204030204" pitchFamily="34" charset="0"/>
            </a:endParaRPr>
          </a:p>
        </p:txBody>
      </p:sp>
      <p:sp>
        <p:nvSpPr>
          <p:cNvPr id="26" name="TextBox 25"/>
          <p:cNvSpPr txBox="1"/>
          <p:nvPr/>
        </p:nvSpPr>
        <p:spPr>
          <a:xfrm>
            <a:off x="7200418" y="3211381"/>
            <a:ext cx="2001589"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n</a:t>
            </a:r>
            <a:r>
              <a:rPr lang="vi-VN" altLang="en-US" sz="2500" dirty="0" smtClean="0">
                <a:solidFill>
                  <a:srgbClr val="FF0000"/>
                </a:solidFill>
                <a:latin typeface="Calibri" panose="020F0502020204030204" pitchFamily="34" charset="0"/>
                <a:cs typeface="Calibri" panose="020F0502020204030204" pitchFamily="34" charset="0"/>
              </a:rPr>
              <a:t>gười con gái</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7" name="TextBox 26"/>
          <p:cNvSpPr txBox="1"/>
          <p:nvPr/>
        </p:nvSpPr>
        <p:spPr>
          <a:xfrm>
            <a:off x="-24422" y="3573437"/>
            <a:ext cx="268155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v</a:t>
            </a:r>
            <a:r>
              <a:rPr lang="vi-VN" altLang="en-US" sz="2500" dirty="0" smtClean="0">
                <a:solidFill>
                  <a:srgbClr val="FF0000"/>
                </a:solidFill>
                <a:latin typeface="Calibri" panose="020F0502020204030204" pitchFamily="34" charset="0"/>
                <a:cs typeface="Calibri" panose="020F0502020204030204" pitchFamily="34" charset="0"/>
              </a:rPr>
              <a:t>ùng núi Quan Yên</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8" name="TextBox 27"/>
          <p:cNvSpPr txBox="1"/>
          <p:nvPr/>
        </p:nvSpPr>
        <p:spPr>
          <a:xfrm>
            <a:off x="4171310" y="4260632"/>
            <a:ext cx="581444"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b</a:t>
            </a:r>
            <a:r>
              <a:rPr lang="vi-VN" altLang="en-US" sz="2500" dirty="0" smtClean="0">
                <a:solidFill>
                  <a:srgbClr val="FF0000"/>
                </a:solidFill>
                <a:latin typeface="Calibri" panose="020F0502020204030204" pitchFamily="34" charset="0"/>
                <a:cs typeface="Calibri" panose="020F0502020204030204" pitchFamily="34" charset="0"/>
              </a:rPr>
              <a:t>à</a:t>
            </a:r>
            <a:endParaRPr lang="en-US" altLang="en-US" sz="2500" dirty="0">
              <a:solidFill>
                <a:srgbClr val="FF0000"/>
              </a:solidFill>
              <a:latin typeface="Calibri" panose="020F0502020204030204" pitchFamily="34" charset="0"/>
              <a:cs typeface="Calibri" panose="020F0502020204030204" pitchFamily="34" charset="0"/>
            </a:endParaRPr>
          </a:p>
        </p:txBody>
      </p:sp>
      <p:sp>
        <p:nvSpPr>
          <p:cNvPr id="29" name="TextBox 28"/>
          <p:cNvSpPr txBox="1"/>
          <p:nvPr/>
        </p:nvSpPr>
        <p:spPr>
          <a:xfrm>
            <a:off x="15057" y="1111103"/>
            <a:ext cx="2481806" cy="438582"/>
          </a:xfrm>
          <a:prstGeom prst="rect">
            <a:avLst/>
          </a:prstGeom>
          <a:noFill/>
        </p:spPr>
        <p:txBody>
          <a:bodyPr wrap="square" rtlCol="0">
            <a:spAutoFit/>
          </a:bodyPr>
          <a:lstStyle/>
          <a:p>
            <a:pPr algn="just">
              <a:lnSpc>
                <a:spcPct val="90000"/>
              </a:lnSpc>
            </a:pPr>
            <a:r>
              <a:rPr lang="vi-VN" altLang="en-US" sz="2500" dirty="0">
                <a:solidFill>
                  <a:srgbClr val="FF0000"/>
                </a:solidFill>
                <a:latin typeface="Calibri" panose="020F0502020204030204" pitchFamily="34" charset="0"/>
                <a:cs typeface="Calibri" panose="020F0502020204030204" pitchFamily="34" charset="0"/>
              </a:rPr>
              <a:t>t</a:t>
            </a:r>
            <a:r>
              <a:rPr lang="vi-VN" altLang="en-US" sz="2500" dirty="0" smtClean="0">
                <a:solidFill>
                  <a:srgbClr val="FF0000"/>
                </a:solidFill>
                <a:latin typeface="Calibri" panose="020F0502020204030204" pitchFamily="34" charset="0"/>
                <a:cs typeface="Calibri" panose="020F0502020204030204" pitchFamily="34" charset="0"/>
              </a:rPr>
              <a:t>hiếu nữ họ Triệu</a:t>
            </a:r>
            <a:endParaRPr lang="en-US" altLang="en-US" sz="25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1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5197" name="Google Shape;5197;p70"/>
          <p:cNvGrpSpPr/>
          <p:nvPr/>
        </p:nvGrpSpPr>
        <p:grpSpPr>
          <a:xfrm>
            <a:off x="809673" y="422399"/>
            <a:ext cx="7877480" cy="4228707"/>
            <a:chOff x="1041364" y="1516725"/>
            <a:chExt cx="10134183" cy="2064000"/>
          </a:xfrm>
        </p:grpSpPr>
        <p:sp>
          <p:nvSpPr>
            <p:cNvPr id="5198" name="Google Shape;5198;p70"/>
            <p:cNvSpPr/>
            <p:nvPr/>
          </p:nvSpPr>
          <p:spPr>
            <a:xfrm>
              <a:off x="1041364" y="1516725"/>
              <a:ext cx="10134183"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76026" y="1648788"/>
              <a:ext cx="962059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8282737" y="4100872"/>
            <a:ext cx="729337" cy="707588"/>
            <a:chOff x="4231105" y="3726627"/>
            <a:chExt cx="683348" cy="662970"/>
          </a:xfrm>
        </p:grpSpPr>
        <p:sp>
          <p:nvSpPr>
            <p:cNvPr id="5389" name="Google Shape;5389;p70"/>
            <p:cNvSpPr/>
            <p:nvPr/>
          </p:nvSpPr>
          <p:spPr>
            <a:xfrm>
              <a:off x="4231105" y="3726627"/>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1"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767564" y="199607"/>
            <a:ext cx="937533" cy="905742"/>
            <a:chOff x="1150601" y="1246362"/>
            <a:chExt cx="937533" cy="905742"/>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17484137"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705861" y="4192482"/>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7" name="Google Shape;5417;p70"/>
          <p:cNvGrpSpPr/>
          <p:nvPr/>
        </p:nvGrpSpPr>
        <p:grpSpPr>
          <a:xfrm>
            <a:off x="571425" y="167266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026" name="Picture 2" descr="Truyền thuyết Bà Triệu - Kho Tàng Truyện Cổ Tích Chọn L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45" y="844847"/>
            <a:ext cx="7163956" cy="3521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0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97"/>
                                        </p:tgtEl>
                                        <p:attrNameLst>
                                          <p:attrName>style.visibility</p:attrName>
                                        </p:attrNameLst>
                                      </p:cBhvr>
                                      <p:to>
                                        <p:strVal val="visible"/>
                                      </p:to>
                                    </p:set>
                                    <p:animEffect transition="in" filter="barn(inVertical)">
                                      <p:cBhvr>
                                        <p:cTn id="7" dur="500"/>
                                        <p:tgtEl>
                                          <p:spTgt spid="5197"/>
                                        </p:tgtEl>
                                      </p:cBhvr>
                                    </p:animEffect>
                                  </p:childTnLst>
                                </p:cTn>
                              </p:par>
                              <p:par>
                                <p:cTn id="8" presetID="16" presetClass="entr" presetSubtype="21" fill="hold" nodeType="withEffect">
                                  <p:stCondLst>
                                    <p:cond delay="0"/>
                                  </p:stCondLst>
                                  <p:childTnLst>
                                    <p:set>
                                      <p:cBhvr>
                                        <p:cTn id="9" dur="1" fill="hold">
                                          <p:stCondLst>
                                            <p:cond delay="0"/>
                                          </p:stCondLst>
                                        </p:cTn>
                                        <p:tgtEl>
                                          <p:spTgt spid="5201"/>
                                        </p:tgtEl>
                                        <p:attrNameLst>
                                          <p:attrName>style.visibility</p:attrName>
                                        </p:attrNameLst>
                                      </p:cBhvr>
                                      <p:to>
                                        <p:strVal val="visible"/>
                                      </p:to>
                                    </p:set>
                                    <p:animEffect transition="in" filter="barn(inVertical)">
                                      <p:cBhvr>
                                        <p:cTn id="10" dur="500"/>
                                        <p:tgtEl>
                                          <p:spTgt spid="5201"/>
                                        </p:tgtEl>
                                      </p:cBhvr>
                                    </p:animEffect>
                                  </p:childTnLst>
                                </p:cTn>
                              </p:par>
                              <p:par>
                                <p:cTn id="11" presetID="16" presetClass="entr" presetSubtype="21" fill="hold" nodeType="withEffect">
                                  <p:stCondLst>
                                    <p:cond delay="0"/>
                                  </p:stCondLst>
                                  <p:childTnLst>
                                    <p:set>
                                      <p:cBhvr>
                                        <p:cTn id="12" dur="1" fill="hold">
                                          <p:stCondLst>
                                            <p:cond delay="0"/>
                                          </p:stCondLst>
                                        </p:cTn>
                                        <p:tgtEl>
                                          <p:spTgt spid="5388"/>
                                        </p:tgtEl>
                                        <p:attrNameLst>
                                          <p:attrName>style.visibility</p:attrName>
                                        </p:attrNameLst>
                                      </p:cBhvr>
                                      <p:to>
                                        <p:strVal val="visible"/>
                                      </p:to>
                                    </p:set>
                                    <p:animEffect transition="in" filter="barn(inVertical)">
                                      <p:cBhvr>
                                        <p:cTn id="13" dur="500"/>
                                        <p:tgtEl>
                                          <p:spTgt spid="538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1022279" y="1234890"/>
            <a:ext cx="7099443" cy="523220"/>
          </a:xfrm>
          <a:prstGeom prst="rect">
            <a:avLst/>
          </a:prstGeom>
          <a:noFill/>
        </p:spPr>
        <p:txBody>
          <a:bodyPr wrap="square" rtlCol="0">
            <a:spAutoFit/>
          </a:bodyPr>
          <a:lstStyle/>
          <a:p>
            <a:pPr algn="ctr"/>
            <a:r>
              <a:rPr lang="vi-VN" sz="2800" b="1" dirty="0" smtClean="0">
                <a:solidFill>
                  <a:schemeClr val="accent1">
                    <a:lumMod val="75000"/>
                  </a:schemeClr>
                </a:solidFill>
                <a:latin typeface="Calibri" panose="020F0502020204030204" pitchFamily="34" charset="0"/>
                <a:cs typeface="Calibri" panose="020F0502020204030204" pitchFamily="34" charset="0"/>
              </a:rPr>
              <a:t>Gợi ý:</a:t>
            </a:r>
            <a:endParaRPr lang="en-US" sz="2800" b="1" dirty="0">
              <a:solidFill>
                <a:schemeClr val="accent1">
                  <a:lumMod val="75000"/>
                </a:schemeClr>
              </a:solidFill>
              <a:latin typeface="Calibri" panose="020F0502020204030204" pitchFamily="34" charset="0"/>
              <a:cs typeface="Calibri" panose="020F0502020204030204" pitchFamily="34" charset="0"/>
            </a:endParaRPr>
          </a:p>
        </p:txBody>
      </p:sp>
      <p:sp>
        <p:nvSpPr>
          <p:cNvPr id="36" name="圆角矩形 7"/>
          <p:cNvSpPr/>
          <p:nvPr/>
        </p:nvSpPr>
        <p:spPr>
          <a:xfrm>
            <a:off x="49753" y="277369"/>
            <a:ext cx="8802482"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a:t>
            </a:r>
            <a:r>
              <a:rPr lang="vi-VN" sz="2600" b="1" u="sng" dirty="0">
                <a:solidFill>
                  <a:schemeClr val="accent1">
                    <a:lumMod val="75000"/>
                  </a:schemeClr>
                </a:solidFill>
                <a:latin typeface="Calibri" panose="020F0502020204030204" pitchFamily="34" charset="0"/>
                <a:cs typeface="Calibri" panose="020F0502020204030204" pitchFamily="34" charset="0"/>
              </a:rPr>
              <a:t>3</a:t>
            </a:r>
            <a:r>
              <a:rPr lang="vi-VN" sz="2600" b="1" u="sng" dirty="0" smtClean="0">
                <a:solidFill>
                  <a:schemeClr val="accent1">
                    <a:lumMod val="75000"/>
                  </a:schemeClr>
                </a:solidFill>
                <a:latin typeface="Calibri" panose="020F0502020204030204" pitchFamily="34" charset="0"/>
                <a:cs typeface="Calibri" panose="020F0502020204030204" pitchFamily="34" charset="0"/>
              </a:rPr>
              <a:t>:</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Viết một đoạn văn ngắn kể về một tấm gương hiếu học, trong đó có sử dụng phép thay thế từ ngữ để liên kết câu.</a:t>
            </a:r>
          </a:p>
        </p:txBody>
      </p:sp>
      <p:grpSp>
        <p:nvGrpSpPr>
          <p:cNvPr id="4" name="Group 3"/>
          <p:cNvGrpSpPr/>
          <p:nvPr/>
        </p:nvGrpSpPr>
        <p:grpSpPr>
          <a:xfrm>
            <a:off x="1109511" y="1762630"/>
            <a:ext cx="7426099" cy="541102"/>
            <a:chOff x="1109511" y="1762630"/>
            <a:chExt cx="7426099" cy="541102"/>
          </a:xfrm>
        </p:grpSpPr>
        <p:sp>
          <p:nvSpPr>
            <p:cNvPr id="37" name="TextBox 36"/>
            <p:cNvSpPr txBox="1"/>
            <p:nvPr/>
          </p:nvSpPr>
          <p:spPr>
            <a:xfrm>
              <a:off x="1436167" y="1780512"/>
              <a:ext cx="7099443" cy="523220"/>
            </a:xfrm>
            <a:prstGeom prst="rect">
              <a:avLst/>
            </a:prstGeom>
            <a:noFill/>
          </p:spPr>
          <p:txBody>
            <a:bodyPr wrap="square" rtlCol="0">
              <a:spAutoFit/>
            </a:bodyPr>
            <a:lstStyle/>
            <a:p>
              <a:pPr algn="just"/>
              <a:r>
                <a:rPr lang="vi-VN" sz="2800" b="1" dirty="0" smtClean="0">
                  <a:solidFill>
                    <a:srgbClr val="002060"/>
                  </a:solidFill>
                  <a:latin typeface="Calibri" panose="020F0502020204030204" pitchFamily="34" charset="0"/>
                  <a:cs typeface="Calibri" panose="020F0502020204030204" pitchFamily="34" charset="0"/>
                </a:rPr>
                <a:t> Tấm gương hiếu học mà em chọn là ai?</a:t>
              </a:r>
            </a:p>
          </p:txBody>
        </p:sp>
        <p:grpSp>
          <p:nvGrpSpPr>
            <p:cNvPr id="41" name="Google Shape;2692;p48"/>
            <p:cNvGrpSpPr/>
            <p:nvPr/>
          </p:nvGrpSpPr>
          <p:grpSpPr>
            <a:xfrm>
              <a:off x="1109511" y="1762630"/>
              <a:ext cx="507133" cy="462655"/>
              <a:chOff x="6221761" y="3225418"/>
              <a:chExt cx="1042776" cy="960951"/>
            </a:xfrm>
          </p:grpSpPr>
          <p:sp>
            <p:nvSpPr>
              <p:cNvPr id="42"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1109510" y="2345764"/>
            <a:ext cx="7516915" cy="523220"/>
            <a:chOff x="1109510" y="2345764"/>
            <a:chExt cx="7516915" cy="523220"/>
          </a:xfrm>
        </p:grpSpPr>
        <p:sp>
          <p:nvSpPr>
            <p:cNvPr id="38" name="TextBox 37"/>
            <p:cNvSpPr txBox="1"/>
            <p:nvPr/>
          </p:nvSpPr>
          <p:spPr>
            <a:xfrm>
              <a:off x="1526982" y="2345764"/>
              <a:ext cx="7099443" cy="523220"/>
            </a:xfrm>
            <a:prstGeom prst="rect">
              <a:avLst/>
            </a:prstGeom>
            <a:noFill/>
          </p:spPr>
          <p:txBody>
            <a:bodyPr wrap="square" rtlCol="0">
              <a:spAutoFit/>
            </a:bodyPr>
            <a:lstStyle/>
            <a:p>
              <a:pPr algn="just"/>
              <a:r>
                <a:rPr lang="vi-VN" sz="2800" b="1" dirty="0" smtClean="0">
                  <a:solidFill>
                    <a:srgbClr val="002060"/>
                  </a:solidFill>
                  <a:latin typeface="Calibri" panose="020F0502020204030204" pitchFamily="34" charset="0"/>
                  <a:cs typeface="Calibri" panose="020F0502020204030204" pitchFamily="34" charset="0"/>
                </a:rPr>
                <a:t>Người đó như thế nào?</a:t>
              </a:r>
            </a:p>
          </p:txBody>
        </p:sp>
        <p:grpSp>
          <p:nvGrpSpPr>
            <p:cNvPr id="66" name="Google Shape;2692;p48"/>
            <p:cNvGrpSpPr/>
            <p:nvPr/>
          </p:nvGrpSpPr>
          <p:grpSpPr>
            <a:xfrm>
              <a:off x="1109510" y="2346505"/>
              <a:ext cx="507133" cy="462655"/>
              <a:chOff x="6221761" y="3225418"/>
              <a:chExt cx="1042776" cy="960951"/>
            </a:xfrm>
          </p:grpSpPr>
          <p:sp>
            <p:nvSpPr>
              <p:cNvPr id="67"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8"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p:cNvGrpSpPr/>
          <p:nvPr/>
        </p:nvGrpSpPr>
        <p:grpSpPr>
          <a:xfrm>
            <a:off x="1095434" y="2855522"/>
            <a:ext cx="7257673" cy="954107"/>
            <a:chOff x="1095434" y="2855522"/>
            <a:chExt cx="7257673" cy="954107"/>
          </a:xfrm>
        </p:grpSpPr>
        <p:sp>
          <p:nvSpPr>
            <p:cNvPr id="39" name="TextBox 38"/>
            <p:cNvSpPr txBox="1"/>
            <p:nvPr/>
          </p:nvSpPr>
          <p:spPr>
            <a:xfrm>
              <a:off x="1538025" y="2855522"/>
              <a:ext cx="6815082" cy="954107"/>
            </a:xfrm>
            <a:prstGeom prst="rect">
              <a:avLst/>
            </a:prstGeom>
            <a:noFill/>
          </p:spPr>
          <p:txBody>
            <a:bodyPr wrap="square" rtlCol="0">
              <a:spAutoFit/>
            </a:bodyPr>
            <a:lstStyle/>
            <a:p>
              <a:pPr algn="just"/>
              <a:r>
                <a:rPr lang="vi-VN" sz="2800" b="1" dirty="0" smtClean="0">
                  <a:solidFill>
                    <a:srgbClr val="002060"/>
                  </a:solidFill>
                  <a:latin typeface="Calibri" panose="020F0502020204030204" pitchFamily="34" charset="0"/>
                  <a:cs typeface="Calibri" panose="020F0502020204030204" pitchFamily="34" charset="0"/>
                </a:rPr>
                <a:t>Chúng ta có thể dùng những từ ngữ nào để chỉ nhân vật đó?</a:t>
              </a:r>
            </a:p>
          </p:txBody>
        </p:sp>
        <p:grpSp>
          <p:nvGrpSpPr>
            <p:cNvPr id="90" name="Google Shape;2692;p48"/>
            <p:cNvGrpSpPr/>
            <p:nvPr/>
          </p:nvGrpSpPr>
          <p:grpSpPr>
            <a:xfrm>
              <a:off x="1095434" y="3033639"/>
              <a:ext cx="507133" cy="462655"/>
              <a:chOff x="6221761" y="3225418"/>
              <a:chExt cx="1042776" cy="960951"/>
            </a:xfrm>
          </p:grpSpPr>
          <p:sp>
            <p:nvSpPr>
              <p:cNvPr id="91"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2"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02872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8081767" y="994619"/>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6" name="圆角矩形 7"/>
          <p:cNvSpPr/>
          <p:nvPr/>
        </p:nvSpPr>
        <p:spPr>
          <a:xfrm>
            <a:off x="0" y="277369"/>
            <a:ext cx="8852235" cy="702016"/>
          </a:xfrm>
          <a:prstGeom prst="roundRect">
            <a:avLst>
              <a:gd name="adj" fmla="val 22936"/>
            </a:avLst>
          </a:prstGeom>
          <a:solidFill>
            <a:schemeClr val="bg1"/>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sz="2600" b="1" u="sng" dirty="0" smtClean="0">
                <a:solidFill>
                  <a:schemeClr val="accent1">
                    <a:lumMod val="75000"/>
                  </a:schemeClr>
                </a:solidFill>
                <a:latin typeface="Calibri" panose="020F0502020204030204" pitchFamily="34" charset="0"/>
                <a:cs typeface="Calibri" panose="020F0502020204030204" pitchFamily="34" charset="0"/>
              </a:rPr>
              <a:t>Bài </a:t>
            </a:r>
            <a:r>
              <a:rPr lang="vi-VN" sz="2600" b="1" u="sng" dirty="0">
                <a:solidFill>
                  <a:schemeClr val="accent1">
                    <a:lumMod val="75000"/>
                  </a:schemeClr>
                </a:solidFill>
                <a:latin typeface="Calibri" panose="020F0502020204030204" pitchFamily="34" charset="0"/>
                <a:cs typeface="Calibri" panose="020F0502020204030204" pitchFamily="34" charset="0"/>
              </a:rPr>
              <a:t>3</a:t>
            </a:r>
            <a:r>
              <a:rPr lang="vi-VN" sz="2600" b="1" u="sng" dirty="0" smtClean="0">
                <a:solidFill>
                  <a:schemeClr val="accent1">
                    <a:lumMod val="75000"/>
                  </a:schemeClr>
                </a:solidFill>
                <a:latin typeface="Calibri" panose="020F0502020204030204" pitchFamily="34" charset="0"/>
                <a:cs typeface="Calibri" panose="020F0502020204030204" pitchFamily="34" charset="0"/>
              </a:rPr>
              <a:t>:</a:t>
            </a:r>
            <a:r>
              <a:rPr lang="vi-VN" sz="2600" b="1" dirty="0" smtClean="0">
                <a:solidFill>
                  <a:schemeClr val="accent1">
                    <a:lumMod val="75000"/>
                  </a:schemeClr>
                </a:solidFill>
                <a:latin typeface="Calibri" panose="020F0502020204030204" pitchFamily="34" charset="0"/>
                <a:cs typeface="Calibri" panose="020F0502020204030204" pitchFamily="34" charset="0"/>
              </a:rPr>
              <a:t> </a:t>
            </a:r>
            <a:r>
              <a:rPr lang="vi-VN" sz="2600" dirty="0" smtClean="0">
                <a:solidFill>
                  <a:schemeClr val="accent1">
                    <a:lumMod val="75000"/>
                  </a:schemeClr>
                </a:solidFill>
                <a:latin typeface="Calibri" panose="020F0502020204030204" pitchFamily="34" charset="0"/>
                <a:cs typeface="Calibri" panose="020F0502020204030204" pitchFamily="34" charset="0"/>
              </a:rPr>
              <a:t>Viết một đoạn văn ngắn kể về một tấm gương hiếu học, trong đó có sử dụng phép thay thế từ ngữ để liên kết câu.</a:t>
            </a:r>
          </a:p>
        </p:txBody>
      </p:sp>
      <p:sp>
        <p:nvSpPr>
          <p:cNvPr id="141" name="TextBox 140"/>
          <p:cNvSpPr txBox="1"/>
          <p:nvPr/>
        </p:nvSpPr>
        <p:spPr>
          <a:xfrm>
            <a:off x="1041991" y="1291045"/>
            <a:ext cx="7337731" cy="2613023"/>
          </a:xfrm>
          <a:prstGeom prst="rect">
            <a:avLst/>
          </a:prstGeom>
          <a:noFill/>
        </p:spPr>
        <p:txBody>
          <a:bodyPr wrap="square" rtlCol="0">
            <a:spAutoFit/>
          </a:bodyPr>
          <a:lstStyle/>
          <a:p>
            <a:pPr algn="just">
              <a:lnSpc>
                <a:spcPct val="90000"/>
              </a:lnSpc>
            </a:pPr>
            <a:r>
              <a:rPr lang="vi-VN" altLang="en-US" sz="2600" b="1" dirty="0" smtClean="0">
                <a:solidFill>
                  <a:srgbClr val="002060"/>
                </a:solidFill>
                <a:latin typeface="Calibri" panose="020F0502020204030204" pitchFamily="34" charset="0"/>
                <a:cs typeface="Calibri" panose="020F0502020204030204" pitchFamily="34" charset="0"/>
              </a:rPr>
              <a:t>Mạc Đĩnh Chi nhà nghèo nhưng rất hiếu học. Hàng ngày, mỗi lần đi gánh qua ngôi trường gần nhà, ................................... nép vào hiên nghe lỏm. Thấy ............................ nhưng ham học, thầy giáo nhận ....................... vào học. Nhờ thông minh, chăm chỉ, ....................................... gánh củi ngày nào đã trở thành trò giỏi nhất trường.</a:t>
            </a:r>
            <a:endParaRPr lang="en-US" altLang="en-US" sz="2600" b="1" dirty="0">
              <a:solidFill>
                <a:srgbClr val="002060"/>
              </a:solidFill>
              <a:latin typeface="Calibri" panose="020F0502020204030204" pitchFamily="34" charset="0"/>
              <a:cs typeface="Calibri" panose="020F0502020204030204" pitchFamily="34" charset="0"/>
            </a:endParaRPr>
          </a:p>
        </p:txBody>
      </p:sp>
      <p:sp>
        <p:nvSpPr>
          <p:cNvPr id="142" name="圆角矩形 7"/>
          <p:cNvSpPr/>
          <p:nvPr/>
        </p:nvSpPr>
        <p:spPr>
          <a:xfrm>
            <a:off x="1356456" y="4008312"/>
            <a:ext cx="1345647"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a:t>
            </a: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ậu bé, </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43" name="圆角矩形 7"/>
          <p:cNvSpPr/>
          <p:nvPr/>
        </p:nvSpPr>
        <p:spPr>
          <a:xfrm>
            <a:off x="4710856" y="3983877"/>
            <a:ext cx="3078514"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cậu học trò họ Mạc. </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44" name="圆角矩形 7"/>
          <p:cNvSpPr/>
          <p:nvPr/>
        </p:nvSpPr>
        <p:spPr>
          <a:xfrm>
            <a:off x="3157519" y="3990779"/>
            <a:ext cx="1795127"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trò nghèo,</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45" name="圆角矩形 7"/>
          <p:cNvSpPr/>
          <p:nvPr/>
        </p:nvSpPr>
        <p:spPr>
          <a:xfrm>
            <a:off x="2465276" y="3997726"/>
            <a:ext cx="923134"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cậu,</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46" name="圆角矩形 7"/>
          <p:cNvSpPr/>
          <p:nvPr/>
        </p:nvSpPr>
        <p:spPr>
          <a:xfrm>
            <a:off x="1999277" y="1942725"/>
            <a:ext cx="1345647"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a:t>
            </a: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ậu bé </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48" name="圆角矩形 7"/>
          <p:cNvSpPr/>
          <p:nvPr/>
        </p:nvSpPr>
        <p:spPr>
          <a:xfrm>
            <a:off x="1362392" y="2294921"/>
            <a:ext cx="1795127"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trò nghèo,</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49" name="圆角矩形 7"/>
          <p:cNvSpPr/>
          <p:nvPr/>
        </p:nvSpPr>
        <p:spPr>
          <a:xfrm>
            <a:off x="1748966" y="2640636"/>
            <a:ext cx="923134"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cậu</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50" name="圆角矩形 7"/>
          <p:cNvSpPr/>
          <p:nvPr/>
        </p:nvSpPr>
        <p:spPr>
          <a:xfrm>
            <a:off x="1216011" y="3007585"/>
            <a:ext cx="3078514" cy="453491"/>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cậu học trò họ Mạc </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15680281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randombar(horizontal)">
                                      <p:cBhvr>
                                        <p:cTn id="7" dur="500"/>
                                        <p:tgtEl>
                                          <p:spTgt spid="1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randombar(horizontal)">
                                      <p:cBhvr>
                                        <p:cTn id="10" dur="500"/>
                                        <p:tgtEl>
                                          <p:spTgt spid="14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randombar(horizontal)">
                                      <p:cBhvr>
                                        <p:cTn id="13" dur="500"/>
                                        <p:tgtEl>
                                          <p:spTgt spid="14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randombar(horizontal)">
                                      <p:cBhvr>
                                        <p:cTn id="16" dur="500"/>
                                        <p:tgtEl>
                                          <p:spTgt spid="14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randombar(horizontal)">
                                      <p:cBhvr>
                                        <p:cTn id="21" dur="500"/>
                                        <p:tgtEl>
                                          <p:spTgt spid="146"/>
                                        </p:tgtEl>
                                      </p:cBhvr>
                                    </p:animEffect>
                                  </p:childTnLst>
                                </p:cTn>
                              </p:par>
                              <p:par>
                                <p:cTn id="22" presetID="10" presetClass="exit" presetSubtype="0" fill="hold" grpId="1" nodeType="withEffect">
                                  <p:stCondLst>
                                    <p:cond delay="0"/>
                                  </p:stCondLst>
                                  <p:childTnLst>
                                    <p:animEffect transition="out" filter="fade">
                                      <p:cBhvr>
                                        <p:cTn id="23" dur="500"/>
                                        <p:tgtEl>
                                          <p:spTgt spid="142"/>
                                        </p:tgtEl>
                                      </p:cBhvr>
                                    </p:animEffect>
                                    <p:set>
                                      <p:cBhvr>
                                        <p:cTn id="24" dur="1" fill="hold">
                                          <p:stCondLst>
                                            <p:cond delay="499"/>
                                          </p:stCondLst>
                                        </p:cTn>
                                        <p:tgtEl>
                                          <p:spTgt spid="14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randombar(horizontal)">
                                      <p:cBhvr>
                                        <p:cTn id="29" dur="500"/>
                                        <p:tgtEl>
                                          <p:spTgt spid="148"/>
                                        </p:tgtEl>
                                      </p:cBhvr>
                                    </p:animEffect>
                                  </p:childTnLst>
                                </p:cTn>
                              </p:par>
                              <p:par>
                                <p:cTn id="30" presetID="10" presetClass="exit" presetSubtype="0" fill="hold" grpId="1" nodeType="withEffect">
                                  <p:stCondLst>
                                    <p:cond delay="0"/>
                                  </p:stCondLst>
                                  <p:childTnLst>
                                    <p:animEffect transition="out" filter="fade">
                                      <p:cBhvr>
                                        <p:cTn id="31" dur="500"/>
                                        <p:tgtEl>
                                          <p:spTgt spid="144"/>
                                        </p:tgtEl>
                                      </p:cBhvr>
                                    </p:animEffect>
                                    <p:set>
                                      <p:cBhvr>
                                        <p:cTn id="32" dur="1" fill="hold">
                                          <p:stCondLst>
                                            <p:cond delay="499"/>
                                          </p:stCondLst>
                                        </p:cTn>
                                        <p:tgtEl>
                                          <p:spTgt spid="1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randombar(horizontal)">
                                      <p:cBhvr>
                                        <p:cTn id="37" dur="500"/>
                                        <p:tgtEl>
                                          <p:spTgt spid="149"/>
                                        </p:tgtEl>
                                      </p:cBhvr>
                                    </p:animEffect>
                                  </p:childTnLst>
                                </p:cTn>
                              </p:par>
                              <p:par>
                                <p:cTn id="38" presetID="10" presetClass="exit" presetSubtype="0" fill="hold" grpId="1" nodeType="withEffect">
                                  <p:stCondLst>
                                    <p:cond delay="0"/>
                                  </p:stCondLst>
                                  <p:childTnLst>
                                    <p:animEffect transition="out" filter="fade">
                                      <p:cBhvr>
                                        <p:cTn id="39" dur="500"/>
                                        <p:tgtEl>
                                          <p:spTgt spid="145"/>
                                        </p:tgtEl>
                                      </p:cBhvr>
                                    </p:animEffect>
                                    <p:set>
                                      <p:cBhvr>
                                        <p:cTn id="40" dur="1" fill="hold">
                                          <p:stCondLst>
                                            <p:cond delay="499"/>
                                          </p:stCondLst>
                                        </p:cTn>
                                        <p:tgtEl>
                                          <p:spTgt spid="1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randombar(horizontal)">
                                      <p:cBhvr>
                                        <p:cTn id="45" dur="500"/>
                                        <p:tgtEl>
                                          <p:spTgt spid="150"/>
                                        </p:tgtEl>
                                      </p:cBhvr>
                                    </p:animEffect>
                                  </p:childTnLst>
                                </p:cTn>
                              </p:par>
                              <p:par>
                                <p:cTn id="46" presetID="10" presetClass="exit" presetSubtype="0" fill="hold" grpId="1" nodeType="withEffect">
                                  <p:stCondLst>
                                    <p:cond delay="0"/>
                                  </p:stCondLst>
                                  <p:childTnLst>
                                    <p:animEffect transition="out" filter="fade">
                                      <p:cBhvr>
                                        <p:cTn id="47" dur="500"/>
                                        <p:tgtEl>
                                          <p:spTgt spid="143"/>
                                        </p:tgtEl>
                                      </p:cBhvr>
                                    </p:animEffect>
                                    <p:set>
                                      <p:cBhvr>
                                        <p:cTn id="48" dur="1" fill="hold">
                                          <p:stCondLst>
                                            <p:cond delay="499"/>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43" grpId="0"/>
      <p:bldP spid="143" grpId="1"/>
      <p:bldP spid="144" grpId="0"/>
      <p:bldP spid="144" grpId="1"/>
      <p:bldP spid="145" grpId="0"/>
      <p:bldP spid="145" grpId="1"/>
      <p:bldP spid="146" grpId="0"/>
      <p:bldP spid="148" grpId="0"/>
      <p:bldP spid="149" grpId="0"/>
      <p:bldP spid="1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4" name="Google Shape;1614;p40"/>
          <p:cNvSpPr txBox="1">
            <a:spLocks noGrp="1"/>
          </p:cNvSpPr>
          <p:nvPr>
            <p:ph type="title"/>
          </p:nvPr>
        </p:nvSpPr>
        <p:spPr>
          <a:xfrm>
            <a:off x="2933591" y="400495"/>
            <a:ext cx="3276818"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solidFill>
                  <a:schemeClr val="accent1">
                    <a:lumMod val="75000"/>
                  </a:schemeClr>
                </a:solidFill>
                <a:latin typeface="Pattaya" panose="00000500000000000000" pitchFamily="2" charset="-34"/>
                <a:cs typeface="Pattaya" panose="00000500000000000000" pitchFamily="2" charset="-34"/>
              </a:rPr>
              <a:t>Đánh giá 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sp>
        <p:nvSpPr>
          <p:cNvPr id="137" name="Google Shape;1613;p40"/>
          <p:cNvSpPr/>
          <p:nvPr/>
        </p:nvSpPr>
        <p:spPr>
          <a:xfrm>
            <a:off x="731432" y="3485124"/>
            <a:ext cx="8186537" cy="825816"/>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38;p40"/>
          <p:cNvSpPr txBox="1">
            <a:spLocks noGrp="1"/>
          </p:cNvSpPr>
          <p:nvPr>
            <p:ph type="title" idx="2"/>
          </p:nvPr>
        </p:nvSpPr>
        <p:spPr>
          <a:xfrm>
            <a:off x="1594759" y="3538274"/>
            <a:ext cx="6856531" cy="725106"/>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Viết đoạn văn có sử dụng phép thay thế từ ngữ để liên kết câu</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39" name="Google Shape;1612;p40"/>
          <p:cNvSpPr/>
          <p:nvPr/>
        </p:nvSpPr>
        <p:spPr>
          <a:xfrm flipH="1">
            <a:off x="287078" y="2258934"/>
            <a:ext cx="7882611" cy="788982"/>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3;p40"/>
          <p:cNvSpPr/>
          <p:nvPr/>
        </p:nvSpPr>
        <p:spPr>
          <a:xfrm>
            <a:off x="808092" y="1036341"/>
            <a:ext cx="7869698" cy="800769"/>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615;p40"/>
          <p:cNvGrpSpPr/>
          <p:nvPr/>
        </p:nvGrpSpPr>
        <p:grpSpPr>
          <a:xfrm>
            <a:off x="583901" y="954655"/>
            <a:ext cx="1047475" cy="1141175"/>
            <a:chOff x="7280928" y="248078"/>
            <a:chExt cx="1047475" cy="1141175"/>
          </a:xfrm>
        </p:grpSpPr>
        <p:sp>
          <p:nvSpPr>
            <p:cNvPr id="142"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38;p40"/>
          <p:cNvSpPr txBox="1">
            <a:spLocks noGrp="1"/>
          </p:cNvSpPr>
          <p:nvPr>
            <p:ph type="title" idx="2"/>
          </p:nvPr>
        </p:nvSpPr>
        <p:spPr>
          <a:xfrm>
            <a:off x="1588744" y="1218227"/>
            <a:ext cx="6643971"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Chỉ ra được những từ ngữ thay thế và tác dụng của việc liên kết câu bằng cách thay thế từ ngữ</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 name="Google Shape;1650;p40"/>
          <p:cNvGrpSpPr/>
          <p:nvPr/>
        </p:nvGrpSpPr>
        <p:grpSpPr>
          <a:xfrm>
            <a:off x="7646840" y="2043949"/>
            <a:ext cx="1187700" cy="1158325"/>
            <a:chOff x="4354400" y="172400"/>
            <a:chExt cx="1187700" cy="1158325"/>
          </a:xfrm>
        </p:grpSpPr>
        <p:sp>
          <p:nvSpPr>
            <p:cNvPr id="166"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7"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682;p40"/>
          <p:cNvGrpSpPr/>
          <p:nvPr/>
        </p:nvGrpSpPr>
        <p:grpSpPr>
          <a:xfrm>
            <a:off x="1491498" y="4232029"/>
            <a:ext cx="155400" cy="155400"/>
            <a:chOff x="1666623" y="2623621"/>
            <a:chExt cx="155400" cy="155400"/>
          </a:xfrm>
        </p:grpSpPr>
        <p:sp>
          <p:nvSpPr>
            <p:cNvPr id="198"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9"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0" name="Google Shape;1685;p40"/>
          <p:cNvGrpSpPr/>
          <p:nvPr/>
        </p:nvGrpSpPr>
        <p:grpSpPr>
          <a:xfrm flipH="1">
            <a:off x="1040881" y="3827782"/>
            <a:ext cx="450609" cy="494091"/>
            <a:chOff x="1584644" y="2497374"/>
            <a:chExt cx="450609" cy="494091"/>
          </a:xfrm>
        </p:grpSpPr>
        <p:sp>
          <p:nvSpPr>
            <p:cNvPr id="201"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1638;p40"/>
          <p:cNvSpPr txBox="1">
            <a:spLocks noGrp="1"/>
          </p:cNvSpPr>
          <p:nvPr>
            <p:ph type="title" idx="2"/>
          </p:nvPr>
        </p:nvSpPr>
        <p:spPr>
          <a:xfrm>
            <a:off x="185551" y="2258329"/>
            <a:ext cx="7436201" cy="8860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Vận dụng phép liên kết bằng cách thay thế những từ ngữ lặp lại để diễn đạt lại đoạn văn, tránh lặp từ</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204" name="Google Shape;1428;p37"/>
          <p:cNvGrpSpPr/>
          <p:nvPr/>
        </p:nvGrpSpPr>
        <p:grpSpPr>
          <a:xfrm>
            <a:off x="594235" y="3026356"/>
            <a:ext cx="1052663" cy="1388349"/>
            <a:chOff x="935712" y="3255323"/>
            <a:chExt cx="927525" cy="1294200"/>
          </a:xfrm>
        </p:grpSpPr>
        <p:sp>
          <p:nvSpPr>
            <p:cNvPr id="205"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6"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4"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818902" y="112404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125793" y="240351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Green Tick Icon Png, Cliparts &amp;amp; Cartoons - Jing.fm">
            <a:extLst>
              <a:ext uri="{FF2B5EF4-FFF2-40B4-BE49-F238E27FC236}">
                <a16:creationId xmlns:a16="http://schemas.microsoft.com/office/drawing/2014/main" xmlns=""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8249031" y="3637068"/>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9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41"/>
                                        </p:tgtEl>
                                        <p:attrNameLst>
                                          <p:attrName>style.visibility</p:attrName>
                                        </p:attrNameLst>
                                      </p:cBhvr>
                                      <p:to>
                                        <p:strVal val="visible"/>
                                      </p:to>
                                    </p:set>
                                    <p:anim calcmode="lin" valueType="num">
                                      <p:cBhvr additive="base">
                                        <p:cTn id="14" dur="500" fill="hold"/>
                                        <p:tgtEl>
                                          <p:spTgt spid="141"/>
                                        </p:tgtEl>
                                        <p:attrNameLst>
                                          <p:attrName>ppt_x</p:attrName>
                                        </p:attrNameLst>
                                      </p:cBhvr>
                                      <p:tavLst>
                                        <p:tav tm="0">
                                          <p:val>
                                            <p:strVal val="0-#ppt_w/2"/>
                                          </p:val>
                                        </p:tav>
                                        <p:tav tm="100000">
                                          <p:val>
                                            <p:strVal val="#ppt_x"/>
                                          </p:val>
                                        </p:tav>
                                      </p:tavLst>
                                    </p:anim>
                                    <p:anim calcmode="lin" valueType="num">
                                      <p:cBhvr additive="base">
                                        <p:cTn id="15" dur="500" fill="hold"/>
                                        <p:tgtEl>
                                          <p:spTgt spid="141"/>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fill="hold"/>
                                        <p:tgtEl>
                                          <p:spTgt spid="140"/>
                                        </p:tgtEl>
                                        <p:attrNameLst>
                                          <p:attrName>ppt_x</p:attrName>
                                        </p:attrNameLst>
                                      </p:cBhvr>
                                      <p:tavLst>
                                        <p:tav tm="0">
                                          <p:val>
                                            <p:strVal val="0-#ppt_w/2"/>
                                          </p:val>
                                        </p:tav>
                                        <p:tav tm="100000">
                                          <p:val>
                                            <p:strVal val="#ppt_x"/>
                                          </p:val>
                                        </p:tav>
                                      </p:tavLst>
                                    </p:anim>
                                    <p:anim calcmode="lin" valueType="num">
                                      <p:cBhvr additive="base">
                                        <p:cTn id="19" dur="500" fill="hold"/>
                                        <p:tgtEl>
                                          <p:spTgt spid="14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anim calcmode="lin" valueType="num">
                                      <p:cBhvr>
                                        <p:cTn id="24" dur="1000" fill="hold"/>
                                        <p:tgtEl>
                                          <p:spTgt spid="164"/>
                                        </p:tgtEl>
                                        <p:attrNameLst>
                                          <p:attrName>ppt_x</p:attrName>
                                        </p:attrNameLst>
                                      </p:cBhvr>
                                      <p:tavLst>
                                        <p:tav tm="0">
                                          <p:val>
                                            <p:strVal val="#ppt_x"/>
                                          </p:val>
                                        </p:tav>
                                        <p:tav tm="100000">
                                          <p:val>
                                            <p:strVal val="#ppt_x"/>
                                          </p:val>
                                        </p:tav>
                                      </p:tavLst>
                                    </p:anim>
                                    <p:anim calcmode="lin" valueType="num">
                                      <p:cBhvr>
                                        <p:cTn id="25"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39"/>
                                        </p:tgtEl>
                                        <p:attrNameLst>
                                          <p:attrName>style.visibility</p:attrName>
                                        </p:attrNameLst>
                                      </p:cBhvr>
                                      <p:to>
                                        <p:strVal val="visible"/>
                                      </p:to>
                                    </p:set>
                                    <p:anim calcmode="lin" valueType="num">
                                      <p:cBhvr additive="base">
                                        <p:cTn id="30" dur="500" fill="hold"/>
                                        <p:tgtEl>
                                          <p:spTgt spid="139"/>
                                        </p:tgtEl>
                                        <p:attrNameLst>
                                          <p:attrName>ppt_x</p:attrName>
                                        </p:attrNameLst>
                                      </p:cBhvr>
                                      <p:tavLst>
                                        <p:tav tm="0">
                                          <p:val>
                                            <p:strVal val="1+#ppt_w/2"/>
                                          </p:val>
                                        </p:tav>
                                        <p:tav tm="100000">
                                          <p:val>
                                            <p:strVal val="#ppt_x"/>
                                          </p:val>
                                        </p:tav>
                                      </p:tavLst>
                                    </p:anim>
                                    <p:anim calcmode="lin" valueType="num">
                                      <p:cBhvr additive="base">
                                        <p:cTn id="31" dur="500" fill="hold"/>
                                        <p:tgtEl>
                                          <p:spTgt spid="13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
                                        </p:tgtEl>
                                        <p:attrNameLst>
                                          <p:attrName>style.visibility</p:attrName>
                                        </p:attrNameLst>
                                      </p:cBhvr>
                                      <p:to>
                                        <p:strVal val="visible"/>
                                      </p:to>
                                    </p:set>
                                    <p:anim calcmode="lin" valueType="num">
                                      <p:cBhvr additive="base">
                                        <p:cTn id="34" dur="500" fill="hold"/>
                                        <p:tgtEl>
                                          <p:spTgt spid="165"/>
                                        </p:tgtEl>
                                        <p:attrNameLst>
                                          <p:attrName>ppt_x</p:attrName>
                                        </p:attrNameLst>
                                      </p:cBhvr>
                                      <p:tavLst>
                                        <p:tav tm="0">
                                          <p:val>
                                            <p:strVal val="1+#ppt_w/2"/>
                                          </p:val>
                                        </p:tav>
                                        <p:tav tm="100000">
                                          <p:val>
                                            <p:strVal val="#ppt_x"/>
                                          </p:val>
                                        </p:tav>
                                      </p:tavLst>
                                    </p:anim>
                                    <p:anim calcmode="lin" valueType="num">
                                      <p:cBhvr additive="base">
                                        <p:cTn id="35" dur="500" fill="hold"/>
                                        <p:tgtEl>
                                          <p:spTgt spid="165"/>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fade">
                                      <p:cBhvr>
                                        <p:cTn id="39" dur="1000"/>
                                        <p:tgtEl>
                                          <p:spTgt spid="203"/>
                                        </p:tgtEl>
                                      </p:cBhvr>
                                    </p:animEffect>
                                    <p:anim calcmode="lin" valueType="num">
                                      <p:cBhvr>
                                        <p:cTn id="40" dur="1000" fill="hold"/>
                                        <p:tgtEl>
                                          <p:spTgt spid="203"/>
                                        </p:tgtEl>
                                        <p:attrNameLst>
                                          <p:attrName>ppt_x</p:attrName>
                                        </p:attrNameLst>
                                      </p:cBhvr>
                                      <p:tavLst>
                                        <p:tav tm="0">
                                          <p:val>
                                            <p:strVal val="#ppt_x"/>
                                          </p:val>
                                        </p:tav>
                                        <p:tav tm="100000">
                                          <p:val>
                                            <p:strVal val="#ppt_x"/>
                                          </p:val>
                                        </p:tav>
                                      </p:tavLst>
                                    </p:anim>
                                    <p:anim calcmode="lin" valueType="num">
                                      <p:cBhvr>
                                        <p:cTn id="41"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04"/>
                                        </p:tgtEl>
                                        <p:attrNameLst>
                                          <p:attrName>style.visibility</p:attrName>
                                        </p:attrNameLst>
                                      </p:cBhvr>
                                      <p:to>
                                        <p:strVal val="visible"/>
                                      </p:to>
                                    </p:set>
                                    <p:anim calcmode="lin" valueType="num">
                                      <p:cBhvr additive="base">
                                        <p:cTn id="46" dur="500" fill="hold"/>
                                        <p:tgtEl>
                                          <p:spTgt spid="204"/>
                                        </p:tgtEl>
                                        <p:attrNameLst>
                                          <p:attrName>ppt_x</p:attrName>
                                        </p:attrNameLst>
                                      </p:cBhvr>
                                      <p:tavLst>
                                        <p:tav tm="0">
                                          <p:val>
                                            <p:strVal val="0-#ppt_w/2"/>
                                          </p:val>
                                        </p:tav>
                                        <p:tav tm="100000">
                                          <p:val>
                                            <p:strVal val="#ppt_x"/>
                                          </p:val>
                                        </p:tav>
                                      </p:tavLst>
                                    </p:anim>
                                    <p:anim calcmode="lin" valueType="num">
                                      <p:cBhvr additive="base">
                                        <p:cTn id="47" dur="500" fill="hold"/>
                                        <p:tgtEl>
                                          <p:spTgt spid="20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7"/>
                                        </p:tgtEl>
                                        <p:attrNameLst>
                                          <p:attrName>style.visibility</p:attrName>
                                        </p:attrNameLst>
                                      </p:cBhvr>
                                      <p:to>
                                        <p:strVal val="visible"/>
                                      </p:to>
                                    </p:set>
                                    <p:anim calcmode="lin" valueType="num">
                                      <p:cBhvr additive="base">
                                        <p:cTn id="50" dur="500" fill="hold"/>
                                        <p:tgtEl>
                                          <p:spTgt spid="137"/>
                                        </p:tgtEl>
                                        <p:attrNameLst>
                                          <p:attrName>ppt_x</p:attrName>
                                        </p:attrNameLst>
                                      </p:cBhvr>
                                      <p:tavLst>
                                        <p:tav tm="0">
                                          <p:val>
                                            <p:strVal val="0-#ppt_w/2"/>
                                          </p:val>
                                        </p:tav>
                                        <p:tav tm="100000">
                                          <p:val>
                                            <p:strVal val="#ppt_x"/>
                                          </p:val>
                                        </p:tav>
                                      </p:tavLst>
                                    </p:anim>
                                    <p:anim calcmode="lin" valueType="num">
                                      <p:cBhvr additive="base">
                                        <p:cTn id="51" dur="500" fill="hold"/>
                                        <p:tgtEl>
                                          <p:spTgt spid="137"/>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fade">
                                      <p:cBhvr>
                                        <p:cTn id="55" dur="1000"/>
                                        <p:tgtEl>
                                          <p:spTgt spid="138"/>
                                        </p:tgtEl>
                                      </p:cBhvr>
                                    </p:animEffect>
                                    <p:anim calcmode="lin" valueType="num">
                                      <p:cBhvr>
                                        <p:cTn id="56" dur="1000" fill="hold"/>
                                        <p:tgtEl>
                                          <p:spTgt spid="138"/>
                                        </p:tgtEl>
                                        <p:attrNameLst>
                                          <p:attrName>ppt_x</p:attrName>
                                        </p:attrNameLst>
                                      </p:cBhvr>
                                      <p:tavLst>
                                        <p:tav tm="0">
                                          <p:val>
                                            <p:strVal val="#ppt_x"/>
                                          </p:val>
                                        </p:tav>
                                        <p:tav tm="100000">
                                          <p:val>
                                            <p:strVal val="#ppt_x"/>
                                          </p:val>
                                        </p:tav>
                                      </p:tavLst>
                                    </p:anim>
                                    <p:anim calcmode="lin" valueType="num">
                                      <p:cBhvr>
                                        <p:cTn id="57"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1000"/>
                                        <p:tgtEl>
                                          <p:spTgt spid="135"/>
                                        </p:tgtEl>
                                      </p:cBhvr>
                                    </p:animEffect>
                                    <p:anim calcmode="lin" valueType="num">
                                      <p:cBhvr>
                                        <p:cTn id="70" dur="1000" fill="hold"/>
                                        <p:tgtEl>
                                          <p:spTgt spid="135"/>
                                        </p:tgtEl>
                                        <p:attrNameLst>
                                          <p:attrName>ppt_x</p:attrName>
                                        </p:attrNameLst>
                                      </p:cBhvr>
                                      <p:tavLst>
                                        <p:tav tm="0">
                                          <p:val>
                                            <p:strVal val="#ppt_x"/>
                                          </p:val>
                                        </p:tav>
                                        <p:tav tm="100000">
                                          <p:val>
                                            <p:strVal val="#ppt_x"/>
                                          </p:val>
                                        </p:tav>
                                      </p:tavLst>
                                    </p:anim>
                                    <p:anim calcmode="lin" valueType="num">
                                      <p:cBhvr>
                                        <p:cTn id="7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1000"/>
                                        <p:tgtEl>
                                          <p:spTgt spid="136"/>
                                        </p:tgtEl>
                                      </p:cBhvr>
                                    </p:animEffect>
                                    <p:anim calcmode="lin" valueType="num">
                                      <p:cBhvr>
                                        <p:cTn id="77" dur="1000" fill="hold"/>
                                        <p:tgtEl>
                                          <p:spTgt spid="136"/>
                                        </p:tgtEl>
                                        <p:attrNameLst>
                                          <p:attrName>ppt_x</p:attrName>
                                        </p:attrNameLst>
                                      </p:cBhvr>
                                      <p:tavLst>
                                        <p:tav tm="0">
                                          <p:val>
                                            <p:strVal val="#ppt_x"/>
                                          </p:val>
                                        </p:tav>
                                        <p:tav tm="100000">
                                          <p:val>
                                            <p:strVal val="#ppt_x"/>
                                          </p:val>
                                        </p:tav>
                                      </p:tavLst>
                                    </p:anim>
                                    <p:anim calcmode="lin" valueType="num">
                                      <p:cBhvr>
                                        <p:cTn id="7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4" grpId="0"/>
      <p:bldP spid="137" grpId="0" animBg="1"/>
      <p:bldP spid="138" grpId="0"/>
      <p:bldP spid="139" grpId="0" animBg="1"/>
      <p:bldP spid="140" grpId="0" animBg="1"/>
      <p:bldP spid="164" grpId="0"/>
      <p:bldP spid="2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3796461" y="371580"/>
            <a:ext cx="1913039"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3725852" y="479426"/>
            <a:ext cx="20432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002060"/>
                </a:solidFill>
                <a:latin typeface="Pattaya" panose="00000500000000000000" pitchFamily="2" charset="-34"/>
                <a:cs typeface="Pattaya" panose="00000500000000000000" pitchFamily="2" charset="-34"/>
              </a:rPr>
              <a:t>Dặn dò</a:t>
            </a:r>
            <a:endParaRPr sz="3600" dirty="0">
              <a:solidFill>
                <a:srgbClr val="002060"/>
              </a:solidFill>
              <a:latin typeface="Pattaya" panose="00000500000000000000" pitchFamily="2" charset="-34"/>
              <a:cs typeface="Pattaya" panose="00000500000000000000" pitchFamily="2" charset="-34"/>
            </a:endParaRPr>
          </a:p>
        </p:txBody>
      </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137" name="圆角矩形 7"/>
          <p:cNvSpPr/>
          <p:nvPr/>
        </p:nvSpPr>
        <p:spPr>
          <a:xfrm>
            <a:off x="3570452" y="2434377"/>
            <a:ext cx="4782744" cy="1256286"/>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Calibri" panose="020F0502020204030204" pitchFamily="34" charset="0"/>
                <a:ea typeface="黑体" panose="02010609060101010101" pitchFamily="49" charset="-122"/>
                <a:cs typeface="Calibri" panose="020F0502020204030204" pitchFamily="34" charset="0"/>
              </a:rPr>
              <a:t>Chuẩn bị cho tiết luyện từ và câu tuần 27 “Mở  rộng vốn từ: Truyền thống”.</a:t>
            </a:r>
            <a:endParaRPr kumimoji="0" lang="zh-CN" altLang="en-US"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Tree>
    <p:extLst>
      <p:ext uri="{BB962C8B-B14F-4D97-AF65-F5344CB8AC3E}">
        <p14:creationId xmlns:p14="http://schemas.microsoft.com/office/powerpoint/2010/main" val="55240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1000" fill="hold"/>
                                        <p:tgtEl>
                                          <p:spTgt spid="69"/>
                                        </p:tgtEl>
                                        <p:attrNameLst>
                                          <p:attrName>ppt_w</p:attrName>
                                        </p:attrNameLst>
                                      </p:cBhvr>
                                      <p:tavLst>
                                        <p:tav tm="0">
                                          <p:val>
                                            <p:fltVal val="0"/>
                                          </p:val>
                                        </p:tav>
                                        <p:tav tm="100000">
                                          <p:val>
                                            <p:strVal val="#ppt_w"/>
                                          </p:val>
                                        </p:tav>
                                      </p:tavLst>
                                    </p:anim>
                                    <p:anim calcmode="lin" valueType="num">
                                      <p:cBhvr>
                                        <p:cTn id="16" dur="1000" fill="hold"/>
                                        <p:tgtEl>
                                          <p:spTgt spid="69"/>
                                        </p:tgtEl>
                                        <p:attrNameLst>
                                          <p:attrName>ppt_h</p:attrName>
                                        </p:attrNameLst>
                                      </p:cBhvr>
                                      <p:tavLst>
                                        <p:tav tm="0">
                                          <p:val>
                                            <p:fltVal val="0"/>
                                          </p:val>
                                        </p:tav>
                                        <p:tav tm="100000">
                                          <p:val>
                                            <p:strVal val="#ppt_h"/>
                                          </p:val>
                                        </p:tav>
                                      </p:tavLst>
                                    </p:anim>
                                    <p:anim calcmode="lin" valueType="num">
                                      <p:cBhvr>
                                        <p:cTn id="17" dur="1000" fill="hold"/>
                                        <p:tgtEl>
                                          <p:spTgt spid="69"/>
                                        </p:tgtEl>
                                        <p:attrNameLst>
                                          <p:attrName>style.rotation</p:attrName>
                                        </p:attrNameLst>
                                      </p:cBhvr>
                                      <p:tavLst>
                                        <p:tav tm="0">
                                          <p:val>
                                            <p:fltVal val="90"/>
                                          </p:val>
                                        </p:tav>
                                        <p:tav tm="100000">
                                          <p:val>
                                            <p:fltVal val="0"/>
                                          </p:val>
                                        </p:tav>
                                      </p:tavLst>
                                    </p:anim>
                                    <p:animEffect transition="in" filter="fade">
                                      <p:cBhvr>
                                        <p:cTn id="18" dur="1000"/>
                                        <p:tgtEl>
                                          <p:spTgt spid="69"/>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nip Diagonal Corner Rectangle 3">
            <a:extLst>
              <a:ext uri="{FF2B5EF4-FFF2-40B4-BE49-F238E27FC236}">
                <a16:creationId xmlns:a16="http://schemas.microsoft.com/office/drawing/2014/main" xmlns="" id="{0BEB7791-20AB-4543-B399-7279E390E3E2}"/>
              </a:ext>
            </a:extLst>
          </p:cNvPr>
          <p:cNvSpPr/>
          <p:nvPr/>
        </p:nvSpPr>
        <p:spPr>
          <a:xfrm>
            <a:off x="1050728" y="154025"/>
            <a:ext cx="8014056" cy="2162678"/>
          </a:xfrm>
          <a:prstGeom prst="round2DiagRect">
            <a:avLst>
              <a:gd name="adj1" fmla="val 29425"/>
              <a:gd name="adj2" fmla="val 5074"/>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dirty="0" smtClean="0">
                <a:solidFill>
                  <a:srgbClr val="E65000"/>
                </a:solidFill>
                <a:ea typeface="Tahoma" panose="020B0604030504040204" pitchFamily="34" charset="0"/>
                <a:cs typeface="Tahoma" panose="020B0604030504040204" pitchFamily="34" charset="0"/>
              </a:rPr>
              <a:t>Khi các câu trong đoạn văn cùng nói về một người, một vật, một việc ta có thể </a:t>
            </a:r>
            <a:r>
              <a:rPr lang="vi-VN" sz="2500" b="1" dirty="0" smtClean="0">
                <a:solidFill>
                  <a:srgbClr val="E65000"/>
                </a:solidFill>
                <a:ea typeface="Tahoma" panose="020B0604030504040204" pitchFamily="34" charset="0"/>
                <a:cs typeface="Tahoma" panose="020B0604030504040204" pitchFamily="34" charset="0"/>
              </a:rPr>
              <a:t>dùng</a:t>
            </a:r>
            <a:r>
              <a:rPr lang="en-US" sz="2500" b="1" dirty="0" smtClean="0">
                <a:solidFill>
                  <a:srgbClr val="E65000"/>
                </a:solidFill>
                <a:ea typeface="Tahoma" panose="020B0604030504040204" pitchFamily="34" charset="0"/>
                <a:cs typeface="Tahoma" panose="020B0604030504040204" pitchFamily="34" charset="0"/>
              </a:rPr>
              <a:t> </a:t>
            </a:r>
            <a:r>
              <a:rPr lang="vi-VN" sz="2500" b="1" dirty="0" smtClean="0">
                <a:solidFill>
                  <a:srgbClr val="E65000"/>
                </a:solidFill>
                <a:ea typeface="Tahoma" panose="020B0604030504040204" pitchFamily="34" charset="0"/>
                <a:cs typeface="Tahoma" panose="020B0604030504040204" pitchFamily="34" charset="0"/>
              </a:rPr>
              <a:t>...</a:t>
            </a:r>
            <a:r>
              <a:rPr lang="en-US" sz="2500" b="1" dirty="0" smtClean="0">
                <a:solidFill>
                  <a:srgbClr val="E65000"/>
                </a:solidFill>
                <a:ea typeface="Tahoma" panose="020B0604030504040204" pitchFamily="34" charset="0"/>
                <a:cs typeface="Tahoma" panose="020B0604030504040204" pitchFamily="34" charset="0"/>
              </a:rPr>
              <a:t> </a:t>
            </a:r>
            <a:r>
              <a:rPr lang="vi-VN" sz="2500" b="1" dirty="0" smtClean="0">
                <a:solidFill>
                  <a:srgbClr val="E65000"/>
                </a:solidFill>
                <a:ea typeface="Tahoma" panose="020B0604030504040204" pitchFamily="34" charset="0"/>
                <a:cs typeface="Tahoma" panose="020B0604030504040204" pitchFamily="34" charset="0"/>
              </a:rPr>
              <a:t>hoặc </a:t>
            </a:r>
            <a:r>
              <a:rPr lang="vi-VN" sz="2500" b="1" dirty="0" smtClean="0">
                <a:solidFill>
                  <a:srgbClr val="E65000"/>
                </a:solidFill>
                <a:ea typeface="Tahoma" panose="020B0604030504040204" pitchFamily="34" charset="0"/>
                <a:cs typeface="Tahoma" panose="020B0604030504040204" pitchFamily="34" charset="0"/>
              </a:rPr>
              <a:t>những từ ngữ đồng nghĩa thay thế cho những từ ngữ đã dùng ở câu đứng trước.</a:t>
            </a:r>
          </a:p>
          <a:p>
            <a:pPr algn="just"/>
            <a:r>
              <a:rPr lang="vi-VN" sz="2500" b="1" i="1" dirty="0" smtClean="0">
                <a:solidFill>
                  <a:srgbClr val="00B050"/>
                </a:solidFill>
                <a:ea typeface="Tahoma" panose="020B0604030504040204" pitchFamily="34" charset="0"/>
                <a:cs typeface="Tahoma" panose="020B0604030504040204" pitchFamily="34" charset="0"/>
              </a:rPr>
              <a:t>(Chọn đáp án đúng để điền vào dấu ba chấm)</a:t>
            </a:r>
            <a:endParaRPr lang="vi-VN" sz="2500" b="1" i="1" dirty="0">
              <a:solidFill>
                <a:srgbClr val="00B050"/>
              </a:solidFill>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xmlns=""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875" y="53741"/>
            <a:ext cx="1055352" cy="1055352"/>
          </a:xfrm>
          <a:prstGeom prst="rect">
            <a:avLst/>
          </a:prstGeom>
        </p:spPr>
      </p:pic>
      <p:pic>
        <p:nvPicPr>
          <p:cNvPr id="23" name="Picture 22">
            <a:extLst>
              <a:ext uri="{FF2B5EF4-FFF2-40B4-BE49-F238E27FC236}">
                <a16:creationId xmlns:a16="http://schemas.microsoft.com/office/drawing/2014/main" xmlns=""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701" y="1016837"/>
            <a:ext cx="485410" cy="3229961"/>
          </a:xfrm>
          <a:prstGeom prst="rect">
            <a:avLst/>
          </a:prstGeom>
        </p:spPr>
      </p:pic>
      <p:pic>
        <p:nvPicPr>
          <p:cNvPr id="27" name="Thoi Gian - 9Slide.vn">
            <a:extLst>
              <a:ext uri="{FF2B5EF4-FFF2-40B4-BE49-F238E27FC236}">
                <a16:creationId xmlns:a16="http://schemas.microsoft.com/office/drawing/2014/main" xmlns=""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520" y="1016000"/>
            <a:ext cx="485687" cy="3231803"/>
          </a:xfrm>
          <a:prstGeom prst="rect">
            <a:avLst/>
          </a:prstGeom>
        </p:spPr>
      </p:pic>
      <p:pic>
        <p:nvPicPr>
          <p:cNvPr id="13" name="Content Placeholder 12">
            <a:hlinkClick r:id="rId10" action="ppaction://hlinksldjump"/>
            <a:extLst>
              <a:ext uri="{FF2B5EF4-FFF2-40B4-BE49-F238E27FC236}">
                <a16:creationId xmlns:a16="http://schemas.microsoft.com/office/drawing/2014/main" xmlns=""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8985" y="3812124"/>
            <a:ext cx="1029573" cy="737482"/>
          </a:xfrm>
          <a:prstGeom prst="rect">
            <a:avLst/>
          </a:prstGeom>
        </p:spPr>
      </p:pic>
      <p:sp>
        <p:nvSpPr>
          <p:cNvPr id="12" name="Dap An A - 9Slide.vn">
            <a:extLst>
              <a:ext uri="{FF2B5EF4-FFF2-40B4-BE49-F238E27FC236}">
                <a16:creationId xmlns:a16="http://schemas.microsoft.com/office/drawing/2014/main" xmlns="" id="{6176446E-A115-45F0-AB68-C5D364CE22F9}"/>
              </a:ext>
            </a:extLst>
          </p:cNvPr>
          <p:cNvSpPr/>
          <p:nvPr/>
        </p:nvSpPr>
        <p:spPr>
          <a:xfrm>
            <a:off x="1129111" y="2644677"/>
            <a:ext cx="3601369" cy="595622"/>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2060"/>
                </a:solidFill>
                <a:latin typeface="#9Slide07 Cadena" panose="02000503000000020004" pitchFamily="2" charset="0"/>
                <a:cs typeface="Arial" panose="020B0604020202020204" pitchFamily="34" charset="0"/>
              </a:rPr>
              <a:t>A. </a:t>
            </a:r>
            <a:r>
              <a:rPr lang="vi-VN" sz="2800" b="1" dirty="0">
                <a:solidFill>
                  <a:srgbClr val="002060"/>
                </a:solidFill>
                <a:latin typeface="#9Slide07 Cadena" panose="02000503000000020004" pitchFamily="2" charset="0"/>
                <a:cs typeface="Arial" panose="020B0604020202020204" pitchFamily="34" charset="0"/>
              </a:rPr>
              <a:t>t</a:t>
            </a:r>
            <a:r>
              <a:rPr lang="vi-VN" sz="2800" b="1" dirty="0" smtClean="0">
                <a:solidFill>
                  <a:srgbClr val="002060"/>
                </a:solidFill>
                <a:latin typeface="#9Slide07 Cadena" panose="02000503000000020004" pitchFamily="2" charset="0"/>
                <a:cs typeface="Arial" panose="020B0604020202020204" pitchFamily="34" charset="0"/>
              </a:rPr>
              <a:t>ừ thay </a:t>
            </a:r>
            <a:r>
              <a:rPr lang="vi-VN" sz="2800" b="1" dirty="0" smtClean="0">
                <a:solidFill>
                  <a:srgbClr val="002060"/>
                </a:solidFill>
                <a:latin typeface="#9Slide07 Cadena" panose="02000503000000020004" pitchFamily="2" charset="0"/>
                <a:cs typeface="Arial" panose="020B0604020202020204" pitchFamily="34" charset="0"/>
              </a:rPr>
              <a:t>thế</a:t>
            </a:r>
            <a:endParaRPr lang="vi-VN" sz="2800" b="1" dirty="0">
              <a:solidFill>
                <a:srgbClr val="002060"/>
              </a:solidFill>
              <a:latin typeface="#9Slide07 Cadena" panose="02000503000000020004" pitchFamily="2" charset="0"/>
              <a:cs typeface="Arial" panose="020B0604020202020204" pitchFamily="34" charset="0"/>
            </a:endParaRPr>
          </a:p>
        </p:txBody>
      </p:sp>
      <p:pic>
        <p:nvPicPr>
          <p:cNvPr id="14" name="Picture 13">
            <a:extLst>
              <a:ext uri="{FF2B5EF4-FFF2-40B4-BE49-F238E27FC236}">
                <a16:creationId xmlns:a16="http://schemas.microsoft.com/office/drawing/2014/main" xmlns="" id="{CB4B253C-DB4D-4558-BB38-4785FFA12FB0}"/>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117489" y="2643103"/>
            <a:ext cx="612991" cy="597196"/>
          </a:xfrm>
          <a:prstGeom prst="rect">
            <a:avLst/>
          </a:prstGeom>
        </p:spPr>
      </p:pic>
      <p:sp>
        <p:nvSpPr>
          <p:cNvPr id="17" name="Dap An B - 9Slide.vn">
            <a:extLst>
              <a:ext uri="{FF2B5EF4-FFF2-40B4-BE49-F238E27FC236}">
                <a16:creationId xmlns:a16="http://schemas.microsoft.com/office/drawing/2014/main" xmlns="" id="{4EE3E23B-2B49-4C98-890B-AE91113638C6}"/>
              </a:ext>
            </a:extLst>
          </p:cNvPr>
          <p:cNvSpPr/>
          <p:nvPr/>
        </p:nvSpPr>
        <p:spPr>
          <a:xfrm>
            <a:off x="5163110" y="2650109"/>
            <a:ext cx="3601369" cy="59460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2060"/>
                </a:solidFill>
                <a:latin typeface="#9Slide07 Cadena" panose="02000503000000020004" pitchFamily="2" charset="0"/>
                <a:cs typeface="Arial" panose="020B0604020202020204" pitchFamily="34" charset="0"/>
              </a:rPr>
              <a:t>B. </a:t>
            </a:r>
            <a:r>
              <a:rPr lang="vi-VN" sz="2800" b="1" dirty="0" smtClean="0">
                <a:solidFill>
                  <a:srgbClr val="002060"/>
                </a:solidFill>
                <a:latin typeface="#9Slide07 Cadena" panose="02000503000000020004" pitchFamily="2" charset="0"/>
                <a:cs typeface="Arial" panose="020B0604020202020204" pitchFamily="34" charset="0"/>
              </a:rPr>
              <a:t>đại </a:t>
            </a:r>
            <a:r>
              <a:rPr lang="vi-VN" sz="2800" b="1" dirty="0" smtClean="0">
                <a:solidFill>
                  <a:srgbClr val="002060"/>
                </a:solidFill>
                <a:latin typeface="#9Slide07 Cadena" panose="02000503000000020004" pitchFamily="2" charset="0"/>
                <a:cs typeface="Arial" panose="020B0604020202020204" pitchFamily="34" charset="0"/>
              </a:rPr>
              <a:t>từ</a:t>
            </a:r>
            <a:endParaRPr lang="vi-VN" sz="2800" b="1" dirty="0">
              <a:solidFill>
                <a:srgbClr val="002060"/>
              </a:solidFill>
              <a:latin typeface="#9Slide07 Cadena" panose="02000503000000020004" pitchFamily="2" charset="0"/>
              <a:cs typeface="Arial" panose="020B0604020202020204" pitchFamily="34" charset="0"/>
            </a:endParaRPr>
          </a:p>
        </p:txBody>
      </p:sp>
      <p:sp>
        <p:nvSpPr>
          <p:cNvPr id="18" name="Dap An C - 9Slide.vn">
            <a:extLst>
              <a:ext uri="{FF2B5EF4-FFF2-40B4-BE49-F238E27FC236}">
                <a16:creationId xmlns:a16="http://schemas.microsoft.com/office/drawing/2014/main" xmlns="" id="{9F682473-4D95-4501-9320-21A6D26E96CC}"/>
              </a:ext>
            </a:extLst>
          </p:cNvPr>
          <p:cNvSpPr/>
          <p:nvPr/>
        </p:nvSpPr>
        <p:spPr>
          <a:xfrm>
            <a:off x="1147063" y="3887364"/>
            <a:ext cx="3601370" cy="59460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02060"/>
                </a:solidFill>
                <a:latin typeface="#9Slide07 Cadena" panose="02000503000000020004" pitchFamily="2" charset="0"/>
                <a:cs typeface="Arial" panose="020B0604020202020204" pitchFamily="34" charset="0"/>
              </a:rPr>
              <a:t>C. </a:t>
            </a:r>
            <a:r>
              <a:rPr lang="vi-VN" sz="2800" b="1" dirty="0">
                <a:solidFill>
                  <a:srgbClr val="002060"/>
                </a:solidFill>
                <a:latin typeface="#9Slide07 Cadena" panose="02000503000000020004" pitchFamily="2" charset="0"/>
                <a:cs typeface="Arial" panose="020B0604020202020204" pitchFamily="34" charset="0"/>
              </a:rPr>
              <a:t>t</a:t>
            </a:r>
            <a:r>
              <a:rPr lang="vi-VN" sz="2800" b="1" dirty="0" smtClean="0">
                <a:solidFill>
                  <a:srgbClr val="002060"/>
                </a:solidFill>
                <a:latin typeface="#9Slide07 Cadena" panose="02000503000000020004" pitchFamily="2" charset="0"/>
                <a:cs typeface="Arial" panose="020B0604020202020204" pitchFamily="34" charset="0"/>
              </a:rPr>
              <a:t>ừ đồng </a:t>
            </a:r>
            <a:r>
              <a:rPr lang="vi-VN" sz="2800" b="1" dirty="0" smtClean="0">
                <a:solidFill>
                  <a:srgbClr val="002060"/>
                </a:solidFill>
                <a:latin typeface="#9Slide07 Cadena" panose="02000503000000020004" pitchFamily="2" charset="0"/>
                <a:cs typeface="Arial" panose="020B0604020202020204" pitchFamily="34" charset="0"/>
              </a:rPr>
              <a:t>nghĩa</a:t>
            </a:r>
            <a:endParaRPr lang="vi-VN" sz="2800" b="1" dirty="0">
              <a:solidFill>
                <a:srgbClr val="002060"/>
              </a:solidFill>
              <a:latin typeface="#9Slide07 Cadena" panose="02000503000000020004" pitchFamily="2" charset="0"/>
              <a:cs typeface="Arial" panose="020B0604020202020204" pitchFamily="34" charset="0"/>
            </a:endParaRPr>
          </a:p>
        </p:txBody>
      </p:sp>
      <p:pic>
        <p:nvPicPr>
          <p:cNvPr id="28" name="Picture 27">
            <a:extLst>
              <a:ext uri="{FF2B5EF4-FFF2-40B4-BE49-F238E27FC236}">
                <a16:creationId xmlns:a16="http://schemas.microsoft.com/office/drawing/2014/main" xmlns="" id="{34F30A8C-DA76-44F8-BC6D-CF1DB15124C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190873" y="2631513"/>
            <a:ext cx="666285" cy="597196"/>
          </a:xfrm>
          <a:prstGeom prst="rect">
            <a:avLst/>
          </a:prstGeom>
        </p:spPr>
      </p:pic>
      <p:pic>
        <p:nvPicPr>
          <p:cNvPr id="29" name="Picture 28">
            <a:extLst>
              <a:ext uri="{FF2B5EF4-FFF2-40B4-BE49-F238E27FC236}">
                <a16:creationId xmlns:a16="http://schemas.microsoft.com/office/drawing/2014/main" xmlns=""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112547" y="3862998"/>
            <a:ext cx="612991" cy="597196"/>
          </a:xfrm>
          <a:prstGeom prst="rect">
            <a:avLst/>
          </a:prstGeom>
        </p:spPr>
      </p:pic>
      <p:pic>
        <p:nvPicPr>
          <p:cNvPr id="15" name="Content Placeholder 121">
            <a:extLst>
              <a:ext uri="{FF2B5EF4-FFF2-40B4-BE49-F238E27FC236}">
                <a16:creationId xmlns:a16="http://schemas.microsoft.com/office/drawing/2014/main" xmlns=""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8598790" y="-3458996"/>
            <a:ext cx="5482531" cy="3927199"/>
          </a:xfrm>
          <a:prstGeom prst="rect">
            <a:avLst/>
          </a:prstGeom>
        </p:spPr>
      </p:pic>
      <p:sp>
        <p:nvSpPr>
          <p:cNvPr id="19" name="Dap An C - 9Slide.vn">
            <a:extLst>
              <a:ext uri="{FF2B5EF4-FFF2-40B4-BE49-F238E27FC236}">
                <a16:creationId xmlns:a16="http://schemas.microsoft.com/office/drawing/2014/main" xmlns="" id="{9F682473-4D95-4501-9320-21A6D26E96CC}"/>
              </a:ext>
            </a:extLst>
          </p:cNvPr>
          <p:cNvSpPr/>
          <p:nvPr/>
        </p:nvSpPr>
        <p:spPr>
          <a:xfrm>
            <a:off x="5181063" y="3887364"/>
            <a:ext cx="3601370" cy="594603"/>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b="1" dirty="0">
                <a:solidFill>
                  <a:srgbClr val="002060"/>
                </a:solidFill>
                <a:latin typeface="#9Slide07 Cadena" panose="02000503000000020004" pitchFamily="2" charset="0"/>
                <a:cs typeface="Arial" panose="020B0604020202020204" pitchFamily="34" charset="0"/>
              </a:rPr>
              <a:t>D</a:t>
            </a:r>
            <a:r>
              <a:rPr lang="en-US" sz="2800" b="1" dirty="0" smtClean="0">
                <a:solidFill>
                  <a:srgbClr val="002060"/>
                </a:solidFill>
                <a:latin typeface="#9Slide07 Cadena" panose="02000503000000020004" pitchFamily="2" charset="0"/>
                <a:cs typeface="Arial" panose="020B0604020202020204" pitchFamily="34" charset="0"/>
              </a:rPr>
              <a:t>. </a:t>
            </a:r>
            <a:r>
              <a:rPr lang="vi-VN" sz="2800" b="1" dirty="0">
                <a:solidFill>
                  <a:srgbClr val="002060"/>
                </a:solidFill>
                <a:latin typeface="#9Slide07 Cadena" panose="02000503000000020004" pitchFamily="2" charset="0"/>
                <a:cs typeface="Arial" panose="020B0604020202020204" pitchFamily="34" charset="0"/>
              </a:rPr>
              <a:t>c</a:t>
            </a:r>
            <a:r>
              <a:rPr lang="vi-VN" sz="2800" b="1" dirty="0" smtClean="0">
                <a:solidFill>
                  <a:srgbClr val="002060"/>
                </a:solidFill>
                <a:latin typeface="#9Slide07 Cadena" panose="02000503000000020004" pitchFamily="2" charset="0"/>
                <a:cs typeface="Arial" panose="020B0604020202020204" pitchFamily="34" charset="0"/>
              </a:rPr>
              <a:t>ặp từ hô </a:t>
            </a:r>
            <a:r>
              <a:rPr lang="vi-VN" sz="2800" b="1" dirty="0" smtClean="0">
                <a:solidFill>
                  <a:srgbClr val="002060"/>
                </a:solidFill>
                <a:latin typeface="#9Slide07 Cadena" panose="02000503000000020004" pitchFamily="2" charset="0"/>
                <a:cs typeface="Arial" panose="020B0604020202020204" pitchFamily="34" charset="0"/>
              </a:rPr>
              <a:t>ứng</a:t>
            </a:r>
            <a:endParaRPr lang="vi-VN" sz="2800" b="1" dirty="0">
              <a:solidFill>
                <a:srgbClr val="002060"/>
              </a:solidFill>
              <a:latin typeface="#9Slide07 Cadena" panose="02000503000000020004" pitchFamily="2" charset="0"/>
              <a:cs typeface="Arial" panose="020B0604020202020204" pitchFamily="34" charset="0"/>
            </a:endParaRPr>
          </a:p>
        </p:txBody>
      </p:sp>
      <p:pic>
        <p:nvPicPr>
          <p:cNvPr id="20" name="Picture 19">
            <a:extLst>
              <a:ext uri="{FF2B5EF4-FFF2-40B4-BE49-F238E27FC236}">
                <a16:creationId xmlns:a16="http://schemas.microsoft.com/office/drawing/2014/main" xmlns="" id="{60AE0D7F-A524-4513-AB5F-8A0A788B51E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215665" y="3862998"/>
            <a:ext cx="612991" cy="597196"/>
          </a:xfrm>
          <a:prstGeom prst="rect">
            <a:avLst/>
          </a:prstGeom>
        </p:spPr>
      </p:pic>
    </p:spTree>
    <p:extLst>
      <p:ext uri="{BB962C8B-B14F-4D97-AF65-F5344CB8AC3E}">
        <p14:creationId xmlns:p14="http://schemas.microsoft.com/office/powerpoint/2010/main" val="36245899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9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14:bounceEnd="69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14:bounceEnd="69000">
                                          <p:cBhvr additive="base">
                                            <p:cTn id="31"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par>
                              <p:cTn id="33" fill="hold">
                                <p:stCondLst>
                                  <p:cond delay="16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64" presetClass="path" presetSubtype="0" accel="50000" decel="50000" fill="hold" nodeType="afterEffect">
                                      <p:stCondLst>
                                        <p:cond delay="0"/>
                                      </p:stCondLst>
                                      <p:childTnLst>
                                        <p:animMotion origin="layout" path="M -4.72222E-6 -1.11111E-6 L -4.72222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71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2" grpId="0" animBg="1"/>
          <p:bldP spid="17" grpId="0" animBg="1"/>
          <p:bldP spid="18" grpId="0" animBg="1"/>
          <p:bldP spid="1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aphic 3">
            <a:extLst>
              <a:ext uri="{FF2B5EF4-FFF2-40B4-BE49-F238E27FC236}">
                <a16:creationId xmlns:a16="http://schemas.microsoft.com/office/drawing/2014/main" xmlns="" id="{02993569-6859-4A40-9727-B41288755FF5}"/>
              </a:ext>
            </a:extLst>
          </p:cNvPr>
          <p:cNvGrpSpPr/>
          <p:nvPr/>
        </p:nvGrpSpPr>
        <p:grpSpPr>
          <a:xfrm>
            <a:off x="1501259" y="1428750"/>
            <a:ext cx="6141482" cy="2286000"/>
            <a:chOff x="2001679" y="1905000"/>
            <a:chExt cx="8188642" cy="3048000"/>
          </a:xfrm>
        </p:grpSpPr>
        <p:grpSp>
          <p:nvGrpSpPr>
            <p:cNvPr id="9" name="Graphic 3">
              <a:extLst>
                <a:ext uri="{FF2B5EF4-FFF2-40B4-BE49-F238E27FC236}">
                  <a16:creationId xmlns:a16="http://schemas.microsoft.com/office/drawing/2014/main" xmlns="" id="{02993569-6859-4A40-9727-B41288755FF5}"/>
                </a:ext>
              </a:extLst>
            </p:cNvPr>
            <p:cNvGrpSpPr/>
            <p:nvPr/>
          </p:nvGrpSpPr>
          <p:grpSpPr>
            <a:xfrm>
              <a:off x="4607682" y="1904825"/>
              <a:ext cx="2962821" cy="2857553"/>
              <a:chOff x="4607682" y="1904825"/>
              <a:chExt cx="2962821" cy="2857553"/>
            </a:xfrm>
          </p:grpSpPr>
          <p:sp>
            <p:nvSpPr>
              <p:cNvPr id="10" name="Freeform: Shape 9">
                <a:extLst>
                  <a:ext uri="{FF2B5EF4-FFF2-40B4-BE49-F238E27FC236}">
                    <a16:creationId xmlns:a16="http://schemas.microsoft.com/office/drawing/2014/main" xmlns="" id="{5154C0A2-308B-42D3-9182-5A9185FA17C4}"/>
                  </a:ext>
                </a:extLst>
              </p:cNvPr>
              <p:cNvSpPr/>
              <p:nvPr/>
            </p:nvSpPr>
            <p:spPr>
              <a:xfrm>
                <a:off x="4607835" y="1905109"/>
                <a:ext cx="2962668" cy="2857270"/>
              </a:xfrm>
              <a:custGeom>
                <a:avLst/>
                <a:gdLst>
                  <a:gd name="connsiteX0" fmla="*/ 2055000 w 2962668"/>
                  <a:gd name="connsiteY0" fmla="*/ 2832256 h 2857270"/>
                  <a:gd name="connsiteX1" fmla="*/ 1605535 w 2962668"/>
                  <a:gd name="connsiteY1" fmla="*/ 2687135 h 2857270"/>
                  <a:gd name="connsiteX2" fmla="*/ 1370794 w 2962668"/>
                  <a:gd name="connsiteY2" fmla="*/ 2688045 h 2857270"/>
                  <a:gd name="connsiteX3" fmla="*/ 922693 w 2962668"/>
                  <a:gd name="connsiteY3" fmla="*/ 2837716 h 2857270"/>
                  <a:gd name="connsiteX4" fmla="*/ 428190 w 2962668"/>
                  <a:gd name="connsiteY4" fmla="*/ 2481964 h 2857270"/>
                  <a:gd name="connsiteX5" fmla="*/ 428190 w 2962668"/>
                  <a:gd name="connsiteY5" fmla="*/ 2009751 h 2857270"/>
                  <a:gd name="connsiteX6" fmla="*/ 354493 w 2962668"/>
                  <a:gd name="connsiteY6" fmla="*/ 1786838 h 2857270"/>
                  <a:gd name="connsiteX7" fmla="*/ 73804 w 2962668"/>
                  <a:gd name="connsiteY7" fmla="*/ 1406975 h 2857270"/>
                  <a:gd name="connsiteX8" fmla="*/ 259413 w 2962668"/>
                  <a:gd name="connsiteY8" fmla="*/ 826945 h 2857270"/>
                  <a:gd name="connsiteX9" fmla="*/ 708424 w 2962668"/>
                  <a:gd name="connsiteY9" fmla="*/ 680459 h 2857270"/>
                  <a:gd name="connsiteX10" fmla="*/ 897672 w 2962668"/>
                  <a:gd name="connsiteY10" fmla="*/ 541707 h 2857270"/>
                  <a:gd name="connsiteX11" fmla="*/ 1171992 w 2962668"/>
                  <a:gd name="connsiteY11" fmla="*/ 157295 h 2857270"/>
                  <a:gd name="connsiteX12" fmla="*/ 1781136 w 2962668"/>
                  <a:gd name="connsiteY12" fmla="*/ 154566 h 2857270"/>
                  <a:gd name="connsiteX13" fmla="*/ 2059095 w 2962668"/>
                  <a:gd name="connsiteY13" fmla="*/ 536248 h 2857270"/>
                  <a:gd name="connsiteX14" fmla="*/ 2249708 w 2962668"/>
                  <a:gd name="connsiteY14" fmla="*/ 673181 h 2857270"/>
                  <a:gd name="connsiteX15" fmla="*/ 2700084 w 2962668"/>
                  <a:gd name="connsiteY15" fmla="*/ 815572 h 2857270"/>
                  <a:gd name="connsiteX16" fmla="*/ 2891152 w 2962668"/>
                  <a:gd name="connsiteY16" fmla="*/ 1393782 h 2857270"/>
                  <a:gd name="connsiteX17" fmla="*/ 2614103 w 2962668"/>
                  <a:gd name="connsiteY17" fmla="*/ 1776375 h 2857270"/>
                  <a:gd name="connsiteX18" fmla="*/ 2542680 w 2962668"/>
                  <a:gd name="connsiteY18" fmla="*/ 1999743 h 2857270"/>
                  <a:gd name="connsiteX19" fmla="*/ 2546774 w 2962668"/>
                  <a:gd name="connsiteY19" fmla="*/ 2471956 h 2857270"/>
                  <a:gd name="connsiteX20" fmla="*/ 2055000 w 2962668"/>
                  <a:gd name="connsiteY20" fmla="*/ 2832256 h 28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62668" h="2857270">
                    <a:moveTo>
                      <a:pt x="2055000" y="2832256"/>
                    </a:moveTo>
                    <a:lnTo>
                      <a:pt x="1605535" y="2687135"/>
                    </a:lnTo>
                    <a:cubicBezTo>
                      <a:pt x="1529108" y="2662569"/>
                      <a:pt x="1447221" y="2663024"/>
                      <a:pt x="1370794" y="2688045"/>
                    </a:cubicBezTo>
                    <a:lnTo>
                      <a:pt x="922693" y="2837716"/>
                    </a:lnTo>
                    <a:cubicBezTo>
                      <a:pt x="679764" y="2918692"/>
                      <a:pt x="428645" y="2738087"/>
                      <a:pt x="428190" y="2481964"/>
                    </a:cubicBezTo>
                    <a:lnTo>
                      <a:pt x="428190" y="2009751"/>
                    </a:lnTo>
                    <a:cubicBezTo>
                      <a:pt x="428190" y="1929684"/>
                      <a:pt x="402259" y="1851437"/>
                      <a:pt x="354493" y="1786838"/>
                    </a:cubicBezTo>
                    <a:lnTo>
                      <a:pt x="73804" y="1406975"/>
                    </a:lnTo>
                    <a:cubicBezTo>
                      <a:pt x="-78596" y="1200894"/>
                      <a:pt x="15574" y="906102"/>
                      <a:pt x="259413" y="826945"/>
                    </a:cubicBezTo>
                    <a:lnTo>
                      <a:pt x="708424" y="680459"/>
                    </a:lnTo>
                    <a:cubicBezTo>
                      <a:pt x="784851" y="655438"/>
                      <a:pt x="850815" y="606761"/>
                      <a:pt x="897672" y="541707"/>
                    </a:cubicBezTo>
                    <a:lnTo>
                      <a:pt x="1171992" y="157295"/>
                    </a:lnTo>
                    <a:cubicBezTo>
                      <a:pt x="1320752" y="-51061"/>
                      <a:pt x="1630101" y="-52880"/>
                      <a:pt x="1781136" y="154566"/>
                    </a:cubicBezTo>
                    <a:lnTo>
                      <a:pt x="2059095" y="536248"/>
                    </a:lnTo>
                    <a:cubicBezTo>
                      <a:pt x="2106407" y="600847"/>
                      <a:pt x="2172826" y="649069"/>
                      <a:pt x="2249708" y="673181"/>
                    </a:cubicBezTo>
                    <a:lnTo>
                      <a:pt x="2700084" y="815572"/>
                    </a:lnTo>
                    <a:cubicBezTo>
                      <a:pt x="2944378" y="892909"/>
                      <a:pt x="3041277" y="1186336"/>
                      <a:pt x="2891152" y="1393782"/>
                    </a:cubicBezTo>
                    <a:lnTo>
                      <a:pt x="2614103" y="1776375"/>
                    </a:lnTo>
                    <a:cubicBezTo>
                      <a:pt x="2567246" y="1841429"/>
                      <a:pt x="2542225" y="1919676"/>
                      <a:pt x="2542680" y="1999743"/>
                    </a:cubicBezTo>
                    <a:lnTo>
                      <a:pt x="2546774" y="2471956"/>
                    </a:lnTo>
                    <a:cubicBezTo>
                      <a:pt x="2548139" y="2728079"/>
                      <a:pt x="2298840" y="2910959"/>
                      <a:pt x="2055000" y="2832256"/>
                    </a:cubicBezTo>
                    <a:close/>
                  </a:path>
                </a:pathLst>
              </a:custGeom>
              <a:solidFill>
                <a:srgbClr val="BBDEFF">
                  <a:alpha val="25000"/>
                </a:srgbClr>
              </a:solidFill>
              <a:ln w="45455" cap="flat">
                <a:noFill/>
                <a:prstDash val="solid"/>
                <a:miter/>
              </a:ln>
            </p:spPr>
            <p:txBody>
              <a:bodyPr rtlCol="0" anchor="ctr"/>
              <a:lstStyle/>
              <a:p>
                <a:endParaRPr lang="en-US" sz="1050"/>
              </a:p>
            </p:txBody>
          </p:sp>
          <p:sp>
            <p:nvSpPr>
              <p:cNvPr id="11" name="Freeform: Shape 10">
                <a:extLst>
                  <a:ext uri="{FF2B5EF4-FFF2-40B4-BE49-F238E27FC236}">
                    <a16:creationId xmlns:a16="http://schemas.microsoft.com/office/drawing/2014/main" xmlns="" id="{2CEDC6F2-8AC8-4DE6-AF4E-2A24500607A1}"/>
                  </a:ext>
                </a:extLst>
              </p:cNvPr>
              <p:cNvSpPr/>
              <p:nvPr/>
            </p:nvSpPr>
            <p:spPr>
              <a:xfrm>
                <a:off x="5288990" y="4230426"/>
                <a:ext cx="238782" cy="295729"/>
              </a:xfrm>
              <a:custGeom>
                <a:avLst/>
                <a:gdLst>
                  <a:gd name="connsiteX0" fmla="*/ 214243 w 238782"/>
                  <a:gd name="connsiteY0" fmla="*/ 98415 h 295729"/>
                  <a:gd name="connsiteX1" fmla="*/ 191952 w 238782"/>
                  <a:gd name="connsiteY1" fmla="*/ 287210 h 295729"/>
                  <a:gd name="connsiteX2" fmla="*/ 24540 w 238782"/>
                  <a:gd name="connsiteY2" fmla="*/ 197134 h 295729"/>
                  <a:gd name="connsiteX3" fmla="*/ 46831 w 238782"/>
                  <a:gd name="connsiteY3" fmla="*/ 8340 h 295729"/>
                  <a:gd name="connsiteX4" fmla="*/ 214243 w 238782"/>
                  <a:gd name="connsiteY4" fmla="*/ 98415 h 29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82" h="295729">
                    <a:moveTo>
                      <a:pt x="214243" y="98415"/>
                    </a:moveTo>
                    <a:cubicBezTo>
                      <a:pt x="254276" y="175298"/>
                      <a:pt x="244268" y="259914"/>
                      <a:pt x="191952" y="287210"/>
                    </a:cubicBezTo>
                    <a:cubicBezTo>
                      <a:pt x="139635" y="314505"/>
                      <a:pt x="64573" y="274017"/>
                      <a:pt x="24540" y="197134"/>
                    </a:cubicBezTo>
                    <a:cubicBezTo>
                      <a:pt x="-15494" y="120252"/>
                      <a:pt x="-5486" y="35636"/>
                      <a:pt x="46831" y="8340"/>
                    </a:cubicBezTo>
                    <a:cubicBezTo>
                      <a:pt x="99602" y="-18500"/>
                      <a:pt x="174209" y="21533"/>
                      <a:pt x="214243" y="98415"/>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12" name="Freeform: Shape 11">
                <a:extLst>
                  <a:ext uri="{FF2B5EF4-FFF2-40B4-BE49-F238E27FC236}">
                    <a16:creationId xmlns:a16="http://schemas.microsoft.com/office/drawing/2014/main" xmlns="" id="{7281CE4E-3D36-452A-9F62-647BFDA7D88C}"/>
                  </a:ext>
                </a:extLst>
              </p:cNvPr>
              <p:cNvSpPr/>
              <p:nvPr/>
            </p:nvSpPr>
            <p:spPr>
              <a:xfrm>
                <a:off x="4607682" y="1904825"/>
                <a:ext cx="2962428" cy="2857098"/>
              </a:xfrm>
              <a:custGeom>
                <a:avLst/>
                <a:gdLst>
                  <a:gd name="connsiteX0" fmla="*/ 2699782 w 2962428"/>
                  <a:gd name="connsiteY0" fmla="*/ 815401 h 2857098"/>
                  <a:gd name="connsiteX1" fmla="*/ 2249406 w 2962428"/>
                  <a:gd name="connsiteY1" fmla="*/ 673009 h 2857098"/>
                  <a:gd name="connsiteX2" fmla="*/ 2058793 w 2962428"/>
                  <a:gd name="connsiteY2" fmla="*/ 536076 h 2857098"/>
                  <a:gd name="connsiteX3" fmla="*/ 1780834 w 2962428"/>
                  <a:gd name="connsiteY3" fmla="*/ 154394 h 2857098"/>
                  <a:gd name="connsiteX4" fmla="*/ 1171690 w 2962428"/>
                  <a:gd name="connsiteY4" fmla="*/ 157124 h 2857098"/>
                  <a:gd name="connsiteX5" fmla="*/ 897371 w 2962428"/>
                  <a:gd name="connsiteY5" fmla="*/ 541536 h 2857098"/>
                  <a:gd name="connsiteX6" fmla="*/ 708122 w 2962428"/>
                  <a:gd name="connsiteY6" fmla="*/ 680288 h 2857098"/>
                  <a:gd name="connsiteX7" fmla="*/ 259111 w 2962428"/>
                  <a:gd name="connsiteY7" fmla="*/ 826774 h 2857098"/>
                  <a:gd name="connsiteX8" fmla="*/ 73502 w 2962428"/>
                  <a:gd name="connsiteY8" fmla="*/ 1406804 h 2857098"/>
                  <a:gd name="connsiteX9" fmla="*/ 354191 w 2962428"/>
                  <a:gd name="connsiteY9" fmla="*/ 1786666 h 2857098"/>
                  <a:gd name="connsiteX10" fmla="*/ 427888 w 2962428"/>
                  <a:gd name="connsiteY10" fmla="*/ 2009580 h 2857098"/>
                  <a:gd name="connsiteX11" fmla="*/ 428343 w 2962428"/>
                  <a:gd name="connsiteY11" fmla="*/ 2481792 h 2857098"/>
                  <a:gd name="connsiteX12" fmla="*/ 922846 w 2962428"/>
                  <a:gd name="connsiteY12" fmla="*/ 2837544 h 2857098"/>
                  <a:gd name="connsiteX13" fmla="*/ 1370947 w 2962428"/>
                  <a:gd name="connsiteY13" fmla="*/ 2687874 h 2857098"/>
                  <a:gd name="connsiteX14" fmla="*/ 1605688 w 2962428"/>
                  <a:gd name="connsiteY14" fmla="*/ 2686964 h 2857098"/>
                  <a:gd name="connsiteX15" fmla="*/ 2055153 w 2962428"/>
                  <a:gd name="connsiteY15" fmla="*/ 2832085 h 2857098"/>
                  <a:gd name="connsiteX16" fmla="*/ 2546017 w 2962428"/>
                  <a:gd name="connsiteY16" fmla="*/ 2471784 h 2857098"/>
                  <a:gd name="connsiteX17" fmla="*/ 2541923 w 2962428"/>
                  <a:gd name="connsiteY17" fmla="*/ 1999571 h 2857098"/>
                  <a:gd name="connsiteX18" fmla="*/ 2613346 w 2962428"/>
                  <a:gd name="connsiteY18" fmla="*/ 1776203 h 2857098"/>
                  <a:gd name="connsiteX19" fmla="*/ 2890395 w 2962428"/>
                  <a:gd name="connsiteY19" fmla="*/ 1393611 h 2857098"/>
                  <a:gd name="connsiteX20" fmla="*/ 2699782 w 2962428"/>
                  <a:gd name="connsiteY20" fmla="*/ 815401 h 2857098"/>
                  <a:gd name="connsiteX21" fmla="*/ 2851271 w 2962428"/>
                  <a:gd name="connsiteY21" fmla="*/ 1394976 h 2857098"/>
                  <a:gd name="connsiteX22" fmla="*/ 2581956 w 2962428"/>
                  <a:gd name="connsiteY22" fmla="*/ 1766650 h 2857098"/>
                  <a:gd name="connsiteX23" fmla="*/ 2512353 w 2962428"/>
                  <a:gd name="connsiteY23" fmla="*/ 1983649 h 2857098"/>
                  <a:gd name="connsiteX24" fmla="*/ 2515992 w 2962428"/>
                  <a:gd name="connsiteY24" fmla="*/ 2442669 h 2857098"/>
                  <a:gd name="connsiteX25" fmla="*/ 2038776 w 2962428"/>
                  <a:gd name="connsiteY25" fmla="*/ 2792961 h 2857098"/>
                  <a:gd name="connsiteX26" fmla="*/ 1602049 w 2962428"/>
                  <a:gd name="connsiteY26" fmla="*/ 2651935 h 2857098"/>
                  <a:gd name="connsiteX27" fmla="*/ 1374131 w 2962428"/>
                  <a:gd name="connsiteY27" fmla="*/ 2652844 h 2857098"/>
                  <a:gd name="connsiteX28" fmla="*/ 938769 w 2962428"/>
                  <a:gd name="connsiteY28" fmla="*/ 2798420 h 2857098"/>
                  <a:gd name="connsiteX29" fmla="*/ 458368 w 2962428"/>
                  <a:gd name="connsiteY29" fmla="*/ 2452677 h 2857098"/>
                  <a:gd name="connsiteX30" fmla="*/ 457913 w 2962428"/>
                  <a:gd name="connsiteY30" fmla="*/ 1993657 h 2857098"/>
                  <a:gd name="connsiteX31" fmla="*/ 386490 w 2962428"/>
                  <a:gd name="connsiteY31" fmla="*/ 1777113 h 2857098"/>
                  <a:gd name="connsiteX32" fmla="*/ 113535 w 2962428"/>
                  <a:gd name="connsiteY32" fmla="*/ 1408169 h 2857098"/>
                  <a:gd name="connsiteX33" fmla="*/ 293686 w 2962428"/>
                  <a:gd name="connsiteY33" fmla="*/ 844516 h 2857098"/>
                  <a:gd name="connsiteX34" fmla="*/ 729958 w 2962428"/>
                  <a:gd name="connsiteY34" fmla="*/ 702124 h 2857098"/>
                  <a:gd name="connsiteX35" fmla="*/ 913748 w 2962428"/>
                  <a:gd name="connsiteY35" fmla="*/ 567466 h 2857098"/>
                  <a:gd name="connsiteX36" fmla="*/ 1180334 w 2962428"/>
                  <a:gd name="connsiteY36" fmla="*/ 193973 h 2857098"/>
                  <a:gd name="connsiteX37" fmla="*/ 1772190 w 2962428"/>
                  <a:gd name="connsiteY37" fmla="*/ 191243 h 2857098"/>
                  <a:gd name="connsiteX38" fmla="*/ 2042416 w 2962428"/>
                  <a:gd name="connsiteY38" fmla="*/ 562007 h 2857098"/>
                  <a:gd name="connsiteX39" fmla="*/ 2227570 w 2962428"/>
                  <a:gd name="connsiteY39" fmla="*/ 695300 h 2857098"/>
                  <a:gd name="connsiteX40" fmla="*/ 2665208 w 2962428"/>
                  <a:gd name="connsiteY40" fmla="*/ 833598 h 2857098"/>
                  <a:gd name="connsiteX41" fmla="*/ 2851271 w 2962428"/>
                  <a:gd name="connsiteY41" fmla="*/ 1394976 h 285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62428" h="2857098">
                    <a:moveTo>
                      <a:pt x="2699782" y="815401"/>
                    </a:moveTo>
                    <a:lnTo>
                      <a:pt x="2249406" y="673009"/>
                    </a:lnTo>
                    <a:cubicBezTo>
                      <a:pt x="2172979" y="648898"/>
                      <a:pt x="2106105" y="600676"/>
                      <a:pt x="2058793" y="536076"/>
                    </a:cubicBezTo>
                    <a:lnTo>
                      <a:pt x="1780834" y="154394"/>
                    </a:lnTo>
                    <a:cubicBezTo>
                      <a:pt x="1629799" y="-52597"/>
                      <a:pt x="1320450" y="-51232"/>
                      <a:pt x="1171690" y="157124"/>
                    </a:cubicBezTo>
                    <a:lnTo>
                      <a:pt x="897371" y="541536"/>
                    </a:lnTo>
                    <a:cubicBezTo>
                      <a:pt x="850968" y="606590"/>
                      <a:pt x="784549" y="655267"/>
                      <a:pt x="708122" y="680288"/>
                    </a:cubicBezTo>
                    <a:lnTo>
                      <a:pt x="259111" y="826774"/>
                    </a:lnTo>
                    <a:cubicBezTo>
                      <a:pt x="15727" y="906386"/>
                      <a:pt x="-78443" y="1201177"/>
                      <a:pt x="73502" y="1406804"/>
                    </a:cubicBezTo>
                    <a:lnTo>
                      <a:pt x="354191" y="1786666"/>
                    </a:lnTo>
                    <a:cubicBezTo>
                      <a:pt x="401958" y="1851266"/>
                      <a:pt x="427433" y="1929058"/>
                      <a:pt x="427888" y="2009580"/>
                    </a:cubicBezTo>
                    <a:lnTo>
                      <a:pt x="428343" y="2481792"/>
                    </a:lnTo>
                    <a:cubicBezTo>
                      <a:pt x="428798" y="2737915"/>
                      <a:pt x="679917" y="2918521"/>
                      <a:pt x="922846" y="2837544"/>
                    </a:cubicBezTo>
                    <a:lnTo>
                      <a:pt x="1370947" y="2687874"/>
                    </a:lnTo>
                    <a:cubicBezTo>
                      <a:pt x="1446919" y="2662398"/>
                      <a:pt x="1529261" y="2661943"/>
                      <a:pt x="1605688" y="2686964"/>
                    </a:cubicBezTo>
                    <a:lnTo>
                      <a:pt x="2055153" y="2832085"/>
                    </a:lnTo>
                    <a:cubicBezTo>
                      <a:pt x="2298993" y="2910787"/>
                      <a:pt x="2548292" y="2727907"/>
                      <a:pt x="2546017" y="2471784"/>
                    </a:cubicBezTo>
                    <a:lnTo>
                      <a:pt x="2541923" y="1999571"/>
                    </a:lnTo>
                    <a:cubicBezTo>
                      <a:pt x="2541468" y="1919505"/>
                      <a:pt x="2566489" y="1841257"/>
                      <a:pt x="2613346" y="1776203"/>
                    </a:cubicBezTo>
                    <a:lnTo>
                      <a:pt x="2890395" y="1393611"/>
                    </a:lnTo>
                    <a:cubicBezTo>
                      <a:pt x="3041430" y="1186165"/>
                      <a:pt x="2944076" y="892738"/>
                      <a:pt x="2699782" y="815401"/>
                    </a:cubicBezTo>
                    <a:close/>
                    <a:moveTo>
                      <a:pt x="2851271" y="1394976"/>
                    </a:moveTo>
                    <a:lnTo>
                      <a:pt x="2581956" y="1766650"/>
                    </a:lnTo>
                    <a:cubicBezTo>
                      <a:pt x="2536464" y="1829884"/>
                      <a:pt x="2511898" y="1905857"/>
                      <a:pt x="2512353" y="1983649"/>
                    </a:cubicBezTo>
                    <a:lnTo>
                      <a:pt x="2515992" y="2442669"/>
                    </a:lnTo>
                    <a:cubicBezTo>
                      <a:pt x="2518267" y="2691513"/>
                      <a:pt x="2275792" y="2869389"/>
                      <a:pt x="2038776" y="2792961"/>
                    </a:cubicBezTo>
                    <a:lnTo>
                      <a:pt x="1602049" y="2651935"/>
                    </a:lnTo>
                    <a:cubicBezTo>
                      <a:pt x="1527896" y="2627823"/>
                      <a:pt x="1447829" y="2628278"/>
                      <a:pt x="1374131" y="2652844"/>
                    </a:cubicBezTo>
                    <a:lnTo>
                      <a:pt x="938769" y="2798420"/>
                    </a:lnTo>
                    <a:cubicBezTo>
                      <a:pt x="702663" y="2877123"/>
                      <a:pt x="458368" y="2701976"/>
                      <a:pt x="458368" y="2452677"/>
                    </a:cubicBezTo>
                    <a:lnTo>
                      <a:pt x="457913" y="1993657"/>
                    </a:lnTo>
                    <a:cubicBezTo>
                      <a:pt x="457913" y="1915865"/>
                      <a:pt x="432893" y="1839893"/>
                      <a:pt x="386490" y="1777113"/>
                    </a:cubicBezTo>
                    <a:lnTo>
                      <a:pt x="113535" y="1408169"/>
                    </a:lnTo>
                    <a:cubicBezTo>
                      <a:pt x="-34315" y="1208001"/>
                      <a:pt x="57125" y="921398"/>
                      <a:pt x="293686" y="844516"/>
                    </a:cubicBezTo>
                    <a:lnTo>
                      <a:pt x="729958" y="702124"/>
                    </a:lnTo>
                    <a:cubicBezTo>
                      <a:pt x="804111" y="678013"/>
                      <a:pt x="868255" y="630701"/>
                      <a:pt x="913748" y="567466"/>
                    </a:cubicBezTo>
                    <a:lnTo>
                      <a:pt x="1180334" y="193973"/>
                    </a:lnTo>
                    <a:cubicBezTo>
                      <a:pt x="1325000" y="-8469"/>
                      <a:pt x="1625705" y="-10289"/>
                      <a:pt x="1772190" y="191243"/>
                    </a:cubicBezTo>
                    <a:lnTo>
                      <a:pt x="2042416" y="562007"/>
                    </a:lnTo>
                    <a:cubicBezTo>
                      <a:pt x="2088363" y="624787"/>
                      <a:pt x="2152962" y="671644"/>
                      <a:pt x="2227570" y="695300"/>
                    </a:cubicBezTo>
                    <a:lnTo>
                      <a:pt x="2665208" y="833598"/>
                    </a:lnTo>
                    <a:cubicBezTo>
                      <a:pt x="2902678" y="907751"/>
                      <a:pt x="2997302" y="1193444"/>
                      <a:pt x="2851271" y="1394976"/>
                    </a:cubicBezTo>
                    <a:close/>
                  </a:path>
                </a:pathLst>
              </a:custGeom>
              <a:solidFill>
                <a:srgbClr val="BBEEFF">
                  <a:alpha val="40000"/>
                </a:srgbClr>
              </a:solidFill>
              <a:ln w="45455" cap="flat">
                <a:noFill/>
                <a:prstDash val="solid"/>
                <a:miter/>
              </a:ln>
            </p:spPr>
            <p:txBody>
              <a:bodyPr rtlCol="0" anchor="ctr"/>
              <a:lstStyle/>
              <a:p>
                <a:endParaRPr lang="en-US" sz="1050"/>
              </a:p>
            </p:txBody>
          </p:sp>
          <p:sp>
            <p:nvSpPr>
              <p:cNvPr id="13" name="Freeform: Shape 12">
                <a:extLst>
                  <a:ext uri="{FF2B5EF4-FFF2-40B4-BE49-F238E27FC236}">
                    <a16:creationId xmlns:a16="http://schemas.microsoft.com/office/drawing/2014/main" xmlns="" id="{968DA310-612D-45E8-B799-859082C2166D}"/>
                  </a:ext>
                </a:extLst>
              </p:cNvPr>
              <p:cNvSpPr/>
              <p:nvPr/>
            </p:nvSpPr>
            <p:spPr>
              <a:xfrm>
                <a:off x="4652555" y="1936101"/>
                <a:ext cx="2859624" cy="1266184"/>
              </a:xfrm>
              <a:custGeom>
                <a:avLst/>
                <a:gdLst>
                  <a:gd name="connsiteX0" fmla="*/ 2623064 w 2859624"/>
                  <a:gd name="connsiteY0" fmla="*/ 791858 h 1266184"/>
                  <a:gd name="connsiteX1" fmla="*/ 2185427 w 2859624"/>
                  <a:gd name="connsiteY1" fmla="*/ 653561 h 1266184"/>
                  <a:gd name="connsiteX2" fmla="*/ 2000272 w 2859624"/>
                  <a:gd name="connsiteY2" fmla="*/ 520268 h 1266184"/>
                  <a:gd name="connsiteX3" fmla="*/ 1730047 w 2859624"/>
                  <a:gd name="connsiteY3" fmla="*/ 149959 h 1266184"/>
                  <a:gd name="connsiteX4" fmla="*/ 1138190 w 2859624"/>
                  <a:gd name="connsiteY4" fmla="*/ 152688 h 1266184"/>
                  <a:gd name="connsiteX5" fmla="*/ 871605 w 2859624"/>
                  <a:gd name="connsiteY5" fmla="*/ 526182 h 1266184"/>
                  <a:gd name="connsiteX6" fmla="*/ 687815 w 2859624"/>
                  <a:gd name="connsiteY6" fmla="*/ 660840 h 1266184"/>
                  <a:gd name="connsiteX7" fmla="*/ 251542 w 2859624"/>
                  <a:gd name="connsiteY7" fmla="*/ 803232 h 1266184"/>
                  <a:gd name="connsiteX8" fmla="*/ 5883 w 2859624"/>
                  <a:gd name="connsiteY8" fmla="*/ 1215849 h 1266184"/>
                  <a:gd name="connsiteX9" fmla="*/ 814739 w 2859624"/>
                  <a:gd name="connsiteY9" fmla="*/ 1074822 h 1266184"/>
                  <a:gd name="connsiteX10" fmla="*/ 2294609 w 2859624"/>
                  <a:gd name="connsiteY10" fmla="*/ 1259067 h 1266184"/>
                  <a:gd name="connsiteX11" fmla="*/ 2859625 w 2859624"/>
                  <a:gd name="connsiteY11" fmla="*/ 1027055 h 1266184"/>
                  <a:gd name="connsiteX12" fmla="*/ 2623064 w 2859624"/>
                  <a:gd name="connsiteY12" fmla="*/ 791858 h 12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9624" h="1266184">
                    <a:moveTo>
                      <a:pt x="2623064" y="791858"/>
                    </a:moveTo>
                    <a:lnTo>
                      <a:pt x="2185427" y="653561"/>
                    </a:lnTo>
                    <a:cubicBezTo>
                      <a:pt x="2111274" y="629905"/>
                      <a:pt x="2046220" y="583503"/>
                      <a:pt x="2000272" y="520268"/>
                    </a:cubicBezTo>
                    <a:lnTo>
                      <a:pt x="1730047" y="149959"/>
                    </a:lnTo>
                    <a:cubicBezTo>
                      <a:pt x="1583562" y="-51118"/>
                      <a:pt x="1282856" y="-49754"/>
                      <a:pt x="1138190" y="152688"/>
                    </a:cubicBezTo>
                    <a:lnTo>
                      <a:pt x="871605" y="526182"/>
                    </a:lnTo>
                    <a:cubicBezTo>
                      <a:pt x="826112" y="589417"/>
                      <a:pt x="761968" y="636729"/>
                      <a:pt x="687815" y="660840"/>
                    </a:cubicBezTo>
                    <a:lnTo>
                      <a:pt x="251542" y="803232"/>
                    </a:lnTo>
                    <a:cubicBezTo>
                      <a:pt x="70482" y="862372"/>
                      <a:pt x="-25507" y="1043887"/>
                      <a:pt x="5883" y="1215849"/>
                    </a:cubicBezTo>
                    <a:cubicBezTo>
                      <a:pt x="195587" y="1158073"/>
                      <a:pt x="433057" y="1074822"/>
                      <a:pt x="814739" y="1074822"/>
                    </a:cubicBezTo>
                    <a:cubicBezTo>
                      <a:pt x="1351095" y="1074822"/>
                      <a:pt x="1720039" y="1309563"/>
                      <a:pt x="2294609" y="1259067"/>
                    </a:cubicBezTo>
                    <a:cubicBezTo>
                      <a:pt x="2556645" y="1236321"/>
                      <a:pt x="2707680" y="1160803"/>
                      <a:pt x="2859625" y="1027055"/>
                    </a:cubicBezTo>
                    <a:cubicBezTo>
                      <a:pt x="2825051" y="920602"/>
                      <a:pt x="2742255" y="829617"/>
                      <a:pt x="2623064" y="791858"/>
                    </a:cubicBezTo>
                    <a:close/>
                  </a:path>
                </a:pathLst>
              </a:custGeom>
              <a:solidFill>
                <a:srgbClr val="FFFFFF">
                  <a:alpha val="5000"/>
                </a:srgbClr>
              </a:solidFill>
              <a:ln w="45455" cap="flat">
                <a:noFill/>
                <a:prstDash val="solid"/>
                <a:miter/>
              </a:ln>
            </p:spPr>
            <p:txBody>
              <a:bodyPr rtlCol="0" anchor="ctr"/>
              <a:lstStyle/>
              <a:p>
                <a:endParaRPr lang="en-US" sz="1050"/>
              </a:p>
            </p:txBody>
          </p:sp>
          <p:sp>
            <p:nvSpPr>
              <p:cNvPr id="14" name="Freeform: Shape 13">
                <a:extLst>
                  <a:ext uri="{FF2B5EF4-FFF2-40B4-BE49-F238E27FC236}">
                    <a16:creationId xmlns:a16="http://schemas.microsoft.com/office/drawing/2014/main" xmlns="" id="{4902D25D-A743-4BB4-9FBA-1BE6584D0924}"/>
                  </a:ext>
                </a:extLst>
              </p:cNvPr>
              <p:cNvSpPr/>
              <p:nvPr/>
            </p:nvSpPr>
            <p:spPr>
              <a:xfrm>
                <a:off x="4885957" y="2080984"/>
                <a:ext cx="1239740" cy="982189"/>
              </a:xfrm>
              <a:custGeom>
                <a:avLst/>
                <a:gdLst>
                  <a:gd name="connsiteX0" fmla="*/ 183278 w 1239740"/>
                  <a:gd name="connsiteY0" fmla="*/ 975887 h 982189"/>
                  <a:gd name="connsiteX1" fmla="*/ 53170 w 1239740"/>
                  <a:gd name="connsiteY1" fmla="*/ 757977 h 982189"/>
                  <a:gd name="connsiteX2" fmla="*/ 480799 w 1239740"/>
                  <a:gd name="connsiteY2" fmla="*/ 644701 h 982189"/>
                  <a:gd name="connsiteX3" fmla="*/ 774225 w 1239740"/>
                  <a:gd name="connsiteY3" fmla="*/ 422697 h 982189"/>
                  <a:gd name="connsiteX4" fmla="*/ 1029893 w 1239740"/>
                  <a:gd name="connsiteY4" fmla="*/ 32826 h 982189"/>
                  <a:gd name="connsiteX5" fmla="*/ 1230969 w 1239740"/>
                  <a:gd name="connsiteY5" fmla="*/ 146103 h 982189"/>
                  <a:gd name="connsiteX6" fmla="*/ 992134 w 1239740"/>
                  <a:gd name="connsiteY6" fmla="*/ 552806 h 982189"/>
                  <a:gd name="connsiteX7" fmla="*/ 585431 w 1239740"/>
                  <a:gd name="connsiteY7" fmla="*/ 846233 h 982189"/>
                  <a:gd name="connsiteX8" fmla="*/ 183278 w 1239740"/>
                  <a:gd name="connsiteY8" fmla="*/ 975887 h 98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740" h="982189">
                    <a:moveTo>
                      <a:pt x="183278" y="975887"/>
                    </a:moveTo>
                    <a:cubicBezTo>
                      <a:pt x="36792" y="1021834"/>
                      <a:pt x="-68295" y="803015"/>
                      <a:pt x="53170" y="757977"/>
                    </a:cubicBezTo>
                    <a:lnTo>
                      <a:pt x="480799" y="644701"/>
                    </a:lnTo>
                    <a:cubicBezTo>
                      <a:pt x="598624" y="601028"/>
                      <a:pt x="696433" y="526875"/>
                      <a:pt x="774225" y="422697"/>
                    </a:cubicBezTo>
                    <a:lnTo>
                      <a:pt x="1029893" y="32826"/>
                    </a:lnTo>
                    <a:cubicBezTo>
                      <a:pt x="1065377" y="-41327"/>
                      <a:pt x="1286015" y="15994"/>
                      <a:pt x="1230969" y="146103"/>
                    </a:cubicBezTo>
                    <a:lnTo>
                      <a:pt x="992134" y="552806"/>
                    </a:lnTo>
                    <a:cubicBezTo>
                      <a:pt x="898875" y="688829"/>
                      <a:pt x="766036" y="788912"/>
                      <a:pt x="585431" y="846233"/>
                    </a:cubicBezTo>
                    <a:lnTo>
                      <a:pt x="183278" y="975887"/>
                    </a:lnTo>
                    <a:close/>
                  </a:path>
                </a:pathLst>
              </a:custGeom>
              <a:solidFill>
                <a:srgbClr val="FFFFFF">
                  <a:alpha val="50000"/>
                </a:srgbClr>
              </a:solidFill>
              <a:ln w="45455" cap="flat">
                <a:noFill/>
                <a:prstDash val="solid"/>
                <a:miter/>
              </a:ln>
            </p:spPr>
            <p:txBody>
              <a:bodyPr rtlCol="0" anchor="ctr"/>
              <a:lstStyle/>
              <a:p>
                <a:endParaRPr lang="en-US" sz="1050"/>
              </a:p>
            </p:txBody>
          </p:sp>
          <p:sp>
            <p:nvSpPr>
              <p:cNvPr id="15" name="Freeform: Shape 14">
                <a:extLst>
                  <a:ext uri="{FF2B5EF4-FFF2-40B4-BE49-F238E27FC236}">
                    <a16:creationId xmlns:a16="http://schemas.microsoft.com/office/drawing/2014/main" xmlns="" id="{20E28916-362D-46F6-802A-72A4A3070FDF}"/>
                  </a:ext>
                </a:extLst>
              </p:cNvPr>
              <p:cNvSpPr/>
              <p:nvPr/>
            </p:nvSpPr>
            <p:spPr>
              <a:xfrm>
                <a:off x="4649637" y="1945200"/>
                <a:ext cx="2878594" cy="2776136"/>
              </a:xfrm>
              <a:custGeom>
                <a:avLst/>
                <a:gdLst>
                  <a:gd name="connsiteX0" fmla="*/ 2623252 w 2878594"/>
                  <a:gd name="connsiteY0" fmla="*/ 792313 h 2776136"/>
                  <a:gd name="connsiteX1" fmla="*/ 2185615 w 2878594"/>
                  <a:gd name="connsiteY1" fmla="*/ 654016 h 2776136"/>
                  <a:gd name="connsiteX2" fmla="*/ 2000460 w 2878594"/>
                  <a:gd name="connsiteY2" fmla="*/ 520723 h 2776136"/>
                  <a:gd name="connsiteX3" fmla="*/ 1730235 w 2878594"/>
                  <a:gd name="connsiteY3" fmla="*/ 149959 h 2776136"/>
                  <a:gd name="connsiteX4" fmla="*/ 1138378 w 2878594"/>
                  <a:gd name="connsiteY4" fmla="*/ 152688 h 2776136"/>
                  <a:gd name="connsiteX5" fmla="*/ 871793 w 2878594"/>
                  <a:gd name="connsiteY5" fmla="*/ 526182 h 2776136"/>
                  <a:gd name="connsiteX6" fmla="*/ 688003 w 2878594"/>
                  <a:gd name="connsiteY6" fmla="*/ 660840 h 2776136"/>
                  <a:gd name="connsiteX7" fmla="*/ 251730 w 2878594"/>
                  <a:gd name="connsiteY7" fmla="*/ 803232 h 2776136"/>
                  <a:gd name="connsiteX8" fmla="*/ 71580 w 2878594"/>
                  <a:gd name="connsiteY8" fmla="*/ 1366884 h 2776136"/>
                  <a:gd name="connsiteX9" fmla="*/ 344535 w 2878594"/>
                  <a:gd name="connsiteY9" fmla="*/ 1735829 h 2776136"/>
                  <a:gd name="connsiteX10" fmla="*/ 415958 w 2878594"/>
                  <a:gd name="connsiteY10" fmla="*/ 1952373 h 2776136"/>
                  <a:gd name="connsiteX11" fmla="*/ 416413 w 2878594"/>
                  <a:gd name="connsiteY11" fmla="*/ 2411393 h 2776136"/>
                  <a:gd name="connsiteX12" fmla="*/ 896813 w 2878594"/>
                  <a:gd name="connsiteY12" fmla="*/ 2757136 h 2776136"/>
                  <a:gd name="connsiteX13" fmla="*/ 1332176 w 2878594"/>
                  <a:gd name="connsiteY13" fmla="*/ 2611560 h 2776136"/>
                  <a:gd name="connsiteX14" fmla="*/ 1560093 w 2878594"/>
                  <a:gd name="connsiteY14" fmla="*/ 2610650 h 2776136"/>
                  <a:gd name="connsiteX15" fmla="*/ 1996821 w 2878594"/>
                  <a:gd name="connsiteY15" fmla="*/ 2751677 h 2776136"/>
                  <a:gd name="connsiteX16" fmla="*/ 2474037 w 2878594"/>
                  <a:gd name="connsiteY16" fmla="*/ 2401384 h 2776136"/>
                  <a:gd name="connsiteX17" fmla="*/ 2470398 w 2878594"/>
                  <a:gd name="connsiteY17" fmla="*/ 1942365 h 2776136"/>
                  <a:gd name="connsiteX18" fmla="*/ 2540001 w 2878594"/>
                  <a:gd name="connsiteY18" fmla="*/ 1725365 h 2776136"/>
                  <a:gd name="connsiteX19" fmla="*/ 2809316 w 2878594"/>
                  <a:gd name="connsiteY19" fmla="*/ 1353691 h 2776136"/>
                  <a:gd name="connsiteX20" fmla="*/ 2623252 w 2878594"/>
                  <a:gd name="connsiteY20" fmla="*/ 792313 h 2776136"/>
                  <a:gd name="connsiteX21" fmla="*/ 2698770 w 2878594"/>
                  <a:gd name="connsiteY21" fmla="*/ 1357331 h 2776136"/>
                  <a:gd name="connsiteX22" fmla="*/ 2451290 w 2878594"/>
                  <a:gd name="connsiteY22" fmla="*/ 1698980 h 2776136"/>
                  <a:gd name="connsiteX23" fmla="*/ 2387601 w 2878594"/>
                  <a:gd name="connsiteY23" fmla="*/ 1898692 h 2776136"/>
                  <a:gd name="connsiteX24" fmla="*/ 2391240 w 2878594"/>
                  <a:gd name="connsiteY24" fmla="*/ 2320408 h 2776136"/>
                  <a:gd name="connsiteX25" fmla="*/ 1952693 w 2878594"/>
                  <a:gd name="connsiteY25" fmla="*/ 2642495 h 2776136"/>
                  <a:gd name="connsiteX26" fmla="*/ 1551450 w 2878594"/>
                  <a:gd name="connsiteY26" fmla="*/ 2512841 h 2776136"/>
                  <a:gd name="connsiteX27" fmla="*/ 1341729 w 2878594"/>
                  <a:gd name="connsiteY27" fmla="*/ 2513751 h 2776136"/>
                  <a:gd name="connsiteX28" fmla="*/ 941396 w 2878594"/>
                  <a:gd name="connsiteY28" fmla="*/ 2647499 h 2776136"/>
                  <a:gd name="connsiteX29" fmla="*/ 499664 w 2878594"/>
                  <a:gd name="connsiteY29" fmla="*/ 2329506 h 2776136"/>
                  <a:gd name="connsiteX30" fmla="*/ 499209 w 2878594"/>
                  <a:gd name="connsiteY30" fmla="*/ 1907336 h 2776136"/>
                  <a:gd name="connsiteX31" fmla="*/ 433700 w 2878594"/>
                  <a:gd name="connsiteY31" fmla="*/ 1708533 h 2776136"/>
                  <a:gd name="connsiteX32" fmla="*/ 183037 w 2878594"/>
                  <a:gd name="connsiteY32" fmla="*/ 1369159 h 2776136"/>
                  <a:gd name="connsiteX33" fmla="*/ 348629 w 2878594"/>
                  <a:gd name="connsiteY33" fmla="*/ 850544 h 2776136"/>
                  <a:gd name="connsiteX34" fmla="*/ 749873 w 2878594"/>
                  <a:gd name="connsiteY34" fmla="*/ 719525 h 2776136"/>
                  <a:gd name="connsiteX35" fmla="*/ 918650 w 2878594"/>
                  <a:gd name="connsiteY35" fmla="*/ 595331 h 2776136"/>
                  <a:gd name="connsiteX36" fmla="*/ 1163854 w 2878594"/>
                  <a:gd name="connsiteY36" fmla="*/ 251862 h 2776136"/>
                  <a:gd name="connsiteX37" fmla="*/ 1707944 w 2878594"/>
                  <a:gd name="connsiteY37" fmla="*/ 249132 h 2776136"/>
                  <a:gd name="connsiteX38" fmla="*/ 1956333 w 2878594"/>
                  <a:gd name="connsiteY38" fmla="*/ 590326 h 2776136"/>
                  <a:gd name="connsiteX39" fmla="*/ 2126474 w 2878594"/>
                  <a:gd name="connsiteY39" fmla="*/ 712701 h 2776136"/>
                  <a:gd name="connsiteX40" fmla="*/ 2528628 w 2878594"/>
                  <a:gd name="connsiteY40" fmla="*/ 839626 h 2776136"/>
                  <a:gd name="connsiteX41" fmla="*/ 2698770 w 2878594"/>
                  <a:gd name="connsiteY41" fmla="*/ 1357331 h 27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78594" h="2776136">
                    <a:moveTo>
                      <a:pt x="2623252" y="792313"/>
                    </a:moveTo>
                    <a:lnTo>
                      <a:pt x="2185615" y="654016"/>
                    </a:lnTo>
                    <a:cubicBezTo>
                      <a:pt x="2111462" y="630360"/>
                      <a:pt x="2046408" y="583958"/>
                      <a:pt x="2000460" y="520723"/>
                    </a:cubicBezTo>
                    <a:lnTo>
                      <a:pt x="1730235" y="149959"/>
                    </a:lnTo>
                    <a:cubicBezTo>
                      <a:pt x="1583749" y="-51118"/>
                      <a:pt x="1283044" y="-49754"/>
                      <a:pt x="1138378" y="152688"/>
                    </a:cubicBezTo>
                    <a:lnTo>
                      <a:pt x="871793" y="526182"/>
                    </a:lnTo>
                    <a:cubicBezTo>
                      <a:pt x="826300" y="589417"/>
                      <a:pt x="762156" y="636729"/>
                      <a:pt x="688003" y="660840"/>
                    </a:cubicBezTo>
                    <a:lnTo>
                      <a:pt x="251730" y="803232"/>
                    </a:lnTo>
                    <a:cubicBezTo>
                      <a:pt x="15170" y="880569"/>
                      <a:pt x="-76270" y="1166717"/>
                      <a:pt x="71580" y="1366884"/>
                    </a:cubicBezTo>
                    <a:lnTo>
                      <a:pt x="344535" y="1735829"/>
                    </a:lnTo>
                    <a:cubicBezTo>
                      <a:pt x="390937" y="1798608"/>
                      <a:pt x="415958" y="1874126"/>
                      <a:pt x="415958" y="1952373"/>
                    </a:cubicBezTo>
                    <a:lnTo>
                      <a:pt x="416413" y="2411393"/>
                    </a:lnTo>
                    <a:cubicBezTo>
                      <a:pt x="416868" y="2660237"/>
                      <a:pt x="660708" y="2835838"/>
                      <a:pt x="896813" y="2757136"/>
                    </a:cubicBezTo>
                    <a:lnTo>
                      <a:pt x="1332176" y="2611560"/>
                    </a:lnTo>
                    <a:cubicBezTo>
                      <a:pt x="1405874" y="2586994"/>
                      <a:pt x="1485941" y="2586539"/>
                      <a:pt x="1560093" y="2610650"/>
                    </a:cubicBezTo>
                    <a:lnTo>
                      <a:pt x="1996821" y="2751677"/>
                    </a:lnTo>
                    <a:cubicBezTo>
                      <a:pt x="2233837" y="2828104"/>
                      <a:pt x="2475856" y="2650229"/>
                      <a:pt x="2474037" y="2401384"/>
                    </a:cubicBezTo>
                    <a:lnTo>
                      <a:pt x="2470398" y="1942365"/>
                    </a:lnTo>
                    <a:cubicBezTo>
                      <a:pt x="2469943" y="1864572"/>
                      <a:pt x="2494053" y="1788600"/>
                      <a:pt x="2540001" y="1725365"/>
                    </a:cubicBezTo>
                    <a:lnTo>
                      <a:pt x="2809316" y="1353691"/>
                    </a:lnTo>
                    <a:cubicBezTo>
                      <a:pt x="2954892" y="1153069"/>
                      <a:pt x="2860723" y="867376"/>
                      <a:pt x="2623252" y="792313"/>
                    </a:cubicBezTo>
                    <a:close/>
                    <a:moveTo>
                      <a:pt x="2698770" y="1357331"/>
                    </a:moveTo>
                    <a:lnTo>
                      <a:pt x="2451290" y="1698980"/>
                    </a:lnTo>
                    <a:cubicBezTo>
                      <a:pt x="2409437" y="1757210"/>
                      <a:pt x="2386691" y="1826814"/>
                      <a:pt x="2387601" y="1898692"/>
                    </a:cubicBezTo>
                    <a:lnTo>
                      <a:pt x="2391240" y="2320408"/>
                    </a:lnTo>
                    <a:cubicBezTo>
                      <a:pt x="2393060" y="2549235"/>
                      <a:pt x="2170147" y="2713008"/>
                      <a:pt x="1952693" y="2642495"/>
                    </a:cubicBezTo>
                    <a:lnTo>
                      <a:pt x="1551450" y="2512841"/>
                    </a:lnTo>
                    <a:cubicBezTo>
                      <a:pt x="1483211" y="2491005"/>
                      <a:pt x="1409968" y="2491005"/>
                      <a:pt x="1341729" y="2513751"/>
                    </a:cubicBezTo>
                    <a:lnTo>
                      <a:pt x="941396" y="2647499"/>
                    </a:lnTo>
                    <a:cubicBezTo>
                      <a:pt x="724397" y="2719832"/>
                      <a:pt x="499664" y="2558789"/>
                      <a:pt x="499664" y="2329506"/>
                    </a:cubicBezTo>
                    <a:lnTo>
                      <a:pt x="499209" y="1907336"/>
                    </a:lnTo>
                    <a:cubicBezTo>
                      <a:pt x="499209" y="1835457"/>
                      <a:pt x="476008" y="1765854"/>
                      <a:pt x="433700" y="1708533"/>
                    </a:cubicBezTo>
                    <a:lnTo>
                      <a:pt x="183037" y="1369159"/>
                    </a:lnTo>
                    <a:cubicBezTo>
                      <a:pt x="47014" y="1184914"/>
                      <a:pt x="131175" y="921967"/>
                      <a:pt x="348629" y="850544"/>
                    </a:cubicBezTo>
                    <a:lnTo>
                      <a:pt x="749873" y="719525"/>
                    </a:lnTo>
                    <a:cubicBezTo>
                      <a:pt x="818111" y="697234"/>
                      <a:pt x="877251" y="654016"/>
                      <a:pt x="918650" y="595331"/>
                    </a:cubicBezTo>
                    <a:lnTo>
                      <a:pt x="1163854" y="251862"/>
                    </a:lnTo>
                    <a:cubicBezTo>
                      <a:pt x="1296692" y="65343"/>
                      <a:pt x="1573286" y="64433"/>
                      <a:pt x="1707944" y="249132"/>
                    </a:cubicBezTo>
                    <a:lnTo>
                      <a:pt x="1956333" y="590326"/>
                    </a:lnTo>
                    <a:cubicBezTo>
                      <a:pt x="1998641" y="648102"/>
                      <a:pt x="2058236" y="691320"/>
                      <a:pt x="2126474" y="712701"/>
                    </a:cubicBezTo>
                    <a:lnTo>
                      <a:pt x="2528628" y="839626"/>
                    </a:lnTo>
                    <a:cubicBezTo>
                      <a:pt x="2746537" y="909229"/>
                      <a:pt x="2832972" y="1171721"/>
                      <a:pt x="2698770" y="1357331"/>
                    </a:cubicBezTo>
                    <a:close/>
                  </a:path>
                </a:pathLst>
              </a:custGeom>
              <a:solidFill>
                <a:srgbClr val="CEF1FF">
                  <a:alpha val="5000"/>
                </a:srgbClr>
              </a:solidFill>
              <a:ln w="45455" cap="flat">
                <a:noFill/>
                <a:prstDash val="solid"/>
                <a:miter/>
              </a:ln>
            </p:spPr>
            <p:txBody>
              <a:bodyPr rtlCol="0" anchor="ctr"/>
              <a:lstStyle/>
              <a:p>
                <a:endParaRPr lang="en-US" sz="1050"/>
              </a:p>
            </p:txBody>
          </p:sp>
          <p:sp>
            <p:nvSpPr>
              <p:cNvPr id="16" name="Freeform: Shape 15">
                <a:extLst>
                  <a:ext uri="{FF2B5EF4-FFF2-40B4-BE49-F238E27FC236}">
                    <a16:creationId xmlns:a16="http://schemas.microsoft.com/office/drawing/2014/main" xmlns="" id="{C6CD9EA3-E104-49E8-ADBF-4EA7C99DD39C}"/>
                  </a:ext>
                </a:extLst>
              </p:cNvPr>
              <p:cNvSpPr/>
              <p:nvPr/>
            </p:nvSpPr>
            <p:spPr>
              <a:xfrm>
                <a:off x="6777570" y="2734311"/>
                <a:ext cx="430172" cy="159257"/>
              </a:xfrm>
              <a:custGeom>
                <a:avLst/>
                <a:gdLst>
                  <a:gd name="connsiteX0" fmla="*/ 429811 w 430172"/>
                  <a:gd name="connsiteY0" fmla="*/ 117388 h 159257"/>
                  <a:gd name="connsiteX1" fmla="*/ 202803 w 430172"/>
                  <a:gd name="connsiteY1" fmla="*/ 149687 h 159257"/>
                  <a:gd name="connsiteX2" fmla="*/ 362 w 430172"/>
                  <a:gd name="connsiteY2" fmla="*/ 41870 h 159257"/>
                  <a:gd name="connsiteX3" fmla="*/ 227369 w 430172"/>
                  <a:gd name="connsiteY3" fmla="*/ 9570 h 159257"/>
                  <a:gd name="connsiteX4" fmla="*/ 429811 w 430172"/>
                  <a:gd name="connsiteY4" fmla="*/ 117388 h 1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72" h="159257">
                    <a:moveTo>
                      <a:pt x="429811" y="117388"/>
                    </a:moveTo>
                    <a:cubicBezTo>
                      <a:pt x="422987" y="156056"/>
                      <a:pt x="321539" y="170614"/>
                      <a:pt x="202803" y="149687"/>
                    </a:cubicBezTo>
                    <a:cubicBezTo>
                      <a:pt x="84068" y="128761"/>
                      <a:pt x="-6462" y="80539"/>
                      <a:pt x="362" y="41870"/>
                    </a:cubicBezTo>
                    <a:cubicBezTo>
                      <a:pt x="7186" y="3201"/>
                      <a:pt x="108634" y="-11356"/>
                      <a:pt x="227369" y="9570"/>
                    </a:cubicBezTo>
                    <a:cubicBezTo>
                      <a:pt x="346104" y="30497"/>
                      <a:pt x="436635" y="78719"/>
                      <a:pt x="429811" y="117388"/>
                    </a:cubicBezTo>
                    <a:close/>
                  </a:path>
                </a:pathLst>
              </a:custGeom>
              <a:solidFill>
                <a:srgbClr val="FFFFFF">
                  <a:alpha val="30000"/>
                </a:srgbClr>
              </a:solidFill>
              <a:ln w="45455" cap="flat">
                <a:noFill/>
                <a:prstDash val="solid"/>
                <a:miter/>
              </a:ln>
            </p:spPr>
            <p:txBody>
              <a:bodyPr rtlCol="0" anchor="ctr"/>
              <a:lstStyle/>
              <a:p>
                <a:endParaRPr lang="en-US" sz="1050"/>
              </a:p>
            </p:txBody>
          </p:sp>
          <p:sp>
            <p:nvSpPr>
              <p:cNvPr id="17" name="Freeform: Shape 16">
                <a:extLst>
                  <a:ext uri="{FF2B5EF4-FFF2-40B4-BE49-F238E27FC236}">
                    <a16:creationId xmlns:a16="http://schemas.microsoft.com/office/drawing/2014/main" xmlns="" id="{9E55A657-FEC9-4AF0-A612-A47728A5933B}"/>
                  </a:ext>
                </a:extLst>
              </p:cNvPr>
              <p:cNvSpPr/>
              <p:nvPr/>
            </p:nvSpPr>
            <p:spPr>
              <a:xfrm>
                <a:off x="5603771" y="4356137"/>
                <a:ext cx="98263" cy="98263"/>
              </a:xfrm>
              <a:custGeom>
                <a:avLst/>
                <a:gdLst>
                  <a:gd name="connsiteX0" fmla="*/ 98264 w 98263"/>
                  <a:gd name="connsiteY0" fmla="*/ 49132 h 98263"/>
                  <a:gd name="connsiteX1" fmla="*/ 49132 w 98263"/>
                  <a:gd name="connsiteY1" fmla="*/ 98264 h 98263"/>
                  <a:gd name="connsiteX2" fmla="*/ 0 w 98263"/>
                  <a:gd name="connsiteY2" fmla="*/ 49132 h 98263"/>
                  <a:gd name="connsiteX3" fmla="*/ 49132 w 98263"/>
                  <a:gd name="connsiteY3" fmla="*/ 0 h 98263"/>
                  <a:gd name="connsiteX4" fmla="*/ 98264 w 98263"/>
                  <a:gd name="connsiteY4" fmla="*/ 49132 h 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3" h="98263">
                    <a:moveTo>
                      <a:pt x="98264" y="49132"/>
                    </a:moveTo>
                    <a:cubicBezTo>
                      <a:pt x="98264" y="76267"/>
                      <a:pt x="76266" y="98264"/>
                      <a:pt x="49132" y="98264"/>
                    </a:cubicBezTo>
                    <a:cubicBezTo>
                      <a:pt x="21997" y="98264"/>
                      <a:pt x="0" y="76267"/>
                      <a:pt x="0" y="49132"/>
                    </a:cubicBezTo>
                    <a:cubicBezTo>
                      <a:pt x="0" y="21997"/>
                      <a:pt x="21997" y="0"/>
                      <a:pt x="49132" y="0"/>
                    </a:cubicBezTo>
                    <a:cubicBezTo>
                      <a:pt x="76266" y="0"/>
                      <a:pt x="98264" y="21997"/>
                      <a:pt x="98264" y="49132"/>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18" name="Freeform: Shape 17">
                <a:extLst>
                  <a:ext uri="{FF2B5EF4-FFF2-40B4-BE49-F238E27FC236}">
                    <a16:creationId xmlns:a16="http://schemas.microsoft.com/office/drawing/2014/main" xmlns="" id="{301A9A97-A43B-42F7-852E-D0122382B03E}"/>
                  </a:ext>
                </a:extLst>
              </p:cNvPr>
              <p:cNvSpPr/>
              <p:nvPr/>
            </p:nvSpPr>
            <p:spPr>
              <a:xfrm>
                <a:off x="5505962" y="4201008"/>
                <a:ext cx="72787" cy="46402"/>
              </a:xfrm>
              <a:custGeom>
                <a:avLst/>
                <a:gdLst>
                  <a:gd name="connsiteX0" fmla="*/ 72788 w 72787"/>
                  <a:gd name="connsiteY0" fmla="*/ 23201 h 46402"/>
                  <a:gd name="connsiteX1" fmla="*/ 36394 w 72787"/>
                  <a:gd name="connsiteY1" fmla="*/ 46402 h 46402"/>
                  <a:gd name="connsiteX2" fmla="*/ 0 w 72787"/>
                  <a:gd name="connsiteY2" fmla="*/ 23201 h 46402"/>
                  <a:gd name="connsiteX3" fmla="*/ 36394 w 72787"/>
                  <a:gd name="connsiteY3" fmla="*/ 0 h 46402"/>
                  <a:gd name="connsiteX4" fmla="*/ 72788 w 72787"/>
                  <a:gd name="connsiteY4" fmla="*/ 23201 h 4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87" h="46402">
                    <a:moveTo>
                      <a:pt x="72788" y="23201"/>
                    </a:moveTo>
                    <a:cubicBezTo>
                      <a:pt x="72788" y="35939"/>
                      <a:pt x="56411" y="46402"/>
                      <a:pt x="36394" y="46402"/>
                    </a:cubicBezTo>
                    <a:cubicBezTo>
                      <a:pt x="16377" y="46402"/>
                      <a:pt x="0" y="35939"/>
                      <a:pt x="0" y="23201"/>
                    </a:cubicBezTo>
                    <a:cubicBezTo>
                      <a:pt x="0" y="10463"/>
                      <a:pt x="16377" y="0"/>
                      <a:pt x="36394" y="0"/>
                    </a:cubicBezTo>
                    <a:cubicBezTo>
                      <a:pt x="56411" y="0"/>
                      <a:pt x="72788" y="10463"/>
                      <a:pt x="72788" y="23201"/>
                    </a:cubicBezTo>
                    <a:close/>
                  </a:path>
                </a:pathLst>
              </a:custGeom>
              <a:solidFill>
                <a:srgbClr val="FFFFFF">
                  <a:alpha val="20000"/>
                </a:srgbClr>
              </a:solidFill>
              <a:ln w="45455" cap="flat">
                <a:noFill/>
                <a:prstDash val="solid"/>
                <a:miter/>
              </a:ln>
            </p:spPr>
            <p:txBody>
              <a:bodyPr rtlCol="0" anchor="ctr"/>
              <a:lstStyle/>
              <a:p>
                <a:endParaRPr lang="en-US" sz="1050"/>
              </a:p>
            </p:txBody>
          </p:sp>
        </p:grpSp>
        <p:grpSp>
          <p:nvGrpSpPr>
            <p:cNvPr id="19" name="Graphic 3">
              <a:extLst>
                <a:ext uri="{FF2B5EF4-FFF2-40B4-BE49-F238E27FC236}">
                  <a16:creationId xmlns:a16="http://schemas.microsoft.com/office/drawing/2014/main" xmlns="" id="{02993569-6859-4A40-9727-B41288755FF5}"/>
                </a:ext>
              </a:extLst>
            </p:cNvPr>
            <p:cNvGrpSpPr/>
            <p:nvPr/>
          </p:nvGrpSpPr>
          <p:grpSpPr>
            <a:xfrm>
              <a:off x="2000727" y="2557994"/>
              <a:ext cx="2394819" cy="2401148"/>
              <a:chOff x="2000727" y="2557994"/>
              <a:chExt cx="2394819" cy="2401148"/>
            </a:xfrm>
          </p:grpSpPr>
          <p:sp>
            <p:nvSpPr>
              <p:cNvPr id="20" name="Freeform: Shape 19">
                <a:extLst>
                  <a:ext uri="{FF2B5EF4-FFF2-40B4-BE49-F238E27FC236}">
                    <a16:creationId xmlns:a16="http://schemas.microsoft.com/office/drawing/2014/main" xmlns="" id="{2CB08326-7EB7-4CC9-B17E-31D73E4F06E3}"/>
                  </a:ext>
                </a:extLst>
              </p:cNvPr>
              <p:cNvSpPr/>
              <p:nvPr/>
            </p:nvSpPr>
            <p:spPr>
              <a:xfrm>
                <a:off x="2001637" y="2558449"/>
                <a:ext cx="2393909" cy="2400693"/>
              </a:xfrm>
              <a:custGeom>
                <a:avLst/>
                <a:gdLst>
                  <a:gd name="connsiteX0" fmla="*/ 1882519 w 2393909"/>
                  <a:gd name="connsiteY0" fmla="*/ 2207121 h 2400693"/>
                  <a:gd name="connsiteX1" fmla="*/ 1500838 w 2393909"/>
                  <a:gd name="connsiteY1" fmla="*/ 2150711 h 2400693"/>
                  <a:gd name="connsiteX2" fmla="*/ 1312044 w 2393909"/>
                  <a:gd name="connsiteY2" fmla="*/ 2183465 h 2400693"/>
                  <a:gd name="connsiteX3" fmla="*/ 971305 w 2393909"/>
                  <a:gd name="connsiteY3" fmla="*/ 2364525 h 2400693"/>
                  <a:gd name="connsiteX4" fmla="*/ 525024 w 2393909"/>
                  <a:gd name="connsiteY4" fmla="*/ 2144797 h 2400693"/>
                  <a:gd name="connsiteX5" fmla="*/ 460425 w 2393909"/>
                  <a:gd name="connsiteY5" fmla="*/ 1764479 h 2400693"/>
                  <a:gd name="connsiteX6" fmla="*/ 371260 w 2393909"/>
                  <a:gd name="connsiteY6" fmla="*/ 1595247 h 2400693"/>
                  <a:gd name="connsiteX7" fmla="*/ 93756 w 2393909"/>
                  <a:gd name="connsiteY7" fmla="*/ 1327296 h 2400693"/>
                  <a:gd name="connsiteX8" fmla="*/ 164724 w 2393909"/>
                  <a:gd name="connsiteY8" fmla="*/ 835066 h 2400693"/>
                  <a:gd name="connsiteX9" fmla="*/ 506372 w 2393909"/>
                  <a:gd name="connsiteY9" fmla="*/ 656281 h 2400693"/>
                  <a:gd name="connsiteX10" fmla="*/ 640120 w 2393909"/>
                  <a:gd name="connsiteY10" fmla="*/ 518893 h 2400693"/>
                  <a:gd name="connsiteX11" fmla="*/ 809352 w 2393909"/>
                  <a:gd name="connsiteY11" fmla="*/ 172240 h 2400693"/>
                  <a:gd name="connsiteX12" fmla="*/ 1299761 w 2393909"/>
                  <a:gd name="connsiteY12" fmla="*/ 87624 h 2400693"/>
                  <a:gd name="connsiteX13" fmla="*/ 1575445 w 2393909"/>
                  <a:gd name="connsiteY13" fmla="*/ 357395 h 2400693"/>
                  <a:gd name="connsiteX14" fmla="*/ 1747407 w 2393909"/>
                  <a:gd name="connsiteY14" fmla="*/ 442011 h 2400693"/>
                  <a:gd name="connsiteX15" fmla="*/ 2129543 w 2393909"/>
                  <a:gd name="connsiteY15" fmla="*/ 495692 h 2400693"/>
                  <a:gd name="connsiteX16" fmla="*/ 2361555 w 2393909"/>
                  <a:gd name="connsiteY16" fmla="*/ 935605 h 2400693"/>
                  <a:gd name="connsiteX17" fmla="*/ 2190048 w 2393909"/>
                  <a:gd name="connsiteY17" fmla="*/ 1281348 h 2400693"/>
                  <a:gd name="connsiteX18" fmla="*/ 2162753 w 2393909"/>
                  <a:gd name="connsiteY18" fmla="*/ 1471052 h 2400693"/>
                  <a:gd name="connsiteX19" fmla="*/ 2229172 w 2393909"/>
                  <a:gd name="connsiteY19" fmla="*/ 1850460 h 2400693"/>
                  <a:gd name="connsiteX20" fmla="*/ 1882519 w 2393909"/>
                  <a:gd name="connsiteY20" fmla="*/ 2207121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3909" h="2400693">
                    <a:moveTo>
                      <a:pt x="1882519" y="2207121"/>
                    </a:moveTo>
                    <a:lnTo>
                      <a:pt x="1500838" y="2150711"/>
                    </a:lnTo>
                    <a:cubicBezTo>
                      <a:pt x="1436238" y="2141157"/>
                      <a:pt x="1369819" y="2152530"/>
                      <a:pt x="1312044" y="2183465"/>
                    </a:cubicBezTo>
                    <a:lnTo>
                      <a:pt x="971305" y="2364525"/>
                    </a:lnTo>
                    <a:cubicBezTo>
                      <a:pt x="786606" y="2462789"/>
                      <a:pt x="559599" y="2351333"/>
                      <a:pt x="525024" y="2144797"/>
                    </a:cubicBezTo>
                    <a:lnTo>
                      <a:pt x="460425" y="1764479"/>
                    </a:lnTo>
                    <a:cubicBezTo>
                      <a:pt x="449507" y="1699880"/>
                      <a:pt x="418117" y="1640739"/>
                      <a:pt x="371260" y="1595247"/>
                    </a:cubicBezTo>
                    <a:lnTo>
                      <a:pt x="93756" y="1327296"/>
                    </a:lnTo>
                    <a:cubicBezTo>
                      <a:pt x="-56824" y="1182174"/>
                      <a:pt x="-20885" y="931965"/>
                      <a:pt x="164724" y="835066"/>
                    </a:cubicBezTo>
                    <a:lnTo>
                      <a:pt x="506372" y="656281"/>
                    </a:lnTo>
                    <a:cubicBezTo>
                      <a:pt x="564603" y="625801"/>
                      <a:pt x="611005" y="577579"/>
                      <a:pt x="640120" y="518893"/>
                    </a:cubicBezTo>
                    <a:lnTo>
                      <a:pt x="809352" y="172240"/>
                    </a:lnTo>
                    <a:cubicBezTo>
                      <a:pt x="901247" y="-15644"/>
                      <a:pt x="1150091" y="-58862"/>
                      <a:pt x="1299761" y="87624"/>
                    </a:cubicBezTo>
                    <a:lnTo>
                      <a:pt x="1575445" y="357395"/>
                    </a:lnTo>
                    <a:cubicBezTo>
                      <a:pt x="1622302" y="403342"/>
                      <a:pt x="1682352" y="432912"/>
                      <a:pt x="1747407" y="442011"/>
                    </a:cubicBezTo>
                    <a:lnTo>
                      <a:pt x="2129543" y="495692"/>
                    </a:lnTo>
                    <a:cubicBezTo>
                      <a:pt x="2336989" y="524807"/>
                      <a:pt x="2454814" y="748176"/>
                      <a:pt x="2361555" y="935605"/>
                    </a:cubicBezTo>
                    <a:lnTo>
                      <a:pt x="2190048" y="1281348"/>
                    </a:lnTo>
                    <a:cubicBezTo>
                      <a:pt x="2160933" y="1340034"/>
                      <a:pt x="2151380" y="1406453"/>
                      <a:pt x="2162753" y="1471052"/>
                    </a:cubicBezTo>
                    <a:lnTo>
                      <a:pt x="2229172" y="1850460"/>
                    </a:lnTo>
                    <a:cubicBezTo>
                      <a:pt x="2265566" y="2056541"/>
                      <a:pt x="2089510" y="2237601"/>
                      <a:pt x="1882519" y="2207121"/>
                    </a:cubicBezTo>
                    <a:close/>
                  </a:path>
                </a:pathLst>
              </a:custGeom>
              <a:solidFill>
                <a:srgbClr val="BBDEFF">
                  <a:alpha val="25000"/>
                </a:srgbClr>
              </a:solidFill>
              <a:ln w="45455" cap="flat">
                <a:noFill/>
                <a:prstDash val="solid"/>
                <a:miter/>
              </a:ln>
            </p:spPr>
            <p:txBody>
              <a:bodyPr rtlCol="0" anchor="ctr"/>
              <a:lstStyle/>
              <a:p>
                <a:endParaRPr lang="en-US" sz="1050"/>
              </a:p>
            </p:txBody>
          </p:sp>
          <p:sp>
            <p:nvSpPr>
              <p:cNvPr id="21" name="Freeform: Shape 20">
                <a:extLst>
                  <a:ext uri="{FF2B5EF4-FFF2-40B4-BE49-F238E27FC236}">
                    <a16:creationId xmlns:a16="http://schemas.microsoft.com/office/drawing/2014/main" xmlns="" id="{EC79579A-0424-4892-B1A1-6EAFF617DA28}"/>
                  </a:ext>
                </a:extLst>
              </p:cNvPr>
              <p:cNvSpPr/>
              <p:nvPr/>
            </p:nvSpPr>
            <p:spPr>
              <a:xfrm>
                <a:off x="2721117" y="4531072"/>
                <a:ext cx="207948" cy="230444"/>
              </a:xfrm>
              <a:custGeom>
                <a:avLst/>
                <a:gdLst>
                  <a:gd name="connsiteX0" fmla="*/ 173578 w 207948"/>
                  <a:gd name="connsiteY0" fmla="*/ 62536 h 230444"/>
                  <a:gd name="connsiteX1" fmla="*/ 181312 w 207948"/>
                  <a:gd name="connsiteY1" fmla="*/ 217666 h 230444"/>
                  <a:gd name="connsiteX2" fmla="*/ 34371 w 207948"/>
                  <a:gd name="connsiteY2" fmla="*/ 167624 h 230444"/>
                  <a:gd name="connsiteX3" fmla="*/ 26637 w 207948"/>
                  <a:gd name="connsiteY3" fmla="*/ 12494 h 230444"/>
                  <a:gd name="connsiteX4" fmla="*/ 173578 w 207948"/>
                  <a:gd name="connsiteY4" fmla="*/ 62536 h 23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48" h="230444">
                    <a:moveTo>
                      <a:pt x="173578" y="62536"/>
                    </a:moveTo>
                    <a:cubicBezTo>
                      <a:pt x="216341" y="118947"/>
                      <a:pt x="219525" y="188550"/>
                      <a:pt x="181312" y="217666"/>
                    </a:cubicBezTo>
                    <a:cubicBezTo>
                      <a:pt x="142643" y="246781"/>
                      <a:pt x="77134" y="224490"/>
                      <a:pt x="34371" y="167624"/>
                    </a:cubicBezTo>
                    <a:cubicBezTo>
                      <a:pt x="-8392" y="111213"/>
                      <a:pt x="-11576" y="41610"/>
                      <a:pt x="26637" y="12494"/>
                    </a:cubicBezTo>
                    <a:cubicBezTo>
                      <a:pt x="65306" y="-16166"/>
                      <a:pt x="131270" y="6125"/>
                      <a:pt x="173578" y="62536"/>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22" name="Freeform: Shape 21">
                <a:extLst>
                  <a:ext uri="{FF2B5EF4-FFF2-40B4-BE49-F238E27FC236}">
                    <a16:creationId xmlns:a16="http://schemas.microsoft.com/office/drawing/2014/main" xmlns="" id="{354D661A-9E63-42D4-9C4B-35344F922FA7}"/>
                  </a:ext>
                </a:extLst>
              </p:cNvPr>
              <p:cNvSpPr/>
              <p:nvPr/>
            </p:nvSpPr>
            <p:spPr>
              <a:xfrm>
                <a:off x="2000727" y="2557994"/>
                <a:ext cx="2393708" cy="2400693"/>
              </a:xfrm>
              <a:custGeom>
                <a:avLst/>
                <a:gdLst>
                  <a:gd name="connsiteX0" fmla="*/ 2129543 w 2393708"/>
                  <a:gd name="connsiteY0" fmla="*/ 495692 h 2400693"/>
                  <a:gd name="connsiteX1" fmla="*/ 1747407 w 2393708"/>
                  <a:gd name="connsiteY1" fmla="*/ 442011 h 2400693"/>
                  <a:gd name="connsiteX2" fmla="*/ 1575445 w 2393708"/>
                  <a:gd name="connsiteY2" fmla="*/ 357395 h 2400693"/>
                  <a:gd name="connsiteX3" fmla="*/ 1299761 w 2393708"/>
                  <a:gd name="connsiteY3" fmla="*/ 87624 h 2400693"/>
                  <a:gd name="connsiteX4" fmla="*/ 809352 w 2393708"/>
                  <a:gd name="connsiteY4" fmla="*/ 172240 h 2400693"/>
                  <a:gd name="connsiteX5" fmla="*/ 640120 w 2393708"/>
                  <a:gd name="connsiteY5" fmla="*/ 518893 h 2400693"/>
                  <a:gd name="connsiteX6" fmla="*/ 506372 w 2393708"/>
                  <a:gd name="connsiteY6" fmla="*/ 656281 h 2400693"/>
                  <a:gd name="connsiteX7" fmla="*/ 164724 w 2393708"/>
                  <a:gd name="connsiteY7" fmla="*/ 835066 h 2400693"/>
                  <a:gd name="connsiteX8" fmla="*/ 93756 w 2393708"/>
                  <a:gd name="connsiteY8" fmla="*/ 1327296 h 2400693"/>
                  <a:gd name="connsiteX9" fmla="*/ 371260 w 2393708"/>
                  <a:gd name="connsiteY9" fmla="*/ 1595247 h 2400693"/>
                  <a:gd name="connsiteX10" fmla="*/ 460425 w 2393708"/>
                  <a:gd name="connsiteY10" fmla="*/ 1764479 h 2400693"/>
                  <a:gd name="connsiteX11" fmla="*/ 525024 w 2393708"/>
                  <a:gd name="connsiteY11" fmla="*/ 2144797 h 2400693"/>
                  <a:gd name="connsiteX12" fmla="*/ 971305 w 2393708"/>
                  <a:gd name="connsiteY12" fmla="*/ 2364526 h 2400693"/>
                  <a:gd name="connsiteX13" fmla="*/ 1312044 w 2393708"/>
                  <a:gd name="connsiteY13" fmla="*/ 2183465 h 2400693"/>
                  <a:gd name="connsiteX14" fmla="*/ 1500837 w 2393708"/>
                  <a:gd name="connsiteY14" fmla="*/ 2150711 h 2400693"/>
                  <a:gd name="connsiteX15" fmla="*/ 1882519 w 2393708"/>
                  <a:gd name="connsiteY15" fmla="*/ 2207121 h 2400693"/>
                  <a:gd name="connsiteX16" fmla="*/ 2229172 w 2393708"/>
                  <a:gd name="connsiteY16" fmla="*/ 1850460 h 2400693"/>
                  <a:gd name="connsiteX17" fmla="*/ 2162298 w 2393708"/>
                  <a:gd name="connsiteY17" fmla="*/ 1470597 h 2400693"/>
                  <a:gd name="connsiteX18" fmla="*/ 2189593 w 2393708"/>
                  <a:gd name="connsiteY18" fmla="*/ 1280893 h 2400693"/>
                  <a:gd name="connsiteX19" fmla="*/ 2361100 w 2393708"/>
                  <a:gd name="connsiteY19" fmla="*/ 935150 h 2400693"/>
                  <a:gd name="connsiteX20" fmla="*/ 2129543 w 2393708"/>
                  <a:gd name="connsiteY20" fmla="*/ 495692 h 2400693"/>
                  <a:gd name="connsiteX21" fmla="*/ 2329710 w 2393708"/>
                  <a:gd name="connsiteY21" fmla="*/ 941974 h 2400693"/>
                  <a:gd name="connsiteX22" fmla="*/ 2163208 w 2393708"/>
                  <a:gd name="connsiteY22" fmla="*/ 1277709 h 2400693"/>
                  <a:gd name="connsiteX23" fmla="*/ 2136822 w 2393708"/>
                  <a:gd name="connsiteY23" fmla="*/ 1461954 h 2400693"/>
                  <a:gd name="connsiteX24" fmla="*/ 2201876 w 2393708"/>
                  <a:gd name="connsiteY24" fmla="*/ 1830898 h 2400693"/>
                  <a:gd name="connsiteX25" fmla="*/ 1864777 w 2393708"/>
                  <a:gd name="connsiteY25" fmla="*/ 2177551 h 2400693"/>
                  <a:gd name="connsiteX26" fmla="*/ 1494014 w 2393708"/>
                  <a:gd name="connsiteY26" fmla="*/ 2122960 h 2400693"/>
                  <a:gd name="connsiteX27" fmla="*/ 1310679 w 2393708"/>
                  <a:gd name="connsiteY27" fmla="*/ 2154805 h 2400693"/>
                  <a:gd name="connsiteX28" fmla="*/ 979949 w 2393708"/>
                  <a:gd name="connsiteY28" fmla="*/ 2330861 h 2400693"/>
                  <a:gd name="connsiteX29" fmla="*/ 545951 w 2393708"/>
                  <a:gd name="connsiteY29" fmla="*/ 2117501 h 2400693"/>
                  <a:gd name="connsiteX30" fmla="*/ 483171 w 2393708"/>
                  <a:gd name="connsiteY30" fmla="*/ 1748102 h 2400693"/>
                  <a:gd name="connsiteX31" fmla="*/ 396281 w 2393708"/>
                  <a:gd name="connsiteY31" fmla="*/ 1583419 h 2400693"/>
                  <a:gd name="connsiteX32" fmla="*/ 126510 w 2393708"/>
                  <a:gd name="connsiteY32" fmla="*/ 1323201 h 2400693"/>
                  <a:gd name="connsiteX33" fmla="*/ 195204 w 2393708"/>
                  <a:gd name="connsiteY33" fmla="*/ 844620 h 2400693"/>
                  <a:gd name="connsiteX34" fmla="*/ 527299 w 2393708"/>
                  <a:gd name="connsiteY34" fmla="*/ 670838 h 2400693"/>
                  <a:gd name="connsiteX35" fmla="*/ 656952 w 2393708"/>
                  <a:gd name="connsiteY35" fmla="*/ 537545 h 2400693"/>
                  <a:gd name="connsiteX36" fmla="*/ 821180 w 2393708"/>
                  <a:gd name="connsiteY36" fmla="*/ 200445 h 2400693"/>
                  <a:gd name="connsiteX37" fmla="*/ 1297486 w 2393708"/>
                  <a:gd name="connsiteY37" fmla="*/ 118104 h 2400693"/>
                  <a:gd name="connsiteX38" fmla="*/ 1565437 w 2393708"/>
                  <a:gd name="connsiteY38" fmla="*/ 380141 h 2400693"/>
                  <a:gd name="connsiteX39" fmla="*/ 1732394 w 2393708"/>
                  <a:gd name="connsiteY39" fmla="*/ 462482 h 2400693"/>
                  <a:gd name="connsiteX40" fmla="*/ 2103613 w 2393708"/>
                  <a:gd name="connsiteY40" fmla="*/ 514799 h 2400693"/>
                  <a:gd name="connsiteX41" fmla="*/ 2329710 w 2393708"/>
                  <a:gd name="connsiteY41" fmla="*/ 941974 h 240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3708" h="2400693">
                    <a:moveTo>
                      <a:pt x="2129543" y="495692"/>
                    </a:moveTo>
                    <a:lnTo>
                      <a:pt x="1747407" y="442011"/>
                    </a:lnTo>
                    <a:cubicBezTo>
                      <a:pt x="1682352" y="432912"/>
                      <a:pt x="1622302" y="403342"/>
                      <a:pt x="1575445" y="357395"/>
                    </a:cubicBezTo>
                    <a:lnTo>
                      <a:pt x="1299761" y="87624"/>
                    </a:lnTo>
                    <a:cubicBezTo>
                      <a:pt x="1150091" y="-58862"/>
                      <a:pt x="901247" y="-15644"/>
                      <a:pt x="809352" y="172240"/>
                    </a:cubicBezTo>
                    <a:lnTo>
                      <a:pt x="640120" y="518893"/>
                    </a:lnTo>
                    <a:cubicBezTo>
                      <a:pt x="611460" y="577579"/>
                      <a:pt x="564603" y="625801"/>
                      <a:pt x="506372" y="656281"/>
                    </a:cubicBezTo>
                    <a:lnTo>
                      <a:pt x="164724" y="835066"/>
                    </a:lnTo>
                    <a:cubicBezTo>
                      <a:pt x="-20885" y="931965"/>
                      <a:pt x="-56824" y="1182174"/>
                      <a:pt x="93756" y="1327296"/>
                    </a:cubicBezTo>
                    <a:lnTo>
                      <a:pt x="371260" y="1595247"/>
                    </a:lnTo>
                    <a:cubicBezTo>
                      <a:pt x="418572" y="1640739"/>
                      <a:pt x="449507" y="1700334"/>
                      <a:pt x="460425" y="1764479"/>
                    </a:cubicBezTo>
                    <a:lnTo>
                      <a:pt x="525024" y="2144797"/>
                    </a:lnTo>
                    <a:cubicBezTo>
                      <a:pt x="560053" y="2351333"/>
                      <a:pt x="786606" y="2462789"/>
                      <a:pt x="971305" y="2364526"/>
                    </a:cubicBezTo>
                    <a:lnTo>
                      <a:pt x="1312044" y="2183465"/>
                    </a:lnTo>
                    <a:cubicBezTo>
                      <a:pt x="1369819" y="2152530"/>
                      <a:pt x="1436238" y="2141157"/>
                      <a:pt x="1500837" y="2150711"/>
                    </a:cubicBezTo>
                    <a:lnTo>
                      <a:pt x="1882519" y="2207121"/>
                    </a:lnTo>
                    <a:cubicBezTo>
                      <a:pt x="2089510" y="2237601"/>
                      <a:pt x="2265566" y="2056541"/>
                      <a:pt x="2229172" y="1850460"/>
                    </a:cubicBezTo>
                    <a:lnTo>
                      <a:pt x="2162298" y="1470597"/>
                    </a:lnTo>
                    <a:cubicBezTo>
                      <a:pt x="2150925" y="1405998"/>
                      <a:pt x="2160478" y="1339579"/>
                      <a:pt x="2189593" y="1280893"/>
                    </a:cubicBezTo>
                    <a:lnTo>
                      <a:pt x="2361100" y="935150"/>
                    </a:lnTo>
                    <a:cubicBezTo>
                      <a:pt x="2454814" y="748631"/>
                      <a:pt x="2336989" y="524807"/>
                      <a:pt x="2129543" y="495692"/>
                    </a:cubicBezTo>
                    <a:close/>
                    <a:moveTo>
                      <a:pt x="2329710" y="941974"/>
                    </a:moveTo>
                    <a:lnTo>
                      <a:pt x="2163208" y="1277709"/>
                    </a:lnTo>
                    <a:cubicBezTo>
                      <a:pt x="2135002" y="1334574"/>
                      <a:pt x="2125449" y="1399174"/>
                      <a:pt x="2136822" y="1461954"/>
                    </a:cubicBezTo>
                    <a:lnTo>
                      <a:pt x="2201876" y="1830898"/>
                    </a:lnTo>
                    <a:cubicBezTo>
                      <a:pt x="2237360" y="2031065"/>
                      <a:pt x="2065854" y="2207121"/>
                      <a:pt x="1864777" y="2177551"/>
                    </a:cubicBezTo>
                    <a:lnTo>
                      <a:pt x="1494014" y="2122960"/>
                    </a:lnTo>
                    <a:cubicBezTo>
                      <a:pt x="1431234" y="2113862"/>
                      <a:pt x="1366635" y="2124780"/>
                      <a:pt x="1310679" y="2154805"/>
                    </a:cubicBezTo>
                    <a:lnTo>
                      <a:pt x="979949" y="2330861"/>
                    </a:lnTo>
                    <a:cubicBezTo>
                      <a:pt x="800254" y="2426396"/>
                      <a:pt x="580070" y="2318123"/>
                      <a:pt x="545951" y="2117501"/>
                    </a:cubicBezTo>
                    <a:lnTo>
                      <a:pt x="483171" y="1748102"/>
                    </a:lnTo>
                    <a:cubicBezTo>
                      <a:pt x="472708" y="1685322"/>
                      <a:pt x="442228" y="1627546"/>
                      <a:pt x="396281" y="1583419"/>
                    </a:cubicBezTo>
                    <a:lnTo>
                      <a:pt x="126510" y="1323201"/>
                    </a:lnTo>
                    <a:cubicBezTo>
                      <a:pt x="-19975" y="1182174"/>
                      <a:pt x="15054" y="938789"/>
                      <a:pt x="195204" y="844620"/>
                    </a:cubicBezTo>
                    <a:lnTo>
                      <a:pt x="527299" y="670838"/>
                    </a:lnTo>
                    <a:cubicBezTo>
                      <a:pt x="583710" y="641268"/>
                      <a:pt x="629202" y="594411"/>
                      <a:pt x="656952" y="537545"/>
                    </a:cubicBezTo>
                    <a:lnTo>
                      <a:pt x="821180" y="200445"/>
                    </a:lnTo>
                    <a:cubicBezTo>
                      <a:pt x="910345" y="17565"/>
                      <a:pt x="1152365" y="-24288"/>
                      <a:pt x="1297486" y="118104"/>
                    </a:cubicBezTo>
                    <a:lnTo>
                      <a:pt x="1565437" y="380141"/>
                    </a:lnTo>
                    <a:cubicBezTo>
                      <a:pt x="1610929" y="424724"/>
                      <a:pt x="1669614" y="453384"/>
                      <a:pt x="1732394" y="462482"/>
                    </a:cubicBezTo>
                    <a:lnTo>
                      <a:pt x="2103613" y="514799"/>
                    </a:lnTo>
                    <a:cubicBezTo>
                      <a:pt x="2305599" y="542549"/>
                      <a:pt x="2420240" y="760004"/>
                      <a:pt x="2329710" y="941974"/>
                    </a:cubicBezTo>
                    <a:close/>
                  </a:path>
                </a:pathLst>
              </a:custGeom>
              <a:solidFill>
                <a:srgbClr val="BBEEFF">
                  <a:alpha val="40000"/>
                </a:srgbClr>
              </a:solidFill>
              <a:ln w="45455" cap="flat">
                <a:noFill/>
                <a:prstDash val="solid"/>
                <a:miter/>
              </a:ln>
            </p:spPr>
            <p:txBody>
              <a:bodyPr rtlCol="0" anchor="ctr"/>
              <a:lstStyle/>
              <a:p>
                <a:endParaRPr lang="en-US" sz="1050"/>
              </a:p>
            </p:txBody>
          </p:sp>
          <p:sp>
            <p:nvSpPr>
              <p:cNvPr id="23" name="Freeform: Shape 22">
                <a:extLst>
                  <a:ext uri="{FF2B5EF4-FFF2-40B4-BE49-F238E27FC236}">
                    <a16:creationId xmlns:a16="http://schemas.microsoft.com/office/drawing/2014/main" xmlns="" id="{FF73C41C-E91D-4BD1-9E55-3BB3B521D7C7}"/>
                  </a:ext>
                </a:extLst>
              </p:cNvPr>
              <p:cNvSpPr/>
              <p:nvPr/>
            </p:nvSpPr>
            <p:spPr>
              <a:xfrm>
                <a:off x="2037609" y="2582695"/>
                <a:ext cx="2290553" cy="1177490"/>
              </a:xfrm>
              <a:custGeom>
                <a:avLst/>
                <a:gdLst>
                  <a:gd name="connsiteX0" fmla="*/ 2068095 w 2290553"/>
                  <a:gd name="connsiteY0" fmla="*/ 481910 h 1177490"/>
                  <a:gd name="connsiteX1" fmla="*/ 1696877 w 2290553"/>
                  <a:gd name="connsiteY1" fmla="*/ 429593 h 1177490"/>
                  <a:gd name="connsiteX2" fmla="*/ 1529919 w 2290553"/>
                  <a:gd name="connsiteY2" fmla="*/ 347252 h 1177490"/>
                  <a:gd name="connsiteX3" fmla="*/ 1261969 w 2290553"/>
                  <a:gd name="connsiteY3" fmla="*/ 85215 h 1177490"/>
                  <a:gd name="connsiteX4" fmla="*/ 785663 w 2290553"/>
                  <a:gd name="connsiteY4" fmla="*/ 167556 h 1177490"/>
                  <a:gd name="connsiteX5" fmla="*/ 621435 w 2290553"/>
                  <a:gd name="connsiteY5" fmla="*/ 504656 h 1177490"/>
                  <a:gd name="connsiteX6" fmla="*/ 491782 w 2290553"/>
                  <a:gd name="connsiteY6" fmla="*/ 637949 h 1177490"/>
                  <a:gd name="connsiteX7" fmla="*/ 159687 w 2290553"/>
                  <a:gd name="connsiteY7" fmla="*/ 811731 h 1177490"/>
                  <a:gd name="connsiteX8" fmla="*/ 17750 w 2290553"/>
                  <a:gd name="connsiteY8" fmla="*/ 1177491 h 1177490"/>
                  <a:gd name="connsiteX9" fmla="*/ 650095 w 2290553"/>
                  <a:gd name="connsiteY9" fmla="*/ 954122 h 1177490"/>
                  <a:gd name="connsiteX10" fmla="*/ 1867019 w 2290553"/>
                  <a:gd name="connsiteY10" fmla="*/ 902261 h 1177490"/>
                  <a:gd name="connsiteX11" fmla="*/ 2290553 w 2290553"/>
                  <a:gd name="connsiteY11" fmla="*/ 638859 h 1177490"/>
                  <a:gd name="connsiteX12" fmla="*/ 2068095 w 2290553"/>
                  <a:gd name="connsiteY12" fmla="*/ 481910 h 117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553" h="1177490">
                    <a:moveTo>
                      <a:pt x="2068095" y="481910"/>
                    </a:moveTo>
                    <a:lnTo>
                      <a:pt x="1696877" y="429593"/>
                    </a:lnTo>
                    <a:cubicBezTo>
                      <a:pt x="1633642" y="420950"/>
                      <a:pt x="1575412" y="391835"/>
                      <a:pt x="1529919" y="347252"/>
                    </a:cubicBezTo>
                    <a:lnTo>
                      <a:pt x="1261969" y="85215"/>
                    </a:lnTo>
                    <a:cubicBezTo>
                      <a:pt x="1116848" y="-57177"/>
                      <a:pt x="874828" y="-15324"/>
                      <a:pt x="785663" y="167556"/>
                    </a:cubicBezTo>
                    <a:lnTo>
                      <a:pt x="621435" y="504656"/>
                    </a:lnTo>
                    <a:cubicBezTo>
                      <a:pt x="593685" y="561977"/>
                      <a:pt x="548192" y="608834"/>
                      <a:pt x="491782" y="637949"/>
                    </a:cubicBezTo>
                    <a:lnTo>
                      <a:pt x="159687" y="811731"/>
                    </a:lnTo>
                    <a:cubicBezTo>
                      <a:pt x="21844" y="884064"/>
                      <a:pt x="-30927" y="1043288"/>
                      <a:pt x="17750" y="1177491"/>
                    </a:cubicBezTo>
                    <a:cubicBezTo>
                      <a:pt x="162871" y="1105158"/>
                      <a:pt x="342566" y="1005984"/>
                      <a:pt x="650095" y="954122"/>
                    </a:cubicBezTo>
                    <a:cubicBezTo>
                      <a:pt x="1082274" y="881334"/>
                      <a:pt x="1410729" y="1020541"/>
                      <a:pt x="1867019" y="902261"/>
                    </a:cubicBezTo>
                    <a:cubicBezTo>
                      <a:pt x="2074919" y="848125"/>
                      <a:pt x="2186376" y="767148"/>
                      <a:pt x="2290553" y="638859"/>
                    </a:cubicBezTo>
                    <a:cubicBezTo>
                      <a:pt x="2248245" y="557882"/>
                      <a:pt x="2169089" y="496012"/>
                      <a:pt x="2068095" y="481910"/>
                    </a:cubicBezTo>
                    <a:close/>
                  </a:path>
                </a:pathLst>
              </a:custGeom>
              <a:solidFill>
                <a:srgbClr val="FFFFFF">
                  <a:alpha val="5000"/>
                </a:srgbClr>
              </a:solidFill>
              <a:ln w="45455" cap="flat">
                <a:noFill/>
                <a:prstDash val="solid"/>
                <a:miter/>
              </a:ln>
            </p:spPr>
            <p:txBody>
              <a:bodyPr rtlCol="0" anchor="ctr"/>
              <a:lstStyle/>
              <a:p>
                <a:endParaRPr lang="en-US" sz="1050"/>
              </a:p>
            </p:txBody>
          </p:sp>
          <p:sp>
            <p:nvSpPr>
              <p:cNvPr id="24" name="Freeform: Shape 23">
                <a:extLst>
                  <a:ext uri="{FF2B5EF4-FFF2-40B4-BE49-F238E27FC236}">
                    <a16:creationId xmlns:a16="http://schemas.microsoft.com/office/drawing/2014/main" xmlns="" id="{66B336EC-BE9C-44E1-A8C1-6D0F520B9808}"/>
                  </a:ext>
                </a:extLst>
              </p:cNvPr>
              <p:cNvSpPr/>
              <p:nvPr/>
            </p:nvSpPr>
            <p:spPr>
              <a:xfrm>
                <a:off x="2205595" y="2716598"/>
                <a:ext cx="901923" cy="923138"/>
              </a:xfrm>
              <a:custGeom>
                <a:avLst/>
                <a:gdLst>
                  <a:gd name="connsiteX0" fmla="*/ 167756 w 901923"/>
                  <a:gd name="connsiteY0" fmla="*/ 911204 h 923138"/>
                  <a:gd name="connsiteX1" fmla="*/ 33554 w 901923"/>
                  <a:gd name="connsiteY1" fmla="*/ 753345 h 923138"/>
                  <a:gd name="connsiteX2" fmla="*/ 362464 w 901923"/>
                  <a:gd name="connsiteY2" fmla="*/ 604584 h 923138"/>
                  <a:gd name="connsiteX3" fmla="*/ 568545 w 901923"/>
                  <a:gd name="connsiteY3" fmla="*/ 386220 h 923138"/>
                  <a:gd name="connsiteX4" fmla="*/ 721855 w 901923"/>
                  <a:gd name="connsiteY4" fmla="*/ 37747 h 923138"/>
                  <a:gd name="connsiteX5" fmla="*/ 899275 w 901923"/>
                  <a:gd name="connsiteY5" fmla="*/ 101892 h 923138"/>
                  <a:gd name="connsiteX6" fmla="*/ 761888 w 901923"/>
                  <a:gd name="connsiteY6" fmla="*/ 461738 h 923138"/>
                  <a:gd name="connsiteX7" fmla="*/ 474376 w 901923"/>
                  <a:gd name="connsiteY7" fmla="*/ 752890 h 923138"/>
                  <a:gd name="connsiteX8" fmla="*/ 167756 w 901923"/>
                  <a:gd name="connsiteY8" fmla="*/ 911204 h 92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923" h="923138">
                    <a:moveTo>
                      <a:pt x="167756" y="911204"/>
                    </a:moveTo>
                    <a:cubicBezTo>
                      <a:pt x="55845" y="968070"/>
                      <a:pt x="-58341" y="806116"/>
                      <a:pt x="33554" y="753345"/>
                    </a:cubicBezTo>
                    <a:lnTo>
                      <a:pt x="362464" y="604584"/>
                    </a:lnTo>
                    <a:cubicBezTo>
                      <a:pt x="451174" y="553633"/>
                      <a:pt x="519868" y="480845"/>
                      <a:pt x="568545" y="386220"/>
                    </a:cubicBezTo>
                    <a:lnTo>
                      <a:pt x="721855" y="37747"/>
                    </a:lnTo>
                    <a:cubicBezTo>
                      <a:pt x="740506" y="-26852"/>
                      <a:pt x="926116" y="-10475"/>
                      <a:pt x="899275" y="101892"/>
                    </a:cubicBezTo>
                    <a:lnTo>
                      <a:pt x="761888" y="461738"/>
                    </a:lnTo>
                    <a:cubicBezTo>
                      <a:pt x="705477" y="584113"/>
                      <a:pt x="611763" y="682377"/>
                      <a:pt x="474376" y="752890"/>
                    </a:cubicBezTo>
                    <a:lnTo>
                      <a:pt x="167756" y="911204"/>
                    </a:lnTo>
                    <a:close/>
                  </a:path>
                </a:pathLst>
              </a:custGeom>
              <a:solidFill>
                <a:srgbClr val="FFFFFF">
                  <a:alpha val="50000"/>
                </a:srgbClr>
              </a:solidFill>
              <a:ln w="45455" cap="flat">
                <a:noFill/>
                <a:prstDash val="solid"/>
                <a:miter/>
              </a:ln>
            </p:spPr>
            <p:txBody>
              <a:bodyPr rtlCol="0" anchor="ctr"/>
              <a:lstStyle/>
              <a:p>
                <a:endParaRPr lang="en-US" sz="1050"/>
              </a:p>
            </p:txBody>
          </p:sp>
          <p:sp>
            <p:nvSpPr>
              <p:cNvPr id="25" name="Freeform: Shape 24">
                <a:extLst>
                  <a:ext uri="{FF2B5EF4-FFF2-40B4-BE49-F238E27FC236}">
                    <a16:creationId xmlns:a16="http://schemas.microsoft.com/office/drawing/2014/main" xmlns="" id="{9E0B18EC-4933-4AFE-92A9-4515ECBC31BE}"/>
                  </a:ext>
                </a:extLst>
              </p:cNvPr>
              <p:cNvSpPr/>
              <p:nvPr/>
            </p:nvSpPr>
            <p:spPr>
              <a:xfrm>
                <a:off x="2036481" y="2590428"/>
                <a:ext cx="2325136" cy="2332696"/>
              </a:xfrm>
              <a:custGeom>
                <a:avLst/>
                <a:gdLst>
                  <a:gd name="connsiteX0" fmla="*/ 2068314 w 2325136"/>
                  <a:gd name="connsiteY0" fmla="*/ 481910 h 2332696"/>
                  <a:gd name="connsiteX1" fmla="*/ 1697095 w 2325136"/>
                  <a:gd name="connsiteY1" fmla="*/ 429593 h 2332696"/>
                  <a:gd name="connsiteX2" fmla="*/ 1530138 w 2325136"/>
                  <a:gd name="connsiteY2" fmla="*/ 347252 h 2332696"/>
                  <a:gd name="connsiteX3" fmla="*/ 1262187 w 2325136"/>
                  <a:gd name="connsiteY3" fmla="*/ 85215 h 2332696"/>
                  <a:gd name="connsiteX4" fmla="*/ 785881 w 2325136"/>
                  <a:gd name="connsiteY4" fmla="*/ 167556 h 2332696"/>
                  <a:gd name="connsiteX5" fmla="*/ 621654 w 2325136"/>
                  <a:gd name="connsiteY5" fmla="*/ 504201 h 2332696"/>
                  <a:gd name="connsiteX6" fmla="*/ 492000 w 2325136"/>
                  <a:gd name="connsiteY6" fmla="*/ 637494 h 2332696"/>
                  <a:gd name="connsiteX7" fmla="*/ 159905 w 2325136"/>
                  <a:gd name="connsiteY7" fmla="*/ 811276 h 2332696"/>
                  <a:gd name="connsiteX8" fmla="*/ 91212 w 2325136"/>
                  <a:gd name="connsiteY8" fmla="*/ 1289857 h 2332696"/>
                  <a:gd name="connsiteX9" fmla="*/ 360982 w 2325136"/>
                  <a:gd name="connsiteY9" fmla="*/ 1550075 h 2332696"/>
                  <a:gd name="connsiteX10" fmla="*/ 447872 w 2325136"/>
                  <a:gd name="connsiteY10" fmla="*/ 1714757 h 2332696"/>
                  <a:gd name="connsiteX11" fmla="*/ 510652 w 2325136"/>
                  <a:gd name="connsiteY11" fmla="*/ 2084157 h 2332696"/>
                  <a:gd name="connsiteX12" fmla="*/ 944195 w 2325136"/>
                  <a:gd name="connsiteY12" fmla="*/ 2297517 h 2332696"/>
                  <a:gd name="connsiteX13" fmla="*/ 1274925 w 2325136"/>
                  <a:gd name="connsiteY13" fmla="*/ 2121461 h 2332696"/>
                  <a:gd name="connsiteX14" fmla="*/ 1458260 w 2325136"/>
                  <a:gd name="connsiteY14" fmla="*/ 2089616 h 2332696"/>
                  <a:gd name="connsiteX15" fmla="*/ 1829023 w 2325136"/>
                  <a:gd name="connsiteY15" fmla="*/ 2144207 h 2332696"/>
                  <a:gd name="connsiteX16" fmla="*/ 2166123 w 2325136"/>
                  <a:gd name="connsiteY16" fmla="*/ 1797554 h 2332696"/>
                  <a:gd name="connsiteX17" fmla="*/ 2101068 w 2325136"/>
                  <a:gd name="connsiteY17" fmla="*/ 1428610 h 2332696"/>
                  <a:gd name="connsiteX18" fmla="*/ 2127454 w 2325136"/>
                  <a:gd name="connsiteY18" fmla="*/ 1244365 h 2332696"/>
                  <a:gd name="connsiteX19" fmla="*/ 2293956 w 2325136"/>
                  <a:gd name="connsiteY19" fmla="*/ 908630 h 2332696"/>
                  <a:gd name="connsiteX20" fmla="*/ 2068314 w 2325136"/>
                  <a:gd name="connsiteY20" fmla="*/ 481910 h 2332696"/>
                  <a:gd name="connsiteX21" fmla="*/ 2205701 w 2325136"/>
                  <a:gd name="connsiteY21" fmla="*/ 926827 h 2332696"/>
                  <a:gd name="connsiteX22" fmla="*/ 2052391 w 2325136"/>
                  <a:gd name="connsiteY22" fmla="*/ 1235721 h 2332696"/>
                  <a:gd name="connsiteX23" fmla="*/ 2027825 w 2325136"/>
                  <a:gd name="connsiteY23" fmla="*/ 1404953 h 2332696"/>
                  <a:gd name="connsiteX24" fmla="*/ 2087875 w 2325136"/>
                  <a:gd name="connsiteY24" fmla="*/ 1744328 h 2332696"/>
                  <a:gd name="connsiteX25" fmla="*/ 1778072 w 2325136"/>
                  <a:gd name="connsiteY25" fmla="*/ 2063230 h 2332696"/>
                  <a:gd name="connsiteX26" fmla="*/ 1437333 w 2325136"/>
                  <a:gd name="connsiteY26" fmla="*/ 2012734 h 2332696"/>
                  <a:gd name="connsiteX27" fmla="*/ 1268556 w 2325136"/>
                  <a:gd name="connsiteY27" fmla="*/ 2041849 h 2332696"/>
                  <a:gd name="connsiteX28" fmla="*/ 964212 w 2325136"/>
                  <a:gd name="connsiteY28" fmla="*/ 2203802 h 2332696"/>
                  <a:gd name="connsiteX29" fmla="*/ 565243 w 2325136"/>
                  <a:gd name="connsiteY29" fmla="*/ 2007730 h 2332696"/>
                  <a:gd name="connsiteX30" fmla="*/ 507922 w 2325136"/>
                  <a:gd name="connsiteY30" fmla="*/ 1667900 h 2332696"/>
                  <a:gd name="connsiteX31" fmla="*/ 427856 w 2325136"/>
                  <a:gd name="connsiteY31" fmla="*/ 1516410 h 2332696"/>
                  <a:gd name="connsiteX32" fmla="*/ 179922 w 2325136"/>
                  <a:gd name="connsiteY32" fmla="*/ 1277119 h 2332696"/>
                  <a:gd name="connsiteX33" fmla="*/ 243156 w 2325136"/>
                  <a:gd name="connsiteY33" fmla="*/ 837207 h 2332696"/>
                  <a:gd name="connsiteX34" fmla="*/ 548411 w 2325136"/>
                  <a:gd name="connsiteY34" fmla="*/ 677528 h 2332696"/>
                  <a:gd name="connsiteX35" fmla="*/ 667601 w 2325136"/>
                  <a:gd name="connsiteY35" fmla="*/ 554698 h 2332696"/>
                  <a:gd name="connsiteX36" fmla="*/ 818636 w 2325136"/>
                  <a:gd name="connsiteY36" fmla="*/ 244894 h 2332696"/>
                  <a:gd name="connsiteX37" fmla="*/ 1256728 w 2325136"/>
                  <a:gd name="connsiteY37" fmla="*/ 169376 h 2332696"/>
                  <a:gd name="connsiteX38" fmla="*/ 1502842 w 2325136"/>
                  <a:gd name="connsiteY38" fmla="*/ 410486 h 2332696"/>
                  <a:gd name="connsiteX39" fmla="*/ 1656607 w 2325136"/>
                  <a:gd name="connsiteY39" fmla="*/ 486004 h 2332696"/>
                  <a:gd name="connsiteX40" fmla="*/ 1997800 w 2325136"/>
                  <a:gd name="connsiteY40" fmla="*/ 533771 h 2332696"/>
                  <a:gd name="connsiteX41" fmla="*/ 2205701 w 2325136"/>
                  <a:gd name="connsiteY41" fmla="*/ 926827 h 233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5136" h="2332696">
                    <a:moveTo>
                      <a:pt x="2068314" y="481910"/>
                    </a:moveTo>
                    <a:lnTo>
                      <a:pt x="1697095" y="429593"/>
                    </a:lnTo>
                    <a:cubicBezTo>
                      <a:pt x="1633861" y="420950"/>
                      <a:pt x="1575630" y="391835"/>
                      <a:pt x="1530138" y="347252"/>
                    </a:cubicBezTo>
                    <a:lnTo>
                      <a:pt x="1262187" y="85215"/>
                    </a:lnTo>
                    <a:cubicBezTo>
                      <a:pt x="1117066" y="-57177"/>
                      <a:pt x="875047" y="-15324"/>
                      <a:pt x="785881" y="167556"/>
                    </a:cubicBezTo>
                    <a:lnTo>
                      <a:pt x="621654" y="504201"/>
                    </a:lnTo>
                    <a:cubicBezTo>
                      <a:pt x="593903" y="561522"/>
                      <a:pt x="548411" y="608379"/>
                      <a:pt x="492000" y="637494"/>
                    </a:cubicBezTo>
                    <a:lnTo>
                      <a:pt x="159905" y="811276"/>
                    </a:lnTo>
                    <a:cubicBezTo>
                      <a:pt x="-20245" y="905445"/>
                      <a:pt x="-55274" y="1148376"/>
                      <a:pt x="91212" y="1289857"/>
                    </a:cubicBezTo>
                    <a:lnTo>
                      <a:pt x="360982" y="1550075"/>
                    </a:lnTo>
                    <a:cubicBezTo>
                      <a:pt x="406929" y="1594202"/>
                      <a:pt x="437409" y="1651978"/>
                      <a:pt x="447872" y="1714757"/>
                    </a:cubicBezTo>
                    <a:lnTo>
                      <a:pt x="510652" y="2084157"/>
                    </a:lnTo>
                    <a:cubicBezTo>
                      <a:pt x="544771" y="2284779"/>
                      <a:pt x="764955" y="2393051"/>
                      <a:pt x="944195" y="2297517"/>
                    </a:cubicBezTo>
                    <a:lnTo>
                      <a:pt x="1274925" y="2121461"/>
                    </a:lnTo>
                    <a:cubicBezTo>
                      <a:pt x="1331336" y="2091436"/>
                      <a:pt x="1395480" y="2080518"/>
                      <a:pt x="1458260" y="2089616"/>
                    </a:cubicBezTo>
                    <a:lnTo>
                      <a:pt x="1829023" y="2144207"/>
                    </a:lnTo>
                    <a:cubicBezTo>
                      <a:pt x="2030100" y="2173777"/>
                      <a:pt x="2201152" y="1997721"/>
                      <a:pt x="2166123" y="1797554"/>
                    </a:cubicBezTo>
                    <a:lnTo>
                      <a:pt x="2101068" y="1428610"/>
                    </a:lnTo>
                    <a:cubicBezTo>
                      <a:pt x="2090150" y="1365830"/>
                      <a:pt x="2099249" y="1301230"/>
                      <a:pt x="2127454" y="1244365"/>
                    </a:cubicBezTo>
                    <a:lnTo>
                      <a:pt x="2293956" y="908630"/>
                    </a:lnTo>
                    <a:cubicBezTo>
                      <a:pt x="2384031" y="727569"/>
                      <a:pt x="2269845" y="510570"/>
                      <a:pt x="2068314" y="481910"/>
                    </a:cubicBezTo>
                    <a:close/>
                    <a:moveTo>
                      <a:pt x="2205701" y="926827"/>
                    </a:moveTo>
                    <a:lnTo>
                      <a:pt x="2052391" y="1235721"/>
                    </a:lnTo>
                    <a:cubicBezTo>
                      <a:pt x="2026461" y="1288038"/>
                      <a:pt x="2017817" y="1347633"/>
                      <a:pt x="2027825" y="1404953"/>
                    </a:cubicBezTo>
                    <a:lnTo>
                      <a:pt x="2087875" y="1744328"/>
                    </a:lnTo>
                    <a:cubicBezTo>
                      <a:pt x="2120175" y="1928572"/>
                      <a:pt x="1963226" y="2090526"/>
                      <a:pt x="1778072" y="2063230"/>
                    </a:cubicBezTo>
                    <a:lnTo>
                      <a:pt x="1437333" y="2012734"/>
                    </a:lnTo>
                    <a:cubicBezTo>
                      <a:pt x="1379558" y="2004090"/>
                      <a:pt x="1320418" y="2014553"/>
                      <a:pt x="1268556" y="2041849"/>
                    </a:cubicBezTo>
                    <a:lnTo>
                      <a:pt x="964212" y="2203802"/>
                    </a:lnTo>
                    <a:cubicBezTo>
                      <a:pt x="799074" y="2291603"/>
                      <a:pt x="596633" y="2191974"/>
                      <a:pt x="565243" y="2007730"/>
                    </a:cubicBezTo>
                    <a:lnTo>
                      <a:pt x="507922" y="1667900"/>
                    </a:lnTo>
                    <a:cubicBezTo>
                      <a:pt x="498369" y="1610125"/>
                      <a:pt x="470164" y="1557353"/>
                      <a:pt x="427856" y="1516410"/>
                    </a:cubicBezTo>
                    <a:lnTo>
                      <a:pt x="179922" y="1277119"/>
                    </a:lnTo>
                    <a:cubicBezTo>
                      <a:pt x="45264" y="1147466"/>
                      <a:pt x="77564" y="923642"/>
                      <a:pt x="243156" y="837207"/>
                    </a:cubicBezTo>
                    <a:lnTo>
                      <a:pt x="548411" y="677528"/>
                    </a:lnTo>
                    <a:cubicBezTo>
                      <a:pt x="600272" y="650232"/>
                      <a:pt x="642125" y="607469"/>
                      <a:pt x="667601" y="554698"/>
                    </a:cubicBezTo>
                    <a:lnTo>
                      <a:pt x="818636" y="244894"/>
                    </a:lnTo>
                    <a:cubicBezTo>
                      <a:pt x="900522" y="77026"/>
                      <a:pt x="1122980" y="38358"/>
                      <a:pt x="1256728" y="169376"/>
                    </a:cubicBezTo>
                    <a:lnTo>
                      <a:pt x="1502842" y="410486"/>
                    </a:lnTo>
                    <a:cubicBezTo>
                      <a:pt x="1544696" y="451430"/>
                      <a:pt x="1598377" y="477815"/>
                      <a:pt x="1656607" y="486004"/>
                    </a:cubicBezTo>
                    <a:lnTo>
                      <a:pt x="1997800" y="533771"/>
                    </a:lnTo>
                    <a:cubicBezTo>
                      <a:pt x="2183410" y="559702"/>
                      <a:pt x="2288497" y="759414"/>
                      <a:pt x="2205701" y="926827"/>
                    </a:cubicBezTo>
                    <a:close/>
                  </a:path>
                </a:pathLst>
              </a:custGeom>
              <a:solidFill>
                <a:srgbClr val="CEF1FF">
                  <a:alpha val="5000"/>
                </a:srgbClr>
              </a:solidFill>
              <a:ln w="45455" cap="flat">
                <a:noFill/>
                <a:prstDash val="solid"/>
                <a:miter/>
              </a:ln>
            </p:spPr>
            <p:txBody>
              <a:bodyPr rtlCol="0" anchor="ctr"/>
              <a:lstStyle/>
              <a:p>
                <a:endParaRPr lang="en-US" sz="1050"/>
              </a:p>
            </p:txBody>
          </p:sp>
          <p:sp>
            <p:nvSpPr>
              <p:cNvPr id="26" name="Freeform: Shape 25">
                <a:extLst>
                  <a:ext uri="{FF2B5EF4-FFF2-40B4-BE49-F238E27FC236}">
                    <a16:creationId xmlns:a16="http://schemas.microsoft.com/office/drawing/2014/main" xmlns="" id="{2877FBEB-8D5A-4051-ABE1-1604AEDE9B24}"/>
                  </a:ext>
                </a:extLst>
              </p:cNvPr>
              <p:cNvSpPr/>
              <p:nvPr/>
            </p:nvSpPr>
            <p:spPr>
              <a:xfrm>
                <a:off x="3711738" y="3113713"/>
                <a:ext cx="355754" cy="116508"/>
              </a:xfrm>
              <a:custGeom>
                <a:avLst/>
                <a:gdLst>
                  <a:gd name="connsiteX0" fmla="*/ 355753 w 355754"/>
                  <a:gd name="connsiteY0" fmla="*/ 59619 h 116508"/>
                  <a:gd name="connsiteX1" fmla="*/ 177423 w 355754"/>
                  <a:gd name="connsiteY1" fmla="*/ 116485 h 116508"/>
                  <a:gd name="connsiteX2" fmla="*/ 2 w 355754"/>
                  <a:gd name="connsiteY2" fmla="*/ 56889 h 116508"/>
                  <a:gd name="connsiteX3" fmla="*/ 178332 w 355754"/>
                  <a:gd name="connsiteY3" fmla="*/ 24 h 116508"/>
                  <a:gd name="connsiteX4" fmla="*/ 355753 w 355754"/>
                  <a:gd name="connsiteY4" fmla="*/ 59619 h 11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754" h="116508">
                    <a:moveTo>
                      <a:pt x="355753" y="59619"/>
                    </a:moveTo>
                    <a:cubicBezTo>
                      <a:pt x="355298" y="91919"/>
                      <a:pt x="275686" y="117394"/>
                      <a:pt x="177423" y="116485"/>
                    </a:cubicBezTo>
                    <a:cubicBezTo>
                      <a:pt x="79159" y="115575"/>
                      <a:pt x="-453" y="89189"/>
                      <a:pt x="2" y="56889"/>
                    </a:cubicBezTo>
                    <a:cubicBezTo>
                      <a:pt x="457" y="24590"/>
                      <a:pt x="80069" y="-886"/>
                      <a:pt x="178332" y="24"/>
                    </a:cubicBezTo>
                    <a:cubicBezTo>
                      <a:pt x="276596" y="934"/>
                      <a:pt x="356208" y="27319"/>
                      <a:pt x="355753" y="59619"/>
                    </a:cubicBezTo>
                    <a:close/>
                  </a:path>
                </a:pathLst>
              </a:custGeom>
              <a:solidFill>
                <a:srgbClr val="FFFFFF">
                  <a:alpha val="30000"/>
                </a:srgbClr>
              </a:solidFill>
              <a:ln w="45455" cap="flat">
                <a:noFill/>
                <a:prstDash val="solid"/>
                <a:miter/>
              </a:ln>
            </p:spPr>
            <p:txBody>
              <a:bodyPr rtlCol="0" anchor="ctr"/>
              <a:lstStyle/>
              <a:p>
                <a:endParaRPr lang="en-US" sz="1050"/>
              </a:p>
            </p:txBody>
          </p:sp>
          <p:sp>
            <p:nvSpPr>
              <p:cNvPr id="27" name="Freeform: Shape 26">
                <a:extLst>
                  <a:ext uri="{FF2B5EF4-FFF2-40B4-BE49-F238E27FC236}">
                    <a16:creationId xmlns:a16="http://schemas.microsoft.com/office/drawing/2014/main" xmlns="" id="{2C2C1934-8B02-4A5E-BADA-4D463813688F}"/>
                  </a:ext>
                </a:extLst>
              </p:cNvPr>
              <p:cNvSpPr/>
              <p:nvPr/>
            </p:nvSpPr>
            <p:spPr>
              <a:xfrm>
                <a:off x="2985123" y="4594537"/>
                <a:ext cx="80725" cy="80605"/>
              </a:xfrm>
              <a:custGeom>
                <a:avLst/>
                <a:gdLst>
                  <a:gd name="connsiteX0" fmla="*/ 80169 w 80725"/>
                  <a:gd name="connsiteY0" fmla="*/ 33646 h 80605"/>
                  <a:gd name="connsiteX1" fmla="*/ 46959 w 80725"/>
                  <a:gd name="connsiteY1" fmla="*/ 80049 h 80605"/>
                  <a:gd name="connsiteX2" fmla="*/ 557 w 80725"/>
                  <a:gd name="connsiteY2" fmla="*/ 46839 h 80605"/>
                  <a:gd name="connsiteX3" fmla="*/ 33766 w 80725"/>
                  <a:gd name="connsiteY3" fmla="*/ 437 h 80605"/>
                  <a:gd name="connsiteX4" fmla="*/ 80169 w 80725"/>
                  <a:gd name="connsiteY4" fmla="*/ 33646 h 8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25" h="80605">
                    <a:moveTo>
                      <a:pt x="80169" y="33646"/>
                    </a:moveTo>
                    <a:cubicBezTo>
                      <a:pt x="83808" y="55482"/>
                      <a:pt x="69250" y="76409"/>
                      <a:pt x="46959" y="80049"/>
                    </a:cubicBezTo>
                    <a:cubicBezTo>
                      <a:pt x="25123" y="83688"/>
                      <a:pt x="4196" y="69130"/>
                      <a:pt x="557" y="46839"/>
                    </a:cubicBezTo>
                    <a:cubicBezTo>
                      <a:pt x="-3083" y="25002"/>
                      <a:pt x="11475" y="4076"/>
                      <a:pt x="33766" y="437"/>
                    </a:cubicBezTo>
                    <a:cubicBezTo>
                      <a:pt x="55603" y="-2748"/>
                      <a:pt x="76529" y="11810"/>
                      <a:pt x="80169" y="33646"/>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28" name="Freeform: Shape 27">
                <a:extLst>
                  <a:ext uri="{FF2B5EF4-FFF2-40B4-BE49-F238E27FC236}">
                    <a16:creationId xmlns:a16="http://schemas.microsoft.com/office/drawing/2014/main" xmlns="" id="{075A0D49-7823-4962-A6DD-5C96365A9FFF}"/>
                  </a:ext>
                </a:extLst>
              </p:cNvPr>
              <p:cNvSpPr/>
              <p:nvPr/>
            </p:nvSpPr>
            <p:spPr>
              <a:xfrm>
                <a:off x="2882682" y="4484702"/>
                <a:ext cx="58600" cy="38601"/>
              </a:xfrm>
              <a:custGeom>
                <a:avLst/>
                <a:gdLst>
                  <a:gd name="connsiteX0" fmla="*/ 58415 w 58600"/>
                  <a:gd name="connsiteY0" fmla="*/ 14282 h 38601"/>
                  <a:gd name="connsiteX1" fmla="*/ 32485 w 58600"/>
                  <a:gd name="connsiteY1" fmla="*/ 37938 h 38601"/>
                  <a:gd name="connsiteX2" fmla="*/ 185 w 58600"/>
                  <a:gd name="connsiteY2" fmla="*/ 24290 h 38601"/>
                  <a:gd name="connsiteX3" fmla="*/ 26116 w 58600"/>
                  <a:gd name="connsiteY3" fmla="*/ 634 h 38601"/>
                  <a:gd name="connsiteX4" fmla="*/ 58415 w 58600"/>
                  <a:gd name="connsiteY4" fmla="*/ 14282 h 3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0" h="38601">
                    <a:moveTo>
                      <a:pt x="58415" y="14282"/>
                    </a:moveTo>
                    <a:cubicBezTo>
                      <a:pt x="60235" y="24745"/>
                      <a:pt x="48407" y="35208"/>
                      <a:pt x="32485" y="37938"/>
                    </a:cubicBezTo>
                    <a:cubicBezTo>
                      <a:pt x="16562" y="40667"/>
                      <a:pt x="2005" y="34753"/>
                      <a:pt x="185" y="24290"/>
                    </a:cubicBezTo>
                    <a:cubicBezTo>
                      <a:pt x="-1635" y="13827"/>
                      <a:pt x="10193" y="3363"/>
                      <a:pt x="26116" y="634"/>
                    </a:cubicBezTo>
                    <a:cubicBezTo>
                      <a:pt x="42493" y="-2096"/>
                      <a:pt x="56596" y="4273"/>
                      <a:pt x="58415" y="14282"/>
                    </a:cubicBezTo>
                    <a:close/>
                  </a:path>
                </a:pathLst>
              </a:custGeom>
              <a:solidFill>
                <a:srgbClr val="FFFFFF">
                  <a:alpha val="20000"/>
                </a:srgbClr>
              </a:solidFill>
              <a:ln w="45455" cap="flat">
                <a:noFill/>
                <a:prstDash val="solid"/>
                <a:miter/>
              </a:ln>
            </p:spPr>
            <p:txBody>
              <a:bodyPr rtlCol="0" anchor="ctr"/>
              <a:lstStyle/>
              <a:p>
                <a:endParaRPr lang="en-US" sz="1050"/>
              </a:p>
            </p:txBody>
          </p:sp>
        </p:grpSp>
        <p:grpSp>
          <p:nvGrpSpPr>
            <p:cNvPr id="29" name="Graphic 3">
              <a:extLst>
                <a:ext uri="{FF2B5EF4-FFF2-40B4-BE49-F238E27FC236}">
                  <a16:creationId xmlns:a16="http://schemas.microsoft.com/office/drawing/2014/main" xmlns="" id="{02993569-6859-4A40-9727-B41288755FF5}"/>
                </a:ext>
              </a:extLst>
            </p:cNvPr>
            <p:cNvGrpSpPr/>
            <p:nvPr/>
          </p:nvGrpSpPr>
          <p:grpSpPr>
            <a:xfrm>
              <a:off x="7823264" y="2537076"/>
              <a:ext cx="2388238" cy="2405364"/>
              <a:chOff x="7823264" y="2537076"/>
              <a:chExt cx="2388238" cy="2405364"/>
            </a:xfrm>
          </p:grpSpPr>
          <p:sp>
            <p:nvSpPr>
              <p:cNvPr id="30" name="Freeform: Shape 29">
                <a:extLst>
                  <a:ext uri="{FF2B5EF4-FFF2-40B4-BE49-F238E27FC236}">
                    <a16:creationId xmlns:a16="http://schemas.microsoft.com/office/drawing/2014/main" xmlns="" id="{8DCCB576-DBEB-432C-BFAB-F126D37A5A7A}"/>
                  </a:ext>
                </a:extLst>
              </p:cNvPr>
              <p:cNvSpPr/>
              <p:nvPr/>
            </p:nvSpPr>
            <p:spPr>
              <a:xfrm>
                <a:off x="7823264" y="2537206"/>
                <a:ext cx="2388238" cy="2405234"/>
              </a:xfrm>
              <a:custGeom>
                <a:avLst/>
                <a:gdLst>
                  <a:gd name="connsiteX0" fmla="*/ 1397157 w 2388238"/>
                  <a:gd name="connsiteY0" fmla="*/ 2366662 h 2405234"/>
                  <a:gd name="connsiteX1" fmla="*/ 1059603 w 2388238"/>
                  <a:gd name="connsiteY1" fmla="*/ 2180142 h 2405234"/>
                  <a:gd name="connsiteX2" fmla="*/ 871265 w 2388238"/>
                  <a:gd name="connsiteY2" fmla="*/ 2144658 h 2405234"/>
                  <a:gd name="connsiteX3" fmla="*/ 488674 w 2388238"/>
                  <a:gd name="connsiteY3" fmla="*/ 2195155 h 2405234"/>
                  <a:gd name="connsiteX4" fmla="*/ 147480 w 2388238"/>
                  <a:gd name="connsiteY4" fmla="*/ 1833034 h 2405234"/>
                  <a:gd name="connsiteX5" fmla="*/ 220268 w 2388238"/>
                  <a:gd name="connsiteY5" fmla="*/ 1454081 h 2405234"/>
                  <a:gd name="connsiteX6" fmla="*/ 196157 w 2388238"/>
                  <a:gd name="connsiteY6" fmla="*/ 1263922 h 2405234"/>
                  <a:gd name="connsiteX7" fmla="*/ 30110 w 2388238"/>
                  <a:gd name="connsiteY7" fmla="*/ 915904 h 2405234"/>
                  <a:gd name="connsiteX8" fmla="*/ 268945 w 2388238"/>
                  <a:gd name="connsiteY8" fmla="*/ 479631 h 2405234"/>
                  <a:gd name="connsiteX9" fmla="*/ 651536 w 2388238"/>
                  <a:gd name="connsiteY9" fmla="*/ 431864 h 2405234"/>
                  <a:gd name="connsiteX10" fmla="*/ 824863 w 2388238"/>
                  <a:gd name="connsiteY10" fmla="*/ 349977 h 2405234"/>
                  <a:gd name="connsiteX11" fmla="*/ 1104641 w 2388238"/>
                  <a:gd name="connsiteY11" fmla="*/ 84301 h 2405234"/>
                  <a:gd name="connsiteX12" fmla="*/ 1593685 w 2388238"/>
                  <a:gd name="connsiteY12" fmla="*/ 176651 h 2405234"/>
                  <a:gd name="connsiteX13" fmla="*/ 1757458 w 2388238"/>
                  <a:gd name="connsiteY13" fmla="*/ 526033 h 2405234"/>
                  <a:gd name="connsiteX14" fmla="*/ 1888931 w 2388238"/>
                  <a:gd name="connsiteY14" fmla="*/ 665696 h 2405234"/>
                  <a:gd name="connsiteX15" fmla="*/ 2227850 w 2388238"/>
                  <a:gd name="connsiteY15" fmla="*/ 849940 h 2405234"/>
                  <a:gd name="connsiteX16" fmla="*/ 2291085 w 2388238"/>
                  <a:gd name="connsiteY16" fmla="*/ 1343534 h 2405234"/>
                  <a:gd name="connsiteX17" fmla="*/ 2009486 w 2388238"/>
                  <a:gd name="connsiteY17" fmla="*/ 1606936 h 2405234"/>
                  <a:gd name="connsiteX18" fmla="*/ 1917591 w 2388238"/>
                  <a:gd name="connsiteY18" fmla="*/ 1774804 h 2405234"/>
                  <a:gd name="connsiteX19" fmla="*/ 1847078 w 2388238"/>
                  <a:gd name="connsiteY19" fmla="*/ 2154211 h 2405234"/>
                  <a:gd name="connsiteX20" fmla="*/ 1397157 w 2388238"/>
                  <a:gd name="connsiteY20" fmla="*/ 2366662 h 24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8238" h="2405234">
                    <a:moveTo>
                      <a:pt x="1397157" y="2366662"/>
                    </a:moveTo>
                    <a:lnTo>
                      <a:pt x="1059603" y="2180142"/>
                    </a:lnTo>
                    <a:cubicBezTo>
                      <a:pt x="1002283" y="2148297"/>
                      <a:pt x="936319" y="2136014"/>
                      <a:pt x="871265" y="2144658"/>
                    </a:cubicBezTo>
                    <a:lnTo>
                      <a:pt x="488674" y="2195155"/>
                    </a:lnTo>
                    <a:cubicBezTo>
                      <a:pt x="281227" y="2222450"/>
                      <a:pt x="107901" y="2038660"/>
                      <a:pt x="147480" y="1833034"/>
                    </a:cubicBezTo>
                    <a:lnTo>
                      <a:pt x="220268" y="1454081"/>
                    </a:lnTo>
                    <a:cubicBezTo>
                      <a:pt x="232551" y="1389937"/>
                      <a:pt x="223907" y="1323063"/>
                      <a:pt x="196157" y="1263922"/>
                    </a:cubicBezTo>
                    <a:lnTo>
                      <a:pt x="30110" y="915904"/>
                    </a:lnTo>
                    <a:cubicBezTo>
                      <a:pt x="-59966" y="727110"/>
                      <a:pt x="61499" y="505562"/>
                      <a:pt x="268945" y="479631"/>
                    </a:cubicBezTo>
                    <a:lnTo>
                      <a:pt x="651536" y="431864"/>
                    </a:lnTo>
                    <a:cubicBezTo>
                      <a:pt x="716591" y="423675"/>
                      <a:pt x="777096" y="395015"/>
                      <a:pt x="824863" y="349977"/>
                    </a:cubicBezTo>
                    <a:lnTo>
                      <a:pt x="1104641" y="84301"/>
                    </a:lnTo>
                    <a:cubicBezTo>
                      <a:pt x="1256586" y="-59910"/>
                      <a:pt x="1504520" y="-12598"/>
                      <a:pt x="1593685" y="176651"/>
                    </a:cubicBezTo>
                    <a:lnTo>
                      <a:pt x="1757458" y="526033"/>
                    </a:lnTo>
                    <a:cubicBezTo>
                      <a:pt x="1785209" y="585174"/>
                      <a:pt x="1831156" y="634306"/>
                      <a:pt x="1888931" y="665696"/>
                    </a:cubicBezTo>
                    <a:lnTo>
                      <a:pt x="2227850" y="849940"/>
                    </a:lnTo>
                    <a:cubicBezTo>
                      <a:pt x="2411639" y="950024"/>
                      <a:pt x="2443939" y="1200233"/>
                      <a:pt x="2291085" y="1343534"/>
                    </a:cubicBezTo>
                    <a:lnTo>
                      <a:pt x="2009486" y="1606936"/>
                    </a:lnTo>
                    <a:cubicBezTo>
                      <a:pt x="1961719" y="1651519"/>
                      <a:pt x="1929420" y="1710659"/>
                      <a:pt x="1917591" y="1774804"/>
                    </a:cubicBezTo>
                    <a:lnTo>
                      <a:pt x="1847078" y="2154211"/>
                    </a:lnTo>
                    <a:cubicBezTo>
                      <a:pt x="1808864" y="2359838"/>
                      <a:pt x="1580493" y="2468110"/>
                      <a:pt x="1397157" y="2366662"/>
                    </a:cubicBezTo>
                    <a:close/>
                  </a:path>
                </a:pathLst>
              </a:custGeom>
              <a:solidFill>
                <a:srgbClr val="BBDEFF">
                  <a:alpha val="25000"/>
                </a:srgbClr>
              </a:solidFill>
              <a:ln w="45455" cap="flat">
                <a:noFill/>
                <a:prstDash val="solid"/>
                <a:miter/>
              </a:ln>
            </p:spPr>
            <p:txBody>
              <a:bodyPr rtlCol="0" anchor="ctr"/>
              <a:lstStyle/>
              <a:p>
                <a:endParaRPr lang="en-US" sz="1050"/>
              </a:p>
            </p:txBody>
          </p:sp>
          <p:sp>
            <p:nvSpPr>
              <p:cNvPr id="31" name="Freeform: Shape 30">
                <a:extLst>
                  <a:ext uri="{FF2B5EF4-FFF2-40B4-BE49-F238E27FC236}">
                    <a16:creationId xmlns:a16="http://schemas.microsoft.com/office/drawing/2014/main" xmlns="" id="{B094D05A-AFFB-4FA7-B39B-A0275817DB91}"/>
                  </a:ext>
                </a:extLst>
              </p:cNvPr>
              <p:cNvSpPr/>
              <p:nvPr/>
            </p:nvSpPr>
            <p:spPr>
              <a:xfrm>
                <a:off x="8179250" y="4295867"/>
                <a:ext cx="182577" cy="251087"/>
              </a:xfrm>
              <a:custGeom>
                <a:avLst/>
                <a:gdLst>
                  <a:gd name="connsiteX0" fmla="*/ 174995 w 182577"/>
                  <a:gd name="connsiteY0" fmla="*/ 100759 h 251087"/>
                  <a:gd name="connsiteX1" fmla="*/ 127683 w 182577"/>
                  <a:gd name="connsiteY1" fmla="*/ 248610 h 251087"/>
                  <a:gd name="connsiteX2" fmla="*/ 7583 w 182577"/>
                  <a:gd name="connsiteY2" fmla="*/ 150346 h 251087"/>
                  <a:gd name="connsiteX3" fmla="*/ 54895 w 182577"/>
                  <a:gd name="connsiteY3" fmla="*/ 2495 h 251087"/>
                  <a:gd name="connsiteX4" fmla="*/ 174995 w 182577"/>
                  <a:gd name="connsiteY4" fmla="*/ 100759 h 25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77" h="251087">
                    <a:moveTo>
                      <a:pt x="174995" y="100759"/>
                    </a:moveTo>
                    <a:cubicBezTo>
                      <a:pt x="195011" y="168543"/>
                      <a:pt x="174085" y="234962"/>
                      <a:pt x="127683" y="248610"/>
                    </a:cubicBezTo>
                    <a:cubicBezTo>
                      <a:pt x="81280" y="262258"/>
                      <a:pt x="27599" y="218130"/>
                      <a:pt x="7583" y="150346"/>
                    </a:cubicBezTo>
                    <a:cubicBezTo>
                      <a:pt x="-12434" y="82562"/>
                      <a:pt x="8492" y="16143"/>
                      <a:pt x="54895" y="2495"/>
                    </a:cubicBezTo>
                    <a:cubicBezTo>
                      <a:pt x="101297" y="-11152"/>
                      <a:pt x="154978" y="32520"/>
                      <a:pt x="174995" y="100759"/>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32" name="Freeform: Shape 31">
                <a:extLst>
                  <a:ext uri="{FF2B5EF4-FFF2-40B4-BE49-F238E27FC236}">
                    <a16:creationId xmlns:a16="http://schemas.microsoft.com/office/drawing/2014/main" xmlns="" id="{C25B59C3-21C3-4DF8-A731-9EE57B8570BB}"/>
                  </a:ext>
                </a:extLst>
              </p:cNvPr>
              <p:cNvSpPr/>
              <p:nvPr/>
            </p:nvSpPr>
            <p:spPr>
              <a:xfrm>
                <a:off x="7823264" y="2537076"/>
                <a:ext cx="2388238" cy="2405170"/>
              </a:xfrm>
              <a:custGeom>
                <a:avLst/>
                <a:gdLst>
                  <a:gd name="connsiteX0" fmla="*/ 2227850 w 2388238"/>
                  <a:gd name="connsiteY0" fmla="*/ 850070 h 2405170"/>
                  <a:gd name="connsiteX1" fmla="*/ 1888931 w 2388238"/>
                  <a:gd name="connsiteY1" fmla="*/ 665825 h 2405170"/>
                  <a:gd name="connsiteX2" fmla="*/ 1757458 w 2388238"/>
                  <a:gd name="connsiteY2" fmla="*/ 526163 h 2405170"/>
                  <a:gd name="connsiteX3" fmla="*/ 1593685 w 2388238"/>
                  <a:gd name="connsiteY3" fmla="*/ 176781 h 2405170"/>
                  <a:gd name="connsiteX4" fmla="*/ 1104641 w 2388238"/>
                  <a:gd name="connsiteY4" fmla="*/ 84431 h 2405170"/>
                  <a:gd name="connsiteX5" fmla="*/ 824863 w 2388238"/>
                  <a:gd name="connsiteY5" fmla="*/ 350107 h 2405170"/>
                  <a:gd name="connsiteX6" fmla="*/ 651536 w 2388238"/>
                  <a:gd name="connsiteY6" fmla="*/ 431994 h 2405170"/>
                  <a:gd name="connsiteX7" fmla="*/ 268945 w 2388238"/>
                  <a:gd name="connsiteY7" fmla="*/ 479761 h 2405170"/>
                  <a:gd name="connsiteX8" fmla="*/ 30110 w 2388238"/>
                  <a:gd name="connsiteY8" fmla="*/ 916034 h 2405170"/>
                  <a:gd name="connsiteX9" fmla="*/ 196157 w 2388238"/>
                  <a:gd name="connsiteY9" fmla="*/ 1264052 h 2405170"/>
                  <a:gd name="connsiteX10" fmla="*/ 220268 w 2388238"/>
                  <a:gd name="connsiteY10" fmla="*/ 1454211 h 2405170"/>
                  <a:gd name="connsiteX11" fmla="*/ 147480 w 2388238"/>
                  <a:gd name="connsiteY11" fmla="*/ 1833164 h 2405170"/>
                  <a:gd name="connsiteX12" fmla="*/ 488674 w 2388238"/>
                  <a:gd name="connsiteY12" fmla="*/ 2195285 h 2405170"/>
                  <a:gd name="connsiteX13" fmla="*/ 871265 w 2388238"/>
                  <a:gd name="connsiteY13" fmla="*/ 2144788 h 2405170"/>
                  <a:gd name="connsiteX14" fmla="*/ 1059603 w 2388238"/>
                  <a:gd name="connsiteY14" fmla="*/ 2180272 h 2405170"/>
                  <a:gd name="connsiteX15" fmla="*/ 1397157 w 2388238"/>
                  <a:gd name="connsiteY15" fmla="*/ 2366791 h 2405170"/>
                  <a:gd name="connsiteX16" fmla="*/ 1847078 w 2388238"/>
                  <a:gd name="connsiteY16" fmla="*/ 2154341 h 2405170"/>
                  <a:gd name="connsiteX17" fmla="*/ 1917591 w 2388238"/>
                  <a:gd name="connsiteY17" fmla="*/ 1774933 h 2405170"/>
                  <a:gd name="connsiteX18" fmla="*/ 2009486 w 2388238"/>
                  <a:gd name="connsiteY18" fmla="*/ 1607066 h 2405170"/>
                  <a:gd name="connsiteX19" fmla="*/ 2291085 w 2388238"/>
                  <a:gd name="connsiteY19" fmla="*/ 1343664 h 2405170"/>
                  <a:gd name="connsiteX20" fmla="*/ 2227850 w 2388238"/>
                  <a:gd name="connsiteY20" fmla="*/ 850070 h 2405170"/>
                  <a:gd name="connsiteX21" fmla="*/ 2258785 w 2388238"/>
                  <a:gd name="connsiteY21" fmla="*/ 1338205 h 2405170"/>
                  <a:gd name="connsiteX22" fmla="*/ 1984921 w 2388238"/>
                  <a:gd name="connsiteY22" fmla="*/ 1594328 h 2405170"/>
                  <a:gd name="connsiteX23" fmla="*/ 1895300 w 2388238"/>
                  <a:gd name="connsiteY23" fmla="*/ 1757646 h 2405170"/>
                  <a:gd name="connsiteX24" fmla="*/ 1827062 w 2388238"/>
                  <a:gd name="connsiteY24" fmla="*/ 2126136 h 2405170"/>
                  <a:gd name="connsiteX25" fmla="*/ 1389879 w 2388238"/>
                  <a:gd name="connsiteY25" fmla="*/ 2332672 h 2405170"/>
                  <a:gd name="connsiteX26" fmla="*/ 1061878 w 2388238"/>
                  <a:gd name="connsiteY26" fmla="*/ 2151612 h 2405170"/>
                  <a:gd name="connsiteX27" fmla="*/ 878998 w 2388238"/>
                  <a:gd name="connsiteY27" fmla="*/ 2117037 h 2405170"/>
                  <a:gd name="connsiteX28" fmla="*/ 507325 w 2388238"/>
                  <a:gd name="connsiteY28" fmla="*/ 2165714 h 2405170"/>
                  <a:gd name="connsiteX29" fmla="*/ 175685 w 2388238"/>
                  <a:gd name="connsiteY29" fmla="*/ 1814057 h 2405170"/>
                  <a:gd name="connsiteX30" fmla="*/ 246653 w 2388238"/>
                  <a:gd name="connsiteY30" fmla="*/ 1446022 h 2405170"/>
                  <a:gd name="connsiteX31" fmla="*/ 222997 w 2388238"/>
                  <a:gd name="connsiteY31" fmla="*/ 1261323 h 2405170"/>
                  <a:gd name="connsiteX32" fmla="*/ 61499 w 2388238"/>
                  <a:gd name="connsiteY32" fmla="*/ 922858 h 2405170"/>
                  <a:gd name="connsiteX33" fmla="*/ 293511 w 2388238"/>
                  <a:gd name="connsiteY33" fmla="*/ 498868 h 2405170"/>
                  <a:gd name="connsiteX34" fmla="*/ 665639 w 2388238"/>
                  <a:gd name="connsiteY34" fmla="*/ 452465 h 2405170"/>
                  <a:gd name="connsiteX35" fmla="*/ 833961 w 2388238"/>
                  <a:gd name="connsiteY35" fmla="*/ 372853 h 2405170"/>
                  <a:gd name="connsiteX36" fmla="*/ 1106006 w 2388238"/>
                  <a:gd name="connsiteY36" fmla="*/ 114911 h 2405170"/>
                  <a:gd name="connsiteX37" fmla="*/ 1580947 w 2388238"/>
                  <a:gd name="connsiteY37" fmla="*/ 204531 h 2405170"/>
                  <a:gd name="connsiteX38" fmla="*/ 1739716 w 2388238"/>
                  <a:gd name="connsiteY38" fmla="*/ 543905 h 2405170"/>
                  <a:gd name="connsiteX39" fmla="*/ 1867550 w 2388238"/>
                  <a:gd name="connsiteY39" fmla="*/ 679473 h 2405170"/>
                  <a:gd name="connsiteX40" fmla="*/ 2196915 w 2388238"/>
                  <a:gd name="connsiteY40" fmla="*/ 858259 h 2405170"/>
                  <a:gd name="connsiteX41" fmla="*/ 2258785 w 2388238"/>
                  <a:gd name="connsiteY41" fmla="*/ 1338205 h 240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88238" h="2405170">
                    <a:moveTo>
                      <a:pt x="2227850" y="850070"/>
                    </a:moveTo>
                    <a:lnTo>
                      <a:pt x="1888931" y="665825"/>
                    </a:lnTo>
                    <a:cubicBezTo>
                      <a:pt x="1831156" y="634435"/>
                      <a:pt x="1785209" y="585758"/>
                      <a:pt x="1757458" y="526163"/>
                    </a:cubicBezTo>
                    <a:lnTo>
                      <a:pt x="1593685" y="176781"/>
                    </a:lnTo>
                    <a:cubicBezTo>
                      <a:pt x="1504975" y="-12923"/>
                      <a:pt x="1256586" y="-59781"/>
                      <a:pt x="1104641" y="84431"/>
                    </a:cubicBezTo>
                    <a:lnTo>
                      <a:pt x="824863" y="350107"/>
                    </a:lnTo>
                    <a:cubicBezTo>
                      <a:pt x="777550" y="395145"/>
                      <a:pt x="716591" y="423805"/>
                      <a:pt x="651536" y="431994"/>
                    </a:cubicBezTo>
                    <a:lnTo>
                      <a:pt x="268945" y="479761"/>
                    </a:lnTo>
                    <a:cubicBezTo>
                      <a:pt x="61499" y="505692"/>
                      <a:pt x="-59966" y="727240"/>
                      <a:pt x="30110" y="916034"/>
                    </a:cubicBezTo>
                    <a:lnTo>
                      <a:pt x="196157" y="1264052"/>
                    </a:lnTo>
                    <a:cubicBezTo>
                      <a:pt x="224362" y="1323192"/>
                      <a:pt x="233006" y="1389612"/>
                      <a:pt x="220268" y="1454211"/>
                    </a:cubicBezTo>
                    <a:lnTo>
                      <a:pt x="147480" y="1833164"/>
                    </a:lnTo>
                    <a:cubicBezTo>
                      <a:pt x="107901" y="2038790"/>
                      <a:pt x="281227" y="2222580"/>
                      <a:pt x="488674" y="2195285"/>
                    </a:cubicBezTo>
                    <a:lnTo>
                      <a:pt x="871265" y="2144788"/>
                    </a:lnTo>
                    <a:cubicBezTo>
                      <a:pt x="936319" y="2136144"/>
                      <a:pt x="1002283" y="2148882"/>
                      <a:pt x="1059603" y="2180272"/>
                    </a:cubicBezTo>
                    <a:lnTo>
                      <a:pt x="1397157" y="2366791"/>
                    </a:lnTo>
                    <a:cubicBezTo>
                      <a:pt x="1580493" y="2467785"/>
                      <a:pt x="1808864" y="2359967"/>
                      <a:pt x="1847078" y="2154341"/>
                    </a:cubicBezTo>
                    <a:lnTo>
                      <a:pt x="1917591" y="1774933"/>
                    </a:lnTo>
                    <a:cubicBezTo>
                      <a:pt x="1929420" y="1710334"/>
                      <a:pt x="1961719" y="1651649"/>
                      <a:pt x="2009486" y="1607066"/>
                    </a:cubicBezTo>
                    <a:lnTo>
                      <a:pt x="2291085" y="1343664"/>
                    </a:lnTo>
                    <a:cubicBezTo>
                      <a:pt x="2443939" y="1200818"/>
                      <a:pt x="2411639" y="950154"/>
                      <a:pt x="2227850" y="850070"/>
                    </a:cubicBezTo>
                    <a:close/>
                    <a:moveTo>
                      <a:pt x="2258785" y="1338205"/>
                    </a:moveTo>
                    <a:lnTo>
                      <a:pt x="1984921" y="1594328"/>
                    </a:lnTo>
                    <a:cubicBezTo>
                      <a:pt x="1938518" y="1638001"/>
                      <a:pt x="1907128" y="1694867"/>
                      <a:pt x="1895300" y="1757646"/>
                    </a:cubicBezTo>
                    <a:lnTo>
                      <a:pt x="1827062" y="2126136"/>
                    </a:lnTo>
                    <a:cubicBezTo>
                      <a:pt x="1789757" y="2325848"/>
                      <a:pt x="1568209" y="2430936"/>
                      <a:pt x="1389879" y="2332672"/>
                    </a:cubicBezTo>
                    <a:lnTo>
                      <a:pt x="1061878" y="2151612"/>
                    </a:lnTo>
                    <a:cubicBezTo>
                      <a:pt x="1006377" y="2120677"/>
                      <a:pt x="942233" y="2108849"/>
                      <a:pt x="878998" y="2117037"/>
                    </a:cubicBezTo>
                    <a:lnTo>
                      <a:pt x="507325" y="2165714"/>
                    </a:lnTo>
                    <a:cubicBezTo>
                      <a:pt x="305794" y="2192100"/>
                      <a:pt x="137472" y="2013314"/>
                      <a:pt x="175685" y="1814057"/>
                    </a:cubicBezTo>
                    <a:lnTo>
                      <a:pt x="246653" y="1446022"/>
                    </a:lnTo>
                    <a:cubicBezTo>
                      <a:pt x="258481" y="1383698"/>
                      <a:pt x="250293" y="1318643"/>
                      <a:pt x="222997" y="1261323"/>
                    </a:cubicBezTo>
                    <a:lnTo>
                      <a:pt x="61499" y="922858"/>
                    </a:lnTo>
                    <a:cubicBezTo>
                      <a:pt x="-25846" y="739523"/>
                      <a:pt x="91979" y="523889"/>
                      <a:pt x="293511" y="498868"/>
                    </a:cubicBezTo>
                    <a:lnTo>
                      <a:pt x="665639" y="452465"/>
                    </a:lnTo>
                    <a:cubicBezTo>
                      <a:pt x="728874" y="444732"/>
                      <a:pt x="787559" y="416526"/>
                      <a:pt x="833961" y="372853"/>
                    </a:cubicBezTo>
                    <a:lnTo>
                      <a:pt x="1106006" y="114911"/>
                    </a:lnTo>
                    <a:cubicBezTo>
                      <a:pt x="1253402" y="-25206"/>
                      <a:pt x="1494967" y="20741"/>
                      <a:pt x="1580947" y="204531"/>
                    </a:cubicBezTo>
                    <a:lnTo>
                      <a:pt x="1739716" y="543905"/>
                    </a:lnTo>
                    <a:cubicBezTo>
                      <a:pt x="1766557" y="601681"/>
                      <a:pt x="1811594" y="648993"/>
                      <a:pt x="1867550" y="679473"/>
                    </a:cubicBezTo>
                    <a:lnTo>
                      <a:pt x="2196915" y="858259"/>
                    </a:lnTo>
                    <a:cubicBezTo>
                      <a:pt x="2376155" y="955613"/>
                      <a:pt x="2407545" y="1199453"/>
                      <a:pt x="2258785" y="1338205"/>
                    </a:cubicBezTo>
                    <a:close/>
                  </a:path>
                </a:pathLst>
              </a:custGeom>
              <a:solidFill>
                <a:srgbClr val="BBEEFF">
                  <a:alpha val="40000"/>
                </a:srgbClr>
              </a:solidFill>
              <a:ln w="45455" cap="flat">
                <a:noFill/>
                <a:prstDash val="solid"/>
                <a:miter/>
              </a:ln>
            </p:spPr>
            <p:txBody>
              <a:bodyPr rtlCol="0" anchor="ctr"/>
              <a:lstStyle/>
              <a:p>
                <a:endParaRPr lang="en-US" sz="1050"/>
              </a:p>
            </p:txBody>
          </p:sp>
          <p:sp>
            <p:nvSpPr>
              <p:cNvPr id="33" name="Freeform: Shape 32">
                <a:extLst>
                  <a:ext uri="{FF2B5EF4-FFF2-40B4-BE49-F238E27FC236}">
                    <a16:creationId xmlns:a16="http://schemas.microsoft.com/office/drawing/2014/main" xmlns="" id="{6C6CAD7B-7383-40A4-A7E3-272E75C1AB2C}"/>
                  </a:ext>
                </a:extLst>
              </p:cNvPr>
              <p:cNvSpPr/>
              <p:nvPr/>
            </p:nvSpPr>
            <p:spPr>
              <a:xfrm>
                <a:off x="7859742" y="2563113"/>
                <a:ext cx="2317840" cy="1155691"/>
              </a:xfrm>
              <a:custGeom>
                <a:avLst/>
                <a:gdLst>
                  <a:gd name="connsiteX0" fmla="*/ 2164531 w 2317840"/>
                  <a:gd name="connsiteY0" fmla="*/ 825398 h 1155691"/>
                  <a:gd name="connsiteX1" fmla="*/ 1835166 w 2317840"/>
                  <a:gd name="connsiteY1" fmla="*/ 646613 h 1155691"/>
                  <a:gd name="connsiteX2" fmla="*/ 1707332 w 2317840"/>
                  <a:gd name="connsiteY2" fmla="*/ 511045 h 1155691"/>
                  <a:gd name="connsiteX3" fmla="*/ 1548563 w 2317840"/>
                  <a:gd name="connsiteY3" fmla="*/ 171670 h 1155691"/>
                  <a:gd name="connsiteX4" fmla="*/ 1073622 w 2317840"/>
                  <a:gd name="connsiteY4" fmla="*/ 82050 h 1155691"/>
                  <a:gd name="connsiteX5" fmla="*/ 801577 w 2317840"/>
                  <a:gd name="connsiteY5" fmla="*/ 339993 h 1155691"/>
                  <a:gd name="connsiteX6" fmla="*/ 633255 w 2317840"/>
                  <a:gd name="connsiteY6" fmla="*/ 419605 h 1155691"/>
                  <a:gd name="connsiteX7" fmla="*/ 261126 w 2317840"/>
                  <a:gd name="connsiteY7" fmla="*/ 466007 h 1155691"/>
                  <a:gd name="connsiteX8" fmla="*/ 0 w 2317840"/>
                  <a:gd name="connsiteY8" fmla="*/ 758524 h 1155691"/>
                  <a:gd name="connsiteX9" fmla="*/ 670558 w 2317840"/>
                  <a:gd name="connsiteY9" fmla="*/ 771262 h 1155691"/>
                  <a:gd name="connsiteX10" fmla="*/ 1828797 w 2317840"/>
                  <a:gd name="connsiteY10" fmla="*/ 1149305 h 1155691"/>
                  <a:gd name="connsiteX11" fmla="*/ 2317841 w 2317840"/>
                  <a:gd name="connsiteY11" fmla="*/ 1051041 h 1155691"/>
                  <a:gd name="connsiteX12" fmla="*/ 2164531 w 2317840"/>
                  <a:gd name="connsiteY12" fmla="*/ 825398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7840" h="1155691">
                    <a:moveTo>
                      <a:pt x="2164531" y="825398"/>
                    </a:moveTo>
                    <a:lnTo>
                      <a:pt x="1835166" y="646613"/>
                    </a:lnTo>
                    <a:cubicBezTo>
                      <a:pt x="1779210" y="616133"/>
                      <a:pt x="1734627" y="568820"/>
                      <a:pt x="1707332" y="511045"/>
                    </a:cubicBezTo>
                    <a:lnTo>
                      <a:pt x="1548563" y="171670"/>
                    </a:lnTo>
                    <a:cubicBezTo>
                      <a:pt x="1462128" y="-12574"/>
                      <a:pt x="1221017" y="-58067"/>
                      <a:pt x="1073622" y="82050"/>
                    </a:cubicBezTo>
                    <a:lnTo>
                      <a:pt x="801577" y="339993"/>
                    </a:lnTo>
                    <a:cubicBezTo>
                      <a:pt x="755630" y="383666"/>
                      <a:pt x="696489" y="411871"/>
                      <a:pt x="633255" y="419605"/>
                    </a:cubicBezTo>
                    <a:lnTo>
                      <a:pt x="261126" y="466007"/>
                    </a:lnTo>
                    <a:cubicBezTo>
                      <a:pt x="106452" y="485114"/>
                      <a:pt x="1819" y="616133"/>
                      <a:pt x="0" y="758524"/>
                    </a:cubicBezTo>
                    <a:cubicBezTo>
                      <a:pt x="161043" y="741692"/>
                      <a:pt x="364394" y="711667"/>
                      <a:pt x="670558" y="771262"/>
                    </a:cubicBezTo>
                    <a:cubicBezTo>
                      <a:pt x="1100463" y="854513"/>
                      <a:pt x="1359770" y="1100173"/>
                      <a:pt x="1828797" y="1149305"/>
                    </a:cubicBezTo>
                    <a:cubicBezTo>
                      <a:pt x="2042611" y="1171597"/>
                      <a:pt x="2175449" y="1134748"/>
                      <a:pt x="2317841" y="1051041"/>
                    </a:cubicBezTo>
                    <a:cubicBezTo>
                      <a:pt x="2306467" y="960056"/>
                      <a:pt x="2254151" y="874075"/>
                      <a:pt x="2164531" y="825398"/>
                    </a:cubicBezTo>
                    <a:close/>
                  </a:path>
                </a:pathLst>
              </a:custGeom>
              <a:solidFill>
                <a:srgbClr val="FFFFFF">
                  <a:alpha val="5000"/>
                </a:srgbClr>
              </a:solidFill>
              <a:ln w="45455" cap="flat">
                <a:noFill/>
                <a:prstDash val="solid"/>
                <a:miter/>
              </a:ln>
            </p:spPr>
            <p:txBody>
              <a:bodyPr rtlCol="0" anchor="ctr"/>
              <a:lstStyle/>
              <a:p>
                <a:endParaRPr lang="en-US" sz="1050"/>
              </a:p>
            </p:txBody>
          </p:sp>
          <p:sp>
            <p:nvSpPr>
              <p:cNvPr id="34" name="Freeform: Shape 33">
                <a:extLst>
                  <a:ext uri="{FF2B5EF4-FFF2-40B4-BE49-F238E27FC236}">
                    <a16:creationId xmlns:a16="http://schemas.microsoft.com/office/drawing/2014/main" xmlns="" id="{EB168935-8A2C-4332-AC02-2F2D7E7C7547}"/>
                  </a:ext>
                </a:extLst>
              </p:cNvPr>
              <p:cNvSpPr/>
              <p:nvPr/>
            </p:nvSpPr>
            <p:spPr>
              <a:xfrm>
                <a:off x="8077381" y="2667742"/>
                <a:ext cx="1110631" cy="641897"/>
              </a:xfrm>
              <a:custGeom>
                <a:avLst/>
                <a:gdLst>
                  <a:gd name="connsiteX0" fmla="*/ 126739 w 1110631"/>
                  <a:gd name="connsiteY0" fmla="*/ 641157 h 641897"/>
                  <a:gd name="connsiteX1" fmla="*/ 56681 w 1110631"/>
                  <a:gd name="connsiteY1" fmla="*/ 446449 h 641897"/>
                  <a:gd name="connsiteX2" fmla="*/ 416981 w 1110631"/>
                  <a:gd name="connsiteY2" fmla="*/ 422338 h 641897"/>
                  <a:gd name="connsiteX3" fmla="*/ 686751 w 1110631"/>
                  <a:gd name="connsiteY3" fmla="*/ 289955 h 641897"/>
                  <a:gd name="connsiteX4" fmla="*/ 952427 w 1110631"/>
                  <a:gd name="connsiteY4" fmla="*/ 17455 h 641897"/>
                  <a:gd name="connsiteX5" fmla="*/ 1096183 w 1110631"/>
                  <a:gd name="connsiteY5" fmla="*/ 139375 h 641897"/>
                  <a:gd name="connsiteX6" fmla="*/ 841426 w 1110631"/>
                  <a:gd name="connsiteY6" fmla="*/ 428252 h 641897"/>
                  <a:gd name="connsiteX7" fmla="*/ 469752 w 1110631"/>
                  <a:gd name="connsiteY7" fmla="*/ 600214 h 641897"/>
                  <a:gd name="connsiteX8" fmla="*/ 126739 w 1110631"/>
                  <a:gd name="connsiteY8" fmla="*/ 641157 h 6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0631" h="641897">
                    <a:moveTo>
                      <a:pt x="126739" y="641157"/>
                    </a:moveTo>
                    <a:cubicBezTo>
                      <a:pt x="2090" y="655260"/>
                      <a:pt x="-47952" y="463282"/>
                      <a:pt x="56681" y="446449"/>
                    </a:cubicBezTo>
                    <a:lnTo>
                      <a:pt x="416981" y="422338"/>
                    </a:lnTo>
                    <a:cubicBezTo>
                      <a:pt x="517974" y="405961"/>
                      <a:pt x="608049" y="361378"/>
                      <a:pt x="686751" y="289955"/>
                    </a:cubicBezTo>
                    <a:lnTo>
                      <a:pt x="952427" y="17455"/>
                    </a:lnTo>
                    <a:cubicBezTo>
                      <a:pt x="992460" y="-36681"/>
                      <a:pt x="1160328" y="43840"/>
                      <a:pt x="1096183" y="139375"/>
                    </a:cubicBezTo>
                    <a:lnTo>
                      <a:pt x="841426" y="428252"/>
                    </a:lnTo>
                    <a:cubicBezTo>
                      <a:pt x="745437" y="522877"/>
                      <a:pt x="623062" y="582472"/>
                      <a:pt x="469752" y="600214"/>
                    </a:cubicBezTo>
                    <a:lnTo>
                      <a:pt x="126739" y="641157"/>
                    </a:lnTo>
                    <a:close/>
                  </a:path>
                </a:pathLst>
              </a:custGeom>
              <a:solidFill>
                <a:srgbClr val="FFFFFF">
                  <a:alpha val="50000"/>
                </a:srgbClr>
              </a:solidFill>
              <a:ln w="45455" cap="flat">
                <a:noFill/>
                <a:prstDash val="solid"/>
                <a:miter/>
              </a:ln>
            </p:spPr>
            <p:txBody>
              <a:bodyPr rtlCol="0" anchor="ctr"/>
              <a:lstStyle/>
              <a:p>
                <a:endParaRPr lang="en-US" sz="1050"/>
              </a:p>
            </p:txBody>
          </p:sp>
          <p:sp>
            <p:nvSpPr>
              <p:cNvPr id="35" name="Freeform: Shape 34">
                <a:extLst>
                  <a:ext uri="{FF2B5EF4-FFF2-40B4-BE49-F238E27FC236}">
                    <a16:creationId xmlns:a16="http://schemas.microsoft.com/office/drawing/2014/main" xmlns="" id="{3DA63247-172E-43CD-8A3C-62A6117CCA82}"/>
                  </a:ext>
                </a:extLst>
              </p:cNvPr>
              <p:cNvSpPr/>
              <p:nvPr/>
            </p:nvSpPr>
            <p:spPr>
              <a:xfrm>
                <a:off x="7856300" y="2570392"/>
                <a:ext cx="2320302" cy="2337128"/>
              </a:xfrm>
              <a:custGeom>
                <a:avLst/>
                <a:gdLst>
                  <a:gd name="connsiteX0" fmla="*/ 2164334 w 2320302"/>
                  <a:gd name="connsiteY0" fmla="*/ 825398 h 2337128"/>
                  <a:gd name="connsiteX1" fmla="*/ 1834968 w 2320302"/>
                  <a:gd name="connsiteY1" fmla="*/ 646613 h 2337128"/>
                  <a:gd name="connsiteX2" fmla="*/ 1707135 w 2320302"/>
                  <a:gd name="connsiteY2" fmla="*/ 511045 h 2337128"/>
                  <a:gd name="connsiteX3" fmla="*/ 1548366 w 2320302"/>
                  <a:gd name="connsiteY3" fmla="*/ 171670 h 2337128"/>
                  <a:gd name="connsiteX4" fmla="*/ 1073424 w 2320302"/>
                  <a:gd name="connsiteY4" fmla="*/ 82050 h 2337128"/>
                  <a:gd name="connsiteX5" fmla="*/ 801380 w 2320302"/>
                  <a:gd name="connsiteY5" fmla="*/ 339993 h 2337128"/>
                  <a:gd name="connsiteX6" fmla="*/ 633058 w 2320302"/>
                  <a:gd name="connsiteY6" fmla="*/ 419605 h 2337128"/>
                  <a:gd name="connsiteX7" fmla="*/ 261384 w 2320302"/>
                  <a:gd name="connsiteY7" fmla="*/ 466007 h 2337128"/>
                  <a:gd name="connsiteX8" fmla="*/ 29373 w 2320302"/>
                  <a:gd name="connsiteY8" fmla="*/ 889998 h 2337128"/>
                  <a:gd name="connsiteX9" fmla="*/ 190871 w 2320302"/>
                  <a:gd name="connsiteY9" fmla="*/ 1228462 h 2337128"/>
                  <a:gd name="connsiteX10" fmla="*/ 214527 w 2320302"/>
                  <a:gd name="connsiteY10" fmla="*/ 1413162 h 2337128"/>
                  <a:gd name="connsiteX11" fmla="*/ 143559 w 2320302"/>
                  <a:gd name="connsiteY11" fmla="*/ 1781196 h 2337128"/>
                  <a:gd name="connsiteX12" fmla="*/ 475199 w 2320302"/>
                  <a:gd name="connsiteY12" fmla="*/ 2132854 h 2337128"/>
                  <a:gd name="connsiteX13" fmla="*/ 846872 w 2320302"/>
                  <a:gd name="connsiteY13" fmla="*/ 2084177 h 2337128"/>
                  <a:gd name="connsiteX14" fmla="*/ 1029752 w 2320302"/>
                  <a:gd name="connsiteY14" fmla="*/ 2118751 h 2337128"/>
                  <a:gd name="connsiteX15" fmla="*/ 1357752 w 2320302"/>
                  <a:gd name="connsiteY15" fmla="*/ 2299811 h 2337128"/>
                  <a:gd name="connsiteX16" fmla="*/ 1794935 w 2320302"/>
                  <a:gd name="connsiteY16" fmla="*/ 2093275 h 2337128"/>
                  <a:gd name="connsiteX17" fmla="*/ 1863174 w 2320302"/>
                  <a:gd name="connsiteY17" fmla="*/ 1724786 h 2337128"/>
                  <a:gd name="connsiteX18" fmla="*/ 1952794 w 2320302"/>
                  <a:gd name="connsiteY18" fmla="*/ 1561468 h 2337128"/>
                  <a:gd name="connsiteX19" fmla="*/ 2226659 w 2320302"/>
                  <a:gd name="connsiteY19" fmla="*/ 1305344 h 2337128"/>
                  <a:gd name="connsiteX20" fmla="*/ 2164334 w 2320302"/>
                  <a:gd name="connsiteY20" fmla="*/ 825398 h 2337128"/>
                  <a:gd name="connsiteX21" fmla="*/ 2137038 w 2320302"/>
                  <a:gd name="connsiteY21" fmla="*/ 1289877 h 2337128"/>
                  <a:gd name="connsiteX22" fmla="*/ 1885465 w 2320302"/>
                  <a:gd name="connsiteY22" fmla="*/ 1525528 h 2337128"/>
                  <a:gd name="connsiteX23" fmla="*/ 1803124 w 2320302"/>
                  <a:gd name="connsiteY23" fmla="*/ 1675654 h 2337128"/>
                  <a:gd name="connsiteX24" fmla="*/ 1740344 w 2320302"/>
                  <a:gd name="connsiteY24" fmla="*/ 2014573 h 2337128"/>
                  <a:gd name="connsiteX25" fmla="*/ 1338646 w 2320302"/>
                  <a:gd name="connsiteY25" fmla="*/ 2204277 h 2337128"/>
                  <a:gd name="connsiteX26" fmla="*/ 1037031 w 2320302"/>
                  <a:gd name="connsiteY26" fmla="*/ 2037774 h 2337128"/>
                  <a:gd name="connsiteX27" fmla="*/ 868708 w 2320302"/>
                  <a:gd name="connsiteY27" fmla="*/ 2005930 h 2337128"/>
                  <a:gd name="connsiteX28" fmla="*/ 527060 w 2320302"/>
                  <a:gd name="connsiteY28" fmla="*/ 2050967 h 2337128"/>
                  <a:gd name="connsiteX29" fmla="*/ 222261 w 2320302"/>
                  <a:gd name="connsiteY29" fmla="*/ 1727515 h 2337128"/>
                  <a:gd name="connsiteX30" fmla="*/ 287315 w 2320302"/>
                  <a:gd name="connsiteY30" fmla="*/ 1389051 h 2337128"/>
                  <a:gd name="connsiteX31" fmla="*/ 265479 w 2320302"/>
                  <a:gd name="connsiteY31" fmla="*/ 1219364 h 2337128"/>
                  <a:gd name="connsiteX32" fmla="*/ 117173 w 2320302"/>
                  <a:gd name="connsiteY32" fmla="*/ 908195 h 2337128"/>
                  <a:gd name="connsiteX33" fmla="*/ 330533 w 2320302"/>
                  <a:gd name="connsiteY33" fmla="*/ 518324 h 2337128"/>
                  <a:gd name="connsiteX34" fmla="*/ 672636 w 2320302"/>
                  <a:gd name="connsiteY34" fmla="*/ 475561 h 2337128"/>
                  <a:gd name="connsiteX35" fmla="*/ 827311 w 2320302"/>
                  <a:gd name="connsiteY35" fmla="*/ 402318 h 2337128"/>
                  <a:gd name="connsiteX36" fmla="*/ 1077519 w 2320302"/>
                  <a:gd name="connsiteY36" fmla="*/ 165301 h 2337128"/>
                  <a:gd name="connsiteX37" fmla="*/ 1514246 w 2320302"/>
                  <a:gd name="connsiteY37" fmla="*/ 248098 h 2337128"/>
                  <a:gd name="connsiteX38" fmla="*/ 1660278 w 2320302"/>
                  <a:gd name="connsiteY38" fmla="*/ 560177 h 2337128"/>
                  <a:gd name="connsiteX39" fmla="*/ 1777648 w 2320302"/>
                  <a:gd name="connsiteY39" fmla="*/ 684826 h 2337128"/>
                  <a:gd name="connsiteX40" fmla="*/ 2080627 w 2320302"/>
                  <a:gd name="connsiteY40" fmla="*/ 849509 h 2337128"/>
                  <a:gd name="connsiteX41" fmla="*/ 2137038 w 2320302"/>
                  <a:gd name="connsiteY41" fmla="*/ 1289877 h 23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0302" h="2337128">
                    <a:moveTo>
                      <a:pt x="2164334" y="825398"/>
                    </a:moveTo>
                    <a:lnTo>
                      <a:pt x="1834968" y="646613"/>
                    </a:lnTo>
                    <a:cubicBezTo>
                      <a:pt x="1779013" y="616133"/>
                      <a:pt x="1734430" y="568820"/>
                      <a:pt x="1707135" y="511045"/>
                    </a:cubicBezTo>
                    <a:lnTo>
                      <a:pt x="1548366" y="171670"/>
                    </a:lnTo>
                    <a:cubicBezTo>
                      <a:pt x="1461930" y="-12574"/>
                      <a:pt x="1220820" y="-58067"/>
                      <a:pt x="1073424" y="82050"/>
                    </a:cubicBezTo>
                    <a:lnTo>
                      <a:pt x="801380" y="339993"/>
                    </a:lnTo>
                    <a:cubicBezTo>
                      <a:pt x="755433" y="383666"/>
                      <a:pt x="696292" y="411871"/>
                      <a:pt x="633058" y="419605"/>
                    </a:cubicBezTo>
                    <a:lnTo>
                      <a:pt x="261384" y="466007"/>
                    </a:lnTo>
                    <a:cubicBezTo>
                      <a:pt x="59853" y="491028"/>
                      <a:pt x="-58427" y="706663"/>
                      <a:pt x="29373" y="889998"/>
                    </a:cubicBezTo>
                    <a:lnTo>
                      <a:pt x="190871" y="1228462"/>
                    </a:lnTo>
                    <a:cubicBezTo>
                      <a:pt x="218167" y="1285783"/>
                      <a:pt x="226355" y="1350382"/>
                      <a:pt x="214527" y="1413162"/>
                    </a:cubicBezTo>
                    <a:lnTo>
                      <a:pt x="143559" y="1781196"/>
                    </a:lnTo>
                    <a:cubicBezTo>
                      <a:pt x="104890" y="1980909"/>
                      <a:pt x="273668" y="2159694"/>
                      <a:pt x="475199" y="2132854"/>
                    </a:cubicBezTo>
                    <a:lnTo>
                      <a:pt x="846872" y="2084177"/>
                    </a:lnTo>
                    <a:cubicBezTo>
                      <a:pt x="910107" y="2075988"/>
                      <a:pt x="974251" y="2087816"/>
                      <a:pt x="1029752" y="2118751"/>
                    </a:cubicBezTo>
                    <a:lnTo>
                      <a:pt x="1357752" y="2299811"/>
                    </a:lnTo>
                    <a:cubicBezTo>
                      <a:pt x="1535628" y="2398075"/>
                      <a:pt x="1757631" y="2292987"/>
                      <a:pt x="1794935" y="2093275"/>
                    </a:cubicBezTo>
                    <a:lnTo>
                      <a:pt x="1863174" y="1724786"/>
                    </a:lnTo>
                    <a:cubicBezTo>
                      <a:pt x="1875002" y="1662006"/>
                      <a:pt x="1905937" y="1605140"/>
                      <a:pt x="1952794" y="1561468"/>
                    </a:cubicBezTo>
                    <a:lnTo>
                      <a:pt x="2226659" y="1305344"/>
                    </a:lnTo>
                    <a:cubicBezTo>
                      <a:pt x="2374054" y="1166137"/>
                      <a:pt x="2343119" y="922297"/>
                      <a:pt x="2164334" y="825398"/>
                    </a:cubicBezTo>
                    <a:close/>
                    <a:moveTo>
                      <a:pt x="2137038" y="1289877"/>
                    </a:moveTo>
                    <a:lnTo>
                      <a:pt x="1885465" y="1525528"/>
                    </a:lnTo>
                    <a:cubicBezTo>
                      <a:pt x="1842702" y="1565562"/>
                      <a:pt x="1814042" y="1618333"/>
                      <a:pt x="1803124" y="1675654"/>
                    </a:cubicBezTo>
                    <a:lnTo>
                      <a:pt x="1740344" y="2014573"/>
                    </a:lnTo>
                    <a:cubicBezTo>
                      <a:pt x="1706225" y="2198363"/>
                      <a:pt x="1501964" y="2294807"/>
                      <a:pt x="1338646" y="2204277"/>
                    </a:cubicBezTo>
                    <a:lnTo>
                      <a:pt x="1037031" y="2037774"/>
                    </a:lnTo>
                    <a:cubicBezTo>
                      <a:pt x="985624" y="2009569"/>
                      <a:pt x="926939" y="1998196"/>
                      <a:pt x="868708" y="2005930"/>
                    </a:cubicBezTo>
                    <a:lnTo>
                      <a:pt x="527060" y="2050967"/>
                    </a:lnTo>
                    <a:cubicBezTo>
                      <a:pt x="341906" y="2075533"/>
                      <a:pt x="186777" y="1910850"/>
                      <a:pt x="222261" y="1727515"/>
                    </a:cubicBezTo>
                    <a:lnTo>
                      <a:pt x="287315" y="1389051"/>
                    </a:lnTo>
                    <a:cubicBezTo>
                      <a:pt x="298233" y="1331730"/>
                      <a:pt x="290954" y="1272135"/>
                      <a:pt x="265479" y="1219364"/>
                    </a:cubicBezTo>
                    <a:lnTo>
                      <a:pt x="117173" y="908195"/>
                    </a:lnTo>
                    <a:cubicBezTo>
                      <a:pt x="36652" y="739417"/>
                      <a:pt x="144924" y="541525"/>
                      <a:pt x="330533" y="518324"/>
                    </a:cubicBezTo>
                    <a:lnTo>
                      <a:pt x="672636" y="475561"/>
                    </a:lnTo>
                    <a:cubicBezTo>
                      <a:pt x="730866" y="468282"/>
                      <a:pt x="785002" y="442806"/>
                      <a:pt x="827311" y="402318"/>
                    </a:cubicBezTo>
                    <a:lnTo>
                      <a:pt x="1077519" y="165301"/>
                    </a:lnTo>
                    <a:cubicBezTo>
                      <a:pt x="1213087" y="36558"/>
                      <a:pt x="1435090" y="78411"/>
                      <a:pt x="1514246" y="248098"/>
                    </a:cubicBezTo>
                    <a:lnTo>
                      <a:pt x="1660278" y="560177"/>
                    </a:lnTo>
                    <a:cubicBezTo>
                      <a:pt x="1685299" y="612948"/>
                      <a:pt x="1726241" y="656621"/>
                      <a:pt x="1777648" y="684826"/>
                    </a:cubicBezTo>
                    <a:lnTo>
                      <a:pt x="2080627" y="849509"/>
                    </a:lnTo>
                    <a:cubicBezTo>
                      <a:pt x="2244855" y="938220"/>
                      <a:pt x="2273516" y="1162043"/>
                      <a:pt x="2137038" y="1289877"/>
                    </a:cubicBezTo>
                    <a:close/>
                  </a:path>
                </a:pathLst>
              </a:custGeom>
              <a:solidFill>
                <a:srgbClr val="CEF1FF">
                  <a:alpha val="5000"/>
                </a:srgbClr>
              </a:solidFill>
              <a:ln w="45455" cap="flat">
                <a:noFill/>
                <a:prstDash val="solid"/>
                <a:miter/>
              </a:ln>
            </p:spPr>
            <p:txBody>
              <a:bodyPr rtlCol="0" anchor="ctr"/>
              <a:lstStyle/>
              <a:p>
                <a:endParaRPr lang="en-US" sz="1050"/>
              </a:p>
            </p:txBody>
          </p:sp>
          <p:sp>
            <p:nvSpPr>
              <p:cNvPr id="36" name="Freeform: Shape 35">
                <a:extLst>
                  <a:ext uri="{FF2B5EF4-FFF2-40B4-BE49-F238E27FC236}">
                    <a16:creationId xmlns:a16="http://schemas.microsoft.com/office/drawing/2014/main" xmlns="" id="{5AFC69EC-CEA7-44D8-87B3-269B9C42CE80}"/>
                  </a:ext>
                </a:extLst>
              </p:cNvPr>
              <p:cNvSpPr/>
              <p:nvPr/>
            </p:nvSpPr>
            <p:spPr>
              <a:xfrm>
                <a:off x="9616735" y="3330201"/>
                <a:ext cx="335130" cy="167117"/>
              </a:xfrm>
              <a:custGeom>
                <a:avLst/>
                <a:gdLst>
                  <a:gd name="connsiteX0" fmla="*/ 333840 w 335130"/>
                  <a:gd name="connsiteY0" fmla="*/ 147021 h 167117"/>
                  <a:gd name="connsiteX1" fmla="*/ 146866 w 335130"/>
                  <a:gd name="connsiteY1" fmla="*/ 137922 h 167117"/>
                  <a:gd name="connsiteX2" fmla="*/ 1291 w 335130"/>
                  <a:gd name="connsiteY2" fmla="*/ 20097 h 167117"/>
                  <a:gd name="connsiteX3" fmla="*/ 188265 w 335130"/>
                  <a:gd name="connsiteY3" fmla="*/ 29195 h 167117"/>
                  <a:gd name="connsiteX4" fmla="*/ 333840 w 335130"/>
                  <a:gd name="connsiteY4" fmla="*/ 147021 h 16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130" h="167117">
                    <a:moveTo>
                      <a:pt x="333840" y="147021"/>
                    </a:moveTo>
                    <a:cubicBezTo>
                      <a:pt x="322467" y="177046"/>
                      <a:pt x="238761" y="172951"/>
                      <a:pt x="146866" y="137922"/>
                    </a:cubicBezTo>
                    <a:cubicBezTo>
                      <a:pt x="54972" y="102893"/>
                      <a:pt x="-10083" y="50122"/>
                      <a:pt x="1291" y="20097"/>
                    </a:cubicBezTo>
                    <a:cubicBezTo>
                      <a:pt x="12664" y="-9929"/>
                      <a:pt x="96370" y="-5834"/>
                      <a:pt x="188265" y="29195"/>
                    </a:cubicBezTo>
                    <a:cubicBezTo>
                      <a:pt x="280160" y="64224"/>
                      <a:pt x="345213" y="116996"/>
                      <a:pt x="333840" y="147021"/>
                    </a:cubicBezTo>
                    <a:close/>
                  </a:path>
                </a:pathLst>
              </a:custGeom>
              <a:solidFill>
                <a:srgbClr val="FFFFFF">
                  <a:alpha val="30000"/>
                </a:srgbClr>
              </a:solidFill>
              <a:ln w="45455" cap="flat">
                <a:noFill/>
                <a:prstDash val="solid"/>
                <a:miter/>
              </a:ln>
            </p:spPr>
            <p:txBody>
              <a:bodyPr rtlCol="0" anchor="ctr"/>
              <a:lstStyle/>
              <a:p>
                <a:endParaRPr lang="en-US" sz="1050"/>
              </a:p>
            </p:txBody>
          </p:sp>
          <p:sp>
            <p:nvSpPr>
              <p:cNvPr id="37" name="Freeform: Shape 36">
                <a:extLst>
                  <a:ext uri="{FF2B5EF4-FFF2-40B4-BE49-F238E27FC236}">
                    <a16:creationId xmlns:a16="http://schemas.microsoft.com/office/drawing/2014/main" xmlns="" id="{E62181E4-8103-4CF3-8B2B-9415BE8E7A1A}"/>
                  </a:ext>
                </a:extLst>
              </p:cNvPr>
              <p:cNvSpPr/>
              <p:nvPr/>
            </p:nvSpPr>
            <p:spPr>
              <a:xfrm>
                <a:off x="8421777" y="4440502"/>
                <a:ext cx="80697" cy="80570"/>
              </a:xfrm>
              <a:custGeom>
                <a:avLst/>
                <a:gdLst>
                  <a:gd name="connsiteX0" fmla="*/ 79864 w 80697"/>
                  <a:gd name="connsiteY0" fmla="*/ 48019 h 80570"/>
                  <a:gd name="connsiteX1" fmla="*/ 32551 w 80697"/>
                  <a:gd name="connsiteY1" fmla="*/ 79864 h 80570"/>
                  <a:gd name="connsiteX2" fmla="*/ 707 w 80697"/>
                  <a:gd name="connsiteY2" fmla="*/ 32551 h 80570"/>
                  <a:gd name="connsiteX3" fmla="*/ 48018 w 80697"/>
                  <a:gd name="connsiteY3" fmla="*/ 707 h 80570"/>
                  <a:gd name="connsiteX4" fmla="*/ 79864 w 80697"/>
                  <a:gd name="connsiteY4" fmla="*/ 48019 h 80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7" h="80570">
                    <a:moveTo>
                      <a:pt x="79864" y="48019"/>
                    </a:moveTo>
                    <a:cubicBezTo>
                      <a:pt x="75769" y="69855"/>
                      <a:pt x="54388" y="83958"/>
                      <a:pt x="32551" y="79864"/>
                    </a:cubicBezTo>
                    <a:cubicBezTo>
                      <a:pt x="10715" y="75769"/>
                      <a:pt x="-3388" y="54388"/>
                      <a:pt x="707" y="32551"/>
                    </a:cubicBezTo>
                    <a:cubicBezTo>
                      <a:pt x="4801" y="10715"/>
                      <a:pt x="26182" y="-3388"/>
                      <a:pt x="48018" y="707"/>
                    </a:cubicBezTo>
                    <a:cubicBezTo>
                      <a:pt x="69855" y="5256"/>
                      <a:pt x="84412" y="26182"/>
                      <a:pt x="79864" y="48019"/>
                    </a:cubicBezTo>
                    <a:close/>
                  </a:path>
                </a:pathLst>
              </a:custGeom>
              <a:solidFill>
                <a:srgbClr val="FFFFFF">
                  <a:alpha val="20000"/>
                </a:srgbClr>
              </a:solidFill>
              <a:ln w="45455" cap="flat">
                <a:noFill/>
                <a:prstDash val="solid"/>
                <a:miter/>
              </a:ln>
            </p:spPr>
            <p:txBody>
              <a:bodyPr rtlCol="0" anchor="ctr"/>
              <a:lstStyle/>
              <a:p>
                <a:endParaRPr lang="en-US" sz="1050"/>
              </a:p>
            </p:txBody>
          </p:sp>
          <p:sp>
            <p:nvSpPr>
              <p:cNvPr id="38" name="Freeform: Shape 37">
                <a:extLst>
                  <a:ext uri="{FF2B5EF4-FFF2-40B4-BE49-F238E27FC236}">
                    <a16:creationId xmlns:a16="http://schemas.microsoft.com/office/drawing/2014/main" xmlns="" id="{C579EC0E-FE5E-4B9D-8691-814580AA282D}"/>
                  </a:ext>
                </a:extLst>
              </p:cNvPr>
              <p:cNvSpPr/>
              <p:nvPr/>
            </p:nvSpPr>
            <p:spPr>
              <a:xfrm>
                <a:off x="8372251" y="4298862"/>
                <a:ext cx="58711" cy="38578"/>
              </a:xfrm>
              <a:custGeom>
                <a:avLst/>
                <a:gdLst>
                  <a:gd name="connsiteX0" fmla="*/ 58422 w 58711"/>
                  <a:gd name="connsiteY0" fmla="*/ 24976 h 38578"/>
                  <a:gd name="connsiteX1" fmla="*/ 25667 w 58711"/>
                  <a:gd name="connsiteY1" fmla="*/ 37714 h 38578"/>
                  <a:gd name="connsiteX2" fmla="*/ 191 w 58711"/>
                  <a:gd name="connsiteY2" fmla="*/ 13603 h 38578"/>
                  <a:gd name="connsiteX3" fmla="*/ 32946 w 58711"/>
                  <a:gd name="connsiteY3" fmla="*/ 865 h 38578"/>
                  <a:gd name="connsiteX4" fmla="*/ 58422 w 58711"/>
                  <a:gd name="connsiteY4" fmla="*/ 24976 h 3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11" h="38578">
                    <a:moveTo>
                      <a:pt x="58422" y="24976"/>
                    </a:moveTo>
                    <a:cubicBezTo>
                      <a:pt x="56602" y="34984"/>
                      <a:pt x="41589" y="40898"/>
                      <a:pt x="25667" y="37714"/>
                    </a:cubicBezTo>
                    <a:cubicBezTo>
                      <a:pt x="9745" y="34529"/>
                      <a:pt x="-1628" y="23611"/>
                      <a:pt x="191" y="13603"/>
                    </a:cubicBezTo>
                    <a:cubicBezTo>
                      <a:pt x="2011" y="3594"/>
                      <a:pt x="17024" y="-2320"/>
                      <a:pt x="32946" y="865"/>
                    </a:cubicBezTo>
                    <a:cubicBezTo>
                      <a:pt x="49323" y="4049"/>
                      <a:pt x="60696" y="14968"/>
                      <a:pt x="58422" y="24976"/>
                    </a:cubicBezTo>
                    <a:close/>
                  </a:path>
                </a:pathLst>
              </a:custGeom>
              <a:solidFill>
                <a:srgbClr val="FFFFFF">
                  <a:alpha val="20000"/>
                </a:srgbClr>
              </a:solidFill>
              <a:ln w="45455" cap="flat">
                <a:noFill/>
                <a:prstDash val="solid"/>
                <a:miter/>
              </a:ln>
            </p:spPr>
            <p:txBody>
              <a:bodyPr rtlCol="0" anchor="ctr"/>
              <a:lstStyle/>
              <a:p>
                <a:endParaRPr lang="en-US" sz="1050"/>
              </a:p>
            </p:txBody>
          </p:sp>
        </p:grpSp>
      </p:grpSp>
      <p:pic>
        <p:nvPicPr>
          <p:cNvPr id="183" name="Picture 182">
            <a:extLst>
              <a:ext uri="{FF2B5EF4-FFF2-40B4-BE49-F238E27FC236}">
                <a16:creationId xmlns:a16="http://schemas.microsoft.com/office/drawing/2014/main" xmlns="" id="{6931B8EC-ABFB-46D2-B845-5219E0DD4A62}"/>
              </a:ext>
            </a:extLst>
          </p:cNvPr>
          <p:cNvPicPr>
            <a:picLocks noChangeAspect="1"/>
          </p:cNvPicPr>
          <p:nvPr/>
        </p:nvPicPr>
        <p:blipFill>
          <a:blip r:embed="rId3"/>
          <a:stretch>
            <a:fillRect/>
          </a:stretch>
        </p:blipFill>
        <p:spPr>
          <a:xfrm>
            <a:off x="1499350" y="1417220"/>
            <a:ext cx="6145301" cy="2286198"/>
          </a:xfrm>
          <a:prstGeom prst="rect">
            <a:avLst/>
          </a:prstGeom>
        </p:spPr>
      </p:pic>
      <p:pic>
        <p:nvPicPr>
          <p:cNvPr id="5" name="Content Placeholder 12">
            <a:extLst>
              <a:ext uri="{FF2B5EF4-FFF2-40B4-BE49-F238E27FC236}">
                <a16:creationId xmlns:a16="http://schemas.microsoft.com/office/drawing/2014/main" xmlns="" id="{9390FB25-280A-4914-9D65-42B8100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728" y="785009"/>
            <a:ext cx="4988728" cy="3573482"/>
          </a:xfrm>
          <a:prstGeom prst="rect">
            <a:avLst/>
          </a:prstGeom>
        </p:spPr>
      </p:pic>
    </p:spTree>
    <p:extLst>
      <p:ext uri="{BB962C8B-B14F-4D97-AF65-F5344CB8AC3E}">
        <p14:creationId xmlns:p14="http://schemas.microsoft.com/office/powerpoint/2010/main" val="41642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8"/>
                                        </p:tgtEl>
                                      </p:cBhvr>
                                    </p:animEffect>
                                    <p:set>
                                      <p:cBhvr>
                                        <p:cTn id="11" dur="1" fill="hold">
                                          <p:stCondLst>
                                            <p:cond delay="749"/>
                                          </p:stCondLst>
                                        </p:cTn>
                                        <p:tgtEl>
                                          <p:spTgt spid="8"/>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183"/>
                                        </p:tgtEl>
                                        <p:attrNameLst>
                                          <p:attrName>style.visibility</p:attrName>
                                        </p:attrNameLst>
                                      </p:cBhvr>
                                      <p:to>
                                        <p:strVal val="visible"/>
                                      </p:to>
                                    </p:set>
                                    <p:animEffect transition="in" filter="fade">
                                      <p:cBhvr>
                                        <p:cTn id="14" dur="75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nip Diagonal Corner Rectangle 3">
            <a:extLst>
              <a:ext uri="{FF2B5EF4-FFF2-40B4-BE49-F238E27FC236}">
                <a16:creationId xmlns:a16="http://schemas.microsoft.com/office/drawing/2014/main" xmlns="" id="{0BEB7791-20AB-4543-B399-7279E390E3E2}"/>
              </a:ext>
            </a:extLst>
          </p:cNvPr>
          <p:cNvSpPr/>
          <p:nvPr/>
        </p:nvSpPr>
        <p:spPr>
          <a:xfrm>
            <a:off x="778388" y="110489"/>
            <a:ext cx="8272377" cy="1639626"/>
          </a:xfrm>
          <a:prstGeom prst="round2DiagRect">
            <a:avLst>
              <a:gd name="adj1" fmla="val 29311"/>
              <a:gd name="adj2" fmla="val 4908"/>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i="1" dirty="0">
              <a:solidFill>
                <a:srgbClr val="E65000"/>
              </a:solidFill>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xmlns=""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859" y="513231"/>
            <a:ext cx="813072" cy="813072"/>
          </a:xfrm>
          <a:prstGeom prst="rect">
            <a:avLst/>
          </a:prstGeom>
        </p:spPr>
      </p:pic>
      <p:pic>
        <p:nvPicPr>
          <p:cNvPr id="23" name="Picture 22">
            <a:extLst>
              <a:ext uri="{FF2B5EF4-FFF2-40B4-BE49-F238E27FC236}">
                <a16:creationId xmlns:a16="http://schemas.microsoft.com/office/drawing/2014/main" xmlns=""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86" y="1326303"/>
            <a:ext cx="501167" cy="3290430"/>
          </a:xfrm>
          <a:prstGeom prst="rect">
            <a:avLst/>
          </a:prstGeom>
        </p:spPr>
      </p:pic>
      <p:pic>
        <p:nvPicPr>
          <p:cNvPr id="27" name="Thoi Gian - 9Slide.vn">
            <a:extLst>
              <a:ext uri="{FF2B5EF4-FFF2-40B4-BE49-F238E27FC236}">
                <a16:creationId xmlns:a16="http://schemas.microsoft.com/office/drawing/2014/main" xmlns=""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106" y="1325438"/>
            <a:ext cx="501452" cy="3292300"/>
          </a:xfrm>
          <a:prstGeom prst="rect">
            <a:avLst/>
          </a:prstGeom>
        </p:spPr>
      </p:pic>
      <p:pic>
        <p:nvPicPr>
          <p:cNvPr id="13" name="Content Placeholder 12">
            <a:hlinkClick r:id="rId10" action="ppaction://hlinksldjump"/>
            <a:extLst>
              <a:ext uri="{FF2B5EF4-FFF2-40B4-BE49-F238E27FC236}">
                <a16:creationId xmlns:a16="http://schemas.microsoft.com/office/drawing/2014/main" xmlns=""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33819" y="4129214"/>
            <a:ext cx="1062993" cy="761421"/>
          </a:xfrm>
          <a:prstGeom prst="rect">
            <a:avLst/>
          </a:prstGeom>
        </p:spPr>
      </p:pic>
      <p:sp>
        <p:nvSpPr>
          <p:cNvPr id="17" name="Dap An A - 9Slide.vn">
            <a:extLst>
              <a:ext uri="{FF2B5EF4-FFF2-40B4-BE49-F238E27FC236}">
                <a16:creationId xmlns:a16="http://schemas.microsoft.com/office/drawing/2014/main" xmlns="" id="{4EE3E23B-2B49-4C98-890B-AE91113638C6}"/>
              </a:ext>
            </a:extLst>
          </p:cNvPr>
          <p:cNvSpPr/>
          <p:nvPr/>
        </p:nvSpPr>
        <p:spPr>
          <a:xfrm>
            <a:off x="838360" y="4302734"/>
            <a:ext cx="8068037" cy="64140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600" dirty="0" smtClean="0">
                <a:solidFill>
                  <a:srgbClr val="002060"/>
                </a:solidFill>
                <a:latin typeface="#9Slide07 Cadena" panose="02000503000000020004" pitchFamily="2" charset="0"/>
                <a:cs typeface="Arial" panose="020B0604020202020204" pitchFamily="34" charset="0"/>
              </a:rPr>
              <a:t>D. </a:t>
            </a:r>
            <a:r>
              <a:rPr lang="vi-VN" sz="2600" dirty="0">
                <a:solidFill>
                  <a:srgbClr val="002060"/>
                </a:solidFill>
                <a:latin typeface="#9Slide07 Cadena" panose="02000503000000020004" pitchFamily="2" charset="0"/>
                <a:cs typeface="Arial" panose="020B0604020202020204" pitchFamily="34" charset="0"/>
              </a:rPr>
              <a:t>c</a:t>
            </a:r>
            <a:r>
              <a:rPr lang="vi-VN" sz="2600" dirty="0" smtClean="0">
                <a:solidFill>
                  <a:srgbClr val="002060"/>
                </a:solidFill>
                <a:latin typeface="#9Slide07 Cadena" panose="02000503000000020004" pitchFamily="2" charset="0"/>
                <a:cs typeface="Arial" panose="020B0604020202020204" pitchFamily="34" charset="0"/>
              </a:rPr>
              <a:t>ây </a:t>
            </a:r>
            <a:r>
              <a:rPr lang="vi-VN" sz="2600" dirty="0" smtClean="0">
                <a:solidFill>
                  <a:srgbClr val="002060"/>
                </a:solidFill>
                <a:latin typeface="#9Slide07 Cadena" panose="02000503000000020004" pitchFamily="2" charset="0"/>
                <a:cs typeface="Arial" panose="020B0604020202020204" pitchFamily="34" charset="0"/>
              </a:rPr>
              <a:t>gạo</a:t>
            </a:r>
            <a:endParaRPr lang="vi-VN" sz="2600" dirty="0">
              <a:solidFill>
                <a:srgbClr val="002060"/>
              </a:solidFill>
              <a:latin typeface="#9Slide07 Cadena" panose="02000503000000020004" pitchFamily="2" charset="0"/>
              <a:cs typeface="Arial" panose="020B0604020202020204" pitchFamily="34" charset="0"/>
            </a:endParaRPr>
          </a:p>
        </p:txBody>
      </p:sp>
      <p:pic>
        <p:nvPicPr>
          <p:cNvPr id="28" name="Picture 27">
            <a:extLst>
              <a:ext uri="{FF2B5EF4-FFF2-40B4-BE49-F238E27FC236}">
                <a16:creationId xmlns:a16="http://schemas.microsoft.com/office/drawing/2014/main" xmlns=""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157523" y="4236748"/>
            <a:ext cx="829445" cy="743437"/>
          </a:xfrm>
          <a:prstGeom prst="rect">
            <a:avLst/>
          </a:prstGeom>
        </p:spPr>
      </p:pic>
      <p:pic>
        <p:nvPicPr>
          <p:cNvPr id="15" name="Content Placeholder 121">
            <a:extLst>
              <a:ext uri="{FF2B5EF4-FFF2-40B4-BE49-F238E27FC236}">
                <a16:creationId xmlns:a16="http://schemas.microsoft.com/office/drawing/2014/main" xmlns=""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8598790" y="-3458996"/>
            <a:ext cx="5482531" cy="3927199"/>
          </a:xfrm>
          <a:prstGeom prst="rect">
            <a:avLst/>
          </a:prstGeom>
        </p:spPr>
      </p:pic>
      <p:sp>
        <p:nvSpPr>
          <p:cNvPr id="19" name="Dap An C - 9Slide.vn">
            <a:extLst>
              <a:ext uri="{FF2B5EF4-FFF2-40B4-BE49-F238E27FC236}">
                <a16:creationId xmlns:a16="http://schemas.microsoft.com/office/drawing/2014/main" xmlns="" id="{9F682473-4D95-4501-9320-21A6D26E96CC}"/>
              </a:ext>
            </a:extLst>
          </p:cNvPr>
          <p:cNvSpPr/>
          <p:nvPr/>
        </p:nvSpPr>
        <p:spPr>
          <a:xfrm>
            <a:off x="838362" y="1839534"/>
            <a:ext cx="8068035" cy="63219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600" dirty="0">
                <a:solidFill>
                  <a:srgbClr val="002060"/>
                </a:solidFill>
                <a:latin typeface="#9Slide07 Cadena" panose="02000503000000020004" pitchFamily="2" charset="0"/>
                <a:cs typeface="Arial" panose="020B0604020202020204" pitchFamily="34" charset="0"/>
              </a:rPr>
              <a:t>A</a:t>
            </a:r>
            <a:r>
              <a:rPr lang="en-US" sz="2600" dirty="0" smtClean="0">
                <a:solidFill>
                  <a:srgbClr val="002060"/>
                </a:solidFill>
                <a:latin typeface="#9Slide07 Cadena" panose="02000503000000020004" pitchFamily="2" charset="0"/>
                <a:cs typeface="Arial" panose="020B0604020202020204" pitchFamily="34" charset="0"/>
              </a:rPr>
              <a:t>. </a:t>
            </a:r>
            <a:r>
              <a:rPr lang="vi-VN" sz="2600" dirty="0" smtClean="0">
                <a:solidFill>
                  <a:srgbClr val="002060"/>
                </a:solidFill>
                <a:latin typeface="#9Slide07 Cadena" panose="02000503000000020004" pitchFamily="2" charset="0"/>
                <a:cs typeface="Arial" panose="020B0604020202020204" pitchFamily="34" charset="0"/>
              </a:rPr>
              <a:t>tán lá </a:t>
            </a:r>
            <a:r>
              <a:rPr lang="vi-VN" sz="2600" dirty="0" smtClean="0">
                <a:solidFill>
                  <a:srgbClr val="002060"/>
                </a:solidFill>
                <a:latin typeface="#9Slide07 Cadena" panose="02000503000000020004" pitchFamily="2" charset="0"/>
                <a:cs typeface="Arial" panose="020B0604020202020204" pitchFamily="34" charset="0"/>
              </a:rPr>
              <a:t>tròn</a:t>
            </a:r>
            <a:endParaRPr lang="vi-VN" sz="2600" dirty="0">
              <a:solidFill>
                <a:srgbClr val="002060"/>
              </a:solidFill>
              <a:latin typeface="#9Slide07 Cadena" panose="02000503000000020004" pitchFamily="2" charset="0"/>
              <a:cs typeface="Arial" panose="020B0604020202020204" pitchFamily="34" charset="0"/>
            </a:endParaRPr>
          </a:p>
        </p:txBody>
      </p:sp>
      <p:pic>
        <p:nvPicPr>
          <p:cNvPr id="20" name="Picture 19">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118152" y="1719762"/>
            <a:ext cx="763100" cy="743437"/>
          </a:xfrm>
          <a:prstGeom prst="rect">
            <a:avLst/>
          </a:prstGeom>
        </p:spPr>
      </p:pic>
      <p:sp>
        <p:nvSpPr>
          <p:cNvPr id="12" name="Dap An B - 9Slide.vn">
            <a:extLst>
              <a:ext uri="{FF2B5EF4-FFF2-40B4-BE49-F238E27FC236}">
                <a16:creationId xmlns:a16="http://schemas.microsoft.com/office/drawing/2014/main" xmlns="" id="{6176446E-A115-45F0-AB68-C5D364CE22F9}"/>
              </a:ext>
            </a:extLst>
          </p:cNvPr>
          <p:cNvSpPr/>
          <p:nvPr/>
        </p:nvSpPr>
        <p:spPr>
          <a:xfrm>
            <a:off x="853102" y="2663734"/>
            <a:ext cx="8040722" cy="650562"/>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600" dirty="0">
                <a:solidFill>
                  <a:srgbClr val="002060"/>
                </a:solidFill>
                <a:latin typeface="#9Slide07 Cadena" panose="02000503000000020004" pitchFamily="2" charset="0"/>
                <a:cs typeface="Arial" panose="020B0604020202020204" pitchFamily="34" charset="0"/>
              </a:rPr>
              <a:t>B. </a:t>
            </a:r>
            <a:r>
              <a:rPr lang="vi-VN" sz="2600" dirty="0" smtClean="0">
                <a:solidFill>
                  <a:srgbClr val="002060"/>
                </a:solidFill>
                <a:latin typeface="#9Slide07 Cadena" panose="02000503000000020004" pitchFamily="2" charset="0"/>
                <a:cs typeface="Arial" panose="020B0604020202020204" pitchFamily="34" charset="0"/>
              </a:rPr>
              <a:t>trời </a:t>
            </a:r>
            <a:r>
              <a:rPr lang="vi-VN" sz="2600" dirty="0" smtClean="0">
                <a:solidFill>
                  <a:srgbClr val="002060"/>
                </a:solidFill>
                <a:latin typeface="#9Slide07 Cadena" panose="02000503000000020004" pitchFamily="2" charset="0"/>
                <a:cs typeface="Arial" panose="020B0604020202020204" pitchFamily="34" charset="0"/>
              </a:rPr>
              <a:t>xanh</a:t>
            </a:r>
            <a:endParaRPr lang="vi-VN" sz="2600" dirty="0">
              <a:solidFill>
                <a:srgbClr val="002060"/>
              </a:solidFill>
              <a:latin typeface="#9Slide07 Cadena" panose="02000503000000020004" pitchFamily="2" charset="0"/>
              <a:cs typeface="Arial" panose="020B0604020202020204" pitchFamily="34" charset="0"/>
            </a:endParaRPr>
          </a:p>
        </p:txBody>
      </p:sp>
      <p:pic>
        <p:nvPicPr>
          <p:cNvPr id="14" name="Picture 13">
            <a:extLst>
              <a:ext uri="{FF2B5EF4-FFF2-40B4-BE49-F238E27FC236}">
                <a16:creationId xmlns:a16="http://schemas.microsoft.com/office/drawing/2014/main" xmlns=""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143297" y="2603876"/>
            <a:ext cx="763100" cy="743437"/>
          </a:xfrm>
          <a:prstGeom prst="rect">
            <a:avLst/>
          </a:prstGeom>
        </p:spPr>
      </p:pic>
      <p:sp>
        <p:nvSpPr>
          <p:cNvPr id="18" name="Dap An C - 9Slide.vn">
            <a:extLst>
              <a:ext uri="{FF2B5EF4-FFF2-40B4-BE49-F238E27FC236}">
                <a16:creationId xmlns:a16="http://schemas.microsoft.com/office/drawing/2014/main" xmlns="" id="{9F682473-4D95-4501-9320-21A6D26E96CC}"/>
              </a:ext>
            </a:extLst>
          </p:cNvPr>
          <p:cNvSpPr/>
          <p:nvPr/>
        </p:nvSpPr>
        <p:spPr>
          <a:xfrm>
            <a:off x="839445" y="3493311"/>
            <a:ext cx="8054379" cy="65419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600" dirty="0">
                <a:solidFill>
                  <a:srgbClr val="002060"/>
                </a:solidFill>
                <a:latin typeface="#9Slide07 Cadena" panose="02000503000000020004" pitchFamily="2" charset="0"/>
                <a:cs typeface="Arial" panose="020B0604020202020204" pitchFamily="34" charset="0"/>
              </a:rPr>
              <a:t>C. </a:t>
            </a:r>
            <a:r>
              <a:rPr lang="vi-VN" sz="2600" dirty="0">
                <a:solidFill>
                  <a:srgbClr val="002060"/>
                </a:solidFill>
                <a:latin typeface="#9Slide07 Cadena" panose="02000503000000020004" pitchFamily="2" charset="0"/>
                <a:cs typeface="Arial" panose="020B0604020202020204" pitchFamily="34" charset="0"/>
              </a:rPr>
              <a:t>t</a:t>
            </a:r>
            <a:r>
              <a:rPr lang="vi-VN" sz="2600" dirty="0" smtClean="0">
                <a:solidFill>
                  <a:srgbClr val="002060"/>
                </a:solidFill>
                <a:latin typeface="#9Slide07 Cadena" panose="02000503000000020004" pitchFamily="2" charset="0"/>
                <a:cs typeface="Arial" panose="020B0604020202020204" pitchFamily="34" charset="0"/>
              </a:rPr>
              <a:t>hân </a:t>
            </a:r>
            <a:r>
              <a:rPr lang="vi-VN" sz="2600" dirty="0" smtClean="0">
                <a:solidFill>
                  <a:srgbClr val="002060"/>
                </a:solidFill>
                <a:latin typeface="#9Slide07 Cadena" panose="02000503000000020004" pitchFamily="2" charset="0"/>
                <a:cs typeface="Arial" panose="020B0604020202020204" pitchFamily="34" charset="0"/>
              </a:rPr>
              <a:t>cây</a:t>
            </a:r>
            <a:endParaRPr lang="vi-VN" sz="2600" dirty="0">
              <a:solidFill>
                <a:srgbClr val="002060"/>
              </a:solidFill>
              <a:latin typeface="#9Slide07 Cadena" panose="02000503000000020004" pitchFamily="2" charset="0"/>
              <a:cs typeface="Arial" panose="020B0604020202020204" pitchFamily="34" charset="0"/>
            </a:endParaRPr>
          </a:p>
        </p:txBody>
      </p:sp>
      <p:pic>
        <p:nvPicPr>
          <p:cNvPr id="29" name="Picture 28">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190696" y="3463808"/>
            <a:ext cx="763100" cy="743437"/>
          </a:xfrm>
          <a:prstGeom prst="rect">
            <a:avLst/>
          </a:prstGeom>
        </p:spPr>
      </p:pic>
      <p:sp>
        <p:nvSpPr>
          <p:cNvPr id="2" name="TextBox 1"/>
          <p:cNvSpPr txBox="1"/>
          <p:nvPr/>
        </p:nvSpPr>
        <p:spPr>
          <a:xfrm>
            <a:off x="809353" y="162237"/>
            <a:ext cx="8221467" cy="1569660"/>
          </a:xfrm>
          <a:prstGeom prst="rect">
            <a:avLst/>
          </a:prstGeom>
          <a:noFill/>
        </p:spPr>
        <p:txBody>
          <a:bodyPr wrap="square" rtlCol="0">
            <a:spAutoFit/>
          </a:bodyPr>
          <a:lstStyle/>
          <a:p>
            <a:pPr algn="just"/>
            <a:r>
              <a:rPr lang="vi-VN" sz="2400" b="1" dirty="0">
                <a:solidFill>
                  <a:srgbClr val="00B050"/>
                </a:solidFill>
                <a:ea typeface="Tahoma" panose="020B0604030504040204" pitchFamily="34" charset="0"/>
                <a:cs typeface="Tahoma" panose="020B0604030504040204" pitchFamily="34" charset="0"/>
              </a:rPr>
              <a:t>Từ gạch chân trong đoạn: </a:t>
            </a:r>
            <a:r>
              <a:rPr lang="vi-VN" sz="2400" b="1" i="1" dirty="0">
                <a:solidFill>
                  <a:srgbClr val="E65000"/>
                </a:solidFill>
                <a:ea typeface="Tahoma" panose="020B0604030504040204" pitchFamily="34" charset="0"/>
                <a:cs typeface="Tahoma" panose="020B0604030504040204" pitchFamily="34" charset="0"/>
              </a:rPr>
              <a:t>“Cứ mỗi năm, cây gạo lại xòe thêm được một tán lá tròn vươn cao lên trời xanh. Thân </a:t>
            </a:r>
            <a:r>
              <a:rPr lang="vi-VN" sz="2400" b="1" i="1" u="sng" dirty="0">
                <a:solidFill>
                  <a:srgbClr val="E65000"/>
                </a:solidFill>
                <a:ea typeface="Tahoma" panose="020B0604030504040204" pitchFamily="34" charset="0"/>
                <a:cs typeface="Tahoma" panose="020B0604030504040204" pitchFamily="34" charset="0"/>
              </a:rPr>
              <a:t>nó</a:t>
            </a:r>
            <a:r>
              <a:rPr lang="vi-VN" sz="2400" b="1" i="1" dirty="0">
                <a:solidFill>
                  <a:srgbClr val="E65000"/>
                </a:solidFill>
                <a:ea typeface="Tahoma" panose="020B0604030504040204" pitchFamily="34" charset="0"/>
                <a:cs typeface="Tahoma" panose="020B0604030504040204" pitchFamily="34" charset="0"/>
              </a:rPr>
              <a:t> xù xì, gai góc, mốc meo, vậy mà lá thì xanh mở, non tươi, dập dờn đùa trong gió.” </a:t>
            </a:r>
            <a:r>
              <a:rPr lang="vi-VN" sz="2400" b="1" dirty="0">
                <a:solidFill>
                  <a:srgbClr val="00B050"/>
                </a:solidFill>
                <a:ea typeface="Tahoma" panose="020B0604030504040204" pitchFamily="34" charset="0"/>
                <a:cs typeface="Tahoma" panose="020B0604030504040204" pitchFamily="34" charset="0"/>
              </a:rPr>
              <a:t>chỉ sự vật nào</a:t>
            </a:r>
            <a:r>
              <a:rPr lang="vi-VN" sz="2400" b="1" dirty="0" smtClean="0">
                <a:solidFill>
                  <a:srgbClr val="00B050"/>
                </a:solidFill>
                <a:ea typeface="Tahoma" panose="020B0604030504040204" pitchFamily="34" charset="0"/>
                <a:cs typeface="Tahoma" panose="020B0604030504040204" pitchFamily="34" charset="0"/>
              </a:rPr>
              <a:t>?</a:t>
            </a:r>
            <a:endParaRPr lang="vi-VN" sz="2400" b="1" i="1" dirty="0">
              <a:solidFill>
                <a:srgbClr val="00B05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21503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14:presetBounceEnd="69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9000">
                                          <p:cBhvr additive="base">
                                            <p:cTn id="19"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9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9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9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69000">
                                          <p:cBhvr additive="base">
                                            <p:cTn id="27" dur="1000" fill="hold"/>
                                            <p:tgtEl>
                                              <p:spTgt spid="18"/>
                                            </p:tgtEl>
                                            <p:attrNameLst>
                                              <p:attrName>ppt_x</p:attrName>
                                            </p:attrNameLst>
                                          </p:cBhvr>
                                          <p:tavLst>
                                            <p:tav tm="0">
                                              <p:val>
                                                <p:strVal val="#ppt_x"/>
                                              </p:val>
                                            </p:tav>
                                            <p:tav tm="100000">
                                              <p:val>
                                                <p:strVal val="#ppt_x"/>
                                              </p:val>
                                            </p:tav>
                                          </p:tavLst>
                                        </p:anim>
                                        <p:anim calcmode="lin" valueType="num" p14:bounceEnd="69000">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9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9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3"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64" presetClass="path" presetSubtype="0" accel="50000" decel="50000" fill="hold" nodeType="afterEffect">
                                      <p:stCondLst>
                                        <p:cond delay="0"/>
                                      </p:stCondLst>
                                      <p:childTnLst>
                                        <p:animMotion origin="layout" path="M -2.77778E-6 -1.85185E-6 L -2.77778E-6 -0.60154 " pathEditMode="relative" rAng="0" ptsTypes="AA">
                                          <p:cBhvr>
                                            <p:cTn id="44" dur="15000" fill="hold"/>
                                            <p:tgtEl>
                                              <p:spTgt spid="13"/>
                                            </p:tgtEl>
                                            <p:attrNameLst>
                                              <p:attrName>ppt_x</p:attrName>
                                              <p:attrName>ppt_y</p:attrName>
                                            </p:attrNameLst>
                                          </p:cBhvr>
                                          <p:rCtr x="0" y="-30093"/>
                                        </p:animMotion>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15000"/>
                                            <p:tgtEl>
                                              <p:spTgt spid="27"/>
                                            </p:tgtEl>
                                          </p:cBhvr>
                                        </p:animEffect>
                                      </p:childTnLst>
                                    </p:cTn>
                                  </p:par>
                                </p:childTnLst>
                              </p:cTn>
                            </p:par>
                            <p:par>
                              <p:cTn id="48" fill="hold">
                                <p:stCondLst>
                                  <p:cond delay="16500"/>
                                </p:stCondLst>
                                <p:childTnLst>
                                  <p:par>
                                    <p:cTn id="49" presetID="26" presetClass="emph" presetSubtype="0" repeatCount="5000" fill="hold" nodeType="afterEffect">
                                      <p:stCondLst>
                                        <p:cond delay="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subTnLst>
                                        <p:audio>
                                          <p:cMediaNode vol="80000">
                                            <p:cTn display="0" masterRel="sameClick">
                                              <p:stCondLst>
                                                <p:cond evt="begin" delay="0">
                                                  <p:tn val="49"/>
                                                </p:cond>
                                              </p:stCondLst>
                                              <p:endCondLst>
                                                <p:cond evt="onStopAudio" delay="0">
                                                  <p:tgtEl>
                                                    <p:sldTgt/>
                                                  </p:tgtEl>
                                                </p:cond>
                                              </p:endCondLst>
                                            </p:cTn>
                                            <p:tgtEl>
                                              <p:sndTgt r:embed="rId14" name="AmHetGio.wav"/>
                                            </p:tgtEl>
                                          </p:cMediaNode>
                                        </p:audio>
                                      </p:subTnLst>
                                    </p:cTn>
                                  </p:par>
                                  <p:par>
                                    <p:cTn id="52" presetID="6" presetClass="emph" presetSubtype="0" fill="hold" nodeType="withEffect">
                                      <p:stCondLst>
                                        <p:cond delay="0"/>
                                      </p:stCondLst>
                                      <p:childTnLst>
                                        <p:animScale>
                                          <p:cBhvr>
                                            <p:cTn id="53"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CECD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23" presetClass="entr" presetSubtype="32" fill="hold" nodeType="withEffect">
                                      <p:stCondLst>
                                        <p:cond delay="15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4*#ppt_w"/>
                                              </p:val>
                                            </p:tav>
                                            <p:tav tm="100000">
                                              <p:val>
                                                <p:strVal val="#ppt_w"/>
                                              </p:val>
                                            </p:tav>
                                          </p:tavLst>
                                        </p:anim>
                                        <p:anim calcmode="lin" valueType="num">
                                          <p:cBhvr>
                                            <p:cTn id="64"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15" name="Wrong Buzzer.wav"/>
                                            </p:tgtEl>
                                          </p:cMediaNode>
                                        </p:audio>
                                      </p:subTnLst>
                                    </p:cTn>
                                  </p:par>
                                  <p:par>
                                    <p:cTn id="65" presetID="1" presetClass="emph" presetSubtype="2" fill="hold" nodeType="withEffect">
                                      <p:stCondLst>
                                        <p:cond delay="1500"/>
                                      </p:stCondLst>
                                      <p:childTnLst>
                                        <p:animClr clrSpc="rgb" dir="cw">
                                          <p:cBhvr>
                                            <p:cTn id="66" dur="250" fill="hold"/>
                                            <p:tgtEl>
                                              <p:spTgt spid="12"/>
                                            </p:tgtEl>
                                            <p:attrNameLst>
                                              <p:attrName>fillcolor</p:attrName>
                                            </p:attrNameLst>
                                          </p:cBhvr>
                                          <p:to>
                                            <a:srgbClr val="ED5565"/>
                                          </p:to>
                                        </p:animClr>
                                        <p:set>
                                          <p:cBhvr>
                                            <p:cTn id="67" dur="250" fill="hold"/>
                                            <p:tgtEl>
                                              <p:spTgt spid="12"/>
                                            </p:tgtEl>
                                            <p:attrNameLst>
                                              <p:attrName>fill.type</p:attrName>
                                            </p:attrNameLst>
                                          </p:cBhvr>
                                          <p:to>
                                            <p:strVal val="solid"/>
                                          </p:to>
                                        </p:set>
                                        <p:set>
                                          <p:cBhvr>
                                            <p:cTn id="6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69" restart="whenNotActive" fill="hold" evtFilter="cancelBubble" nodeType="interactiveSeq">
                    <p:stCondLst>
                      <p:cond evt="onClick" delay="0">
                        <p:tgtEl>
                          <p:spTgt spid="17"/>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7"/>
                                            </p:tgtEl>
                                            <p:attrNameLst>
                                              <p:attrName>fillcolor</p:attrName>
                                            </p:attrNameLst>
                                          </p:cBhvr>
                                          <p:to>
                                            <a:srgbClr val="FCECD0"/>
                                          </p:to>
                                        </p:animClr>
                                        <p:set>
                                          <p:cBhvr>
                                            <p:cTn id="74" dur="500" fill="hold"/>
                                            <p:tgtEl>
                                              <p:spTgt spid="17"/>
                                            </p:tgtEl>
                                            <p:attrNameLst>
                                              <p:attrName>fill.type</p:attrName>
                                            </p:attrNameLst>
                                          </p:cBhvr>
                                          <p:to>
                                            <p:strVal val="solid"/>
                                          </p:to>
                                        </p:set>
                                        <p:set>
                                          <p:cBhvr>
                                            <p:cTn id="75" dur="500" fill="hold"/>
                                            <p:tgtEl>
                                              <p:spTgt spid="17"/>
                                            </p:tgtEl>
                                            <p:attrNameLst>
                                              <p:attrName>fill.on</p:attrName>
                                            </p:attrNameLst>
                                          </p:cBhvr>
                                          <p:to>
                                            <p:strVal val="true"/>
                                          </p:to>
                                        </p:set>
                                      </p:childTnLst>
                                    </p:cTn>
                                  </p:par>
                                  <p:par>
                                    <p:cTn id="76" presetID="1" presetClass="emph" presetSubtype="2" fill="hold" nodeType="withEffect">
                                      <p:stCondLst>
                                        <p:cond delay="1500"/>
                                      </p:stCondLst>
                                      <p:childTnLst>
                                        <p:animClr clrSpc="rgb" dir="cw">
                                          <p:cBhvr>
                                            <p:cTn id="77" dur="250" fill="hold"/>
                                            <p:tgtEl>
                                              <p:spTgt spid="17"/>
                                            </p:tgtEl>
                                            <p:attrNameLst>
                                              <p:attrName>fillcolor</p:attrName>
                                            </p:attrNameLst>
                                          </p:cBhvr>
                                          <p:to>
                                            <a:srgbClr val="A0D468"/>
                                          </p:to>
                                        </p:animClr>
                                        <p:set>
                                          <p:cBhvr>
                                            <p:cTn id="78" dur="250" fill="hold"/>
                                            <p:tgtEl>
                                              <p:spTgt spid="17"/>
                                            </p:tgtEl>
                                            <p:attrNameLst>
                                              <p:attrName>fill.type</p:attrName>
                                            </p:attrNameLst>
                                          </p:cBhvr>
                                          <p:to>
                                            <p:strVal val="solid"/>
                                          </p:to>
                                        </p:set>
                                        <p:set>
                                          <p:cBhvr>
                                            <p:cTn id="79" dur="250" fill="hold"/>
                                            <p:tgtEl>
                                              <p:spTgt spid="17"/>
                                            </p:tgtEl>
                                            <p:attrNameLst>
                                              <p:attrName>fill.on</p:attrName>
                                            </p:attrNameLst>
                                          </p:cBhvr>
                                          <p:to>
                                            <p:strVal val="true"/>
                                          </p:to>
                                        </p:set>
                                      </p:childTnLst>
                                    </p:cTn>
                                  </p:par>
                                  <p:par>
                                    <p:cTn id="80" presetID="23" presetClass="entr" presetSubtype="32" fill="hold" nodeType="withEffect">
                                      <p:stCondLst>
                                        <p:cond delay="15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strVal val="4*#ppt_w"/>
                                              </p:val>
                                            </p:tav>
                                            <p:tav tm="100000">
                                              <p:val>
                                                <p:strVal val="#ppt_w"/>
                                              </p:val>
                                            </p:tav>
                                          </p:tavLst>
                                        </p:anim>
                                        <p:anim calcmode="lin" valueType="num">
                                          <p:cBhvr>
                                            <p:cTn id="8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0"/>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7"/>
                      </p:tgtEl>
                    </p:cond>
                  </p:nextCondLst>
                </p:seq>
                <p:seq concurrent="1" nextAc="seek">
                  <p:cTn id="84" restart="whenNotActive" fill="hold" evtFilter="cancelBubble" nodeType="interactiveSeq">
                    <p:stCondLst>
                      <p:cond evt="onClick" delay="0">
                        <p:tgtEl>
                          <p:spTgt spid="18"/>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8"/>
                                            </p:tgtEl>
                                            <p:attrNameLst>
                                              <p:attrName>fillcolor</p:attrName>
                                            </p:attrNameLst>
                                          </p:cBhvr>
                                          <p:to>
                                            <a:srgbClr val="FCECD0"/>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1500"/>
                                      </p:stCondLst>
                                      <p:childTnLst>
                                        <p:animClr clrSpc="rgb" dir="cw">
                                          <p:cBhvr>
                                            <p:cTn id="92" dur="250" fill="hold"/>
                                            <p:tgtEl>
                                              <p:spTgt spid="18"/>
                                            </p:tgtEl>
                                            <p:attrNameLst>
                                              <p:attrName>fillcolor</p:attrName>
                                            </p:attrNameLst>
                                          </p:cBhvr>
                                          <p:to>
                                            <a:srgbClr val="ED5565"/>
                                          </p:to>
                                        </p:animClr>
                                        <p:set>
                                          <p:cBhvr>
                                            <p:cTn id="93" dur="250" fill="hold"/>
                                            <p:tgtEl>
                                              <p:spTgt spid="18"/>
                                            </p:tgtEl>
                                            <p:attrNameLst>
                                              <p:attrName>fill.type</p:attrName>
                                            </p:attrNameLst>
                                          </p:cBhvr>
                                          <p:to>
                                            <p:strVal val="solid"/>
                                          </p:to>
                                        </p:set>
                                        <p:set>
                                          <p:cBhvr>
                                            <p:cTn id="94" dur="250" fill="hold"/>
                                            <p:tgtEl>
                                              <p:spTgt spid="18"/>
                                            </p:tgtEl>
                                            <p:attrNameLst>
                                              <p:attrName>fill.on</p:attrName>
                                            </p:attrNameLst>
                                          </p:cBhvr>
                                          <p:to>
                                            <p:strVal val="true"/>
                                          </p:to>
                                        </p:set>
                                      </p:childTnLst>
                                    </p:cTn>
                                  </p:par>
                                  <p:par>
                                    <p:cTn id="95" presetID="23" presetClass="entr" presetSubtype="32" fill="hold" nodeType="withEffect">
                                      <p:stCondLst>
                                        <p:cond delay="150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strVal val="4*#ppt_w"/>
                                              </p:val>
                                            </p:tav>
                                            <p:tav tm="100000">
                                              <p:val>
                                                <p:strVal val="#ppt_w"/>
                                              </p:val>
                                            </p:tav>
                                          </p:tavLst>
                                        </p:anim>
                                        <p:anim calcmode="lin" valueType="num">
                                          <p:cBhvr>
                                            <p:cTn id="98"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19"/>
                                            </p:tgtEl>
                                            <p:attrNameLst>
                                              <p:attrName>fillcolor</p:attrName>
                                            </p:attrNameLst>
                                          </p:cBhvr>
                                          <p:to>
                                            <a:srgbClr val="FCECD0"/>
                                          </p:to>
                                        </p:animClr>
                                        <p:set>
                                          <p:cBhvr>
                                            <p:cTn id="104" dur="500" fill="hold"/>
                                            <p:tgtEl>
                                              <p:spTgt spid="19"/>
                                            </p:tgtEl>
                                            <p:attrNameLst>
                                              <p:attrName>fill.type</p:attrName>
                                            </p:attrNameLst>
                                          </p:cBhvr>
                                          <p:to>
                                            <p:strVal val="solid"/>
                                          </p:to>
                                        </p:set>
                                        <p:set>
                                          <p:cBhvr>
                                            <p:cTn id="105" dur="500" fill="hold"/>
                                            <p:tgtEl>
                                              <p:spTgt spid="19"/>
                                            </p:tgtEl>
                                            <p:attrNameLst>
                                              <p:attrName>fill.on</p:attrName>
                                            </p:attrNameLst>
                                          </p:cBhvr>
                                          <p:to>
                                            <p:strVal val="true"/>
                                          </p:to>
                                        </p:set>
                                      </p:childTnLst>
                                    </p:cTn>
                                  </p:par>
                                  <p:par>
                                    <p:cTn id="106" presetID="1" presetClass="emph" presetSubtype="2" fill="hold" nodeType="withEffect">
                                      <p:stCondLst>
                                        <p:cond delay="1500"/>
                                      </p:stCondLst>
                                      <p:childTnLst>
                                        <p:animClr clrSpc="rgb" dir="cw">
                                          <p:cBhvr>
                                            <p:cTn id="107" dur="250" fill="hold"/>
                                            <p:tgtEl>
                                              <p:spTgt spid="19"/>
                                            </p:tgtEl>
                                            <p:attrNameLst>
                                              <p:attrName>fillcolor</p:attrName>
                                            </p:attrNameLst>
                                          </p:cBhvr>
                                          <p:to>
                                            <a:srgbClr val="ED5565"/>
                                          </p:to>
                                        </p:animClr>
                                        <p:set>
                                          <p:cBhvr>
                                            <p:cTn id="108" dur="250" fill="hold"/>
                                            <p:tgtEl>
                                              <p:spTgt spid="19"/>
                                            </p:tgtEl>
                                            <p:attrNameLst>
                                              <p:attrName>fill.type</p:attrName>
                                            </p:attrNameLst>
                                          </p:cBhvr>
                                          <p:to>
                                            <p:strVal val="solid"/>
                                          </p:to>
                                        </p:set>
                                        <p:set>
                                          <p:cBhvr>
                                            <p:cTn id="109" dur="250" fill="hold"/>
                                            <p:tgtEl>
                                              <p:spTgt spid="19"/>
                                            </p:tgtEl>
                                            <p:attrNameLst>
                                              <p:attrName>fill.on</p:attrName>
                                            </p:attrNameLst>
                                          </p:cBhvr>
                                          <p:to>
                                            <p:strVal val="true"/>
                                          </p:to>
                                        </p:set>
                                      </p:childTnLst>
                                    </p:cTn>
                                  </p:par>
                                  <p:par>
                                    <p:cTn id="110" presetID="23" presetClass="entr" presetSubtype="32" fill="hold" nodeType="withEffect">
                                      <p:stCondLst>
                                        <p:cond delay="150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250" fill="hold"/>
                                            <p:tgtEl>
                                              <p:spTgt spid="20"/>
                                            </p:tgtEl>
                                            <p:attrNameLst>
                                              <p:attrName>ppt_w</p:attrName>
                                            </p:attrNameLst>
                                          </p:cBhvr>
                                          <p:tavLst>
                                            <p:tav tm="0">
                                              <p:val>
                                                <p:strVal val="4*#ppt_w"/>
                                              </p:val>
                                            </p:tav>
                                            <p:tav tm="100000">
                                              <p:val>
                                                <p:strVal val="#ppt_w"/>
                                              </p:val>
                                            </p:tav>
                                          </p:tavLst>
                                        </p:anim>
                                        <p:anim calcmode="lin" valueType="num">
                                          <p:cBhvr>
                                            <p:cTn id="11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0"/>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9"/>
                      </p:tgtEl>
                    </p:cond>
                  </p:nextCondLst>
                </p:seq>
              </p:childTnLst>
            </p:cTn>
          </p:par>
        </p:tnLst>
        <p:bldLst>
          <p:bldP spid="6" grpId="0" animBg="1"/>
          <p:bldP spid="17" grpId="0" animBg="1"/>
          <p:bldP spid="19" grpId="0" animBg="1"/>
          <p:bldP spid="12" grpId="0" animBg="1"/>
          <p:bldP spid="1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2" name="Picture 41">
            <a:extLst>
              <a:ext uri="{FF2B5EF4-FFF2-40B4-BE49-F238E27FC236}">
                <a16:creationId xmlns:a16="http://schemas.microsoft.com/office/drawing/2014/main" xmlns="" id="{68F432CE-EE1C-4D61-B1E2-202E7CD1A81C}"/>
              </a:ext>
            </a:extLst>
          </p:cNvPr>
          <p:cNvPicPr>
            <a:picLocks noChangeAspect="1"/>
          </p:cNvPicPr>
          <p:nvPr/>
        </p:nvPicPr>
        <p:blipFill>
          <a:blip r:embed="rId3"/>
          <a:stretch>
            <a:fillRect/>
          </a:stretch>
        </p:blipFill>
        <p:spPr>
          <a:xfrm>
            <a:off x="1499350" y="1417220"/>
            <a:ext cx="6145301" cy="2286198"/>
          </a:xfrm>
          <a:prstGeom prst="rect">
            <a:avLst/>
          </a:prstGeom>
        </p:spPr>
      </p:pic>
      <p:pic>
        <p:nvPicPr>
          <p:cNvPr id="43" name="Picture 42">
            <a:extLst>
              <a:ext uri="{FF2B5EF4-FFF2-40B4-BE49-F238E27FC236}">
                <a16:creationId xmlns:a16="http://schemas.microsoft.com/office/drawing/2014/main" xmlns="" id="{6C3C508A-3906-4859-8A28-2D78E6B04966}"/>
              </a:ext>
            </a:extLst>
          </p:cNvPr>
          <p:cNvPicPr>
            <a:picLocks noChangeAspect="1"/>
          </p:cNvPicPr>
          <p:nvPr/>
        </p:nvPicPr>
        <p:blipFill>
          <a:blip r:embed="rId4"/>
          <a:stretch>
            <a:fillRect/>
          </a:stretch>
        </p:blipFill>
        <p:spPr>
          <a:xfrm>
            <a:off x="1471916" y="1408646"/>
            <a:ext cx="6200169" cy="2309060"/>
          </a:xfrm>
          <a:prstGeom prst="rect">
            <a:avLst/>
          </a:prstGeom>
        </p:spPr>
      </p:pic>
      <p:pic>
        <p:nvPicPr>
          <p:cNvPr id="5" name="Content Placeholder 12">
            <a:extLst>
              <a:ext uri="{FF2B5EF4-FFF2-40B4-BE49-F238E27FC236}">
                <a16:creationId xmlns:a16="http://schemas.microsoft.com/office/drawing/2014/main" xmlns="" id="{9390FB25-280A-4914-9D65-42B81008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728" y="785009"/>
            <a:ext cx="4988728" cy="3573482"/>
          </a:xfrm>
          <a:prstGeom prst="rect">
            <a:avLst/>
          </a:prstGeom>
        </p:spPr>
      </p:pic>
    </p:spTree>
    <p:extLst>
      <p:ext uri="{BB962C8B-B14F-4D97-AF65-F5344CB8AC3E}">
        <p14:creationId xmlns:p14="http://schemas.microsoft.com/office/powerpoint/2010/main" val="588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750"/>
                                        <p:tgtEl>
                                          <p:spTgt spid="42"/>
                                        </p:tgtEl>
                                      </p:cBhvr>
                                    </p:animEffect>
                                    <p:set>
                                      <p:cBhvr>
                                        <p:cTn id="11" dur="1" fill="hold">
                                          <p:stCondLst>
                                            <p:cond delay="749"/>
                                          </p:stCondLst>
                                        </p:cTn>
                                        <p:tgtEl>
                                          <p:spTgt spid="42"/>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72D1759-950B-4696-9447-CEA7823C0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nip Diagonal Corner Rectangle 3">
            <a:extLst>
              <a:ext uri="{FF2B5EF4-FFF2-40B4-BE49-F238E27FC236}">
                <a16:creationId xmlns:a16="http://schemas.microsoft.com/office/drawing/2014/main" xmlns="" id="{0BEB7791-20AB-4543-B399-7279E390E3E2}"/>
              </a:ext>
            </a:extLst>
          </p:cNvPr>
          <p:cNvSpPr/>
          <p:nvPr/>
        </p:nvSpPr>
        <p:spPr>
          <a:xfrm>
            <a:off x="1017815" y="309655"/>
            <a:ext cx="8037567" cy="2232602"/>
          </a:xfrm>
          <a:prstGeom prst="round2DiagRect">
            <a:avLst>
              <a:gd name="adj1" fmla="val 27081"/>
              <a:gd name="adj2" fmla="val 5933"/>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1" dirty="0">
              <a:solidFill>
                <a:srgbClr val="E65000"/>
              </a:solidFill>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xmlns="" id="{A30936A0-B094-4C58-AB3F-1DA17E023A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017" y="309655"/>
            <a:ext cx="999279" cy="999279"/>
          </a:xfrm>
          <a:prstGeom prst="rect">
            <a:avLst/>
          </a:prstGeom>
        </p:spPr>
      </p:pic>
      <p:pic>
        <p:nvPicPr>
          <p:cNvPr id="23" name="Picture 22">
            <a:extLst>
              <a:ext uri="{FF2B5EF4-FFF2-40B4-BE49-F238E27FC236}">
                <a16:creationId xmlns:a16="http://schemas.microsoft.com/office/drawing/2014/main" xmlns="" id="{41C484AF-79E3-41AE-A433-F54C3A7BCA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864" y="1219201"/>
            <a:ext cx="459619" cy="3158566"/>
          </a:xfrm>
          <a:prstGeom prst="rect">
            <a:avLst/>
          </a:prstGeom>
        </p:spPr>
      </p:pic>
      <p:pic>
        <p:nvPicPr>
          <p:cNvPr id="27" name="Thoi Gian - 9Slide.vn">
            <a:extLst>
              <a:ext uri="{FF2B5EF4-FFF2-40B4-BE49-F238E27FC236}">
                <a16:creationId xmlns:a16="http://schemas.microsoft.com/office/drawing/2014/main" xmlns="" id="{201F5575-422E-4FC8-BD3B-78F09E843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4683" y="1218406"/>
            <a:ext cx="459881" cy="3160365"/>
          </a:xfrm>
          <a:prstGeom prst="rect">
            <a:avLst/>
          </a:prstGeom>
        </p:spPr>
      </p:pic>
      <p:pic>
        <p:nvPicPr>
          <p:cNvPr id="13" name="Content Placeholder 12">
            <a:hlinkClick r:id="rId10" action="ppaction://hlinksldjump"/>
            <a:extLst>
              <a:ext uri="{FF2B5EF4-FFF2-40B4-BE49-F238E27FC236}">
                <a16:creationId xmlns:a16="http://schemas.microsoft.com/office/drawing/2014/main" xmlns="" id="{ED80E900-1749-4BC8-9668-6BC593C919E3}"/>
              </a:ext>
            </a:extLst>
          </p:cNvPr>
          <p:cNvPicPr>
            <a:picLocks noGrp="1" noChangeAspect="1"/>
          </p:cNvPicPr>
          <p:nvPr>
            <p:ph idx="4294967295"/>
          </p:nvPr>
        </p:nvPicPr>
        <p:blipFill>
          <a:blip r:embed="rId11">
            <a:extLst>
              <a:ext uri="{28A0092B-C50C-407E-A947-70E740481C1C}">
                <a14:useLocalDpi xmlns:a14="http://schemas.microsoft.com/office/drawing/2010/main" val="0"/>
              </a:ext>
            </a:extLst>
          </a:blip>
          <a:stretch>
            <a:fillRect/>
          </a:stretch>
        </p:blipFill>
        <p:spPr>
          <a:xfrm rot="16200000">
            <a:off x="-12811" y="4028616"/>
            <a:ext cx="974869" cy="698298"/>
          </a:xfrm>
          <a:prstGeom prst="rect">
            <a:avLst/>
          </a:prstGeom>
        </p:spPr>
      </p:pic>
      <p:pic>
        <p:nvPicPr>
          <p:cNvPr id="15" name="Content Placeholder 121">
            <a:extLst>
              <a:ext uri="{FF2B5EF4-FFF2-40B4-BE49-F238E27FC236}">
                <a16:creationId xmlns:a16="http://schemas.microsoft.com/office/drawing/2014/main" xmlns="" id="{708732F1-9D41-4539-8E15-67376D651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9540099">
            <a:off x="8598790" y="-3458996"/>
            <a:ext cx="5482531" cy="3927199"/>
          </a:xfrm>
          <a:prstGeom prst="rect">
            <a:avLst/>
          </a:prstGeom>
        </p:spPr>
      </p:pic>
      <p:sp>
        <p:nvSpPr>
          <p:cNvPr id="12" name="Dap An A - 9Slide.vn">
            <a:extLst>
              <a:ext uri="{FF2B5EF4-FFF2-40B4-BE49-F238E27FC236}">
                <a16:creationId xmlns:a16="http://schemas.microsoft.com/office/drawing/2014/main" xmlns="" id="{4EE3E23B-2B49-4C98-890B-AE91113638C6}"/>
              </a:ext>
            </a:extLst>
          </p:cNvPr>
          <p:cNvSpPr/>
          <p:nvPr/>
        </p:nvSpPr>
        <p:spPr>
          <a:xfrm>
            <a:off x="4949298" y="3853302"/>
            <a:ext cx="4013251" cy="64140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dirty="0" smtClean="0">
                <a:solidFill>
                  <a:srgbClr val="002060"/>
                </a:solidFill>
                <a:latin typeface="#9Slide07 Cadena" panose="02000503000000020004" pitchFamily="2" charset="0"/>
                <a:cs typeface="Arial" panose="020B0604020202020204" pitchFamily="34" charset="0"/>
              </a:rPr>
              <a:t>D. bằng thay thế từ </a:t>
            </a:r>
            <a:r>
              <a:rPr lang="vi-VN" sz="2400" dirty="0" smtClean="0">
                <a:solidFill>
                  <a:srgbClr val="002060"/>
                </a:solidFill>
                <a:latin typeface="#9Slide07 Cadena" panose="02000503000000020004" pitchFamily="2" charset="0"/>
                <a:cs typeface="Arial" panose="020B0604020202020204" pitchFamily="34" charset="0"/>
              </a:rPr>
              <a:t>ngữ</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14" name="Picture 13">
            <a:extLst>
              <a:ext uri="{FF2B5EF4-FFF2-40B4-BE49-F238E27FC236}">
                <a16:creationId xmlns:a16="http://schemas.microsoft.com/office/drawing/2014/main" xmlns="" id="{34F30A8C-DA76-44F8-BC6D-CF1DB15124C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8651550" y="3894462"/>
            <a:ext cx="546339" cy="489687"/>
          </a:xfrm>
          <a:prstGeom prst="rect">
            <a:avLst/>
          </a:prstGeom>
        </p:spPr>
      </p:pic>
      <p:sp>
        <p:nvSpPr>
          <p:cNvPr id="17" name="Dap An C - 9Slide.vn">
            <a:extLst>
              <a:ext uri="{FF2B5EF4-FFF2-40B4-BE49-F238E27FC236}">
                <a16:creationId xmlns:a16="http://schemas.microsoft.com/office/drawing/2014/main" xmlns="" id="{9F682473-4D95-4501-9320-21A6D26E96CC}"/>
              </a:ext>
            </a:extLst>
          </p:cNvPr>
          <p:cNvSpPr/>
          <p:nvPr/>
        </p:nvSpPr>
        <p:spPr>
          <a:xfrm>
            <a:off x="848790" y="2974980"/>
            <a:ext cx="3946289" cy="63219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dirty="0">
                <a:solidFill>
                  <a:srgbClr val="002060"/>
                </a:solidFill>
                <a:latin typeface="#9Slide07 Cadena" panose="02000503000000020004" pitchFamily="2" charset="0"/>
                <a:cs typeface="Arial" panose="020B0604020202020204" pitchFamily="34" charset="0"/>
              </a:rPr>
              <a:t>A</a:t>
            </a:r>
            <a:r>
              <a:rPr lang="en-US" sz="2400" dirty="0" smtClean="0">
                <a:solidFill>
                  <a:srgbClr val="002060"/>
                </a:solidFill>
                <a:latin typeface="#9Slide07 Cadena" panose="02000503000000020004" pitchFamily="2" charset="0"/>
                <a:cs typeface="Arial" panose="020B0604020202020204" pitchFamily="34" charset="0"/>
              </a:rPr>
              <a:t>. </a:t>
            </a:r>
            <a:r>
              <a:rPr lang="vi-VN" sz="2400" dirty="0">
                <a:solidFill>
                  <a:srgbClr val="002060"/>
                </a:solidFill>
                <a:latin typeface="#9Slide07 Cadena" panose="02000503000000020004" pitchFamily="2" charset="0"/>
                <a:cs typeface="Arial" panose="020B0604020202020204" pitchFamily="34" charset="0"/>
              </a:rPr>
              <a:t>b</a:t>
            </a:r>
            <a:r>
              <a:rPr lang="vi-VN" sz="2400" dirty="0" smtClean="0">
                <a:solidFill>
                  <a:srgbClr val="002060"/>
                </a:solidFill>
                <a:latin typeface="#9Slide07 Cadena" panose="02000503000000020004" pitchFamily="2" charset="0"/>
                <a:cs typeface="Arial" panose="020B0604020202020204" pitchFamily="34" charset="0"/>
              </a:rPr>
              <a:t>ằng dấu </a:t>
            </a:r>
            <a:r>
              <a:rPr lang="vi-VN" sz="2400" dirty="0" smtClean="0">
                <a:solidFill>
                  <a:srgbClr val="002060"/>
                </a:solidFill>
                <a:latin typeface="#9Slide07 Cadena" panose="02000503000000020004" pitchFamily="2" charset="0"/>
                <a:cs typeface="Arial" panose="020B0604020202020204" pitchFamily="34" charset="0"/>
              </a:rPr>
              <a:t>câu</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18" name="Picture 17">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292440" y="3046233"/>
            <a:ext cx="502639" cy="489687"/>
          </a:xfrm>
          <a:prstGeom prst="rect">
            <a:avLst/>
          </a:prstGeom>
        </p:spPr>
      </p:pic>
      <p:sp>
        <p:nvSpPr>
          <p:cNvPr id="19" name="Dap An B - 9Slide.vn">
            <a:extLst>
              <a:ext uri="{FF2B5EF4-FFF2-40B4-BE49-F238E27FC236}">
                <a16:creationId xmlns:a16="http://schemas.microsoft.com/office/drawing/2014/main" xmlns="" id="{6176446E-A115-45F0-AB68-C5D364CE22F9}"/>
              </a:ext>
            </a:extLst>
          </p:cNvPr>
          <p:cNvSpPr/>
          <p:nvPr/>
        </p:nvSpPr>
        <p:spPr>
          <a:xfrm>
            <a:off x="4949298" y="2975299"/>
            <a:ext cx="4047557" cy="650562"/>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srgbClr val="002060"/>
                </a:solidFill>
                <a:latin typeface="#9Slide07 Cadena" panose="02000503000000020004" pitchFamily="2" charset="0"/>
                <a:cs typeface="Arial" panose="020B0604020202020204" pitchFamily="34" charset="0"/>
              </a:rPr>
              <a:t>B. </a:t>
            </a:r>
            <a:r>
              <a:rPr lang="vi-VN" sz="2400" dirty="0" smtClean="0">
                <a:solidFill>
                  <a:srgbClr val="002060"/>
                </a:solidFill>
                <a:latin typeface="#9Slide07 Cadena" panose="02000503000000020004" pitchFamily="2" charset="0"/>
                <a:cs typeface="Arial" panose="020B0604020202020204" pitchFamily="34" charset="0"/>
              </a:rPr>
              <a:t>bằng cách lặp từ </a:t>
            </a:r>
            <a:r>
              <a:rPr lang="vi-VN" sz="2400" dirty="0" smtClean="0">
                <a:solidFill>
                  <a:srgbClr val="002060"/>
                </a:solidFill>
                <a:latin typeface="#9Slide07 Cadena" panose="02000503000000020004" pitchFamily="2" charset="0"/>
                <a:cs typeface="Arial" panose="020B0604020202020204" pitchFamily="34" charset="0"/>
              </a:rPr>
              <a:t>ngữ</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20" name="Picture 19">
            <a:extLst>
              <a:ext uri="{FF2B5EF4-FFF2-40B4-BE49-F238E27FC236}">
                <a16:creationId xmlns:a16="http://schemas.microsoft.com/office/drawing/2014/main" xmlns="" id="{CB4B253C-DB4D-4558-BB38-4785FFA12FB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684395" y="3050065"/>
            <a:ext cx="502639" cy="489687"/>
          </a:xfrm>
          <a:prstGeom prst="rect">
            <a:avLst/>
          </a:prstGeom>
        </p:spPr>
      </p:pic>
      <p:sp>
        <p:nvSpPr>
          <p:cNvPr id="21" name="Dap An C - 9Slide.vn">
            <a:extLst>
              <a:ext uri="{FF2B5EF4-FFF2-40B4-BE49-F238E27FC236}">
                <a16:creationId xmlns:a16="http://schemas.microsoft.com/office/drawing/2014/main" xmlns="" id="{9F682473-4D95-4501-9320-21A6D26E96CC}"/>
              </a:ext>
            </a:extLst>
          </p:cNvPr>
          <p:cNvSpPr/>
          <p:nvPr/>
        </p:nvSpPr>
        <p:spPr>
          <a:xfrm>
            <a:off x="855470" y="3811890"/>
            <a:ext cx="3939609" cy="65419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srgbClr val="002060"/>
                </a:solidFill>
                <a:latin typeface="#9Slide07 Cadena" panose="02000503000000020004" pitchFamily="2" charset="0"/>
                <a:cs typeface="Arial" panose="020B0604020202020204" pitchFamily="34" charset="0"/>
              </a:rPr>
              <a:t>C. </a:t>
            </a:r>
            <a:r>
              <a:rPr lang="vi-VN" sz="2400" dirty="0" smtClean="0">
                <a:solidFill>
                  <a:srgbClr val="002060"/>
                </a:solidFill>
                <a:latin typeface="#9Slide07 Cadena" panose="02000503000000020004" pitchFamily="2" charset="0"/>
                <a:cs typeface="Arial" panose="020B0604020202020204" pitchFamily="34" charset="0"/>
              </a:rPr>
              <a:t>bằng cặp từ hô </a:t>
            </a:r>
            <a:r>
              <a:rPr lang="vi-VN" sz="2400" dirty="0" smtClean="0">
                <a:solidFill>
                  <a:srgbClr val="002060"/>
                </a:solidFill>
                <a:latin typeface="#9Slide07 Cadena" panose="02000503000000020004" pitchFamily="2" charset="0"/>
                <a:cs typeface="Arial" panose="020B0604020202020204" pitchFamily="34" charset="0"/>
              </a:rPr>
              <a:t>ứng</a:t>
            </a:r>
            <a:endParaRPr lang="vi-VN" sz="2400" dirty="0">
              <a:solidFill>
                <a:srgbClr val="002060"/>
              </a:solidFill>
              <a:latin typeface="#9Slide07 Cadena" panose="02000503000000020004" pitchFamily="2" charset="0"/>
              <a:cs typeface="Arial" panose="020B0604020202020204" pitchFamily="34" charset="0"/>
            </a:endParaRPr>
          </a:p>
        </p:txBody>
      </p:sp>
      <p:pic>
        <p:nvPicPr>
          <p:cNvPr id="22" name="Picture 21">
            <a:extLst>
              <a:ext uri="{FF2B5EF4-FFF2-40B4-BE49-F238E27FC236}">
                <a16:creationId xmlns:a16="http://schemas.microsoft.com/office/drawing/2014/main" xmlns="" id="{60AE0D7F-A524-4513-AB5F-8A0A788B51E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369549" y="3894462"/>
            <a:ext cx="502639" cy="489687"/>
          </a:xfrm>
          <a:prstGeom prst="rect">
            <a:avLst/>
          </a:prstGeom>
        </p:spPr>
      </p:pic>
      <p:sp>
        <p:nvSpPr>
          <p:cNvPr id="24" name="TextBox 23"/>
          <p:cNvSpPr txBox="1"/>
          <p:nvPr/>
        </p:nvSpPr>
        <p:spPr>
          <a:xfrm>
            <a:off x="1079541" y="501316"/>
            <a:ext cx="7917314" cy="1938992"/>
          </a:xfrm>
          <a:prstGeom prst="rect">
            <a:avLst/>
          </a:prstGeom>
          <a:noFill/>
        </p:spPr>
        <p:txBody>
          <a:bodyPr wrap="square" rtlCol="0">
            <a:spAutoFit/>
          </a:bodyPr>
          <a:lstStyle/>
          <a:p>
            <a:pPr algn="just"/>
            <a:r>
              <a:rPr lang="vi-VN" sz="2400" b="1" dirty="0" smtClean="0">
                <a:solidFill>
                  <a:srgbClr val="00B050"/>
                </a:solidFill>
                <a:ea typeface="Tahoma" panose="020B0604030504040204" pitchFamily="34" charset="0"/>
                <a:cs typeface="Tahoma" panose="020B0604030504040204" pitchFamily="34" charset="0"/>
              </a:rPr>
              <a:t>Hai câu trong </a:t>
            </a:r>
            <a:r>
              <a:rPr lang="vi-VN" sz="2400" b="1" dirty="0">
                <a:solidFill>
                  <a:srgbClr val="00B050"/>
                </a:solidFill>
                <a:ea typeface="Tahoma" panose="020B0604030504040204" pitchFamily="34" charset="0"/>
                <a:cs typeface="Tahoma" panose="020B0604030504040204" pitchFamily="34" charset="0"/>
              </a:rPr>
              <a:t>đoạn: </a:t>
            </a:r>
            <a:r>
              <a:rPr lang="vi-VN" sz="2400" b="1" i="1" dirty="0">
                <a:solidFill>
                  <a:srgbClr val="E65000"/>
                </a:solidFill>
                <a:ea typeface="Tahoma" panose="020B0604030504040204" pitchFamily="34" charset="0"/>
                <a:cs typeface="Tahoma" panose="020B0604030504040204" pitchFamily="34" charset="0"/>
              </a:rPr>
              <a:t>“Cứ mỗi năm, cây gạo lại xòe thêm được một tán lá tròn vươn cao lên trời xanh. Thân </a:t>
            </a:r>
            <a:r>
              <a:rPr lang="vi-VN" sz="2400" b="1" i="1" u="sng" dirty="0">
                <a:solidFill>
                  <a:srgbClr val="E65000"/>
                </a:solidFill>
                <a:ea typeface="Tahoma" panose="020B0604030504040204" pitchFamily="34" charset="0"/>
                <a:cs typeface="Tahoma" panose="020B0604030504040204" pitchFamily="34" charset="0"/>
              </a:rPr>
              <a:t>nó</a:t>
            </a:r>
            <a:r>
              <a:rPr lang="vi-VN" sz="2400" b="1" i="1" dirty="0">
                <a:solidFill>
                  <a:srgbClr val="E65000"/>
                </a:solidFill>
                <a:ea typeface="Tahoma" panose="020B0604030504040204" pitchFamily="34" charset="0"/>
                <a:cs typeface="Tahoma" panose="020B0604030504040204" pitchFamily="34" charset="0"/>
              </a:rPr>
              <a:t> xù xì, gai góc, mốc meo, vậy mà lá thì xanh </a:t>
            </a:r>
            <a:r>
              <a:rPr lang="vi-VN" sz="2400" b="1" i="1" dirty="0" smtClean="0">
                <a:solidFill>
                  <a:srgbClr val="E65000"/>
                </a:solidFill>
                <a:ea typeface="Tahoma" panose="020B0604030504040204" pitchFamily="34" charset="0"/>
                <a:cs typeface="Tahoma" panose="020B0604030504040204" pitchFamily="34" charset="0"/>
              </a:rPr>
              <a:t>mở</a:t>
            </a:r>
            <a:r>
              <a:rPr lang="en-US" sz="2400" b="1" i="1" dirty="0" smtClean="0">
                <a:solidFill>
                  <a:srgbClr val="E65000"/>
                </a:solidFill>
                <a:ea typeface="Tahoma" panose="020B0604030504040204" pitchFamily="34" charset="0"/>
                <a:cs typeface="Tahoma" panose="020B0604030504040204" pitchFamily="34" charset="0"/>
              </a:rPr>
              <a:t>n</a:t>
            </a:r>
            <a:r>
              <a:rPr lang="vi-VN" sz="2400" b="1" i="1" dirty="0" smtClean="0">
                <a:solidFill>
                  <a:srgbClr val="E65000"/>
                </a:solidFill>
                <a:ea typeface="Tahoma" panose="020B0604030504040204" pitchFamily="34" charset="0"/>
                <a:cs typeface="Tahoma" panose="020B0604030504040204" pitchFamily="34" charset="0"/>
              </a:rPr>
              <a:t>, </a:t>
            </a:r>
            <a:r>
              <a:rPr lang="vi-VN" sz="2400" b="1" i="1" dirty="0">
                <a:solidFill>
                  <a:srgbClr val="E65000"/>
                </a:solidFill>
                <a:ea typeface="Tahoma" panose="020B0604030504040204" pitchFamily="34" charset="0"/>
                <a:cs typeface="Tahoma" panose="020B0604030504040204" pitchFamily="34" charset="0"/>
              </a:rPr>
              <a:t>non tươi, dập dờn đùa trong gió.” </a:t>
            </a:r>
            <a:r>
              <a:rPr lang="vi-VN" sz="2400" b="1" dirty="0" smtClean="0">
                <a:solidFill>
                  <a:srgbClr val="00B050"/>
                </a:solidFill>
                <a:ea typeface="Tahoma" panose="020B0604030504040204" pitchFamily="34" charset="0"/>
                <a:cs typeface="Tahoma" panose="020B0604030504040204" pitchFamily="34" charset="0"/>
              </a:rPr>
              <a:t>liên kết với nhau bằng cách nào?</a:t>
            </a:r>
            <a:endParaRPr lang="vi-VN" sz="2400" b="1" i="1" dirty="0">
              <a:solidFill>
                <a:srgbClr val="00B05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2388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14:presetBounceEnd="69000">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14:bounceEnd="69000">
                                          <p:cBhvr additive="base">
                                            <p:cTn id="18" dur="10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9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9000">
                                          <p:cBhvr additive="base">
                                            <p:cTn id="22" dur="1000" fill="hold"/>
                                            <p:tgtEl>
                                              <p:spTgt spid="19"/>
                                            </p:tgtEl>
                                            <p:attrNameLst>
                                              <p:attrName>ppt_x</p:attrName>
                                            </p:attrNameLst>
                                          </p:cBhvr>
                                          <p:tavLst>
                                            <p:tav tm="0">
                                              <p:val>
                                                <p:strVal val="#ppt_x"/>
                                              </p:val>
                                            </p:tav>
                                            <p:tav tm="100000">
                                              <p:val>
                                                <p:strVal val="#ppt_x"/>
                                              </p:val>
                                            </p:tav>
                                          </p:tavLst>
                                        </p:anim>
                                        <p:anim calcmode="lin" valueType="num" p14:bounceEnd="69000">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9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69000">
                                          <p:cBhvr additive="base">
                                            <p:cTn id="26" dur="1000" fill="hold"/>
                                            <p:tgtEl>
                                              <p:spTgt spid="21"/>
                                            </p:tgtEl>
                                            <p:attrNameLst>
                                              <p:attrName>ppt_x</p:attrName>
                                            </p:attrNameLst>
                                          </p:cBhvr>
                                          <p:tavLst>
                                            <p:tav tm="0">
                                              <p:val>
                                                <p:strVal val="#ppt_x"/>
                                              </p:val>
                                            </p:tav>
                                            <p:tav tm="100000">
                                              <p:val>
                                                <p:strVal val="#ppt_x"/>
                                              </p:val>
                                            </p:tav>
                                          </p:tavLst>
                                        </p:anim>
                                        <p:anim calcmode="lin" valueType="num" p14:bounceEnd="69000">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14:presetBounceEnd="69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9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9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3"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4"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ppt_x"/>
                                              </p:val>
                                            </p:tav>
                                            <p:tav tm="100000">
                                              <p:val>
                                                <p:strVal val="#ppt_x"/>
                                              </p:val>
                                            </p:tav>
                                          </p:tavLst>
                                        </p:anim>
                                        <p:anim calcmode="lin" valueType="num">
                                          <p:cBhvr additive="base">
                                            <p:cTn id="19" dur="10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ppt_x"/>
                                              </p:val>
                                            </p:tav>
                                            <p:tav tm="100000">
                                              <p:val>
                                                <p:strVal val="#ppt_x"/>
                                              </p:val>
                                            </p:tav>
                                          </p:tavLst>
                                        </p:anim>
                                        <p:anim calcmode="lin" valueType="num">
                                          <p:cBhvr additive="base">
                                            <p:cTn id="23" dur="1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ppt_x"/>
                                              </p:val>
                                            </p:tav>
                                            <p:tav tm="100000">
                                              <p:val>
                                                <p:strVal val="#ppt_x"/>
                                              </p:val>
                                            </p:tav>
                                          </p:tavLst>
                                        </p:anim>
                                        <p:anim calcmode="lin" valueType="num">
                                          <p:cBhvr additive="base">
                                            <p:cTn id="27" dur="1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64" presetClass="path" presetSubtype="0" accel="50000" decel="50000" fill="hold" nodeType="afterEffect">
                                      <p:stCondLst>
                                        <p:cond delay="0"/>
                                      </p:stCondLst>
                                      <p:childTnLst>
                                        <p:animMotion origin="layout" path="M 2.77778E-7 -4.5679E-6 L 2.77778E-7 -0.60154 " pathEditMode="relative" rAng="0" ptsTypes="AA">
                                          <p:cBhvr>
                                            <p:cTn id="43" dur="15000" fill="hold"/>
                                            <p:tgtEl>
                                              <p:spTgt spid="13"/>
                                            </p:tgtEl>
                                            <p:attrNameLst>
                                              <p:attrName>ppt_x</p:attrName>
                                              <p:attrName>ppt_y</p:attrName>
                                            </p:attrNameLst>
                                          </p:cBhvr>
                                          <p:rCtr x="0" y="-30093"/>
                                        </p:animMotion>
                                      </p:childTnLst>
                                    </p:cTn>
                                  </p:par>
                                  <p:par>
                                    <p:cTn id="44" presetID="22" presetClass="entr" presetSubtype="4"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5000"/>
                                            <p:tgtEl>
                                              <p:spTgt spid="27"/>
                                            </p:tgtEl>
                                          </p:cBhvr>
                                        </p:animEffect>
                                      </p:childTnLst>
                                    </p:cTn>
                                  </p:par>
                                </p:childTnLst>
                              </p:cTn>
                            </p:par>
                            <p:par>
                              <p:cTn id="47" fill="hold">
                                <p:stCondLst>
                                  <p:cond delay="17000"/>
                                </p:stCondLst>
                                <p:childTnLst>
                                  <p:par>
                                    <p:cTn id="48" presetID="26" presetClass="emph" presetSubtype="0" repeatCount="5000" fill="hold" nodeType="after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subTnLst>
                                        <p:audio>
                                          <p:cMediaNode vol="80000">
                                            <p:cTn display="0" masterRel="sameClick">
                                              <p:stCondLst>
                                                <p:cond evt="begin" delay="0">
                                                  <p:tn val="48"/>
                                                </p:cond>
                                              </p:stCondLst>
                                              <p:endCondLst>
                                                <p:cond evt="onStopAudio" delay="0">
                                                  <p:tgtEl>
                                                    <p:sldTgt/>
                                                  </p:tgtEl>
                                                </p:cond>
                                              </p:endCondLst>
                                            </p:cTn>
                                            <p:tgtEl>
                                              <p:sndTgt r:embed="rId14" name="AmHetGio.wav"/>
                                            </p:tgtEl>
                                          </p:cMediaNode>
                                        </p:audio>
                                      </p:subTnLst>
                                    </p:cTn>
                                  </p:par>
                                  <p:par>
                                    <p:cTn id="51" presetID="6" presetClass="emph" presetSubtype="0" fill="hold" nodeType="withEffect">
                                      <p:stCondLst>
                                        <p:cond delay="0"/>
                                      </p:stCondLst>
                                      <p:childTnLst>
                                        <p:animScale>
                                          <p:cBhvr>
                                            <p:cTn id="52" dur="10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9"/>
                                            </p:tgtEl>
                                            <p:attrNameLst>
                                              <p:attrName>fillcolor</p:attrName>
                                            </p:attrNameLst>
                                          </p:cBhvr>
                                          <p:to>
                                            <a:srgbClr val="FCECD0"/>
                                          </p:to>
                                        </p:animClr>
                                        <p:set>
                                          <p:cBhvr>
                                            <p:cTn id="58" dur="500" fill="hold"/>
                                            <p:tgtEl>
                                              <p:spTgt spid="19"/>
                                            </p:tgtEl>
                                            <p:attrNameLst>
                                              <p:attrName>fill.type</p:attrName>
                                            </p:attrNameLst>
                                          </p:cBhvr>
                                          <p:to>
                                            <p:strVal val="solid"/>
                                          </p:to>
                                        </p:set>
                                        <p:set>
                                          <p:cBhvr>
                                            <p:cTn id="59" dur="500" fill="hold"/>
                                            <p:tgtEl>
                                              <p:spTgt spid="19"/>
                                            </p:tgtEl>
                                            <p:attrNameLst>
                                              <p:attrName>fill.on</p:attrName>
                                            </p:attrNameLst>
                                          </p:cBhvr>
                                          <p:to>
                                            <p:strVal val="true"/>
                                          </p:to>
                                        </p:set>
                                      </p:childTnLst>
                                    </p:cTn>
                                  </p:par>
                                  <p:par>
                                    <p:cTn id="60" presetID="23" presetClass="entr" presetSubtype="32" fill="hold" nodeType="withEffect">
                                      <p:stCondLst>
                                        <p:cond delay="1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250" fill="hold"/>
                                            <p:tgtEl>
                                              <p:spTgt spid="20"/>
                                            </p:tgtEl>
                                            <p:attrNameLst>
                                              <p:attrName>ppt_w</p:attrName>
                                            </p:attrNameLst>
                                          </p:cBhvr>
                                          <p:tavLst>
                                            <p:tav tm="0">
                                              <p:val>
                                                <p:strVal val="4*#ppt_w"/>
                                              </p:val>
                                            </p:tav>
                                            <p:tav tm="100000">
                                              <p:val>
                                                <p:strVal val="#ppt_w"/>
                                              </p:val>
                                            </p:tav>
                                          </p:tavLst>
                                        </p:anim>
                                        <p:anim calcmode="lin" valueType="num">
                                          <p:cBhvr>
                                            <p:cTn id="63"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15" name="Wrong Buzzer.wav"/>
                                            </p:tgtEl>
                                          </p:cMediaNode>
                                        </p:audio>
                                      </p:subTnLst>
                                    </p:cTn>
                                  </p:par>
                                  <p:par>
                                    <p:cTn id="64" presetID="1" presetClass="emph" presetSubtype="2" fill="hold" nodeType="withEffect">
                                      <p:stCondLst>
                                        <p:cond delay="1500"/>
                                      </p:stCondLst>
                                      <p:childTnLst>
                                        <p:animClr clrSpc="rgb" dir="cw">
                                          <p:cBhvr>
                                            <p:cTn id="65" dur="250" fill="hold"/>
                                            <p:tgtEl>
                                              <p:spTgt spid="19"/>
                                            </p:tgtEl>
                                            <p:attrNameLst>
                                              <p:attrName>fillcolor</p:attrName>
                                            </p:attrNameLst>
                                          </p:cBhvr>
                                          <p:to>
                                            <a:srgbClr val="ED5565"/>
                                          </p:to>
                                        </p:animClr>
                                        <p:set>
                                          <p:cBhvr>
                                            <p:cTn id="66" dur="250" fill="hold"/>
                                            <p:tgtEl>
                                              <p:spTgt spid="19"/>
                                            </p:tgtEl>
                                            <p:attrNameLst>
                                              <p:attrName>fill.type</p:attrName>
                                            </p:attrNameLst>
                                          </p:cBhvr>
                                          <p:to>
                                            <p:strVal val="solid"/>
                                          </p:to>
                                        </p:set>
                                        <p:set>
                                          <p:cBhvr>
                                            <p:cTn id="67"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2"/>
                                            </p:tgtEl>
                                            <p:attrNameLst>
                                              <p:attrName>fillcolor</p:attrName>
                                            </p:attrNameLst>
                                          </p:cBhvr>
                                          <p:to>
                                            <a:srgbClr val="FCECD0"/>
                                          </p:to>
                                        </p:animClr>
                                        <p:set>
                                          <p:cBhvr>
                                            <p:cTn id="73" dur="500" fill="hold"/>
                                            <p:tgtEl>
                                              <p:spTgt spid="12"/>
                                            </p:tgtEl>
                                            <p:attrNameLst>
                                              <p:attrName>fill.type</p:attrName>
                                            </p:attrNameLst>
                                          </p:cBhvr>
                                          <p:to>
                                            <p:strVal val="solid"/>
                                          </p:to>
                                        </p:set>
                                        <p:set>
                                          <p:cBhvr>
                                            <p:cTn id="74" dur="500" fill="hold"/>
                                            <p:tgtEl>
                                              <p:spTgt spid="12"/>
                                            </p:tgtEl>
                                            <p:attrNameLst>
                                              <p:attrName>fill.on</p:attrName>
                                            </p:attrNameLst>
                                          </p:cBhvr>
                                          <p:to>
                                            <p:strVal val="true"/>
                                          </p:to>
                                        </p:set>
                                      </p:childTnLst>
                                    </p:cTn>
                                  </p:par>
                                  <p:par>
                                    <p:cTn id="75" presetID="1" presetClass="emph" presetSubtype="2" fill="hold" nodeType="withEffect">
                                      <p:stCondLst>
                                        <p:cond delay="1500"/>
                                      </p:stCondLst>
                                      <p:childTnLst>
                                        <p:animClr clrSpc="rgb" dir="cw">
                                          <p:cBhvr>
                                            <p:cTn id="76" dur="250" fill="hold"/>
                                            <p:tgtEl>
                                              <p:spTgt spid="12"/>
                                            </p:tgtEl>
                                            <p:attrNameLst>
                                              <p:attrName>fillcolor</p:attrName>
                                            </p:attrNameLst>
                                          </p:cBhvr>
                                          <p:to>
                                            <a:srgbClr val="A0D468"/>
                                          </p:to>
                                        </p:animClr>
                                        <p:set>
                                          <p:cBhvr>
                                            <p:cTn id="77" dur="250" fill="hold"/>
                                            <p:tgtEl>
                                              <p:spTgt spid="12"/>
                                            </p:tgtEl>
                                            <p:attrNameLst>
                                              <p:attrName>fill.type</p:attrName>
                                            </p:attrNameLst>
                                          </p:cBhvr>
                                          <p:to>
                                            <p:strVal val="solid"/>
                                          </p:to>
                                        </p:set>
                                        <p:set>
                                          <p:cBhvr>
                                            <p:cTn id="78" dur="250" fill="hold"/>
                                            <p:tgtEl>
                                              <p:spTgt spid="12"/>
                                            </p:tgtEl>
                                            <p:attrNameLst>
                                              <p:attrName>fill.on</p:attrName>
                                            </p:attrNameLst>
                                          </p:cBhvr>
                                          <p:to>
                                            <p:strVal val="true"/>
                                          </p:to>
                                        </p:set>
                                      </p:childTnLst>
                                    </p:cTn>
                                  </p:par>
                                  <p:par>
                                    <p:cTn id="79" presetID="23" presetClass="entr" presetSubtype="32" fill="hold" nodeType="withEffect">
                                      <p:stCondLst>
                                        <p:cond delay="1500"/>
                                      </p:stCondLst>
                                      <p:childTnLst>
                                        <p:set>
                                          <p:cBhvr>
                                            <p:cTn id="80" dur="1" fill="hold">
                                              <p:stCondLst>
                                                <p:cond delay="0"/>
                                              </p:stCondLst>
                                            </p:cTn>
                                            <p:tgtEl>
                                              <p:spTgt spid="14"/>
                                            </p:tgtEl>
                                            <p:attrNameLst>
                                              <p:attrName>style.visibility</p:attrName>
                                            </p:attrNameLst>
                                          </p:cBhvr>
                                          <p:to>
                                            <p:strVal val="visible"/>
                                          </p:to>
                                        </p:set>
                                        <p:anim calcmode="lin" valueType="num">
                                          <p:cBhvr>
                                            <p:cTn id="81" dur="250" fill="hold"/>
                                            <p:tgtEl>
                                              <p:spTgt spid="14"/>
                                            </p:tgtEl>
                                            <p:attrNameLst>
                                              <p:attrName>ppt_w</p:attrName>
                                            </p:attrNameLst>
                                          </p:cBhvr>
                                          <p:tavLst>
                                            <p:tav tm="0">
                                              <p:val>
                                                <p:strVal val="4*#ppt_w"/>
                                              </p:val>
                                            </p:tav>
                                            <p:tav tm="100000">
                                              <p:val>
                                                <p:strVal val="#ppt_w"/>
                                              </p:val>
                                            </p:tav>
                                          </p:tavLst>
                                        </p:anim>
                                        <p:anim calcmode="lin" valueType="num">
                                          <p:cBhvr>
                                            <p:cTn id="8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16" name="Check mark.wav"/>
                                            </p:tgtEl>
                                          </p:cMediaNode>
                                        </p:audio>
                                      </p:sub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1" presetClass="emph" presetSubtype="2" fill="hold" nodeType="clickEffect">
                                      <p:stCondLst>
                                        <p:cond delay="0"/>
                                      </p:stCondLst>
                                      <p:childTnLst>
                                        <p:animClr clrSpc="rgb" dir="cw">
                                          <p:cBhvr>
                                            <p:cTn id="87" dur="500" fill="hold"/>
                                            <p:tgtEl>
                                              <p:spTgt spid="21"/>
                                            </p:tgtEl>
                                            <p:attrNameLst>
                                              <p:attrName>fillcolor</p:attrName>
                                            </p:attrNameLst>
                                          </p:cBhvr>
                                          <p:to>
                                            <a:srgbClr val="FCECD0"/>
                                          </p:to>
                                        </p:animClr>
                                        <p:set>
                                          <p:cBhvr>
                                            <p:cTn id="88" dur="500" fill="hold"/>
                                            <p:tgtEl>
                                              <p:spTgt spid="21"/>
                                            </p:tgtEl>
                                            <p:attrNameLst>
                                              <p:attrName>fill.type</p:attrName>
                                            </p:attrNameLst>
                                          </p:cBhvr>
                                          <p:to>
                                            <p:strVal val="solid"/>
                                          </p:to>
                                        </p:set>
                                        <p:set>
                                          <p:cBhvr>
                                            <p:cTn id="89" dur="500" fill="hold"/>
                                            <p:tgtEl>
                                              <p:spTgt spid="21"/>
                                            </p:tgtEl>
                                            <p:attrNameLst>
                                              <p:attrName>fill.on</p:attrName>
                                            </p:attrNameLst>
                                          </p:cBhvr>
                                          <p:to>
                                            <p:strVal val="true"/>
                                          </p:to>
                                        </p:set>
                                      </p:childTnLst>
                                    </p:cTn>
                                  </p:par>
                                  <p:par>
                                    <p:cTn id="90" presetID="1" presetClass="emph" presetSubtype="2" fill="hold" nodeType="withEffect">
                                      <p:stCondLst>
                                        <p:cond delay="1500"/>
                                      </p:stCondLst>
                                      <p:childTnLst>
                                        <p:animClr clrSpc="rgb" dir="cw">
                                          <p:cBhvr>
                                            <p:cTn id="91" dur="250" fill="hold"/>
                                            <p:tgtEl>
                                              <p:spTgt spid="21"/>
                                            </p:tgtEl>
                                            <p:attrNameLst>
                                              <p:attrName>fillcolor</p:attrName>
                                            </p:attrNameLst>
                                          </p:cBhvr>
                                          <p:to>
                                            <a:srgbClr val="ED5565"/>
                                          </p:to>
                                        </p:animClr>
                                        <p:set>
                                          <p:cBhvr>
                                            <p:cTn id="92" dur="250" fill="hold"/>
                                            <p:tgtEl>
                                              <p:spTgt spid="21"/>
                                            </p:tgtEl>
                                            <p:attrNameLst>
                                              <p:attrName>fill.type</p:attrName>
                                            </p:attrNameLst>
                                          </p:cBhvr>
                                          <p:to>
                                            <p:strVal val="solid"/>
                                          </p:to>
                                        </p:set>
                                        <p:set>
                                          <p:cBhvr>
                                            <p:cTn id="93" dur="250" fill="hold"/>
                                            <p:tgtEl>
                                              <p:spTgt spid="21"/>
                                            </p:tgtEl>
                                            <p:attrNameLst>
                                              <p:attrName>fill.on</p:attrName>
                                            </p:attrNameLst>
                                          </p:cBhvr>
                                          <p:to>
                                            <p:strVal val="true"/>
                                          </p:to>
                                        </p:set>
                                      </p:childTnLst>
                                    </p:cTn>
                                  </p:par>
                                  <p:par>
                                    <p:cTn id="94" presetID="23" presetClass="entr" presetSubtype="32" fill="hold" nodeType="withEffect">
                                      <p:stCondLst>
                                        <p:cond delay="1500"/>
                                      </p:stCondLst>
                                      <p:childTnLst>
                                        <p:set>
                                          <p:cBhvr>
                                            <p:cTn id="95" dur="1" fill="hold">
                                              <p:stCondLst>
                                                <p:cond delay="0"/>
                                              </p:stCondLst>
                                            </p:cTn>
                                            <p:tgtEl>
                                              <p:spTgt spid="22"/>
                                            </p:tgtEl>
                                            <p:attrNameLst>
                                              <p:attrName>style.visibility</p:attrName>
                                            </p:attrNameLst>
                                          </p:cBhvr>
                                          <p:to>
                                            <p:strVal val="visible"/>
                                          </p:to>
                                        </p:set>
                                        <p:anim calcmode="lin" valueType="num">
                                          <p:cBhvr>
                                            <p:cTn id="96" dur="250" fill="hold"/>
                                            <p:tgtEl>
                                              <p:spTgt spid="22"/>
                                            </p:tgtEl>
                                            <p:attrNameLst>
                                              <p:attrName>ppt_w</p:attrName>
                                            </p:attrNameLst>
                                          </p:cBhvr>
                                          <p:tavLst>
                                            <p:tav tm="0">
                                              <p:val>
                                                <p:strVal val="4*#ppt_w"/>
                                              </p:val>
                                            </p:tav>
                                            <p:tav tm="100000">
                                              <p:val>
                                                <p:strVal val="#ppt_w"/>
                                              </p:val>
                                            </p:tav>
                                          </p:tavLst>
                                        </p:anim>
                                        <p:anim calcmode="lin" valueType="num">
                                          <p:cBhvr>
                                            <p:cTn id="97"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17"/>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500" fill="hold"/>
                                            <p:tgtEl>
                                              <p:spTgt spid="17"/>
                                            </p:tgtEl>
                                            <p:attrNameLst>
                                              <p:attrName>fillcolor</p:attrName>
                                            </p:attrNameLst>
                                          </p:cBhvr>
                                          <p:to>
                                            <a:srgbClr val="FCECD0"/>
                                          </p:to>
                                        </p:animClr>
                                        <p:set>
                                          <p:cBhvr>
                                            <p:cTn id="103" dur="500" fill="hold"/>
                                            <p:tgtEl>
                                              <p:spTgt spid="17"/>
                                            </p:tgtEl>
                                            <p:attrNameLst>
                                              <p:attrName>fill.type</p:attrName>
                                            </p:attrNameLst>
                                          </p:cBhvr>
                                          <p:to>
                                            <p:strVal val="solid"/>
                                          </p:to>
                                        </p:set>
                                        <p:set>
                                          <p:cBhvr>
                                            <p:cTn id="104" dur="500" fill="hold"/>
                                            <p:tgtEl>
                                              <p:spTgt spid="17"/>
                                            </p:tgtEl>
                                            <p:attrNameLst>
                                              <p:attrName>fill.on</p:attrName>
                                            </p:attrNameLst>
                                          </p:cBhvr>
                                          <p:to>
                                            <p:strVal val="true"/>
                                          </p:to>
                                        </p:set>
                                      </p:childTnLst>
                                    </p:cTn>
                                  </p:par>
                                  <p:par>
                                    <p:cTn id="105" presetID="1" presetClass="emph" presetSubtype="2" fill="hold" nodeType="withEffect">
                                      <p:stCondLst>
                                        <p:cond delay="1500"/>
                                      </p:stCondLst>
                                      <p:childTnLst>
                                        <p:animClr clrSpc="rgb" dir="cw">
                                          <p:cBhvr>
                                            <p:cTn id="106" dur="250" fill="hold"/>
                                            <p:tgtEl>
                                              <p:spTgt spid="17"/>
                                            </p:tgtEl>
                                            <p:attrNameLst>
                                              <p:attrName>fillcolor</p:attrName>
                                            </p:attrNameLst>
                                          </p:cBhvr>
                                          <p:to>
                                            <a:srgbClr val="ED5565"/>
                                          </p:to>
                                        </p:animClr>
                                        <p:set>
                                          <p:cBhvr>
                                            <p:cTn id="107" dur="250" fill="hold"/>
                                            <p:tgtEl>
                                              <p:spTgt spid="17"/>
                                            </p:tgtEl>
                                            <p:attrNameLst>
                                              <p:attrName>fill.type</p:attrName>
                                            </p:attrNameLst>
                                          </p:cBhvr>
                                          <p:to>
                                            <p:strVal val="solid"/>
                                          </p:to>
                                        </p:set>
                                        <p:set>
                                          <p:cBhvr>
                                            <p:cTn id="108" dur="250" fill="hold"/>
                                            <p:tgtEl>
                                              <p:spTgt spid="17"/>
                                            </p:tgtEl>
                                            <p:attrNameLst>
                                              <p:attrName>fill.on</p:attrName>
                                            </p:attrNameLst>
                                          </p:cBhvr>
                                          <p:to>
                                            <p:strVal val="true"/>
                                          </p:to>
                                        </p:set>
                                      </p:childTnLst>
                                    </p:cTn>
                                  </p:par>
                                  <p:par>
                                    <p:cTn id="109" presetID="23" presetClass="entr" presetSubtype="32" fill="hold" nodeType="withEffect">
                                      <p:stCondLst>
                                        <p:cond delay="150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4*#ppt_w"/>
                                              </p:val>
                                            </p:tav>
                                            <p:tav tm="100000">
                                              <p:val>
                                                <p:strVal val="#ppt_w"/>
                                              </p:val>
                                            </p:tav>
                                          </p:tavLst>
                                        </p:anim>
                                        <p:anim calcmode="lin" valueType="num">
                                          <p:cBhvr>
                                            <p:cTn id="11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15" name="Wrong Buzzer.wav"/>
                                            </p:tgtEl>
                                          </p:cMediaNode>
                                        </p:audio>
                                      </p:subTnLst>
                                    </p:cTn>
                                  </p:par>
                                </p:childTnLst>
                              </p:cTn>
                            </p:par>
                          </p:childTnLst>
                        </p:cTn>
                      </p:par>
                    </p:childTnLst>
                  </p:cTn>
                  <p:nextCondLst>
                    <p:cond evt="onClick" delay="0">
                      <p:tgtEl>
                        <p:spTgt spid="17"/>
                      </p:tgtEl>
                    </p:cond>
                  </p:nextCondLst>
                </p:seq>
              </p:childTnLst>
            </p:cTn>
          </p:par>
        </p:tnLst>
        <p:bldLst>
          <p:bldP spid="6" grpId="0" animBg="1"/>
          <p:bldP spid="12" grpId="0" animBg="1"/>
          <p:bldP spid="17" grpId="0" animBg="1"/>
          <p:bldP spid="19" grpId="0" animBg="1"/>
          <p:bldP spid="2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6A7650-52DF-48E4-A77E-DEB342DD0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3" name="Picture 42">
            <a:extLst>
              <a:ext uri="{FF2B5EF4-FFF2-40B4-BE49-F238E27FC236}">
                <a16:creationId xmlns:a16="http://schemas.microsoft.com/office/drawing/2014/main" xmlns="" id="{6C3C508A-3906-4859-8A28-2D78E6B04966}"/>
              </a:ext>
            </a:extLst>
          </p:cNvPr>
          <p:cNvPicPr>
            <a:picLocks noChangeAspect="1"/>
          </p:cNvPicPr>
          <p:nvPr/>
        </p:nvPicPr>
        <p:blipFill>
          <a:blip r:embed="rId3"/>
          <a:stretch>
            <a:fillRect/>
          </a:stretch>
        </p:blipFill>
        <p:spPr>
          <a:xfrm>
            <a:off x="1471916" y="1417219"/>
            <a:ext cx="6200169" cy="2309060"/>
          </a:xfrm>
          <a:prstGeom prst="rect">
            <a:avLst/>
          </a:prstGeom>
        </p:spPr>
      </p:pic>
      <p:pic>
        <p:nvPicPr>
          <p:cNvPr id="3" name="Graphic 2">
            <a:extLst>
              <a:ext uri="{FF2B5EF4-FFF2-40B4-BE49-F238E27FC236}">
                <a16:creationId xmlns:a16="http://schemas.microsoft.com/office/drawing/2014/main" xmlns="" id="{F9B9161B-2CBC-4349-B2BC-C985A955588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473546" y="1418435"/>
            <a:ext cx="6196908" cy="2306631"/>
          </a:xfrm>
          <a:prstGeom prst="rect">
            <a:avLst/>
          </a:prstGeom>
        </p:spPr>
      </p:pic>
      <p:pic>
        <p:nvPicPr>
          <p:cNvPr id="5" name="Content Placeholder 12">
            <a:extLst>
              <a:ext uri="{FF2B5EF4-FFF2-40B4-BE49-F238E27FC236}">
                <a16:creationId xmlns:a16="http://schemas.microsoft.com/office/drawing/2014/main" xmlns="" id="{9390FB25-280A-4914-9D65-42B810082B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8728" y="785009"/>
            <a:ext cx="4988728" cy="3573482"/>
          </a:xfrm>
          <a:prstGeom prst="rect">
            <a:avLst/>
          </a:prstGeom>
        </p:spPr>
      </p:pic>
      <p:pic>
        <p:nvPicPr>
          <p:cNvPr id="4" name="Picture 3">
            <a:extLst>
              <a:ext uri="{FF2B5EF4-FFF2-40B4-BE49-F238E27FC236}">
                <a16:creationId xmlns:a16="http://schemas.microsoft.com/office/drawing/2014/main" xmlns="" id="{BDD57DB2-24A5-46B0-AAF9-AA1F1C1F39B5}"/>
              </a:ext>
            </a:extLst>
          </p:cNvPr>
          <p:cNvPicPr>
            <a:picLocks noChangeAspect="1"/>
          </p:cNvPicPr>
          <p:nvPr/>
        </p:nvPicPr>
        <p:blipFill>
          <a:blip r:embed="rId7"/>
          <a:stretch>
            <a:fillRect/>
          </a:stretch>
        </p:blipFill>
        <p:spPr>
          <a:xfrm>
            <a:off x="1800956" y="2811206"/>
            <a:ext cx="5542088" cy="1547284"/>
          </a:xfrm>
          <a:prstGeom prst="rect">
            <a:avLst/>
          </a:prstGeom>
        </p:spPr>
      </p:pic>
    </p:spTree>
    <p:extLst>
      <p:ext uri="{BB962C8B-B14F-4D97-AF65-F5344CB8AC3E}">
        <p14:creationId xmlns:p14="http://schemas.microsoft.com/office/powerpoint/2010/main" val="24373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14:presetBounceEnd="66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66000">
                                          <p:cBhvr additive="base">
                                            <p:cTn id="21" dur="15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2"/>
                                            </p:tgtEl>
                                          </p:cBhvr>
                                          <p:by x="150000" y="150000"/>
                                        </p:animScale>
                                      </p:childTnLst>
                                    </p:cTn>
                                  </p:par>
                                  <p:par>
                                    <p:cTn id="7" presetID="42" presetClass="path" presetSubtype="0" accel="50000" decel="50000" fill="hold" nodeType="withEffect">
                                      <p:stCondLst>
                                        <p:cond delay="0"/>
                                      </p:stCondLst>
                                      <p:childTnLst>
                                        <p:animMotion origin="layout" path="M -3.54167E-6 0 L 1.52279 0 " pathEditMode="relative" rAng="0" ptsTypes="AA">
                                          <p:cBhvr>
                                            <p:cTn id="8" dur="2000" fill="hold"/>
                                            <p:tgtEl>
                                              <p:spTgt spid="5"/>
                                            </p:tgtEl>
                                            <p:attrNameLst>
                                              <p:attrName>ppt_x</p:attrName>
                                              <p:attrName>ppt_y</p:attrName>
                                            </p:attrNameLst>
                                          </p:cBhvr>
                                          <p:rCtr x="76133" y="0"/>
                                        </p:animMotion>
                                      </p:childTnLst>
                                    </p:cTn>
                                  </p:par>
                                  <p:par>
                                    <p:cTn id="9" presetID="10" presetClass="exit" presetSubtype="0" fill="hold" nodeType="withEffect">
                                      <p:stCondLst>
                                        <p:cond delay="750"/>
                                      </p:stCondLst>
                                      <p:childTnLst>
                                        <p:animEffect transition="out" filter="fade">
                                          <p:cBhvr>
                                            <p:cTn id="10" dur="1000"/>
                                            <p:tgtEl>
                                              <p:spTgt spid="43"/>
                                            </p:tgtEl>
                                          </p:cBhvr>
                                        </p:animEffect>
                                        <p:set>
                                          <p:cBhvr>
                                            <p:cTn id="11" dur="1" fill="hold">
                                              <p:stCondLst>
                                                <p:cond delay="999"/>
                                              </p:stCondLst>
                                            </p:cTn>
                                            <p:tgtEl>
                                              <p:spTgt spid="43"/>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 0 L 0 -0.18889 " pathEditMode="relative" rAng="0" ptsTypes="AA">
                                          <p:cBhvr>
                                            <p:cTn id="18" dur="2000" fill="hold"/>
                                            <p:tgtEl>
                                              <p:spTgt spid="3"/>
                                            </p:tgtEl>
                                            <p:attrNameLst>
                                              <p:attrName>ppt_x</p:attrName>
                                              <p:attrName>ppt_y</p:attrName>
                                            </p:attrNameLst>
                                          </p:cBhvr>
                                          <p:rCtr x="0" y="-9444"/>
                                        </p:animMotion>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500" fill="hold"/>
                                            <p:tgtEl>
                                              <p:spTgt spid="4"/>
                                            </p:tgtEl>
                                            <p:attrNameLst>
                                              <p:attrName>ppt_x</p:attrName>
                                            </p:attrNameLst>
                                          </p:cBhvr>
                                          <p:tavLst>
                                            <p:tav tm="0">
                                              <p:val>
                                                <p:strVal val="#ppt_x"/>
                                              </p:val>
                                            </p:tav>
                                            <p:tav tm="100000">
                                              <p:val>
                                                <p:strVal val="#ppt_x"/>
                                              </p:val>
                                            </p:tav>
                                          </p:tavLst>
                                        </p:anim>
                                        <p:anim calcmode="lin" valueType="num">
                                          <p:cBhvr additive="base">
                                            <p:cTn id="22"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791201" y="1261615"/>
            <a:ext cx="3561599"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smtClean="0">
                <a:solidFill>
                  <a:schemeClr val="accent2">
                    <a:lumMod val="50000"/>
                  </a:schemeClr>
                </a:solidFill>
                <a:latin typeface="Pattaya" panose="00000500000000000000" pitchFamily="2" charset="-34"/>
                <a:cs typeface="Pattaya" panose="00000500000000000000" pitchFamily="2" charset="-34"/>
              </a:rPr>
              <a:t>Luyện từ và câu</a:t>
            </a:r>
            <a:endParaRPr sz="4000"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454604"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251650" y="2497373"/>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759784" y="1974638"/>
            <a:ext cx="5624432" cy="1754326"/>
          </a:xfrm>
          <a:prstGeom prst="rect">
            <a:avLst/>
          </a:prstGeom>
          <a:noFill/>
        </p:spPr>
        <p:txBody>
          <a:bodyPr wrap="square" rtlCol="0">
            <a:spAutoFit/>
          </a:bodyPr>
          <a:lstStyle/>
          <a:p>
            <a:pPr algn="ctr"/>
            <a:r>
              <a:rPr lang="vi-VN" sz="5400" b="1" dirty="0" smtClean="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rPr>
              <a:t>Luyện tập thay thế từ ngữ để liên kết câu</a:t>
            </a:r>
            <a:endParaRPr lang="en-US" sz="54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310"/>
                                        </p:tgtEl>
                                        <p:attrNameLst>
                                          <p:attrName>style.visibility</p:attrName>
                                        </p:attrNameLst>
                                      </p:cBhvr>
                                      <p:to>
                                        <p:strVal val="visible"/>
                                      </p:to>
                                    </p:set>
                                    <p:animEffect transition="in" filter="barn(inVertical)">
                                      <p:cBhvr>
                                        <p:cTn id="20" dur="500"/>
                                        <p:tgtEl>
                                          <p:spTgt spid="13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2" presetClass="emph" presetSubtype="0" fill="hold" grpId="1" nodeType="after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3" grpId="0"/>
      <p:bldP spid="3" grpId="1"/>
    </p:bldLst>
  </p:timing>
</p:sld>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3363</Words>
  <Application>Microsoft Office PowerPoint</Application>
  <PresentationFormat>On-screen Show (16:9)</PresentationFormat>
  <Paragraphs>198</Paragraphs>
  <Slides>29</Slides>
  <Notes>15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Anaheim</vt:lpstr>
      <vt:lpstr>Pattaya</vt:lpstr>
      <vt:lpstr>Great Vibes</vt:lpstr>
      <vt:lpstr>iCiel Cadena</vt:lpstr>
      <vt:lpstr>#9Slide07 Cadena</vt:lpstr>
      <vt:lpstr>黑体</vt:lpstr>
      <vt:lpstr>Arial</vt:lpstr>
      <vt:lpstr>Tahoma</vt:lpstr>
      <vt:lpstr>Londrina Solid</vt:lpstr>
      <vt:lpstr>Calibri</vt:lpstr>
      <vt:lpstr>Kawaii Scrapbook for College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từ và câu</vt:lpstr>
      <vt:lpstr>Viết đoạn văn có sử dụng phép thay thế từ ngữ để liên kết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mục tiêu</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cp:lastModifiedBy>DELL</cp:lastModifiedBy>
  <cp:revision>126</cp:revision>
  <dcterms:modified xsi:type="dcterms:W3CDTF">2022-02-21T15:46:07Z</dcterms:modified>
</cp:coreProperties>
</file>