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0"/>
  </p:notesMasterIdLst>
  <p:sldIdLst>
    <p:sldId id="316" r:id="rId2"/>
    <p:sldId id="265" r:id="rId3"/>
    <p:sldId id="273" r:id="rId4"/>
    <p:sldId id="256" r:id="rId5"/>
    <p:sldId id="310" r:id="rId6"/>
    <p:sldId id="259" r:id="rId7"/>
    <p:sldId id="301" r:id="rId8"/>
    <p:sldId id="305" r:id="rId9"/>
    <p:sldId id="306" r:id="rId10"/>
    <p:sldId id="307" r:id="rId11"/>
    <p:sldId id="308" r:id="rId12"/>
    <p:sldId id="304" r:id="rId13"/>
    <p:sldId id="309" r:id="rId14"/>
    <p:sldId id="278" r:id="rId15"/>
    <p:sldId id="271" r:id="rId16"/>
    <p:sldId id="311" r:id="rId17"/>
    <p:sldId id="302" r:id="rId18"/>
    <p:sldId id="318" r:id="rId19"/>
    <p:sldId id="258" r:id="rId20"/>
    <p:sldId id="312" r:id="rId21"/>
    <p:sldId id="317" r:id="rId22"/>
    <p:sldId id="257" r:id="rId23"/>
    <p:sldId id="313" r:id="rId24"/>
    <p:sldId id="281" r:id="rId25"/>
    <p:sldId id="303" r:id="rId26"/>
    <p:sldId id="315" r:id="rId27"/>
    <p:sldId id="314" r:id="rId28"/>
    <p:sldId id="299" r:id="rId29"/>
  </p:sldIdLst>
  <p:sldSz cx="9144000" cy="5143500" type="screen16x9"/>
  <p:notesSz cx="6858000" cy="9144000"/>
  <p:embeddedFontLst>
    <p:embeddedFont>
      <p:font typeface="#9Slide07 IcielKoni" pitchFamily="2" charset="0"/>
      <p:bold r:id="rId31"/>
    </p:embeddedFont>
    <p:embeddedFont>
      <p:font typeface="Bebas Neue" panose="020B0604020202020204" charset="0"/>
      <p:regular r:id="rId32"/>
    </p:embeddedFont>
    <p:embeddedFont>
      <p:font typeface="Fredoka One" panose="02000000000000000000" pitchFamily="2" charset="0"/>
      <p:regular r:id="rId33"/>
    </p:embeddedFont>
    <p:embeddedFont>
      <p:font typeface="iCiel Cadena" panose="02000503000000020004" pitchFamily="50" charset="0"/>
      <p:bold r:id="rId34"/>
    </p:embeddedFont>
    <p:embeddedFont>
      <p:font typeface="iCiel Pequena" pitchFamily="50" charset="0"/>
      <p:regular r:id="rId35"/>
    </p:embeddedFont>
    <p:embeddedFont>
      <p:font typeface="Pacifico" panose="020B0604020202020204" charset="0"/>
      <p:regular r:id="rId36"/>
    </p:embeddedFont>
    <p:embeddedFont>
      <p:font typeface="Quicksand Medium" panose="020B0604020202020204" charset="0"/>
      <p:regular r:id="rId37"/>
      <p:bold r:id="rId38"/>
    </p:embeddedFont>
    <p:embeddedFont>
      <p:font typeface="Quicksand SemiBold" panose="020B0604020202020204" charset="0"/>
      <p:regular r:id="rId39"/>
      <p:bold r:id="rId40"/>
    </p:embeddedFont>
    <p:embeddedFont>
      <p:font typeface="Rockstone" panose="020B0604020202020204" charset="0"/>
      <p:regular r:id="rId41"/>
    </p:embeddedFont>
    <p:embeddedFont>
      <p:font typeface="SVN-Dessert Menu Script" panose="00000500000000000000" pitchFamily="2" charset="0"/>
      <p:regular r:id="rId42"/>
    </p:embeddedFont>
    <p:embeddedFont>
      <p:font typeface="SVN-Gretoon" panose="02040603050506020204" pitchFamily="18" charset="0"/>
      <p:regular r:id="rId43"/>
    </p:embeddedFont>
    <p:embeddedFont>
      <p:font typeface="SVN-Poky's" panose="020B0606040200020203" pitchFamily="34" charset="0"/>
      <p:regular r:id="rId44"/>
    </p:embeddedFont>
    <p:embeddedFont>
      <p:font typeface="SVN-The Untold Story" pitchFamily="50" charset="0"/>
      <p:regular r:id="rId45"/>
    </p:embeddedFont>
    <p:embeddedFont>
      <p:font typeface="SVN-Ziclets" panose="02000603000000000000"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DBFD"/>
    <a:srgbClr val="9ABE7D"/>
    <a:srgbClr val="439437"/>
    <a:srgbClr val="FA3967"/>
    <a:srgbClr val="FFF3EB"/>
    <a:srgbClr val="EA9401"/>
    <a:srgbClr val="6EDBFA"/>
    <a:srgbClr val="6F4E23"/>
    <a:srgbClr val="364A26"/>
    <a:srgbClr val="EA6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4A5DCE-F329-4E83-8B7A-2435D7BD42E9}">
  <a:tblStyle styleId="{6C4A5DCE-F329-4E83-8B7A-2435D7BD42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p:scale>
          <a:sx n="100" d="100"/>
          <a:sy n="100" d="100"/>
        </p:scale>
        <p:origin x="1194" y="12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4"/>
        <p:cNvGrpSpPr/>
        <p:nvPr/>
      </p:nvGrpSpPr>
      <p:grpSpPr>
        <a:xfrm>
          <a:off x="0" y="0"/>
          <a:ext cx="0" cy="0"/>
          <a:chOff x="0" y="0"/>
          <a:chExt cx="0" cy="0"/>
        </a:xfrm>
      </p:grpSpPr>
      <p:sp>
        <p:nvSpPr>
          <p:cNvPr id="5735" name="Google Shape;5735;ged85b28d5e_2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6" name="Google Shape;5736;ged85b28d5e_2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65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41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296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92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5"/>
        <p:cNvGrpSpPr/>
        <p:nvPr/>
      </p:nvGrpSpPr>
      <p:grpSpPr>
        <a:xfrm>
          <a:off x="0" y="0"/>
          <a:ext cx="0" cy="0"/>
          <a:chOff x="0" y="0"/>
          <a:chExt cx="0" cy="0"/>
        </a:xfrm>
      </p:grpSpPr>
      <p:sp>
        <p:nvSpPr>
          <p:cNvPr id="3556" name="Google Shape;3556;gec8d66c6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7" name="Google Shape;3557;gec8d66c6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gec8d66c6f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8" name="Google Shape;3138;gec8d66c6f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5"/>
        <p:cNvGrpSpPr/>
        <p:nvPr/>
      </p:nvGrpSpPr>
      <p:grpSpPr>
        <a:xfrm>
          <a:off x="0" y="0"/>
          <a:ext cx="0" cy="0"/>
          <a:chOff x="0" y="0"/>
          <a:chExt cx="0" cy="0"/>
        </a:xfrm>
      </p:grpSpPr>
      <p:sp>
        <p:nvSpPr>
          <p:cNvPr id="3556" name="Google Shape;3556;gec8d66c6f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7" name="Google Shape;3557;gec8d66c6f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84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97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ec43dee98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ec43dee98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46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ec43dee98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ec43dee98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ec820c91b1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ec820c91b1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18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ed5ef9ebbf_0_3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7" name="Google Shape;2507;ged5ef9ebbf_0_3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ec820c91b1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ec820c91b1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130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ec820c91b1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ec820c91b1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ec820c91b1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ec820c91b1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1732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2"/>
        <p:cNvGrpSpPr/>
        <p:nvPr/>
      </p:nvGrpSpPr>
      <p:grpSpPr>
        <a:xfrm>
          <a:off x="0" y="0"/>
          <a:ext cx="0" cy="0"/>
          <a:chOff x="0" y="0"/>
          <a:chExt cx="0" cy="0"/>
        </a:xfrm>
      </p:grpSpPr>
      <p:sp>
        <p:nvSpPr>
          <p:cNvPr id="3883" name="Google Shape;3883;gec8d66c6f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4" name="Google Shape;3884;gec8d66c6f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150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74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258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4"/>
        <p:cNvGrpSpPr/>
        <p:nvPr/>
      </p:nvGrpSpPr>
      <p:grpSpPr>
        <a:xfrm>
          <a:off x="0" y="0"/>
          <a:ext cx="0" cy="0"/>
          <a:chOff x="0" y="0"/>
          <a:chExt cx="0" cy="0"/>
        </a:xfrm>
      </p:grpSpPr>
      <p:sp>
        <p:nvSpPr>
          <p:cNvPr id="5735" name="Google Shape;5735;ged85b28d5e_2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6" name="Google Shape;5736;ged85b28d5e_2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p:cNvGrpSpPr/>
        <p:nvPr/>
      </p:nvGrpSpPr>
      <p:grpSpPr>
        <a:xfrm>
          <a:off x="0" y="0"/>
          <a:ext cx="0" cy="0"/>
          <a:chOff x="0" y="0"/>
          <a:chExt cx="0" cy="0"/>
        </a:xfrm>
      </p:grpSpPr>
      <p:sp>
        <p:nvSpPr>
          <p:cNvPr id="3243" name="Google Shape;3243;gec8d66c6f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ec8d66c6f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ec820c91b1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ec820c91b1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45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818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37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ec820c91b1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ec820c91b1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43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650" y="-622"/>
            <a:ext cx="9151396" cy="5145172"/>
            <a:chOff x="-8650" y="-622"/>
            <a:chExt cx="9151396" cy="5145172"/>
          </a:xfrm>
        </p:grpSpPr>
        <p:sp>
          <p:nvSpPr>
            <p:cNvPr id="10" name="Google Shape;10;p2"/>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2"/>
          <p:cNvSpPr txBox="1">
            <a:spLocks noGrp="1"/>
          </p:cNvSpPr>
          <p:nvPr>
            <p:ph type="ctrTitle"/>
          </p:nvPr>
        </p:nvSpPr>
        <p:spPr>
          <a:xfrm>
            <a:off x="1708950" y="1038225"/>
            <a:ext cx="5726100" cy="24003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5200"/>
              <a:buNone/>
              <a:defRPr sz="5000">
                <a:solidFill>
                  <a:schemeClr val="dk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3" name="Google Shape;53;p2"/>
          <p:cNvSpPr txBox="1">
            <a:spLocks noGrp="1"/>
          </p:cNvSpPr>
          <p:nvPr>
            <p:ph type="subTitle" idx="1"/>
          </p:nvPr>
        </p:nvSpPr>
        <p:spPr>
          <a:xfrm>
            <a:off x="2168150" y="4083913"/>
            <a:ext cx="4801200" cy="409500"/>
          </a:xfrm>
          <a:prstGeom prst="rect">
            <a:avLst/>
          </a:prstGeom>
          <a:solidFill>
            <a:schemeClr val="dk2"/>
          </a:solidFill>
          <a:ln w="2857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854"/>
        <p:cNvGrpSpPr/>
        <p:nvPr/>
      </p:nvGrpSpPr>
      <p:grpSpPr>
        <a:xfrm>
          <a:off x="0" y="0"/>
          <a:ext cx="0" cy="0"/>
          <a:chOff x="0" y="0"/>
          <a:chExt cx="0" cy="0"/>
        </a:xfrm>
      </p:grpSpPr>
      <p:grpSp>
        <p:nvGrpSpPr>
          <p:cNvPr id="855" name="Google Shape;855;p22"/>
          <p:cNvGrpSpPr/>
          <p:nvPr/>
        </p:nvGrpSpPr>
        <p:grpSpPr>
          <a:xfrm>
            <a:off x="-8650" y="-622"/>
            <a:ext cx="9151396" cy="5145172"/>
            <a:chOff x="-8650" y="-622"/>
            <a:chExt cx="9151396" cy="5145172"/>
          </a:xfrm>
        </p:grpSpPr>
        <p:sp>
          <p:nvSpPr>
            <p:cNvPr id="856" name="Google Shape;856;p22"/>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2"/>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2"/>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2"/>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2"/>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2"/>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2"/>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2"/>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2"/>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2"/>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2"/>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2"/>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2"/>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2"/>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2"/>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2"/>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2"/>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2"/>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2"/>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2"/>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 name="Google Shape;898;p22"/>
          <p:cNvSpPr txBox="1">
            <a:spLocks noGrp="1"/>
          </p:cNvSpPr>
          <p:nvPr>
            <p:ph type="subTitle" idx="1"/>
          </p:nvPr>
        </p:nvSpPr>
        <p:spPr>
          <a:xfrm>
            <a:off x="1885950" y="3183700"/>
            <a:ext cx="5372100" cy="105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p:nvPr>
        </p:nvSpPr>
        <p:spPr>
          <a:xfrm>
            <a:off x="1423950" y="1040500"/>
            <a:ext cx="6296100" cy="2143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5000"/>
              <a:buNone/>
              <a:defRPr sz="1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61"/>
        <p:cNvGrpSpPr/>
        <p:nvPr/>
      </p:nvGrpSpPr>
      <p:grpSpPr>
        <a:xfrm>
          <a:off x="0" y="0"/>
          <a:ext cx="0" cy="0"/>
          <a:chOff x="0" y="0"/>
          <a:chExt cx="0" cy="0"/>
        </a:xfrm>
      </p:grpSpPr>
      <p:grpSp>
        <p:nvGrpSpPr>
          <p:cNvPr id="1162" name="Google Shape;1162;p28"/>
          <p:cNvGrpSpPr/>
          <p:nvPr/>
        </p:nvGrpSpPr>
        <p:grpSpPr>
          <a:xfrm>
            <a:off x="-8650" y="-622"/>
            <a:ext cx="9151396" cy="5145172"/>
            <a:chOff x="-8650" y="-622"/>
            <a:chExt cx="9151396" cy="5145172"/>
          </a:xfrm>
        </p:grpSpPr>
        <p:sp>
          <p:nvSpPr>
            <p:cNvPr id="1163" name="Google Shape;1163;p28"/>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8"/>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8"/>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28"/>
          <p:cNvSpPr txBox="1">
            <a:spLocks noGrp="1"/>
          </p:cNvSpPr>
          <p:nvPr>
            <p:ph type="title" hasCustomPrompt="1"/>
          </p:nvPr>
        </p:nvSpPr>
        <p:spPr>
          <a:xfrm>
            <a:off x="715100" y="1426065"/>
            <a:ext cx="2444100" cy="11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0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6" name="Google Shape;1206;p28"/>
          <p:cNvSpPr txBox="1">
            <a:spLocks noGrp="1"/>
          </p:cNvSpPr>
          <p:nvPr>
            <p:ph type="subTitle" idx="1"/>
          </p:nvPr>
        </p:nvSpPr>
        <p:spPr>
          <a:xfrm>
            <a:off x="715100" y="2713927"/>
            <a:ext cx="2444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atin typeface="Fredoka One"/>
                <a:ea typeface="Fredoka One"/>
                <a:cs typeface="Fredoka One"/>
                <a:sym typeface="Fredoka 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7" name="Google Shape;1207;p28"/>
          <p:cNvSpPr txBox="1">
            <a:spLocks noGrp="1"/>
          </p:cNvSpPr>
          <p:nvPr>
            <p:ph type="title" idx="2" hasCustomPrompt="1"/>
          </p:nvPr>
        </p:nvSpPr>
        <p:spPr>
          <a:xfrm>
            <a:off x="3349950" y="1426072"/>
            <a:ext cx="2444100" cy="11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000">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8" name="Google Shape;1208;p28"/>
          <p:cNvSpPr txBox="1">
            <a:spLocks noGrp="1"/>
          </p:cNvSpPr>
          <p:nvPr>
            <p:ph type="subTitle" idx="3"/>
          </p:nvPr>
        </p:nvSpPr>
        <p:spPr>
          <a:xfrm>
            <a:off x="3349950" y="2713932"/>
            <a:ext cx="2444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atin typeface="Fredoka One"/>
                <a:ea typeface="Fredoka One"/>
                <a:cs typeface="Fredoka One"/>
                <a:sym typeface="Fredoka 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9" name="Google Shape;1209;p28"/>
          <p:cNvSpPr txBox="1">
            <a:spLocks noGrp="1"/>
          </p:cNvSpPr>
          <p:nvPr>
            <p:ph type="title" idx="4" hasCustomPrompt="1"/>
          </p:nvPr>
        </p:nvSpPr>
        <p:spPr>
          <a:xfrm>
            <a:off x="5984800" y="1426062"/>
            <a:ext cx="2444100" cy="11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0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10" name="Google Shape;1210;p28"/>
          <p:cNvSpPr txBox="1">
            <a:spLocks noGrp="1"/>
          </p:cNvSpPr>
          <p:nvPr>
            <p:ph type="subTitle" idx="5"/>
          </p:nvPr>
        </p:nvSpPr>
        <p:spPr>
          <a:xfrm>
            <a:off x="5984800" y="2713925"/>
            <a:ext cx="2444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atin typeface="Fredoka One"/>
                <a:ea typeface="Fredoka One"/>
                <a:cs typeface="Fredoka One"/>
                <a:sym typeface="Fredoka 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1" name="Google Shape;1211;p28"/>
          <p:cNvSpPr txBox="1">
            <a:spLocks noGrp="1"/>
          </p:cNvSpPr>
          <p:nvPr>
            <p:ph type="title" idx="6"/>
          </p:nvPr>
        </p:nvSpPr>
        <p:spPr>
          <a:xfrm>
            <a:off x="720000" y="532925"/>
            <a:ext cx="77040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10"/>
        <p:cNvGrpSpPr/>
        <p:nvPr/>
      </p:nvGrpSpPr>
      <p:grpSpPr>
        <a:xfrm>
          <a:off x="0" y="0"/>
          <a:ext cx="0" cy="0"/>
          <a:chOff x="0" y="0"/>
          <a:chExt cx="0" cy="0"/>
        </a:xfrm>
      </p:grpSpPr>
      <p:grpSp>
        <p:nvGrpSpPr>
          <p:cNvPr id="1311" name="Google Shape;1311;p31"/>
          <p:cNvGrpSpPr/>
          <p:nvPr/>
        </p:nvGrpSpPr>
        <p:grpSpPr>
          <a:xfrm>
            <a:off x="-8650" y="-622"/>
            <a:ext cx="9151396" cy="5145172"/>
            <a:chOff x="-8650" y="-622"/>
            <a:chExt cx="9151396" cy="5145172"/>
          </a:xfrm>
        </p:grpSpPr>
        <p:sp>
          <p:nvSpPr>
            <p:cNvPr id="1312" name="Google Shape;1312;p31"/>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1"/>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1"/>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1"/>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1"/>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1"/>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1"/>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1"/>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1"/>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1"/>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1"/>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1"/>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1"/>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1"/>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1"/>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1"/>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1"/>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1"/>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1"/>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1"/>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1"/>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1"/>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1"/>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1"/>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1"/>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1"/>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1"/>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1"/>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1"/>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1"/>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1"/>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1"/>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1"/>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1"/>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1"/>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1"/>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1"/>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1"/>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1"/>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1"/>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1"/>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1"/>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31"/>
          <p:cNvGrpSpPr/>
          <p:nvPr/>
        </p:nvGrpSpPr>
        <p:grpSpPr>
          <a:xfrm>
            <a:off x="526975" y="250880"/>
            <a:ext cx="8329820" cy="4551680"/>
            <a:chOff x="526975" y="250880"/>
            <a:chExt cx="8329820" cy="4551680"/>
          </a:xfrm>
        </p:grpSpPr>
        <p:sp>
          <p:nvSpPr>
            <p:cNvPr id="1355" name="Google Shape;1355;p31"/>
            <p:cNvSpPr/>
            <p:nvPr/>
          </p:nvSpPr>
          <p:spPr>
            <a:xfrm rot="-627876">
              <a:off x="765608" y="547911"/>
              <a:ext cx="564637" cy="556515"/>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1"/>
            <p:cNvSpPr/>
            <p:nvPr/>
          </p:nvSpPr>
          <p:spPr>
            <a:xfrm rot="-65030">
              <a:off x="553161" y="1269810"/>
              <a:ext cx="256959" cy="253294"/>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1"/>
            <p:cNvSpPr/>
            <p:nvPr/>
          </p:nvSpPr>
          <p:spPr>
            <a:xfrm>
              <a:off x="7743867" y="383065"/>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1"/>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359" name="Google Shape;1359;p31"/>
            <p:cNvSpPr/>
            <p:nvPr/>
          </p:nvSpPr>
          <p:spPr>
            <a:xfrm>
              <a:off x="8174378" y="19183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1"/>
            <p:cNvSpPr/>
            <p:nvPr/>
          </p:nvSpPr>
          <p:spPr>
            <a:xfrm>
              <a:off x="1202067" y="191836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1"/>
            <p:cNvSpPr/>
            <p:nvPr/>
          </p:nvSpPr>
          <p:spPr>
            <a:xfrm>
              <a:off x="5574045" y="250880"/>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p:nvPr/>
          </p:nvSpPr>
          <p:spPr>
            <a:xfrm>
              <a:off x="917904" y="43650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1"/>
            <p:cNvSpPr/>
            <p:nvPr/>
          </p:nvSpPr>
          <p:spPr>
            <a:xfrm rot="-397278">
              <a:off x="8067794" y="4060906"/>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p:nvPr/>
          </p:nvSpPr>
          <p:spPr>
            <a:xfrm rot="-397250">
              <a:off x="8198962" y="4294999"/>
              <a:ext cx="459868" cy="45332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1"/>
            <p:cNvSpPr/>
            <p:nvPr/>
          </p:nvSpPr>
          <p:spPr>
            <a:xfrm>
              <a:off x="8746695" y="346971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p:nvPr/>
          </p:nvSpPr>
          <p:spPr>
            <a:xfrm>
              <a:off x="8636595" y="70166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1"/>
            <p:cNvSpPr/>
            <p:nvPr/>
          </p:nvSpPr>
          <p:spPr>
            <a:xfrm rot="-397328">
              <a:off x="3845962" y="4433733"/>
              <a:ext cx="354591" cy="349547"/>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68"/>
        <p:cNvGrpSpPr/>
        <p:nvPr/>
      </p:nvGrpSpPr>
      <p:grpSpPr>
        <a:xfrm>
          <a:off x="0" y="0"/>
          <a:ext cx="0" cy="0"/>
          <a:chOff x="0" y="0"/>
          <a:chExt cx="0" cy="0"/>
        </a:xfrm>
      </p:grpSpPr>
      <p:grpSp>
        <p:nvGrpSpPr>
          <p:cNvPr id="1369" name="Google Shape;1369;p32"/>
          <p:cNvGrpSpPr/>
          <p:nvPr/>
        </p:nvGrpSpPr>
        <p:grpSpPr>
          <a:xfrm>
            <a:off x="-8650" y="-622"/>
            <a:ext cx="9151396" cy="5145172"/>
            <a:chOff x="-8650" y="-622"/>
            <a:chExt cx="9151396" cy="5145172"/>
          </a:xfrm>
        </p:grpSpPr>
        <p:sp>
          <p:nvSpPr>
            <p:cNvPr id="1370" name="Google Shape;1370;p32"/>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2"/>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2"/>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2"/>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2"/>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2"/>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2"/>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2"/>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2"/>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2"/>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32"/>
          <p:cNvGrpSpPr/>
          <p:nvPr/>
        </p:nvGrpSpPr>
        <p:grpSpPr>
          <a:xfrm rot="1086106">
            <a:off x="365394" y="413494"/>
            <a:ext cx="812782" cy="1082810"/>
            <a:chOff x="228073" y="488875"/>
            <a:chExt cx="863961" cy="1150993"/>
          </a:xfrm>
        </p:grpSpPr>
        <p:sp>
          <p:nvSpPr>
            <p:cNvPr id="1413" name="Google Shape;1413;p32"/>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2"/>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2"/>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2"/>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2"/>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2"/>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2"/>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2"/>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2"/>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2"/>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2"/>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2"/>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2"/>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2"/>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2"/>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2"/>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2"/>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2"/>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2"/>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2"/>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2"/>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2"/>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32"/>
          <p:cNvGrpSpPr/>
          <p:nvPr/>
        </p:nvGrpSpPr>
        <p:grpSpPr>
          <a:xfrm rot="-2426271" flipH="1">
            <a:off x="7871159" y="3775307"/>
            <a:ext cx="1217894" cy="812054"/>
            <a:chOff x="2216800" y="1544750"/>
            <a:chExt cx="1123850" cy="736500"/>
          </a:xfrm>
        </p:grpSpPr>
        <p:sp>
          <p:nvSpPr>
            <p:cNvPr id="1468" name="Google Shape;1468;p32"/>
            <p:cNvSpPr/>
            <p:nvPr/>
          </p:nvSpPr>
          <p:spPr>
            <a:xfrm>
              <a:off x="2216800" y="1906450"/>
              <a:ext cx="411625" cy="174275"/>
            </a:xfrm>
            <a:custGeom>
              <a:avLst/>
              <a:gdLst/>
              <a:ahLst/>
              <a:cxnLst/>
              <a:rect l="l" t="t" r="r" b="b"/>
              <a:pathLst>
                <a:path w="16465" h="6971" extrusionOk="0">
                  <a:moveTo>
                    <a:pt x="7268" y="0"/>
                  </a:moveTo>
                  <a:cubicBezTo>
                    <a:pt x="7223" y="0"/>
                    <a:pt x="7177" y="0"/>
                    <a:pt x="7131" y="1"/>
                  </a:cubicBezTo>
                  <a:cubicBezTo>
                    <a:pt x="6863" y="3"/>
                    <a:pt x="6595" y="15"/>
                    <a:pt x="6333" y="38"/>
                  </a:cubicBezTo>
                  <a:cubicBezTo>
                    <a:pt x="6063" y="58"/>
                    <a:pt x="5795" y="87"/>
                    <a:pt x="5535" y="124"/>
                  </a:cubicBezTo>
                  <a:cubicBezTo>
                    <a:pt x="4565" y="257"/>
                    <a:pt x="3612" y="494"/>
                    <a:pt x="2693" y="832"/>
                  </a:cubicBezTo>
                  <a:cubicBezTo>
                    <a:pt x="1028" y="1443"/>
                    <a:pt x="1" y="2151"/>
                    <a:pt x="1" y="2151"/>
                  </a:cubicBezTo>
                  <a:cubicBezTo>
                    <a:pt x="1" y="2151"/>
                    <a:pt x="823" y="3142"/>
                    <a:pt x="2151" y="4197"/>
                  </a:cubicBezTo>
                  <a:cubicBezTo>
                    <a:pt x="2810" y="4723"/>
                    <a:pt x="3632" y="5314"/>
                    <a:pt x="4553" y="5795"/>
                  </a:cubicBezTo>
                  <a:cubicBezTo>
                    <a:pt x="4784" y="5916"/>
                    <a:pt x="5019" y="6032"/>
                    <a:pt x="5269" y="6141"/>
                  </a:cubicBezTo>
                  <a:cubicBezTo>
                    <a:pt x="5521" y="6251"/>
                    <a:pt x="5783" y="6350"/>
                    <a:pt x="6051" y="6442"/>
                  </a:cubicBezTo>
                  <a:cubicBezTo>
                    <a:pt x="6599" y="6632"/>
                    <a:pt x="7162" y="6775"/>
                    <a:pt x="7734" y="6869"/>
                  </a:cubicBezTo>
                  <a:cubicBezTo>
                    <a:pt x="8197" y="6940"/>
                    <a:pt x="8667" y="6970"/>
                    <a:pt x="9129" y="6970"/>
                  </a:cubicBezTo>
                  <a:cubicBezTo>
                    <a:pt x="9848" y="6970"/>
                    <a:pt x="10550" y="6897"/>
                    <a:pt x="11182" y="6783"/>
                  </a:cubicBezTo>
                  <a:lnTo>
                    <a:pt x="11307" y="6736"/>
                  </a:lnTo>
                  <a:lnTo>
                    <a:pt x="11470" y="6695"/>
                  </a:lnTo>
                  <a:cubicBezTo>
                    <a:pt x="11575" y="6665"/>
                    <a:pt x="11708" y="6640"/>
                    <a:pt x="11826" y="6611"/>
                  </a:cubicBezTo>
                  <a:cubicBezTo>
                    <a:pt x="12074" y="6554"/>
                    <a:pt x="12329" y="6493"/>
                    <a:pt x="12579" y="6427"/>
                  </a:cubicBezTo>
                  <a:cubicBezTo>
                    <a:pt x="13086" y="6294"/>
                    <a:pt x="13580" y="6129"/>
                    <a:pt x="14030" y="5938"/>
                  </a:cubicBezTo>
                  <a:cubicBezTo>
                    <a:pt x="14930" y="5566"/>
                    <a:pt x="15677" y="5054"/>
                    <a:pt x="16065" y="4576"/>
                  </a:cubicBezTo>
                  <a:cubicBezTo>
                    <a:pt x="16168" y="4463"/>
                    <a:pt x="16229" y="4345"/>
                    <a:pt x="16282" y="4248"/>
                  </a:cubicBezTo>
                  <a:cubicBezTo>
                    <a:pt x="16309" y="4199"/>
                    <a:pt x="16331" y="4154"/>
                    <a:pt x="16352" y="4113"/>
                  </a:cubicBezTo>
                  <a:cubicBezTo>
                    <a:pt x="16368" y="4066"/>
                    <a:pt x="16382" y="4025"/>
                    <a:pt x="16395" y="3987"/>
                  </a:cubicBezTo>
                  <a:cubicBezTo>
                    <a:pt x="16446" y="3837"/>
                    <a:pt x="16464" y="3757"/>
                    <a:pt x="16464" y="3757"/>
                  </a:cubicBezTo>
                  <a:lnTo>
                    <a:pt x="16260" y="3729"/>
                  </a:lnTo>
                  <a:cubicBezTo>
                    <a:pt x="16180" y="3721"/>
                    <a:pt x="16098" y="3704"/>
                    <a:pt x="16022" y="3678"/>
                  </a:cubicBezTo>
                  <a:cubicBezTo>
                    <a:pt x="15930" y="3653"/>
                    <a:pt x="15826" y="3624"/>
                    <a:pt x="15720" y="3567"/>
                  </a:cubicBezTo>
                  <a:cubicBezTo>
                    <a:pt x="15308" y="3369"/>
                    <a:pt x="14821" y="2990"/>
                    <a:pt x="14210" y="2530"/>
                  </a:cubicBezTo>
                  <a:cubicBezTo>
                    <a:pt x="13905" y="2299"/>
                    <a:pt x="13573" y="2053"/>
                    <a:pt x="13197" y="1801"/>
                  </a:cubicBezTo>
                  <a:cubicBezTo>
                    <a:pt x="13005" y="1673"/>
                    <a:pt x="12808" y="1548"/>
                    <a:pt x="12585" y="1423"/>
                  </a:cubicBezTo>
                  <a:cubicBezTo>
                    <a:pt x="12469" y="1358"/>
                    <a:pt x="12362" y="1296"/>
                    <a:pt x="12227" y="1235"/>
                  </a:cubicBezTo>
                  <a:cubicBezTo>
                    <a:pt x="12158" y="1204"/>
                    <a:pt x="12100" y="1173"/>
                    <a:pt x="12025" y="1143"/>
                  </a:cubicBezTo>
                  <a:lnTo>
                    <a:pt x="11779" y="1055"/>
                  </a:lnTo>
                  <a:cubicBezTo>
                    <a:pt x="10834" y="607"/>
                    <a:pt x="9874" y="287"/>
                    <a:pt x="8772" y="124"/>
                  </a:cubicBezTo>
                  <a:cubicBezTo>
                    <a:pt x="8275" y="41"/>
                    <a:pt x="7773" y="0"/>
                    <a:pt x="726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2437875" y="1645775"/>
              <a:ext cx="284600" cy="232975"/>
            </a:xfrm>
            <a:custGeom>
              <a:avLst/>
              <a:gdLst/>
              <a:ahLst/>
              <a:cxnLst/>
              <a:rect l="l" t="t" r="r" b="b"/>
              <a:pathLst>
                <a:path w="11384"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2"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4" y="3488"/>
                    <a:pt x="10766" y="2531"/>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2"/>
            <p:cNvSpPr/>
            <p:nvPr/>
          </p:nvSpPr>
          <p:spPr>
            <a:xfrm>
              <a:off x="2511675" y="1702325"/>
              <a:ext cx="135825" cy="116400"/>
            </a:xfrm>
            <a:custGeom>
              <a:avLst/>
              <a:gdLst/>
              <a:ahLst/>
              <a:cxnLst/>
              <a:rect l="l" t="t" r="r" b="b"/>
              <a:pathLst>
                <a:path w="5433" h="4656" extrusionOk="0">
                  <a:moveTo>
                    <a:pt x="2715" y="1"/>
                  </a:moveTo>
                  <a:cubicBezTo>
                    <a:pt x="1214" y="1"/>
                    <a:pt x="1" y="1042"/>
                    <a:pt x="1" y="2329"/>
                  </a:cubicBezTo>
                  <a:cubicBezTo>
                    <a:pt x="1" y="3616"/>
                    <a:pt x="1218" y="4655"/>
                    <a:pt x="2715" y="4655"/>
                  </a:cubicBezTo>
                  <a:cubicBezTo>
                    <a:pt x="4217" y="4655"/>
                    <a:pt x="5432" y="3616"/>
                    <a:pt x="5432" y="2329"/>
                  </a:cubicBezTo>
                  <a:cubicBezTo>
                    <a:pt x="5432" y="1042"/>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2"/>
            <p:cNvSpPr/>
            <p:nvPr/>
          </p:nvSpPr>
          <p:spPr>
            <a:xfrm>
              <a:off x="2540875" y="1727800"/>
              <a:ext cx="83200" cy="72825"/>
            </a:xfrm>
            <a:custGeom>
              <a:avLst/>
              <a:gdLst/>
              <a:ahLst/>
              <a:cxnLst/>
              <a:rect l="l" t="t" r="r" b="b"/>
              <a:pathLst>
                <a:path w="3328" h="2913" extrusionOk="0">
                  <a:moveTo>
                    <a:pt x="2530" y="1"/>
                  </a:moveTo>
                  <a:cubicBezTo>
                    <a:pt x="2079" y="1"/>
                    <a:pt x="1710" y="448"/>
                    <a:pt x="1435" y="893"/>
                  </a:cubicBezTo>
                  <a:cubicBezTo>
                    <a:pt x="1212" y="807"/>
                    <a:pt x="991" y="719"/>
                    <a:pt x="770" y="625"/>
                  </a:cubicBezTo>
                  <a:cubicBezTo>
                    <a:pt x="713" y="600"/>
                    <a:pt x="658" y="589"/>
                    <a:pt x="605" y="589"/>
                  </a:cubicBezTo>
                  <a:cubicBezTo>
                    <a:pt x="243" y="589"/>
                    <a:pt x="0" y="1104"/>
                    <a:pt x="389" y="1277"/>
                  </a:cubicBezTo>
                  <a:cubicBezTo>
                    <a:pt x="612" y="1373"/>
                    <a:pt x="833" y="1466"/>
                    <a:pt x="1058" y="1556"/>
                  </a:cubicBezTo>
                  <a:cubicBezTo>
                    <a:pt x="911" y="1824"/>
                    <a:pt x="758" y="2143"/>
                    <a:pt x="752" y="2450"/>
                  </a:cubicBezTo>
                  <a:cubicBezTo>
                    <a:pt x="748" y="2685"/>
                    <a:pt x="949" y="2913"/>
                    <a:pt x="1173" y="2913"/>
                  </a:cubicBezTo>
                  <a:cubicBezTo>
                    <a:pt x="1235" y="2913"/>
                    <a:pt x="1299" y="2895"/>
                    <a:pt x="1361" y="2855"/>
                  </a:cubicBezTo>
                  <a:cubicBezTo>
                    <a:pt x="1423" y="2814"/>
                    <a:pt x="1472" y="2754"/>
                    <a:pt x="1496" y="2683"/>
                  </a:cubicBezTo>
                  <a:cubicBezTo>
                    <a:pt x="1504" y="2671"/>
                    <a:pt x="1513" y="2652"/>
                    <a:pt x="1533" y="2619"/>
                  </a:cubicBezTo>
                  <a:cubicBezTo>
                    <a:pt x="1578" y="2527"/>
                    <a:pt x="1621" y="2433"/>
                    <a:pt x="1670" y="2341"/>
                  </a:cubicBezTo>
                  <a:cubicBezTo>
                    <a:pt x="1748" y="2196"/>
                    <a:pt x="1834" y="2055"/>
                    <a:pt x="1922" y="1914"/>
                  </a:cubicBezTo>
                  <a:cubicBezTo>
                    <a:pt x="2268" y="2095"/>
                    <a:pt x="2647" y="2355"/>
                    <a:pt x="3012" y="2355"/>
                  </a:cubicBezTo>
                  <a:cubicBezTo>
                    <a:pt x="3029" y="2355"/>
                    <a:pt x="3046" y="2355"/>
                    <a:pt x="3063" y="2353"/>
                  </a:cubicBezTo>
                  <a:cubicBezTo>
                    <a:pt x="3219" y="2341"/>
                    <a:pt x="3327" y="2208"/>
                    <a:pt x="3293" y="2051"/>
                  </a:cubicBezTo>
                  <a:cubicBezTo>
                    <a:pt x="3192" y="1627"/>
                    <a:pt x="2732" y="1435"/>
                    <a:pt x="2362" y="1271"/>
                  </a:cubicBezTo>
                  <a:cubicBezTo>
                    <a:pt x="2591" y="964"/>
                    <a:pt x="2836" y="625"/>
                    <a:pt x="2842" y="279"/>
                  </a:cubicBezTo>
                  <a:cubicBezTo>
                    <a:pt x="2845" y="166"/>
                    <a:pt x="2755" y="25"/>
                    <a:pt x="2636" y="9"/>
                  </a:cubicBezTo>
                  <a:cubicBezTo>
                    <a:pt x="2600" y="3"/>
                    <a:pt x="2565" y="1"/>
                    <a:pt x="2530"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2448650" y="1646525"/>
              <a:ext cx="465475" cy="465475"/>
            </a:xfrm>
            <a:custGeom>
              <a:avLst/>
              <a:gdLst/>
              <a:ahLst/>
              <a:cxnLst/>
              <a:rect l="l" t="t" r="r" b="b"/>
              <a:pathLst>
                <a:path w="18619" h="18619" extrusionOk="0">
                  <a:moveTo>
                    <a:pt x="9310" y="1"/>
                  </a:moveTo>
                  <a:cubicBezTo>
                    <a:pt x="4171" y="1"/>
                    <a:pt x="1" y="4168"/>
                    <a:pt x="1" y="9310"/>
                  </a:cubicBezTo>
                  <a:cubicBezTo>
                    <a:pt x="1" y="14451"/>
                    <a:pt x="4171"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2448700" y="1830000"/>
              <a:ext cx="465475" cy="282000"/>
            </a:xfrm>
            <a:custGeom>
              <a:avLst/>
              <a:gdLst/>
              <a:ahLst/>
              <a:cxnLst/>
              <a:rect l="l" t="t" r="r" b="b"/>
              <a:pathLst>
                <a:path w="18619" h="11280" extrusionOk="0">
                  <a:moveTo>
                    <a:pt x="212" y="0"/>
                  </a:moveTo>
                  <a:cubicBezTo>
                    <a:pt x="73" y="647"/>
                    <a:pt x="1" y="1310"/>
                    <a:pt x="1" y="1971"/>
                  </a:cubicBezTo>
                  <a:cubicBezTo>
                    <a:pt x="1" y="7112"/>
                    <a:pt x="4169" y="11280"/>
                    <a:pt x="9310" y="11280"/>
                  </a:cubicBezTo>
                  <a:cubicBezTo>
                    <a:pt x="14449" y="11280"/>
                    <a:pt x="18619" y="7112"/>
                    <a:pt x="18619" y="1971"/>
                  </a:cubicBezTo>
                  <a:cubicBezTo>
                    <a:pt x="18619" y="1786"/>
                    <a:pt x="18611" y="1602"/>
                    <a:pt x="18600" y="1422"/>
                  </a:cubicBezTo>
                  <a:cubicBezTo>
                    <a:pt x="17694" y="5616"/>
                    <a:pt x="13966" y="8759"/>
                    <a:pt x="9504" y="8759"/>
                  </a:cubicBezTo>
                  <a:cubicBezTo>
                    <a:pt x="4547" y="8759"/>
                    <a:pt x="496" y="488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2790125" y="1544750"/>
              <a:ext cx="235200" cy="359950"/>
            </a:xfrm>
            <a:custGeom>
              <a:avLst/>
              <a:gdLst/>
              <a:ahLst/>
              <a:cxnLst/>
              <a:rect l="l" t="t" r="r" b="b"/>
              <a:pathLst>
                <a:path w="9408" h="14398" extrusionOk="0">
                  <a:moveTo>
                    <a:pt x="9178" y="0"/>
                  </a:moveTo>
                  <a:cubicBezTo>
                    <a:pt x="9178" y="0"/>
                    <a:pt x="7943" y="352"/>
                    <a:pt x="6427" y="1130"/>
                  </a:cubicBezTo>
                  <a:cubicBezTo>
                    <a:pt x="5678" y="1518"/>
                    <a:pt x="4804" y="2030"/>
                    <a:pt x="3992" y="2676"/>
                  </a:cubicBezTo>
                  <a:cubicBezTo>
                    <a:pt x="3787" y="2840"/>
                    <a:pt x="3585" y="3006"/>
                    <a:pt x="3386" y="3190"/>
                  </a:cubicBezTo>
                  <a:cubicBezTo>
                    <a:pt x="3184" y="3376"/>
                    <a:pt x="2988" y="3577"/>
                    <a:pt x="2795" y="3783"/>
                  </a:cubicBezTo>
                  <a:cubicBezTo>
                    <a:pt x="2398" y="4209"/>
                    <a:pt x="2040" y="4665"/>
                    <a:pt x="1721" y="5150"/>
                  </a:cubicBezTo>
                  <a:cubicBezTo>
                    <a:pt x="1079" y="6156"/>
                    <a:pt x="655" y="7310"/>
                    <a:pt x="404" y="8335"/>
                  </a:cubicBezTo>
                  <a:lnTo>
                    <a:pt x="395" y="8468"/>
                  </a:lnTo>
                  <a:lnTo>
                    <a:pt x="369" y="8634"/>
                  </a:lnTo>
                  <a:cubicBezTo>
                    <a:pt x="352" y="8745"/>
                    <a:pt x="322" y="8875"/>
                    <a:pt x="301" y="8996"/>
                  </a:cubicBezTo>
                  <a:cubicBezTo>
                    <a:pt x="252" y="9244"/>
                    <a:pt x="205" y="9504"/>
                    <a:pt x="164" y="9759"/>
                  </a:cubicBezTo>
                  <a:cubicBezTo>
                    <a:pt x="82" y="10277"/>
                    <a:pt x="31" y="10797"/>
                    <a:pt x="23" y="11284"/>
                  </a:cubicBezTo>
                  <a:cubicBezTo>
                    <a:pt x="0" y="12259"/>
                    <a:pt x="164" y="13149"/>
                    <a:pt x="444" y="13698"/>
                  </a:cubicBezTo>
                  <a:cubicBezTo>
                    <a:pt x="506" y="13837"/>
                    <a:pt x="588" y="13939"/>
                    <a:pt x="657" y="14029"/>
                  </a:cubicBezTo>
                  <a:cubicBezTo>
                    <a:pt x="690" y="14072"/>
                    <a:pt x="723" y="14113"/>
                    <a:pt x="751" y="14148"/>
                  </a:cubicBezTo>
                  <a:cubicBezTo>
                    <a:pt x="788" y="14181"/>
                    <a:pt x="821" y="14213"/>
                    <a:pt x="850" y="14240"/>
                  </a:cubicBezTo>
                  <a:cubicBezTo>
                    <a:pt x="966" y="14348"/>
                    <a:pt x="1034" y="14397"/>
                    <a:pt x="1034" y="14397"/>
                  </a:cubicBezTo>
                  <a:cubicBezTo>
                    <a:pt x="1034" y="14397"/>
                    <a:pt x="1070" y="14334"/>
                    <a:pt x="1140" y="14219"/>
                  </a:cubicBezTo>
                  <a:cubicBezTo>
                    <a:pt x="1183" y="14152"/>
                    <a:pt x="1232" y="14084"/>
                    <a:pt x="1285" y="14023"/>
                  </a:cubicBezTo>
                  <a:cubicBezTo>
                    <a:pt x="1347" y="13949"/>
                    <a:pt x="1414" y="13866"/>
                    <a:pt x="1508" y="13794"/>
                  </a:cubicBezTo>
                  <a:cubicBezTo>
                    <a:pt x="1856" y="13497"/>
                    <a:pt x="2400" y="13203"/>
                    <a:pt x="3071" y="12832"/>
                  </a:cubicBezTo>
                  <a:cubicBezTo>
                    <a:pt x="3403" y="12648"/>
                    <a:pt x="3765" y="12444"/>
                    <a:pt x="4148" y="12202"/>
                  </a:cubicBezTo>
                  <a:cubicBezTo>
                    <a:pt x="4340" y="12081"/>
                    <a:pt x="4536" y="11948"/>
                    <a:pt x="4741" y="11799"/>
                  </a:cubicBezTo>
                  <a:cubicBezTo>
                    <a:pt x="4845" y="11719"/>
                    <a:pt x="4943" y="11648"/>
                    <a:pt x="5056" y="11547"/>
                  </a:cubicBezTo>
                  <a:cubicBezTo>
                    <a:pt x="5111" y="11498"/>
                    <a:pt x="5162" y="11455"/>
                    <a:pt x="5222" y="11402"/>
                  </a:cubicBezTo>
                  <a:lnTo>
                    <a:pt x="5404" y="11214"/>
                  </a:lnTo>
                  <a:cubicBezTo>
                    <a:pt x="6200" y="10533"/>
                    <a:pt x="6879" y="9786"/>
                    <a:pt x="7474" y="8845"/>
                  </a:cubicBezTo>
                  <a:cubicBezTo>
                    <a:pt x="7775" y="8384"/>
                    <a:pt x="8035" y="7902"/>
                    <a:pt x="8252" y="7394"/>
                  </a:cubicBezTo>
                  <a:cubicBezTo>
                    <a:pt x="8360" y="7147"/>
                    <a:pt x="8454" y="6899"/>
                    <a:pt x="8542" y="6647"/>
                  </a:cubicBezTo>
                  <a:cubicBezTo>
                    <a:pt x="8630" y="6394"/>
                    <a:pt x="8716" y="6136"/>
                    <a:pt x="8790" y="5882"/>
                  </a:cubicBezTo>
                  <a:cubicBezTo>
                    <a:pt x="9060" y="4941"/>
                    <a:pt x="9230" y="3975"/>
                    <a:pt x="9293" y="2998"/>
                  </a:cubicBezTo>
                  <a:cubicBezTo>
                    <a:pt x="9408" y="1228"/>
                    <a:pt x="9178" y="0"/>
                    <a:pt x="917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2854825" y="1716950"/>
              <a:ext cx="485825" cy="238925"/>
            </a:xfrm>
            <a:custGeom>
              <a:avLst/>
              <a:gdLst/>
              <a:ahLst/>
              <a:cxnLst/>
              <a:rect l="l" t="t" r="r" b="b"/>
              <a:pathLst>
                <a:path w="19433" h="9557" extrusionOk="0">
                  <a:moveTo>
                    <a:pt x="12235" y="1"/>
                  </a:moveTo>
                  <a:cubicBezTo>
                    <a:pt x="11904" y="1"/>
                    <a:pt x="11572" y="5"/>
                    <a:pt x="11233" y="27"/>
                  </a:cubicBezTo>
                  <a:cubicBezTo>
                    <a:pt x="10887" y="54"/>
                    <a:pt x="10537" y="95"/>
                    <a:pt x="10183" y="146"/>
                  </a:cubicBezTo>
                  <a:cubicBezTo>
                    <a:pt x="9459" y="253"/>
                    <a:pt x="8747" y="416"/>
                    <a:pt x="8051" y="641"/>
                  </a:cubicBezTo>
                  <a:cubicBezTo>
                    <a:pt x="6625" y="1128"/>
                    <a:pt x="5295" y="1926"/>
                    <a:pt x="4242" y="2736"/>
                  </a:cubicBezTo>
                  <a:lnTo>
                    <a:pt x="4129" y="2861"/>
                  </a:lnTo>
                  <a:lnTo>
                    <a:pt x="3972" y="3002"/>
                  </a:lnTo>
                  <a:cubicBezTo>
                    <a:pt x="3869" y="3094"/>
                    <a:pt x="3736" y="3199"/>
                    <a:pt x="3622" y="3301"/>
                  </a:cubicBezTo>
                  <a:cubicBezTo>
                    <a:pt x="3376" y="3510"/>
                    <a:pt x="3125" y="3727"/>
                    <a:pt x="2881" y="3945"/>
                  </a:cubicBezTo>
                  <a:cubicBezTo>
                    <a:pt x="2394" y="4389"/>
                    <a:pt x="1936" y="4860"/>
                    <a:pt x="1541" y="5333"/>
                  </a:cubicBezTo>
                  <a:cubicBezTo>
                    <a:pt x="751" y="6272"/>
                    <a:pt x="209" y="7276"/>
                    <a:pt x="54" y="8035"/>
                  </a:cubicBezTo>
                  <a:cubicBezTo>
                    <a:pt x="5" y="8219"/>
                    <a:pt x="3" y="8385"/>
                    <a:pt x="1" y="8526"/>
                  </a:cubicBezTo>
                  <a:lnTo>
                    <a:pt x="1" y="8719"/>
                  </a:lnTo>
                  <a:cubicBezTo>
                    <a:pt x="7" y="8780"/>
                    <a:pt x="15" y="8833"/>
                    <a:pt x="23" y="8884"/>
                  </a:cubicBezTo>
                  <a:cubicBezTo>
                    <a:pt x="56" y="9081"/>
                    <a:pt x="82" y="9181"/>
                    <a:pt x="82" y="9181"/>
                  </a:cubicBezTo>
                  <a:cubicBezTo>
                    <a:pt x="82" y="9181"/>
                    <a:pt x="168" y="9150"/>
                    <a:pt x="328" y="9095"/>
                  </a:cubicBezTo>
                  <a:cubicBezTo>
                    <a:pt x="402" y="9066"/>
                    <a:pt x="502" y="9038"/>
                    <a:pt x="625" y="9015"/>
                  </a:cubicBezTo>
                  <a:cubicBezTo>
                    <a:pt x="739" y="8993"/>
                    <a:pt x="868" y="8964"/>
                    <a:pt x="1011" y="8964"/>
                  </a:cubicBezTo>
                  <a:cubicBezTo>
                    <a:pt x="1016" y="8964"/>
                    <a:pt x="1021" y="8964"/>
                    <a:pt x="1026" y="8964"/>
                  </a:cubicBezTo>
                  <a:cubicBezTo>
                    <a:pt x="1060" y="8963"/>
                    <a:pt x="1095" y="8962"/>
                    <a:pt x="1130" y="8962"/>
                  </a:cubicBezTo>
                  <a:cubicBezTo>
                    <a:pt x="1694" y="8962"/>
                    <a:pt x="2426" y="9097"/>
                    <a:pt x="3319" y="9251"/>
                  </a:cubicBezTo>
                  <a:cubicBezTo>
                    <a:pt x="3792" y="9332"/>
                    <a:pt x="4307" y="9416"/>
                    <a:pt x="4874" y="9480"/>
                  </a:cubicBezTo>
                  <a:cubicBezTo>
                    <a:pt x="5158" y="9510"/>
                    <a:pt x="5455" y="9537"/>
                    <a:pt x="5774" y="9549"/>
                  </a:cubicBezTo>
                  <a:cubicBezTo>
                    <a:pt x="5876" y="9553"/>
                    <a:pt x="5972" y="9557"/>
                    <a:pt x="6076" y="9557"/>
                  </a:cubicBezTo>
                  <a:cubicBezTo>
                    <a:pt x="6142" y="9557"/>
                    <a:pt x="6210" y="9555"/>
                    <a:pt x="6284" y="9551"/>
                  </a:cubicBezTo>
                  <a:cubicBezTo>
                    <a:pt x="6376" y="9547"/>
                    <a:pt x="6462" y="9545"/>
                    <a:pt x="6562" y="9537"/>
                  </a:cubicBezTo>
                  <a:lnTo>
                    <a:pt x="6889" y="9496"/>
                  </a:lnTo>
                  <a:cubicBezTo>
                    <a:pt x="8207" y="9449"/>
                    <a:pt x="9465" y="9253"/>
                    <a:pt x="10793" y="8798"/>
                  </a:cubicBezTo>
                  <a:cubicBezTo>
                    <a:pt x="11449" y="8584"/>
                    <a:pt x="12088" y="8309"/>
                    <a:pt x="12700" y="7984"/>
                  </a:cubicBezTo>
                  <a:cubicBezTo>
                    <a:pt x="12998" y="7822"/>
                    <a:pt x="13291" y="7655"/>
                    <a:pt x="13571" y="7477"/>
                  </a:cubicBezTo>
                  <a:cubicBezTo>
                    <a:pt x="13858" y="7301"/>
                    <a:pt x="14144" y="7115"/>
                    <a:pt x="14416" y="6922"/>
                  </a:cubicBezTo>
                  <a:cubicBezTo>
                    <a:pt x="15509" y="6151"/>
                    <a:pt x="16423" y="5316"/>
                    <a:pt x="17182" y="4486"/>
                  </a:cubicBezTo>
                  <a:cubicBezTo>
                    <a:pt x="18692" y="2839"/>
                    <a:pt x="19433" y="1449"/>
                    <a:pt x="19433" y="1449"/>
                  </a:cubicBezTo>
                  <a:cubicBezTo>
                    <a:pt x="19433" y="1449"/>
                    <a:pt x="17939" y="821"/>
                    <a:pt x="15848" y="400"/>
                  </a:cubicBezTo>
                  <a:cubicBezTo>
                    <a:pt x="14805" y="191"/>
                    <a:pt x="13545" y="5"/>
                    <a:pt x="12235" y="1"/>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2671400" y="1815775"/>
              <a:ext cx="465475" cy="465475"/>
            </a:xfrm>
            <a:custGeom>
              <a:avLst/>
              <a:gdLst/>
              <a:ahLst/>
              <a:cxnLst/>
              <a:rect l="l" t="t" r="r" b="b"/>
              <a:pathLst>
                <a:path w="18619" h="18619" extrusionOk="0">
                  <a:moveTo>
                    <a:pt x="9310" y="1"/>
                  </a:moveTo>
                  <a:cubicBezTo>
                    <a:pt x="4170" y="1"/>
                    <a:pt x="1" y="4168"/>
                    <a:pt x="1" y="9310"/>
                  </a:cubicBezTo>
                  <a:cubicBezTo>
                    <a:pt x="1" y="14451"/>
                    <a:pt x="4170"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2660625" y="1815025"/>
              <a:ext cx="284550" cy="232975"/>
            </a:xfrm>
            <a:custGeom>
              <a:avLst/>
              <a:gdLst/>
              <a:ahLst/>
              <a:cxnLst/>
              <a:rect l="l" t="t" r="r" b="b"/>
              <a:pathLst>
                <a:path w="11382"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0"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2" y="3488"/>
                    <a:pt x="10766" y="2529"/>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2734425" y="1871525"/>
              <a:ext cx="135825" cy="116400"/>
            </a:xfrm>
            <a:custGeom>
              <a:avLst/>
              <a:gdLst/>
              <a:ahLst/>
              <a:cxnLst/>
              <a:rect l="l" t="t" r="r" b="b"/>
              <a:pathLst>
                <a:path w="5433" h="4656" extrusionOk="0">
                  <a:moveTo>
                    <a:pt x="2715" y="1"/>
                  </a:moveTo>
                  <a:cubicBezTo>
                    <a:pt x="1216" y="1"/>
                    <a:pt x="0" y="1042"/>
                    <a:pt x="0" y="2329"/>
                  </a:cubicBezTo>
                  <a:cubicBezTo>
                    <a:pt x="0" y="3614"/>
                    <a:pt x="1218" y="4655"/>
                    <a:pt x="2715" y="4655"/>
                  </a:cubicBezTo>
                  <a:cubicBezTo>
                    <a:pt x="4217" y="4655"/>
                    <a:pt x="5432" y="3614"/>
                    <a:pt x="5432" y="2329"/>
                  </a:cubicBezTo>
                  <a:cubicBezTo>
                    <a:pt x="5432" y="1044"/>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2763575" y="1897050"/>
              <a:ext cx="83200" cy="72875"/>
            </a:xfrm>
            <a:custGeom>
              <a:avLst/>
              <a:gdLst/>
              <a:ahLst/>
              <a:cxnLst/>
              <a:rect l="l" t="t" r="r" b="b"/>
              <a:pathLst>
                <a:path w="3328" h="2915" extrusionOk="0">
                  <a:moveTo>
                    <a:pt x="2528" y="1"/>
                  </a:moveTo>
                  <a:cubicBezTo>
                    <a:pt x="2079" y="1"/>
                    <a:pt x="1710" y="448"/>
                    <a:pt x="1435" y="893"/>
                  </a:cubicBezTo>
                  <a:cubicBezTo>
                    <a:pt x="1212" y="807"/>
                    <a:pt x="991" y="719"/>
                    <a:pt x="770" y="625"/>
                  </a:cubicBezTo>
                  <a:cubicBezTo>
                    <a:pt x="713" y="600"/>
                    <a:pt x="658" y="589"/>
                    <a:pt x="605" y="589"/>
                  </a:cubicBezTo>
                  <a:cubicBezTo>
                    <a:pt x="243" y="589"/>
                    <a:pt x="0" y="1104"/>
                    <a:pt x="389" y="1279"/>
                  </a:cubicBezTo>
                  <a:cubicBezTo>
                    <a:pt x="612" y="1375"/>
                    <a:pt x="833" y="1468"/>
                    <a:pt x="1058" y="1558"/>
                  </a:cubicBezTo>
                  <a:cubicBezTo>
                    <a:pt x="911" y="1826"/>
                    <a:pt x="758" y="2147"/>
                    <a:pt x="751" y="2454"/>
                  </a:cubicBezTo>
                  <a:cubicBezTo>
                    <a:pt x="748" y="2687"/>
                    <a:pt x="949" y="2915"/>
                    <a:pt x="1173" y="2915"/>
                  </a:cubicBezTo>
                  <a:cubicBezTo>
                    <a:pt x="1235" y="2915"/>
                    <a:pt x="1299" y="2897"/>
                    <a:pt x="1361" y="2857"/>
                  </a:cubicBezTo>
                  <a:cubicBezTo>
                    <a:pt x="1423" y="2816"/>
                    <a:pt x="1470" y="2756"/>
                    <a:pt x="1496" y="2685"/>
                  </a:cubicBezTo>
                  <a:cubicBezTo>
                    <a:pt x="1504" y="2673"/>
                    <a:pt x="1511" y="2654"/>
                    <a:pt x="1529" y="2619"/>
                  </a:cubicBezTo>
                  <a:cubicBezTo>
                    <a:pt x="1576" y="2527"/>
                    <a:pt x="1619" y="2433"/>
                    <a:pt x="1668" y="2341"/>
                  </a:cubicBezTo>
                  <a:cubicBezTo>
                    <a:pt x="1744" y="2194"/>
                    <a:pt x="1832" y="2055"/>
                    <a:pt x="1918" y="1914"/>
                  </a:cubicBezTo>
                  <a:cubicBezTo>
                    <a:pt x="2267" y="2094"/>
                    <a:pt x="2647" y="2355"/>
                    <a:pt x="3013" y="2355"/>
                  </a:cubicBezTo>
                  <a:cubicBezTo>
                    <a:pt x="3029" y="2355"/>
                    <a:pt x="3045" y="2354"/>
                    <a:pt x="3061" y="2353"/>
                  </a:cubicBezTo>
                  <a:cubicBezTo>
                    <a:pt x="3221" y="2341"/>
                    <a:pt x="3327" y="2208"/>
                    <a:pt x="3293" y="2051"/>
                  </a:cubicBezTo>
                  <a:cubicBezTo>
                    <a:pt x="3192" y="1627"/>
                    <a:pt x="2732" y="1435"/>
                    <a:pt x="2362" y="1271"/>
                  </a:cubicBezTo>
                  <a:cubicBezTo>
                    <a:pt x="2591" y="964"/>
                    <a:pt x="2836" y="625"/>
                    <a:pt x="2842" y="279"/>
                  </a:cubicBezTo>
                  <a:cubicBezTo>
                    <a:pt x="2844" y="166"/>
                    <a:pt x="2754" y="25"/>
                    <a:pt x="2634" y="9"/>
                  </a:cubicBezTo>
                  <a:cubicBezTo>
                    <a:pt x="2598" y="3"/>
                    <a:pt x="2563" y="1"/>
                    <a:pt x="2528"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2671350" y="1999200"/>
              <a:ext cx="465475" cy="282050"/>
            </a:xfrm>
            <a:custGeom>
              <a:avLst/>
              <a:gdLst/>
              <a:ahLst/>
              <a:cxnLst/>
              <a:rect l="l" t="t" r="r" b="b"/>
              <a:pathLst>
                <a:path w="18619" h="11282" extrusionOk="0">
                  <a:moveTo>
                    <a:pt x="214" y="0"/>
                  </a:moveTo>
                  <a:cubicBezTo>
                    <a:pt x="72" y="649"/>
                    <a:pt x="1" y="1310"/>
                    <a:pt x="1" y="1973"/>
                  </a:cubicBezTo>
                  <a:cubicBezTo>
                    <a:pt x="1" y="7114"/>
                    <a:pt x="4170" y="11282"/>
                    <a:pt x="9310" y="11282"/>
                  </a:cubicBezTo>
                  <a:cubicBezTo>
                    <a:pt x="14451" y="11282"/>
                    <a:pt x="18619" y="7114"/>
                    <a:pt x="18619" y="1973"/>
                  </a:cubicBezTo>
                  <a:cubicBezTo>
                    <a:pt x="18619" y="1788"/>
                    <a:pt x="18611" y="1604"/>
                    <a:pt x="18602" y="1422"/>
                  </a:cubicBezTo>
                  <a:cubicBezTo>
                    <a:pt x="17698" y="5616"/>
                    <a:pt x="13970" y="8761"/>
                    <a:pt x="9504" y="8761"/>
                  </a:cubicBezTo>
                  <a:cubicBezTo>
                    <a:pt x="4549" y="8761"/>
                    <a:pt x="498" y="4886"/>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2970225" y="1889375"/>
              <a:ext cx="66600" cy="51700"/>
            </a:xfrm>
            <a:custGeom>
              <a:avLst/>
              <a:gdLst/>
              <a:ahLst/>
              <a:cxnLst/>
              <a:rect l="l" t="t" r="r" b="b"/>
              <a:pathLst>
                <a:path w="2664" h="2068" extrusionOk="0">
                  <a:moveTo>
                    <a:pt x="1332" y="1"/>
                  </a:moveTo>
                  <a:cubicBezTo>
                    <a:pt x="0" y="1"/>
                    <a:pt x="0" y="2067"/>
                    <a:pt x="1332" y="2067"/>
                  </a:cubicBezTo>
                  <a:cubicBezTo>
                    <a:pt x="2664" y="2067"/>
                    <a:pt x="2664"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3029150" y="1936675"/>
              <a:ext cx="82100" cy="93350"/>
            </a:xfrm>
            <a:custGeom>
              <a:avLst/>
              <a:gdLst/>
              <a:ahLst/>
              <a:cxnLst/>
              <a:rect l="l" t="t" r="r" b="b"/>
              <a:pathLst>
                <a:path w="3284" h="3734" extrusionOk="0">
                  <a:moveTo>
                    <a:pt x="661" y="1"/>
                  </a:moveTo>
                  <a:cubicBezTo>
                    <a:pt x="5" y="1"/>
                    <a:pt x="1" y="953"/>
                    <a:pt x="563" y="1167"/>
                  </a:cubicBezTo>
                  <a:cubicBezTo>
                    <a:pt x="868" y="1282"/>
                    <a:pt x="1013" y="1750"/>
                    <a:pt x="1088" y="2031"/>
                  </a:cubicBezTo>
                  <a:cubicBezTo>
                    <a:pt x="1215" y="2516"/>
                    <a:pt x="1264" y="3181"/>
                    <a:pt x="1655" y="3522"/>
                  </a:cubicBezTo>
                  <a:cubicBezTo>
                    <a:pt x="1809" y="3656"/>
                    <a:pt x="2005" y="3734"/>
                    <a:pt x="2199" y="3734"/>
                  </a:cubicBezTo>
                  <a:cubicBezTo>
                    <a:pt x="2378" y="3734"/>
                    <a:pt x="2554" y="3668"/>
                    <a:pt x="2692" y="3522"/>
                  </a:cubicBezTo>
                  <a:cubicBezTo>
                    <a:pt x="3284" y="2900"/>
                    <a:pt x="2987" y="1791"/>
                    <a:pt x="2590" y="1131"/>
                  </a:cubicBezTo>
                  <a:cubicBezTo>
                    <a:pt x="2165" y="423"/>
                    <a:pt x="1532" y="73"/>
                    <a:pt x="722" y="3"/>
                  </a:cubicBezTo>
                  <a:cubicBezTo>
                    <a:pt x="701" y="1"/>
                    <a:pt x="68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32"/>
          <p:cNvGrpSpPr/>
          <p:nvPr/>
        </p:nvGrpSpPr>
        <p:grpSpPr>
          <a:xfrm>
            <a:off x="333150" y="440211"/>
            <a:ext cx="8411028" cy="4555119"/>
            <a:chOff x="333150" y="440211"/>
            <a:chExt cx="8411028" cy="4555119"/>
          </a:xfrm>
        </p:grpSpPr>
        <p:sp>
          <p:nvSpPr>
            <p:cNvPr id="1484" name="Google Shape;1484;p32"/>
            <p:cNvSpPr/>
            <p:nvPr/>
          </p:nvSpPr>
          <p:spPr>
            <a:xfrm>
              <a:off x="333150" y="24563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85" name="Google Shape;1485;p32"/>
            <p:cNvSpPr/>
            <p:nvPr/>
          </p:nvSpPr>
          <p:spPr>
            <a:xfrm>
              <a:off x="8373842" y="207326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2"/>
            <p:cNvSpPr/>
            <p:nvPr/>
          </p:nvSpPr>
          <p:spPr>
            <a:xfrm>
              <a:off x="2005600" y="48852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87" name="Google Shape;1487;p32"/>
            <p:cNvSpPr/>
            <p:nvPr/>
          </p:nvSpPr>
          <p:spPr>
            <a:xfrm>
              <a:off x="4153100" y="46978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88" name="Google Shape;1488;p32"/>
            <p:cNvSpPr/>
            <p:nvPr/>
          </p:nvSpPr>
          <p:spPr>
            <a:xfrm flipH="1">
              <a:off x="8636178" y="32606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89" name="Google Shape;1489;p32"/>
            <p:cNvSpPr/>
            <p:nvPr/>
          </p:nvSpPr>
          <p:spPr>
            <a:xfrm flipH="1">
              <a:off x="6616878" y="4807925"/>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90" name="Google Shape;1490;p32"/>
            <p:cNvSpPr/>
            <p:nvPr/>
          </p:nvSpPr>
          <p:spPr>
            <a:xfrm rot="-397287">
              <a:off x="562982" y="1793084"/>
              <a:ext cx="352945" cy="34792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2"/>
            <p:cNvSpPr/>
            <p:nvPr/>
          </p:nvSpPr>
          <p:spPr>
            <a:xfrm rot="-397278">
              <a:off x="8067794" y="2765868"/>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2"/>
            <p:cNvSpPr/>
            <p:nvPr/>
          </p:nvSpPr>
          <p:spPr>
            <a:xfrm flipH="1">
              <a:off x="7121703" y="479950"/>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493" name="Google Shape;1493;p32"/>
            <p:cNvSpPr/>
            <p:nvPr/>
          </p:nvSpPr>
          <p:spPr>
            <a:xfrm rot="841299">
              <a:off x="1434625" y="457047"/>
              <a:ext cx="158142" cy="155900"/>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494"/>
        <p:cNvGrpSpPr/>
        <p:nvPr/>
      </p:nvGrpSpPr>
      <p:grpSpPr>
        <a:xfrm>
          <a:off x="0" y="0"/>
          <a:ext cx="0" cy="0"/>
          <a:chOff x="0" y="0"/>
          <a:chExt cx="0" cy="0"/>
        </a:xfrm>
      </p:grpSpPr>
      <p:grpSp>
        <p:nvGrpSpPr>
          <p:cNvPr id="1495" name="Google Shape;1495;p33"/>
          <p:cNvGrpSpPr/>
          <p:nvPr/>
        </p:nvGrpSpPr>
        <p:grpSpPr>
          <a:xfrm>
            <a:off x="-8650" y="-622"/>
            <a:ext cx="9151396" cy="5145172"/>
            <a:chOff x="-8650" y="-622"/>
            <a:chExt cx="9151396" cy="5145172"/>
          </a:xfrm>
        </p:grpSpPr>
        <p:sp>
          <p:nvSpPr>
            <p:cNvPr id="1496" name="Google Shape;1496;p3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8" name="Google Shape;1538;p33"/>
          <p:cNvGrpSpPr/>
          <p:nvPr/>
        </p:nvGrpSpPr>
        <p:grpSpPr>
          <a:xfrm rot="-613018">
            <a:off x="390956" y="2879868"/>
            <a:ext cx="648280" cy="1825403"/>
            <a:chOff x="1587225" y="262250"/>
            <a:chExt cx="794125" cy="2235800"/>
          </a:xfrm>
        </p:grpSpPr>
        <p:sp>
          <p:nvSpPr>
            <p:cNvPr id="1539" name="Google Shape;1539;p33"/>
            <p:cNvSpPr/>
            <p:nvPr/>
          </p:nvSpPr>
          <p:spPr>
            <a:xfrm>
              <a:off x="1924175" y="262250"/>
              <a:ext cx="158025" cy="342650"/>
            </a:xfrm>
            <a:custGeom>
              <a:avLst/>
              <a:gdLst/>
              <a:ahLst/>
              <a:cxnLst/>
              <a:rect l="l" t="t" r="r" b="b"/>
              <a:pathLst>
                <a:path w="6321" h="13706" extrusionOk="0">
                  <a:moveTo>
                    <a:pt x="0" y="0"/>
                  </a:moveTo>
                  <a:lnTo>
                    <a:pt x="1829" y="13642"/>
                  </a:lnTo>
                  <a:lnTo>
                    <a:pt x="3407" y="13705"/>
                  </a:lnTo>
                  <a:lnTo>
                    <a:pt x="6320" y="25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1682650" y="320050"/>
              <a:ext cx="295150" cy="322025"/>
            </a:xfrm>
            <a:custGeom>
              <a:avLst/>
              <a:gdLst/>
              <a:ahLst/>
              <a:cxnLst/>
              <a:rect l="l" t="t" r="r" b="b"/>
              <a:pathLst>
                <a:path w="11806" h="12881" extrusionOk="0">
                  <a:moveTo>
                    <a:pt x="4813" y="1"/>
                  </a:moveTo>
                  <a:lnTo>
                    <a:pt x="0" y="4105"/>
                  </a:lnTo>
                  <a:lnTo>
                    <a:pt x="10604" y="12881"/>
                  </a:lnTo>
                  <a:lnTo>
                    <a:pt x="11805" y="11856"/>
                  </a:lnTo>
                  <a:lnTo>
                    <a:pt x="4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2000450" y="335850"/>
              <a:ext cx="309700" cy="309475"/>
            </a:xfrm>
            <a:custGeom>
              <a:avLst/>
              <a:gdLst/>
              <a:ahLst/>
              <a:cxnLst/>
              <a:rect l="l" t="t" r="r" b="b"/>
              <a:pathLst>
                <a:path w="12388" h="12379" extrusionOk="0">
                  <a:moveTo>
                    <a:pt x="7917" y="1"/>
                  </a:moveTo>
                  <a:lnTo>
                    <a:pt x="0" y="11260"/>
                  </a:lnTo>
                  <a:lnTo>
                    <a:pt x="1117" y="12378"/>
                  </a:lnTo>
                  <a:lnTo>
                    <a:pt x="12388" y="4478"/>
                  </a:lnTo>
                  <a:lnTo>
                    <a:pt x="79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1587225" y="558775"/>
              <a:ext cx="794125" cy="1939275"/>
            </a:xfrm>
            <a:custGeom>
              <a:avLst/>
              <a:gdLst/>
              <a:ahLst/>
              <a:cxnLst/>
              <a:rect l="l" t="t" r="r" b="b"/>
              <a:pathLst>
                <a:path w="31765" h="77571" extrusionOk="0">
                  <a:moveTo>
                    <a:pt x="15434" y="1"/>
                  </a:moveTo>
                  <a:cubicBezTo>
                    <a:pt x="6144" y="1"/>
                    <a:pt x="1" y="7320"/>
                    <a:pt x="825" y="27424"/>
                  </a:cubicBezTo>
                  <a:cubicBezTo>
                    <a:pt x="2307" y="63597"/>
                    <a:pt x="5749" y="77274"/>
                    <a:pt x="13066" y="77566"/>
                  </a:cubicBezTo>
                  <a:cubicBezTo>
                    <a:pt x="13145" y="77569"/>
                    <a:pt x="13223" y="77570"/>
                    <a:pt x="13300" y="77570"/>
                  </a:cubicBezTo>
                  <a:cubicBezTo>
                    <a:pt x="20480" y="77570"/>
                    <a:pt x="24954" y="64117"/>
                    <a:pt x="29274" y="28562"/>
                  </a:cubicBezTo>
                  <a:cubicBezTo>
                    <a:pt x="31764" y="8065"/>
                    <a:pt x="25867" y="403"/>
                    <a:pt x="16168" y="15"/>
                  </a:cubicBezTo>
                  <a:cubicBezTo>
                    <a:pt x="15921" y="6"/>
                    <a:pt x="15676" y="1"/>
                    <a:pt x="15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1648875" y="1851800"/>
              <a:ext cx="580750" cy="51625"/>
            </a:xfrm>
            <a:custGeom>
              <a:avLst/>
              <a:gdLst/>
              <a:ahLst/>
              <a:cxnLst/>
              <a:rect l="l" t="t" r="r" b="b"/>
              <a:pathLst>
                <a:path w="23230" h="2065" extrusionOk="0">
                  <a:moveTo>
                    <a:pt x="1" y="1"/>
                  </a:moveTo>
                  <a:lnTo>
                    <a:pt x="1" y="1"/>
                  </a:lnTo>
                  <a:cubicBezTo>
                    <a:pt x="22" y="191"/>
                    <a:pt x="41" y="385"/>
                    <a:pt x="62" y="571"/>
                  </a:cubicBezTo>
                  <a:cubicBezTo>
                    <a:pt x="4750" y="1565"/>
                    <a:pt x="9522" y="2064"/>
                    <a:pt x="14298" y="2064"/>
                  </a:cubicBezTo>
                  <a:cubicBezTo>
                    <a:pt x="17244" y="2064"/>
                    <a:pt x="20192" y="1874"/>
                    <a:pt x="23123" y="1494"/>
                  </a:cubicBezTo>
                  <a:cubicBezTo>
                    <a:pt x="23158" y="1309"/>
                    <a:pt x="23195" y="1117"/>
                    <a:pt x="23230" y="930"/>
                  </a:cubicBezTo>
                  <a:lnTo>
                    <a:pt x="23230" y="930"/>
                  </a:lnTo>
                  <a:cubicBezTo>
                    <a:pt x="20271" y="1317"/>
                    <a:pt x="17294" y="1511"/>
                    <a:pt x="14320" y="1511"/>
                  </a:cubicBezTo>
                  <a:cubicBezTo>
                    <a:pt x="9515" y="1511"/>
                    <a:pt x="4716" y="100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1740400" y="2320500"/>
              <a:ext cx="360600" cy="32000"/>
            </a:xfrm>
            <a:custGeom>
              <a:avLst/>
              <a:gdLst/>
              <a:ahLst/>
              <a:cxnLst/>
              <a:rect l="l" t="t" r="r" b="b"/>
              <a:pathLst>
                <a:path w="14424" h="1280" extrusionOk="0">
                  <a:moveTo>
                    <a:pt x="0" y="0"/>
                  </a:moveTo>
                  <a:lnTo>
                    <a:pt x="0" y="0"/>
                  </a:lnTo>
                  <a:cubicBezTo>
                    <a:pt x="74" y="199"/>
                    <a:pt x="147" y="402"/>
                    <a:pt x="223" y="591"/>
                  </a:cubicBezTo>
                  <a:cubicBezTo>
                    <a:pt x="3436" y="1049"/>
                    <a:pt x="6676" y="1279"/>
                    <a:pt x="9919" y="1279"/>
                  </a:cubicBezTo>
                  <a:cubicBezTo>
                    <a:pt x="11331" y="1279"/>
                    <a:pt x="12744" y="1236"/>
                    <a:pt x="14155" y="1148"/>
                  </a:cubicBezTo>
                  <a:cubicBezTo>
                    <a:pt x="14246" y="967"/>
                    <a:pt x="14334" y="769"/>
                    <a:pt x="14424" y="577"/>
                  </a:cubicBezTo>
                  <a:lnTo>
                    <a:pt x="14424" y="577"/>
                  </a:lnTo>
                  <a:cubicBezTo>
                    <a:pt x="12929" y="675"/>
                    <a:pt x="11432" y="724"/>
                    <a:pt x="9936" y="724"/>
                  </a:cubicBezTo>
                  <a:cubicBezTo>
                    <a:pt x="6613" y="724"/>
                    <a:pt x="3292" y="4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1680650" y="2084325"/>
              <a:ext cx="498750" cy="43500"/>
            </a:xfrm>
            <a:custGeom>
              <a:avLst/>
              <a:gdLst/>
              <a:ahLst/>
              <a:cxnLst/>
              <a:rect l="l" t="t" r="r" b="b"/>
              <a:pathLst>
                <a:path w="19950" h="1740" extrusionOk="0">
                  <a:moveTo>
                    <a:pt x="1" y="1"/>
                  </a:moveTo>
                  <a:lnTo>
                    <a:pt x="1" y="1"/>
                  </a:lnTo>
                  <a:cubicBezTo>
                    <a:pt x="36" y="201"/>
                    <a:pt x="73" y="386"/>
                    <a:pt x="108" y="581"/>
                  </a:cubicBezTo>
                  <a:cubicBezTo>
                    <a:pt x="4255" y="1352"/>
                    <a:pt x="8459" y="1739"/>
                    <a:pt x="12668" y="1739"/>
                  </a:cubicBezTo>
                  <a:cubicBezTo>
                    <a:pt x="15046" y="1739"/>
                    <a:pt x="17425" y="1616"/>
                    <a:pt x="19797" y="1368"/>
                  </a:cubicBezTo>
                  <a:cubicBezTo>
                    <a:pt x="19848" y="1177"/>
                    <a:pt x="19899" y="995"/>
                    <a:pt x="19949" y="799"/>
                  </a:cubicBezTo>
                  <a:lnTo>
                    <a:pt x="19949" y="799"/>
                  </a:lnTo>
                  <a:cubicBezTo>
                    <a:pt x="17534" y="1056"/>
                    <a:pt x="15110" y="1184"/>
                    <a:pt x="12687" y="1184"/>
                  </a:cubicBezTo>
                  <a:cubicBezTo>
                    <a:pt x="8436" y="1184"/>
                    <a:pt x="4189" y="78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1606075" y="1161350"/>
              <a:ext cx="721400" cy="68025"/>
            </a:xfrm>
            <a:custGeom>
              <a:avLst/>
              <a:gdLst/>
              <a:ahLst/>
              <a:cxnLst/>
              <a:rect l="l" t="t" r="r" b="b"/>
              <a:pathLst>
                <a:path w="28856" h="2721" extrusionOk="0">
                  <a:moveTo>
                    <a:pt x="0" y="0"/>
                  </a:moveTo>
                  <a:cubicBezTo>
                    <a:pt x="0" y="184"/>
                    <a:pt x="4" y="373"/>
                    <a:pt x="5" y="561"/>
                  </a:cubicBezTo>
                  <a:cubicBezTo>
                    <a:pt x="5601" y="1999"/>
                    <a:pt x="11341" y="2720"/>
                    <a:pt x="17088" y="2720"/>
                  </a:cubicBezTo>
                  <a:cubicBezTo>
                    <a:pt x="21005" y="2720"/>
                    <a:pt x="24925" y="2385"/>
                    <a:pt x="28806" y="1713"/>
                  </a:cubicBezTo>
                  <a:cubicBezTo>
                    <a:pt x="28823" y="1526"/>
                    <a:pt x="28840" y="1339"/>
                    <a:pt x="28855" y="1154"/>
                  </a:cubicBezTo>
                  <a:lnTo>
                    <a:pt x="28855" y="1154"/>
                  </a:lnTo>
                  <a:cubicBezTo>
                    <a:pt x="24966" y="1830"/>
                    <a:pt x="21037" y="2167"/>
                    <a:pt x="17111" y="2167"/>
                  </a:cubicBezTo>
                  <a:cubicBezTo>
                    <a:pt x="11355" y="2167"/>
                    <a:pt x="5606" y="144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1614525" y="1390150"/>
              <a:ext cx="686250" cy="63650"/>
            </a:xfrm>
            <a:custGeom>
              <a:avLst/>
              <a:gdLst/>
              <a:ahLst/>
              <a:cxnLst/>
              <a:rect l="l" t="t" r="r" b="b"/>
              <a:pathLst>
                <a:path w="27450" h="2546" extrusionOk="0">
                  <a:moveTo>
                    <a:pt x="0" y="0"/>
                  </a:moveTo>
                  <a:lnTo>
                    <a:pt x="0" y="0"/>
                  </a:lnTo>
                  <a:cubicBezTo>
                    <a:pt x="10" y="188"/>
                    <a:pt x="18" y="382"/>
                    <a:pt x="28" y="567"/>
                  </a:cubicBezTo>
                  <a:cubicBezTo>
                    <a:pt x="5395" y="1885"/>
                    <a:pt x="10889" y="2546"/>
                    <a:pt x="16389" y="2546"/>
                  </a:cubicBezTo>
                  <a:cubicBezTo>
                    <a:pt x="20060" y="2546"/>
                    <a:pt x="23735" y="2251"/>
                    <a:pt x="27376" y="1661"/>
                  </a:cubicBezTo>
                  <a:cubicBezTo>
                    <a:pt x="27401" y="1478"/>
                    <a:pt x="27425" y="1284"/>
                    <a:pt x="27449" y="1099"/>
                  </a:cubicBezTo>
                  <a:lnTo>
                    <a:pt x="27449" y="1099"/>
                  </a:lnTo>
                  <a:cubicBezTo>
                    <a:pt x="23791" y="1695"/>
                    <a:pt x="20100" y="1992"/>
                    <a:pt x="16412" y="1992"/>
                  </a:cubicBezTo>
                  <a:cubicBezTo>
                    <a:pt x="10895" y="1992"/>
                    <a:pt x="5384" y="13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628450" y="1620275"/>
              <a:ext cx="640075" cy="58200"/>
            </a:xfrm>
            <a:custGeom>
              <a:avLst/>
              <a:gdLst/>
              <a:ahLst/>
              <a:cxnLst/>
              <a:rect l="l" t="t" r="r" b="b"/>
              <a:pathLst>
                <a:path w="25603" h="2328" extrusionOk="0">
                  <a:moveTo>
                    <a:pt x="0" y="1"/>
                  </a:moveTo>
                  <a:lnTo>
                    <a:pt x="0" y="1"/>
                  </a:lnTo>
                  <a:cubicBezTo>
                    <a:pt x="14" y="192"/>
                    <a:pt x="28" y="382"/>
                    <a:pt x="42" y="571"/>
                  </a:cubicBezTo>
                  <a:cubicBezTo>
                    <a:pt x="5113" y="1741"/>
                    <a:pt x="10290" y="2328"/>
                    <a:pt x="15473" y="2328"/>
                  </a:cubicBezTo>
                  <a:cubicBezTo>
                    <a:pt x="18827" y="2328"/>
                    <a:pt x="22184" y="2082"/>
                    <a:pt x="25515" y="1590"/>
                  </a:cubicBezTo>
                  <a:cubicBezTo>
                    <a:pt x="25544" y="1403"/>
                    <a:pt x="25573" y="1214"/>
                    <a:pt x="25602" y="1025"/>
                  </a:cubicBezTo>
                  <a:lnTo>
                    <a:pt x="25602" y="1025"/>
                  </a:lnTo>
                  <a:cubicBezTo>
                    <a:pt x="22250" y="1524"/>
                    <a:pt x="18873" y="1773"/>
                    <a:pt x="15499" y="1773"/>
                  </a:cubicBezTo>
                  <a:cubicBezTo>
                    <a:pt x="10293" y="1773"/>
                    <a:pt x="5093" y="11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1872850" y="939900"/>
              <a:ext cx="219875" cy="180725"/>
            </a:xfrm>
            <a:custGeom>
              <a:avLst/>
              <a:gdLst/>
              <a:ahLst/>
              <a:cxnLst/>
              <a:rect l="l" t="t" r="r" b="b"/>
              <a:pathLst>
                <a:path w="8795" h="7229" extrusionOk="0">
                  <a:moveTo>
                    <a:pt x="0" y="0"/>
                  </a:moveTo>
                  <a:cubicBezTo>
                    <a:pt x="0" y="1"/>
                    <a:pt x="1319" y="7114"/>
                    <a:pt x="4116" y="7227"/>
                  </a:cubicBezTo>
                  <a:cubicBezTo>
                    <a:pt x="4138" y="7228"/>
                    <a:pt x="4161" y="7228"/>
                    <a:pt x="4183" y="7228"/>
                  </a:cubicBezTo>
                  <a:cubicBezTo>
                    <a:pt x="6944" y="7228"/>
                    <a:pt x="8795" y="353"/>
                    <a:pt x="8795" y="353"/>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794375" y="920400"/>
              <a:ext cx="84100" cy="47050"/>
            </a:xfrm>
            <a:custGeom>
              <a:avLst/>
              <a:gdLst/>
              <a:ahLst/>
              <a:cxnLst/>
              <a:rect l="l" t="t" r="r" b="b"/>
              <a:pathLst>
                <a:path w="3364" h="1882" extrusionOk="0">
                  <a:moveTo>
                    <a:pt x="1602" y="1"/>
                  </a:moveTo>
                  <a:cubicBezTo>
                    <a:pt x="738" y="1"/>
                    <a:pt x="41" y="379"/>
                    <a:pt x="22" y="875"/>
                  </a:cubicBezTo>
                  <a:cubicBezTo>
                    <a:pt x="1" y="1392"/>
                    <a:pt x="728" y="1841"/>
                    <a:pt x="1645" y="1879"/>
                  </a:cubicBezTo>
                  <a:cubicBezTo>
                    <a:pt x="1684" y="1881"/>
                    <a:pt x="1724" y="1881"/>
                    <a:pt x="1763" y="1881"/>
                  </a:cubicBezTo>
                  <a:cubicBezTo>
                    <a:pt x="2626" y="1881"/>
                    <a:pt x="3323" y="1503"/>
                    <a:pt x="3343" y="1007"/>
                  </a:cubicBezTo>
                  <a:cubicBezTo>
                    <a:pt x="3363" y="490"/>
                    <a:pt x="2637" y="40"/>
                    <a:pt x="1720" y="3"/>
                  </a:cubicBezTo>
                  <a:cubicBezTo>
                    <a:pt x="1680" y="1"/>
                    <a:pt x="1641" y="1"/>
                    <a:pt x="1602"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2073175" y="931575"/>
              <a:ext cx="84100" cy="47025"/>
            </a:xfrm>
            <a:custGeom>
              <a:avLst/>
              <a:gdLst/>
              <a:ahLst/>
              <a:cxnLst/>
              <a:rect l="l" t="t" r="r" b="b"/>
              <a:pathLst>
                <a:path w="3364" h="1881" extrusionOk="0">
                  <a:moveTo>
                    <a:pt x="1598" y="0"/>
                  </a:moveTo>
                  <a:cubicBezTo>
                    <a:pt x="736" y="0"/>
                    <a:pt x="42" y="379"/>
                    <a:pt x="21" y="874"/>
                  </a:cubicBezTo>
                  <a:cubicBezTo>
                    <a:pt x="1" y="1392"/>
                    <a:pt x="727" y="1841"/>
                    <a:pt x="1644" y="1878"/>
                  </a:cubicBezTo>
                  <a:cubicBezTo>
                    <a:pt x="1685" y="1879"/>
                    <a:pt x="1726" y="1880"/>
                    <a:pt x="1766" y="1880"/>
                  </a:cubicBezTo>
                  <a:cubicBezTo>
                    <a:pt x="2627" y="1880"/>
                    <a:pt x="3323" y="1501"/>
                    <a:pt x="3342" y="1007"/>
                  </a:cubicBezTo>
                  <a:cubicBezTo>
                    <a:pt x="3363" y="488"/>
                    <a:pt x="2638" y="39"/>
                    <a:pt x="1719" y="3"/>
                  </a:cubicBezTo>
                  <a:cubicBezTo>
                    <a:pt x="1679" y="1"/>
                    <a:pt x="1638" y="0"/>
                    <a:pt x="1598"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1858350" y="756100"/>
              <a:ext cx="106475" cy="108825"/>
            </a:xfrm>
            <a:custGeom>
              <a:avLst/>
              <a:gdLst/>
              <a:ahLst/>
              <a:cxnLst/>
              <a:rect l="l" t="t" r="r" b="b"/>
              <a:pathLst>
                <a:path w="4259" h="4353" extrusionOk="0">
                  <a:moveTo>
                    <a:pt x="2129" y="0"/>
                  </a:moveTo>
                  <a:cubicBezTo>
                    <a:pt x="953" y="0"/>
                    <a:pt x="0" y="975"/>
                    <a:pt x="0" y="2177"/>
                  </a:cubicBezTo>
                  <a:cubicBezTo>
                    <a:pt x="0" y="3378"/>
                    <a:pt x="954" y="4352"/>
                    <a:pt x="2129" y="4352"/>
                  </a:cubicBezTo>
                  <a:cubicBezTo>
                    <a:pt x="3305" y="4352"/>
                    <a:pt x="4259" y="3378"/>
                    <a:pt x="4259" y="2177"/>
                  </a:cubicBezTo>
                  <a:cubicBezTo>
                    <a:pt x="4259" y="975"/>
                    <a:pt x="3304" y="0"/>
                    <a:pt x="2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2000750" y="760300"/>
              <a:ext cx="106500" cy="109050"/>
            </a:xfrm>
            <a:custGeom>
              <a:avLst/>
              <a:gdLst/>
              <a:ahLst/>
              <a:cxnLst/>
              <a:rect l="l" t="t" r="r" b="b"/>
              <a:pathLst>
                <a:path w="4260" h="4362" extrusionOk="0">
                  <a:moveTo>
                    <a:pt x="2130" y="1"/>
                  </a:moveTo>
                  <a:cubicBezTo>
                    <a:pt x="955" y="1"/>
                    <a:pt x="0" y="977"/>
                    <a:pt x="0" y="2181"/>
                  </a:cubicBezTo>
                  <a:cubicBezTo>
                    <a:pt x="0" y="3385"/>
                    <a:pt x="954" y="4361"/>
                    <a:pt x="2130" y="4361"/>
                  </a:cubicBezTo>
                  <a:cubicBezTo>
                    <a:pt x="3306" y="4361"/>
                    <a:pt x="4259" y="3385"/>
                    <a:pt x="4259" y="2181"/>
                  </a:cubicBezTo>
                  <a:cubicBezTo>
                    <a:pt x="4259" y="976"/>
                    <a:pt x="3306" y="1"/>
                    <a:pt x="2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1863275" y="771200"/>
              <a:ext cx="83025" cy="83025"/>
            </a:xfrm>
            <a:custGeom>
              <a:avLst/>
              <a:gdLst/>
              <a:ahLst/>
              <a:cxnLst/>
              <a:rect l="l" t="t" r="r" b="b"/>
              <a:pathLst>
                <a:path w="3321" h="3321" extrusionOk="0">
                  <a:moveTo>
                    <a:pt x="1660" y="1"/>
                  </a:moveTo>
                  <a:cubicBezTo>
                    <a:pt x="743" y="1"/>
                    <a:pt x="0" y="744"/>
                    <a:pt x="0" y="1661"/>
                  </a:cubicBezTo>
                  <a:cubicBezTo>
                    <a:pt x="0" y="2577"/>
                    <a:pt x="743" y="3321"/>
                    <a:pt x="1660" y="3321"/>
                  </a:cubicBezTo>
                  <a:cubicBezTo>
                    <a:pt x="2577" y="3321"/>
                    <a:pt x="3320" y="2577"/>
                    <a:pt x="3320" y="1661"/>
                  </a:cubicBezTo>
                  <a:cubicBezTo>
                    <a:pt x="3320" y="744"/>
                    <a:pt x="2577"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1898950" y="785425"/>
              <a:ext cx="37275" cy="37275"/>
            </a:xfrm>
            <a:custGeom>
              <a:avLst/>
              <a:gdLst/>
              <a:ahLst/>
              <a:cxnLst/>
              <a:rect l="l" t="t" r="r" b="b"/>
              <a:pathLst>
                <a:path w="1491" h="1491" extrusionOk="0">
                  <a:moveTo>
                    <a:pt x="745" y="1"/>
                  </a:moveTo>
                  <a:cubicBezTo>
                    <a:pt x="333" y="1"/>
                    <a:pt x="0" y="335"/>
                    <a:pt x="0" y="746"/>
                  </a:cubicBezTo>
                  <a:cubicBezTo>
                    <a:pt x="0" y="1158"/>
                    <a:pt x="333"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a:off x="2003800" y="771200"/>
              <a:ext cx="86300" cy="83050"/>
            </a:xfrm>
            <a:custGeom>
              <a:avLst/>
              <a:gdLst/>
              <a:ahLst/>
              <a:cxnLst/>
              <a:rect l="l" t="t" r="r" b="b"/>
              <a:pathLst>
                <a:path w="3452" h="3322" extrusionOk="0">
                  <a:moveTo>
                    <a:pt x="1791" y="1"/>
                  </a:moveTo>
                  <a:cubicBezTo>
                    <a:pt x="1120" y="1"/>
                    <a:pt x="514" y="405"/>
                    <a:pt x="258" y="1025"/>
                  </a:cubicBezTo>
                  <a:cubicBezTo>
                    <a:pt x="1" y="1646"/>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a:off x="2042750" y="785425"/>
              <a:ext cx="37275" cy="37275"/>
            </a:xfrm>
            <a:custGeom>
              <a:avLst/>
              <a:gdLst/>
              <a:ahLst/>
              <a:cxnLst/>
              <a:rect l="l" t="t" r="r" b="b"/>
              <a:pathLst>
                <a:path w="1491" h="1491" extrusionOk="0">
                  <a:moveTo>
                    <a:pt x="745" y="1"/>
                  </a:moveTo>
                  <a:cubicBezTo>
                    <a:pt x="334" y="1"/>
                    <a:pt x="0" y="335"/>
                    <a:pt x="0" y="746"/>
                  </a:cubicBezTo>
                  <a:cubicBezTo>
                    <a:pt x="0" y="1158"/>
                    <a:pt x="334"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1891475" y="700175"/>
              <a:ext cx="64125" cy="21975"/>
            </a:xfrm>
            <a:custGeom>
              <a:avLst/>
              <a:gdLst/>
              <a:ahLst/>
              <a:cxnLst/>
              <a:rect l="l" t="t" r="r" b="b"/>
              <a:pathLst>
                <a:path w="2565" h="879" extrusionOk="0">
                  <a:moveTo>
                    <a:pt x="1141" y="1"/>
                  </a:moveTo>
                  <a:cubicBezTo>
                    <a:pt x="410" y="1"/>
                    <a:pt x="0" y="596"/>
                    <a:pt x="0" y="596"/>
                  </a:cubicBezTo>
                  <a:cubicBezTo>
                    <a:pt x="244" y="798"/>
                    <a:pt x="623" y="879"/>
                    <a:pt x="993" y="879"/>
                  </a:cubicBezTo>
                  <a:cubicBezTo>
                    <a:pt x="1800" y="879"/>
                    <a:pt x="2565" y="495"/>
                    <a:pt x="1789" y="149"/>
                  </a:cubicBezTo>
                  <a:cubicBezTo>
                    <a:pt x="1551"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2013775" y="700175"/>
              <a:ext cx="64150" cy="21975"/>
            </a:xfrm>
            <a:custGeom>
              <a:avLst/>
              <a:gdLst/>
              <a:ahLst/>
              <a:cxnLst/>
              <a:rect l="l" t="t" r="r" b="b"/>
              <a:pathLst>
                <a:path w="2566" h="879" extrusionOk="0">
                  <a:moveTo>
                    <a:pt x="1141" y="1"/>
                  </a:moveTo>
                  <a:cubicBezTo>
                    <a:pt x="411" y="1"/>
                    <a:pt x="0" y="596"/>
                    <a:pt x="0" y="596"/>
                  </a:cubicBezTo>
                  <a:cubicBezTo>
                    <a:pt x="244" y="798"/>
                    <a:pt x="623" y="879"/>
                    <a:pt x="993" y="879"/>
                  </a:cubicBezTo>
                  <a:cubicBezTo>
                    <a:pt x="1801" y="879"/>
                    <a:pt x="2566" y="495"/>
                    <a:pt x="1789" y="149"/>
                  </a:cubicBezTo>
                  <a:cubicBezTo>
                    <a:pt x="1552"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33"/>
          <p:cNvGrpSpPr/>
          <p:nvPr/>
        </p:nvGrpSpPr>
        <p:grpSpPr>
          <a:xfrm rot="804429" flipH="1">
            <a:off x="7883269" y="567357"/>
            <a:ext cx="1091267" cy="1178392"/>
            <a:chOff x="2285779" y="3523413"/>
            <a:chExt cx="1506139" cy="1626387"/>
          </a:xfrm>
        </p:grpSpPr>
        <p:sp>
          <p:nvSpPr>
            <p:cNvPr id="1561" name="Google Shape;1561;p33"/>
            <p:cNvSpPr/>
            <p:nvPr/>
          </p:nvSpPr>
          <p:spPr>
            <a:xfrm>
              <a:off x="3129571" y="3523413"/>
              <a:ext cx="662346" cy="555205"/>
            </a:xfrm>
            <a:custGeom>
              <a:avLst/>
              <a:gdLst/>
              <a:ahLst/>
              <a:cxnLst/>
              <a:rect l="l" t="t" r="r" b="b"/>
              <a:pathLst>
                <a:path w="19022" h="15945" extrusionOk="0">
                  <a:moveTo>
                    <a:pt x="10146" y="0"/>
                  </a:moveTo>
                  <a:cubicBezTo>
                    <a:pt x="8106" y="0"/>
                    <a:pt x="5607" y="7298"/>
                    <a:pt x="5607" y="7298"/>
                  </a:cubicBezTo>
                  <a:cubicBezTo>
                    <a:pt x="6153" y="5309"/>
                    <a:pt x="6315" y="1584"/>
                    <a:pt x="5159" y="1584"/>
                  </a:cubicBezTo>
                  <a:cubicBezTo>
                    <a:pt x="5121" y="1584"/>
                    <a:pt x="5082" y="1588"/>
                    <a:pt x="5041" y="1596"/>
                  </a:cubicBezTo>
                  <a:cubicBezTo>
                    <a:pt x="3758" y="1854"/>
                    <a:pt x="3192" y="7770"/>
                    <a:pt x="3192" y="7770"/>
                  </a:cubicBezTo>
                  <a:cubicBezTo>
                    <a:pt x="3321" y="4534"/>
                    <a:pt x="1806" y="3092"/>
                    <a:pt x="888" y="3092"/>
                  </a:cubicBezTo>
                  <a:cubicBezTo>
                    <a:pt x="336" y="3092"/>
                    <a:pt x="1" y="3612"/>
                    <a:pt x="367" y="4577"/>
                  </a:cubicBezTo>
                  <a:cubicBezTo>
                    <a:pt x="1343" y="7144"/>
                    <a:pt x="991" y="10963"/>
                    <a:pt x="991" y="10963"/>
                  </a:cubicBezTo>
                  <a:lnTo>
                    <a:pt x="9185" y="15715"/>
                  </a:lnTo>
                  <a:cubicBezTo>
                    <a:pt x="9608" y="15560"/>
                    <a:pt x="10114" y="15503"/>
                    <a:pt x="10657" y="15503"/>
                  </a:cubicBezTo>
                  <a:cubicBezTo>
                    <a:pt x="12167" y="15503"/>
                    <a:pt x="13962" y="15944"/>
                    <a:pt x="15052" y="15944"/>
                  </a:cubicBezTo>
                  <a:cubicBezTo>
                    <a:pt x="15792" y="15944"/>
                    <a:pt x="16206" y="15740"/>
                    <a:pt x="15984" y="15056"/>
                  </a:cubicBezTo>
                  <a:cubicBezTo>
                    <a:pt x="15474" y="13488"/>
                    <a:pt x="12901" y="13236"/>
                    <a:pt x="11710" y="13204"/>
                  </a:cubicBezTo>
                  <a:lnTo>
                    <a:pt x="11710" y="13204"/>
                  </a:lnTo>
                  <a:cubicBezTo>
                    <a:pt x="13572" y="13181"/>
                    <a:pt x="19021" y="12971"/>
                    <a:pt x="18039" y="11305"/>
                  </a:cubicBezTo>
                  <a:cubicBezTo>
                    <a:pt x="17594" y="10551"/>
                    <a:pt x="16495" y="10316"/>
                    <a:pt x="15297" y="10316"/>
                  </a:cubicBezTo>
                  <a:cubicBezTo>
                    <a:pt x="13491" y="10316"/>
                    <a:pt x="11461" y="10850"/>
                    <a:pt x="11106" y="10948"/>
                  </a:cubicBezTo>
                  <a:lnTo>
                    <a:pt x="11106" y="10948"/>
                  </a:lnTo>
                  <a:cubicBezTo>
                    <a:pt x="11728" y="10772"/>
                    <a:pt x="17470" y="9105"/>
                    <a:pt x="16497" y="7452"/>
                  </a:cubicBezTo>
                  <a:cubicBezTo>
                    <a:pt x="16206" y="6958"/>
                    <a:pt x="15647" y="6781"/>
                    <a:pt x="14996" y="6781"/>
                  </a:cubicBezTo>
                  <a:cubicBezTo>
                    <a:pt x="13347" y="6781"/>
                    <a:pt x="11103" y="7916"/>
                    <a:pt x="11103" y="7916"/>
                  </a:cubicBezTo>
                  <a:cubicBezTo>
                    <a:pt x="11103" y="7916"/>
                    <a:pt x="16497" y="4063"/>
                    <a:pt x="15060" y="2778"/>
                  </a:cubicBezTo>
                  <a:cubicBezTo>
                    <a:pt x="14833" y="2576"/>
                    <a:pt x="14544" y="2491"/>
                    <a:pt x="14216" y="2491"/>
                  </a:cubicBezTo>
                  <a:cubicBezTo>
                    <a:pt x="12460" y="2491"/>
                    <a:pt x="9614" y="4935"/>
                    <a:pt x="9614" y="4935"/>
                  </a:cubicBezTo>
                  <a:cubicBezTo>
                    <a:pt x="9614" y="4935"/>
                    <a:pt x="12285" y="210"/>
                    <a:pt x="10230" y="4"/>
                  </a:cubicBezTo>
                  <a:cubicBezTo>
                    <a:pt x="10202" y="1"/>
                    <a:pt x="10174" y="0"/>
                    <a:pt x="10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2285779" y="3894051"/>
              <a:ext cx="1372744" cy="1255748"/>
            </a:xfrm>
            <a:custGeom>
              <a:avLst/>
              <a:gdLst/>
              <a:ahLst/>
              <a:cxnLst/>
              <a:rect l="l" t="t" r="r" b="b"/>
              <a:pathLst>
                <a:path w="39424" h="36064" extrusionOk="0">
                  <a:moveTo>
                    <a:pt x="22276" y="1"/>
                  </a:moveTo>
                  <a:cubicBezTo>
                    <a:pt x="18908" y="1"/>
                    <a:pt x="15568" y="1217"/>
                    <a:pt x="12927" y="3499"/>
                  </a:cubicBezTo>
                  <a:cubicBezTo>
                    <a:pt x="9789" y="6209"/>
                    <a:pt x="6042" y="10439"/>
                    <a:pt x="3834" y="16412"/>
                  </a:cubicBezTo>
                  <a:cubicBezTo>
                    <a:pt x="1" y="26778"/>
                    <a:pt x="12144" y="36063"/>
                    <a:pt x="20979" y="36063"/>
                  </a:cubicBezTo>
                  <a:cubicBezTo>
                    <a:pt x="22116" y="36063"/>
                    <a:pt x="23199" y="35909"/>
                    <a:pt x="24185" y="35584"/>
                  </a:cubicBezTo>
                  <a:cubicBezTo>
                    <a:pt x="32837" y="32733"/>
                    <a:pt x="39424" y="13757"/>
                    <a:pt x="35000" y="7072"/>
                  </a:cubicBezTo>
                  <a:cubicBezTo>
                    <a:pt x="33156" y="4286"/>
                    <a:pt x="30579" y="2406"/>
                    <a:pt x="27944" y="1216"/>
                  </a:cubicBezTo>
                  <a:cubicBezTo>
                    <a:pt x="26128" y="397"/>
                    <a:pt x="24197" y="1"/>
                    <a:pt x="2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a:off x="2484992" y="4369641"/>
              <a:ext cx="528568" cy="692256"/>
            </a:xfrm>
            <a:custGeom>
              <a:avLst/>
              <a:gdLst/>
              <a:ahLst/>
              <a:cxnLst/>
              <a:rect l="l" t="t" r="r" b="b"/>
              <a:pathLst>
                <a:path w="15180" h="19881" extrusionOk="0">
                  <a:moveTo>
                    <a:pt x="1696" y="1"/>
                  </a:moveTo>
                  <a:cubicBezTo>
                    <a:pt x="1695" y="1"/>
                    <a:pt x="0" y="3469"/>
                    <a:pt x="2851" y="9709"/>
                  </a:cubicBezTo>
                  <a:cubicBezTo>
                    <a:pt x="5702" y="15951"/>
                    <a:pt x="12560" y="19880"/>
                    <a:pt x="15179" y="19880"/>
                  </a:cubicBezTo>
                  <a:cubicBezTo>
                    <a:pt x="15179" y="19880"/>
                    <a:pt x="7243" y="14332"/>
                    <a:pt x="4931" y="9555"/>
                  </a:cubicBezTo>
                  <a:cubicBezTo>
                    <a:pt x="2620" y="4778"/>
                    <a:pt x="1696"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a:off x="2635212" y="4112068"/>
              <a:ext cx="587657" cy="858696"/>
            </a:xfrm>
            <a:custGeom>
              <a:avLst/>
              <a:gdLst/>
              <a:ahLst/>
              <a:cxnLst/>
              <a:rect l="l" t="t" r="r" b="b"/>
              <a:pathLst>
                <a:path w="16877" h="24661" extrusionOk="0">
                  <a:moveTo>
                    <a:pt x="1388" y="0"/>
                  </a:moveTo>
                  <a:cubicBezTo>
                    <a:pt x="1388" y="0"/>
                    <a:pt x="287" y="1216"/>
                    <a:pt x="309" y="2465"/>
                  </a:cubicBezTo>
                  <a:cubicBezTo>
                    <a:pt x="309" y="2465"/>
                    <a:pt x="1" y="7475"/>
                    <a:pt x="3238" y="13562"/>
                  </a:cubicBezTo>
                  <a:cubicBezTo>
                    <a:pt x="6422" y="19552"/>
                    <a:pt x="13327" y="24661"/>
                    <a:pt x="16715" y="24661"/>
                  </a:cubicBezTo>
                  <a:cubicBezTo>
                    <a:pt x="16770" y="24661"/>
                    <a:pt x="16823" y="24660"/>
                    <a:pt x="16876" y="24657"/>
                  </a:cubicBezTo>
                  <a:cubicBezTo>
                    <a:pt x="16876" y="24657"/>
                    <a:pt x="7784" y="17261"/>
                    <a:pt x="5164" y="12097"/>
                  </a:cubicBezTo>
                  <a:cubicBezTo>
                    <a:pt x="2543" y="6935"/>
                    <a:pt x="1388" y="0"/>
                    <a:pt x="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3"/>
            <p:cNvSpPr/>
            <p:nvPr/>
          </p:nvSpPr>
          <p:spPr>
            <a:xfrm>
              <a:off x="2832858" y="3983264"/>
              <a:ext cx="510705" cy="791528"/>
            </a:xfrm>
            <a:custGeom>
              <a:avLst/>
              <a:gdLst/>
              <a:ahLst/>
              <a:cxnLst/>
              <a:rect l="l" t="t" r="r" b="b"/>
              <a:pathLst>
                <a:path w="14667" h="22732" extrusionOk="0">
                  <a:moveTo>
                    <a:pt x="797" y="0"/>
                  </a:moveTo>
                  <a:lnTo>
                    <a:pt x="1" y="1542"/>
                  </a:lnTo>
                  <a:cubicBezTo>
                    <a:pt x="1" y="1542"/>
                    <a:pt x="181" y="7167"/>
                    <a:pt x="2570" y="12330"/>
                  </a:cubicBezTo>
                  <a:cubicBezTo>
                    <a:pt x="4958" y="17492"/>
                    <a:pt x="14667" y="22732"/>
                    <a:pt x="14667" y="22732"/>
                  </a:cubicBezTo>
                  <a:cubicBezTo>
                    <a:pt x="14667" y="22732"/>
                    <a:pt x="6191" y="15026"/>
                    <a:pt x="3494" y="9555"/>
                  </a:cubicBezTo>
                  <a:cubicBezTo>
                    <a:pt x="797" y="4084"/>
                    <a:pt x="797"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3"/>
            <p:cNvSpPr/>
            <p:nvPr/>
          </p:nvSpPr>
          <p:spPr>
            <a:xfrm>
              <a:off x="2997459" y="3921525"/>
              <a:ext cx="451929" cy="600401"/>
            </a:xfrm>
            <a:custGeom>
              <a:avLst/>
              <a:gdLst/>
              <a:ahLst/>
              <a:cxnLst/>
              <a:rect l="l" t="t" r="r" b="b"/>
              <a:pathLst>
                <a:path w="12979" h="17243" extrusionOk="0">
                  <a:moveTo>
                    <a:pt x="463" y="1"/>
                  </a:moveTo>
                  <a:lnTo>
                    <a:pt x="0" y="1388"/>
                  </a:lnTo>
                  <a:cubicBezTo>
                    <a:pt x="0" y="1388"/>
                    <a:pt x="1310" y="6704"/>
                    <a:pt x="5086" y="11636"/>
                  </a:cubicBezTo>
                  <a:cubicBezTo>
                    <a:pt x="8862" y="16568"/>
                    <a:pt x="12979" y="17243"/>
                    <a:pt x="12979" y="17243"/>
                  </a:cubicBezTo>
                  <a:cubicBezTo>
                    <a:pt x="12979" y="17243"/>
                    <a:pt x="6550" y="11405"/>
                    <a:pt x="4470" y="7937"/>
                  </a:cubicBezTo>
                  <a:cubicBezTo>
                    <a:pt x="2390" y="4470"/>
                    <a:pt x="463"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3223415" y="3999351"/>
              <a:ext cx="216023" cy="276366"/>
            </a:xfrm>
            <a:custGeom>
              <a:avLst/>
              <a:gdLst/>
              <a:ahLst/>
              <a:cxnLst/>
              <a:rect l="l" t="t" r="r" b="b"/>
              <a:pathLst>
                <a:path w="6204" h="7937" extrusionOk="0">
                  <a:moveTo>
                    <a:pt x="0" y="0"/>
                  </a:moveTo>
                  <a:lnTo>
                    <a:pt x="6204" y="7937"/>
                  </a:lnTo>
                  <a:cubicBezTo>
                    <a:pt x="6204" y="7937"/>
                    <a:pt x="4410" y="30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3"/>
            <p:cNvSpPr/>
            <p:nvPr/>
          </p:nvSpPr>
          <p:spPr>
            <a:xfrm>
              <a:off x="2443311" y="4626901"/>
              <a:ext cx="888119" cy="124064"/>
            </a:xfrm>
            <a:custGeom>
              <a:avLst/>
              <a:gdLst/>
              <a:ahLst/>
              <a:cxnLst/>
              <a:rect l="l" t="t" r="r" b="b"/>
              <a:pathLst>
                <a:path w="25506" h="3563" extrusionOk="0">
                  <a:moveTo>
                    <a:pt x="1" y="1"/>
                  </a:moveTo>
                  <a:cubicBezTo>
                    <a:pt x="1" y="1"/>
                    <a:pt x="4393" y="2759"/>
                    <a:pt x="12403" y="3469"/>
                  </a:cubicBezTo>
                  <a:cubicBezTo>
                    <a:pt x="13128" y="3533"/>
                    <a:pt x="13830" y="3562"/>
                    <a:pt x="14506" y="3562"/>
                  </a:cubicBezTo>
                  <a:cubicBezTo>
                    <a:pt x="21293" y="3562"/>
                    <a:pt x="25505" y="618"/>
                    <a:pt x="25506" y="618"/>
                  </a:cubicBezTo>
                  <a:lnTo>
                    <a:pt x="25506" y="618"/>
                  </a:lnTo>
                  <a:cubicBezTo>
                    <a:pt x="22594" y="1398"/>
                    <a:pt x="19233" y="1676"/>
                    <a:pt x="15926" y="1676"/>
                  </a:cubicBezTo>
                  <a:cubicBezTo>
                    <a:pt x="7800" y="16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3"/>
            <p:cNvSpPr/>
            <p:nvPr/>
          </p:nvSpPr>
          <p:spPr>
            <a:xfrm>
              <a:off x="2468522" y="4400284"/>
              <a:ext cx="1010685" cy="141160"/>
            </a:xfrm>
            <a:custGeom>
              <a:avLst/>
              <a:gdLst/>
              <a:ahLst/>
              <a:cxnLst/>
              <a:rect l="l" t="t" r="r" b="b"/>
              <a:pathLst>
                <a:path w="29026" h="4054" extrusionOk="0">
                  <a:moveTo>
                    <a:pt x="1" y="1"/>
                  </a:moveTo>
                  <a:cubicBezTo>
                    <a:pt x="1" y="1"/>
                    <a:pt x="5001" y="3140"/>
                    <a:pt x="14115" y="3947"/>
                  </a:cubicBezTo>
                  <a:cubicBezTo>
                    <a:pt x="14942" y="4020"/>
                    <a:pt x="15741" y="4053"/>
                    <a:pt x="16511" y="4053"/>
                  </a:cubicBezTo>
                  <a:cubicBezTo>
                    <a:pt x="24234" y="4053"/>
                    <a:pt x="29025" y="703"/>
                    <a:pt x="29025" y="703"/>
                  </a:cubicBezTo>
                  <a:lnTo>
                    <a:pt x="29025" y="703"/>
                  </a:lnTo>
                  <a:cubicBezTo>
                    <a:pt x="25712" y="1591"/>
                    <a:pt x="21887" y="1907"/>
                    <a:pt x="18124" y="1907"/>
                  </a:cubicBezTo>
                  <a:cubicBezTo>
                    <a:pt x="8877" y="190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3"/>
            <p:cNvSpPr/>
            <p:nvPr/>
          </p:nvSpPr>
          <p:spPr>
            <a:xfrm>
              <a:off x="2630859" y="4179134"/>
              <a:ext cx="835262" cy="116647"/>
            </a:xfrm>
            <a:custGeom>
              <a:avLst/>
              <a:gdLst/>
              <a:ahLst/>
              <a:cxnLst/>
              <a:rect l="l" t="t" r="r" b="b"/>
              <a:pathLst>
                <a:path w="23988" h="3350" extrusionOk="0">
                  <a:moveTo>
                    <a:pt x="1" y="0"/>
                  </a:moveTo>
                  <a:cubicBezTo>
                    <a:pt x="1" y="1"/>
                    <a:pt x="4133" y="2595"/>
                    <a:pt x="11666" y="3261"/>
                  </a:cubicBezTo>
                  <a:cubicBezTo>
                    <a:pt x="12348" y="3322"/>
                    <a:pt x="13008" y="3349"/>
                    <a:pt x="13643" y="3349"/>
                  </a:cubicBezTo>
                  <a:cubicBezTo>
                    <a:pt x="20026" y="3349"/>
                    <a:pt x="23987" y="581"/>
                    <a:pt x="23987" y="581"/>
                  </a:cubicBezTo>
                  <a:lnTo>
                    <a:pt x="23987" y="581"/>
                  </a:lnTo>
                  <a:cubicBezTo>
                    <a:pt x="21249" y="1315"/>
                    <a:pt x="18088" y="1575"/>
                    <a:pt x="14978" y="1575"/>
                  </a:cubicBezTo>
                  <a:cubicBezTo>
                    <a:pt x="7336" y="157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3"/>
            <p:cNvSpPr/>
            <p:nvPr/>
          </p:nvSpPr>
          <p:spPr>
            <a:xfrm>
              <a:off x="2784630" y="3999351"/>
              <a:ext cx="558931" cy="90149"/>
            </a:xfrm>
            <a:custGeom>
              <a:avLst/>
              <a:gdLst/>
              <a:ahLst/>
              <a:cxnLst/>
              <a:rect l="l" t="t" r="r" b="b"/>
              <a:pathLst>
                <a:path w="16052" h="2589" extrusionOk="0">
                  <a:moveTo>
                    <a:pt x="1" y="0"/>
                  </a:moveTo>
                  <a:cubicBezTo>
                    <a:pt x="1" y="0"/>
                    <a:pt x="2764" y="2005"/>
                    <a:pt x="7806" y="2521"/>
                  </a:cubicBezTo>
                  <a:cubicBezTo>
                    <a:pt x="8263" y="2568"/>
                    <a:pt x="8704" y="2589"/>
                    <a:pt x="9129" y="2589"/>
                  </a:cubicBezTo>
                  <a:cubicBezTo>
                    <a:pt x="13402" y="2589"/>
                    <a:pt x="16052" y="449"/>
                    <a:pt x="16052" y="449"/>
                  </a:cubicBezTo>
                  <a:lnTo>
                    <a:pt x="16052" y="449"/>
                  </a:lnTo>
                  <a:cubicBezTo>
                    <a:pt x="14219" y="1016"/>
                    <a:pt x="12104" y="1217"/>
                    <a:pt x="10023" y="1217"/>
                  </a:cubicBezTo>
                  <a:cubicBezTo>
                    <a:pt x="4909" y="121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3"/>
            <p:cNvSpPr/>
            <p:nvPr/>
          </p:nvSpPr>
          <p:spPr>
            <a:xfrm>
              <a:off x="2508079" y="4835550"/>
              <a:ext cx="800721" cy="111842"/>
            </a:xfrm>
            <a:custGeom>
              <a:avLst/>
              <a:gdLst/>
              <a:ahLst/>
              <a:cxnLst/>
              <a:rect l="l" t="t" r="r" b="b"/>
              <a:pathLst>
                <a:path w="22996" h="3212" extrusionOk="0">
                  <a:moveTo>
                    <a:pt x="0" y="1"/>
                  </a:moveTo>
                  <a:lnTo>
                    <a:pt x="0" y="1"/>
                  </a:lnTo>
                  <a:cubicBezTo>
                    <a:pt x="1" y="1"/>
                    <a:pt x="3961" y="2487"/>
                    <a:pt x="11183" y="3127"/>
                  </a:cubicBezTo>
                  <a:cubicBezTo>
                    <a:pt x="11837" y="3185"/>
                    <a:pt x="12469" y="3211"/>
                    <a:pt x="13078" y="3211"/>
                  </a:cubicBezTo>
                  <a:cubicBezTo>
                    <a:pt x="19198" y="3211"/>
                    <a:pt x="22995" y="557"/>
                    <a:pt x="22995" y="557"/>
                  </a:cubicBezTo>
                  <a:lnTo>
                    <a:pt x="22995" y="557"/>
                  </a:lnTo>
                  <a:cubicBezTo>
                    <a:pt x="20370" y="1260"/>
                    <a:pt x="17340" y="1510"/>
                    <a:pt x="14358" y="1510"/>
                  </a:cubicBezTo>
                  <a:cubicBezTo>
                    <a:pt x="7032" y="1510"/>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3"/>
            <p:cNvSpPr/>
            <p:nvPr/>
          </p:nvSpPr>
          <p:spPr>
            <a:xfrm>
              <a:off x="3111151" y="4184600"/>
              <a:ext cx="255126" cy="233329"/>
            </a:xfrm>
            <a:custGeom>
              <a:avLst/>
              <a:gdLst/>
              <a:ahLst/>
              <a:cxnLst/>
              <a:rect l="l" t="t" r="r" b="b"/>
              <a:pathLst>
                <a:path w="7327" h="6701" extrusionOk="0">
                  <a:moveTo>
                    <a:pt x="3699" y="1"/>
                  </a:moveTo>
                  <a:cubicBezTo>
                    <a:pt x="2259" y="1"/>
                    <a:pt x="927" y="972"/>
                    <a:pt x="506" y="2454"/>
                  </a:cubicBezTo>
                  <a:cubicBezTo>
                    <a:pt x="0" y="4235"/>
                    <a:pt x="1004" y="6081"/>
                    <a:pt x="2747" y="6578"/>
                  </a:cubicBezTo>
                  <a:cubicBezTo>
                    <a:pt x="3041" y="6661"/>
                    <a:pt x="3337" y="6701"/>
                    <a:pt x="3628" y="6701"/>
                  </a:cubicBezTo>
                  <a:cubicBezTo>
                    <a:pt x="5068" y="6701"/>
                    <a:pt x="6400" y="5730"/>
                    <a:pt x="6821" y="4248"/>
                  </a:cubicBezTo>
                  <a:cubicBezTo>
                    <a:pt x="7327" y="2465"/>
                    <a:pt x="6323" y="619"/>
                    <a:pt x="4580" y="124"/>
                  </a:cubicBezTo>
                  <a:cubicBezTo>
                    <a:pt x="4286" y="40"/>
                    <a:pt x="3990" y="1"/>
                    <a:pt x="3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3"/>
            <p:cNvSpPr/>
            <p:nvPr/>
          </p:nvSpPr>
          <p:spPr>
            <a:xfrm>
              <a:off x="2814646" y="4110327"/>
              <a:ext cx="255231" cy="233712"/>
            </a:xfrm>
            <a:custGeom>
              <a:avLst/>
              <a:gdLst/>
              <a:ahLst/>
              <a:cxnLst/>
              <a:rect l="l" t="t" r="r" b="b"/>
              <a:pathLst>
                <a:path w="7330" h="6712" extrusionOk="0">
                  <a:moveTo>
                    <a:pt x="3704" y="1"/>
                  </a:moveTo>
                  <a:cubicBezTo>
                    <a:pt x="2264" y="1"/>
                    <a:pt x="930" y="974"/>
                    <a:pt x="508" y="2459"/>
                  </a:cubicBezTo>
                  <a:cubicBezTo>
                    <a:pt x="1" y="4245"/>
                    <a:pt x="1003" y="6094"/>
                    <a:pt x="2747" y="6589"/>
                  </a:cubicBezTo>
                  <a:cubicBezTo>
                    <a:pt x="3040" y="6672"/>
                    <a:pt x="3335" y="6712"/>
                    <a:pt x="3626" y="6712"/>
                  </a:cubicBezTo>
                  <a:cubicBezTo>
                    <a:pt x="5066" y="6712"/>
                    <a:pt x="6401" y="5738"/>
                    <a:pt x="6822" y="4253"/>
                  </a:cubicBezTo>
                  <a:cubicBezTo>
                    <a:pt x="7329" y="2468"/>
                    <a:pt x="6327" y="619"/>
                    <a:pt x="4583" y="124"/>
                  </a:cubicBezTo>
                  <a:cubicBezTo>
                    <a:pt x="4290" y="40"/>
                    <a:pt x="3995" y="1"/>
                    <a:pt x="3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3"/>
            <p:cNvSpPr/>
            <p:nvPr/>
          </p:nvSpPr>
          <p:spPr>
            <a:xfrm>
              <a:off x="3155931" y="4220641"/>
              <a:ext cx="188237" cy="178244"/>
            </a:xfrm>
            <a:custGeom>
              <a:avLst/>
              <a:gdLst/>
              <a:ahLst/>
              <a:cxnLst/>
              <a:rect l="l" t="t" r="r" b="b"/>
              <a:pathLst>
                <a:path w="5406" h="5119" extrusionOk="0">
                  <a:moveTo>
                    <a:pt x="2742" y="1"/>
                  </a:moveTo>
                  <a:cubicBezTo>
                    <a:pt x="1627" y="1"/>
                    <a:pt x="602" y="736"/>
                    <a:pt x="283" y="1861"/>
                  </a:cubicBezTo>
                  <a:cubicBezTo>
                    <a:pt x="1" y="2857"/>
                    <a:pt x="345" y="3924"/>
                    <a:pt x="1157" y="4567"/>
                  </a:cubicBezTo>
                  <a:cubicBezTo>
                    <a:pt x="1619" y="4932"/>
                    <a:pt x="2180" y="5118"/>
                    <a:pt x="2744" y="5118"/>
                  </a:cubicBezTo>
                  <a:cubicBezTo>
                    <a:pt x="3172" y="5118"/>
                    <a:pt x="3601" y="5011"/>
                    <a:pt x="3990" y="4794"/>
                  </a:cubicBezTo>
                  <a:cubicBezTo>
                    <a:pt x="4894" y="4291"/>
                    <a:pt x="5405" y="3292"/>
                    <a:pt x="5286" y="2265"/>
                  </a:cubicBezTo>
                  <a:cubicBezTo>
                    <a:pt x="5166" y="1236"/>
                    <a:pt x="4438" y="382"/>
                    <a:pt x="3444" y="99"/>
                  </a:cubicBezTo>
                  <a:cubicBezTo>
                    <a:pt x="3210" y="32"/>
                    <a:pt x="2974" y="1"/>
                    <a:pt x="2742"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3"/>
            <p:cNvSpPr/>
            <p:nvPr/>
          </p:nvSpPr>
          <p:spPr>
            <a:xfrm>
              <a:off x="3187201" y="4244458"/>
              <a:ext cx="84508" cy="80016"/>
            </a:xfrm>
            <a:custGeom>
              <a:avLst/>
              <a:gdLst/>
              <a:ahLst/>
              <a:cxnLst/>
              <a:rect l="l" t="t" r="r" b="b"/>
              <a:pathLst>
                <a:path w="2427" h="2298" extrusionOk="0">
                  <a:moveTo>
                    <a:pt x="1232" y="1"/>
                  </a:moveTo>
                  <a:cubicBezTo>
                    <a:pt x="732" y="1"/>
                    <a:pt x="272" y="330"/>
                    <a:pt x="128" y="835"/>
                  </a:cubicBezTo>
                  <a:cubicBezTo>
                    <a:pt x="0" y="1282"/>
                    <a:pt x="155" y="1761"/>
                    <a:pt x="520" y="2050"/>
                  </a:cubicBezTo>
                  <a:cubicBezTo>
                    <a:pt x="727" y="2214"/>
                    <a:pt x="979" y="2298"/>
                    <a:pt x="1232" y="2298"/>
                  </a:cubicBezTo>
                  <a:cubicBezTo>
                    <a:pt x="1424" y="2298"/>
                    <a:pt x="1616" y="2250"/>
                    <a:pt x="1791" y="2153"/>
                  </a:cubicBezTo>
                  <a:cubicBezTo>
                    <a:pt x="2197" y="1927"/>
                    <a:pt x="2427" y="1478"/>
                    <a:pt x="2373" y="1016"/>
                  </a:cubicBezTo>
                  <a:cubicBezTo>
                    <a:pt x="2320" y="555"/>
                    <a:pt x="1993" y="171"/>
                    <a:pt x="1546" y="45"/>
                  </a:cubicBezTo>
                  <a:cubicBezTo>
                    <a:pt x="1441" y="15"/>
                    <a:pt x="1336" y="1"/>
                    <a:pt x="1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3"/>
            <p:cNvSpPr/>
            <p:nvPr/>
          </p:nvSpPr>
          <p:spPr>
            <a:xfrm>
              <a:off x="2858905" y="4136338"/>
              <a:ext cx="188272" cy="178209"/>
            </a:xfrm>
            <a:custGeom>
              <a:avLst/>
              <a:gdLst/>
              <a:ahLst/>
              <a:cxnLst/>
              <a:rect l="l" t="t" r="r" b="b"/>
              <a:pathLst>
                <a:path w="5407" h="5118" extrusionOk="0">
                  <a:moveTo>
                    <a:pt x="2744" y="0"/>
                  </a:moveTo>
                  <a:cubicBezTo>
                    <a:pt x="1629" y="0"/>
                    <a:pt x="604" y="735"/>
                    <a:pt x="284" y="1860"/>
                  </a:cubicBezTo>
                  <a:cubicBezTo>
                    <a:pt x="1" y="2856"/>
                    <a:pt x="346" y="3924"/>
                    <a:pt x="1157" y="4566"/>
                  </a:cubicBezTo>
                  <a:cubicBezTo>
                    <a:pt x="1619" y="4931"/>
                    <a:pt x="2181" y="5118"/>
                    <a:pt x="2745" y="5118"/>
                  </a:cubicBezTo>
                  <a:cubicBezTo>
                    <a:pt x="3173" y="5118"/>
                    <a:pt x="3602" y="5011"/>
                    <a:pt x="3992" y="4794"/>
                  </a:cubicBezTo>
                  <a:cubicBezTo>
                    <a:pt x="4895" y="4290"/>
                    <a:pt x="5407" y="3291"/>
                    <a:pt x="5287" y="2264"/>
                  </a:cubicBezTo>
                  <a:cubicBezTo>
                    <a:pt x="5166" y="1235"/>
                    <a:pt x="4440" y="381"/>
                    <a:pt x="3445" y="98"/>
                  </a:cubicBezTo>
                  <a:cubicBezTo>
                    <a:pt x="3211" y="32"/>
                    <a:pt x="2976" y="0"/>
                    <a:pt x="274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3"/>
            <p:cNvSpPr/>
            <p:nvPr/>
          </p:nvSpPr>
          <p:spPr>
            <a:xfrm>
              <a:off x="2890244" y="4160121"/>
              <a:ext cx="84508" cy="79982"/>
            </a:xfrm>
            <a:custGeom>
              <a:avLst/>
              <a:gdLst/>
              <a:ahLst/>
              <a:cxnLst/>
              <a:rect l="l" t="t" r="r" b="b"/>
              <a:pathLst>
                <a:path w="2427" h="2297" extrusionOk="0">
                  <a:moveTo>
                    <a:pt x="1231" y="0"/>
                  </a:moveTo>
                  <a:cubicBezTo>
                    <a:pt x="731" y="0"/>
                    <a:pt x="271" y="330"/>
                    <a:pt x="127" y="835"/>
                  </a:cubicBezTo>
                  <a:cubicBezTo>
                    <a:pt x="1" y="1282"/>
                    <a:pt x="155" y="1761"/>
                    <a:pt x="519" y="2050"/>
                  </a:cubicBezTo>
                  <a:cubicBezTo>
                    <a:pt x="727" y="2213"/>
                    <a:pt x="979" y="2297"/>
                    <a:pt x="1232" y="2297"/>
                  </a:cubicBezTo>
                  <a:cubicBezTo>
                    <a:pt x="1424" y="2297"/>
                    <a:pt x="1617" y="2249"/>
                    <a:pt x="1792" y="2152"/>
                  </a:cubicBezTo>
                  <a:cubicBezTo>
                    <a:pt x="2196" y="1926"/>
                    <a:pt x="2426" y="1477"/>
                    <a:pt x="2372" y="1015"/>
                  </a:cubicBezTo>
                  <a:cubicBezTo>
                    <a:pt x="2319" y="554"/>
                    <a:pt x="1993" y="172"/>
                    <a:pt x="1546" y="44"/>
                  </a:cubicBezTo>
                  <a:cubicBezTo>
                    <a:pt x="1441" y="14"/>
                    <a:pt x="1335" y="0"/>
                    <a:pt x="1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3"/>
            <p:cNvSpPr/>
            <p:nvPr/>
          </p:nvSpPr>
          <p:spPr>
            <a:xfrm>
              <a:off x="2965771" y="4394503"/>
              <a:ext cx="171140" cy="152059"/>
            </a:xfrm>
            <a:custGeom>
              <a:avLst/>
              <a:gdLst/>
              <a:ahLst/>
              <a:cxnLst/>
              <a:rect l="l" t="t" r="r" b="b"/>
              <a:pathLst>
                <a:path w="4915" h="4367" extrusionOk="0">
                  <a:moveTo>
                    <a:pt x="104" y="0"/>
                  </a:moveTo>
                  <a:cubicBezTo>
                    <a:pt x="33" y="493"/>
                    <a:pt x="1" y="992"/>
                    <a:pt x="9" y="1491"/>
                  </a:cubicBezTo>
                  <a:cubicBezTo>
                    <a:pt x="19" y="2375"/>
                    <a:pt x="165" y="3412"/>
                    <a:pt x="743" y="3898"/>
                  </a:cubicBezTo>
                  <a:cubicBezTo>
                    <a:pt x="1087" y="4191"/>
                    <a:pt x="1551" y="4366"/>
                    <a:pt x="2048" y="4366"/>
                  </a:cubicBezTo>
                  <a:cubicBezTo>
                    <a:pt x="2896" y="4366"/>
                    <a:pt x="3843" y="3854"/>
                    <a:pt x="4462" y="2537"/>
                  </a:cubicBezTo>
                  <a:cubicBezTo>
                    <a:pt x="4647" y="2150"/>
                    <a:pt x="4798" y="1691"/>
                    <a:pt x="4914" y="1157"/>
                  </a:cubicBez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3"/>
            <p:cNvSpPr/>
            <p:nvPr/>
          </p:nvSpPr>
          <p:spPr>
            <a:xfrm>
              <a:off x="3194304" y="4065581"/>
              <a:ext cx="141926" cy="55016"/>
            </a:xfrm>
            <a:custGeom>
              <a:avLst/>
              <a:gdLst/>
              <a:ahLst/>
              <a:cxnLst/>
              <a:rect l="l" t="t" r="r" b="b"/>
              <a:pathLst>
                <a:path w="4076" h="1580" extrusionOk="0">
                  <a:moveTo>
                    <a:pt x="2014" y="0"/>
                  </a:moveTo>
                  <a:cubicBezTo>
                    <a:pt x="1887" y="0"/>
                    <a:pt x="1753" y="10"/>
                    <a:pt x="1611" y="30"/>
                  </a:cubicBezTo>
                  <a:cubicBezTo>
                    <a:pt x="1" y="262"/>
                    <a:pt x="1891" y="1580"/>
                    <a:pt x="3363" y="1580"/>
                  </a:cubicBezTo>
                  <a:cubicBezTo>
                    <a:pt x="3621" y="1580"/>
                    <a:pt x="3865" y="1540"/>
                    <a:pt x="4075" y="1447"/>
                  </a:cubicBezTo>
                  <a:cubicBezTo>
                    <a:pt x="4075" y="1447"/>
                    <a:pt x="3585" y="0"/>
                    <a:pt x="201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3"/>
            <p:cNvSpPr/>
            <p:nvPr/>
          </p:nvSpPr>
          <p:spPr>
            <a:xfrm>
              <a:off x="2941710" y="3993849"/>
              <a:ext cx="141926" cy="55050"/>
            </a:xfrm>
            <a:custGeom>
              <a:avLst/>
              <a:gdLst/>
              <a:ahLst/>
              <a:cxnLst/>
              <a:rect l="l" t="t" r="r" b="b"/>
              <a:pathLst>
                <a:path w="4076" h="1581" extrusionOk="0">
                  <a:moveTo>
                    <a:pt x="2014" y="1"/>
                  </a:moveTo>
                  <a:cubicBezTo>
                    <a:pt x="1887" y="1"/>
                    <a:pt x="1753" y="10"/>
                    <a:pt x="1611" y="31"/>
                  </a:cubicBezTo>
                  <a:cubicBezTo>
                    <a:pt x="1" y="263"/>
                    <a:pt x="1891" y="1580"/>
                    <a:pt x="3363" y="1580"/>
                  </a:cubicBezTo>
                  <a:cubicBezTo>
                    <a:pt x="3620" y="1580"/>
                    <a:pt x="3865" y="1540"/>
                    <a:pt x="4076" y="1447"/>
                  </a:cubicBezTo>
                  <a:cubicBezTo>
                    <a:pt x="4076" y="1447"/>
                    <a:pt x="3585" y="1"/>
                    <a:pt x="20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33"/>
          <p:cNvSpPr/>
          <p:nvPr/>
        </p:nvSpPr>
        <p:spPr>
          <a:xfrm rot="-3713999">
            <a:off x="8594029" y="1284964"/>
            <a:ext cx="110188" cy="11018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grpSp>
        <p:nvGrpSpPr>
          <p:cNvPr id="1583" name="Google Shape;1583;p33"/>
          <p:cNvGrpSpPr/>
          <p:nvPr/>
        </p:nvGrpSpPr>
        <p:grpSpPr>
          <a:xfrm>
            <a:off x="221148" y="222929"/>
            <a:ext cx="8502525" cy="4668304"/>
            <a:chOff x="221148" y="222929"/>
            <a:chExt cx="8502525" cy="4668304"/>
          </a:xfrm>
        </p:grpSpPr>
        <p:sp>
          <p:nvSpPr>
            <p:cNvPr id="1584" name="Google Shape;1584;p33"/>
            <p:cNvSpPr/>
            <p:nvPr/>
          </p:nvSpPr>
          <p:spPr>
            <a:xfrm rot="-4114101">
              <a:off x="7239071" y="405897"/>
              <a:ext cx="327929" cy="323257"/>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3"/>
            <p:cNvSpPr/>
            <p:nvPr/>
          </p:nvSpPr>
          <p:spPr>
            <a:xfrm rot="-3713999">
              <a:off x="240604" y="2230014"/>
              <a:ext cx="110188" cy="110188"/>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86" name="Google Shape;1586;p33"/>
            <p:cNvSpPr/>
            <p:nvPr/>
          </p:nvSpPr>
          <p:spPr>
            <a:xfrm rot="-3713999">
              <a:off x="6578029" y="310251"/>
              <a:ext cx="110188" cy="11018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87" name="Google Shape;1587;p33"/>
            <p:cNvSpPr/>
            <p:nvPr/>
          </p:nvSpPr>
          <p:spPr>
            <a:xfrm rot="-3713999">
              <a:off x="7962079" y="4553414"/>
              <a:ext cx="110188" cy="11018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88" name="Google Shape;1588;p33"/>
            <p:cNvSpPr/>
            <p:nvPr/>
          </p:nvSpPr>
          <p:spPr>
            <a:xfrm rot="-3713999">
              <a:off x="8594029" y="2756714"/>
              <a:ext cx="110188" cy="110188"/>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89" name="Google Shape;1589;p33"/>
            <p:cNvSpPr/>
            <p:nvPr/>
          </p:nvSpPr>
          <p:spPr>
            <a:xfrm rot="-3713999">
              <a:off x="6355654" y="4713964"/>
              <a:ext cx="110188" cy="11018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90" name="Google Shape;1590;p33"/>
            <p:cNvSpPr/>
            <p:nvPr/>
          </p:nvSpPr>
          <p:spPr>
            <a:xfrm rot="-3713999">
              <a:off x="3764854" y="4569114"/>
              <a:ext cx="110188" cy="11018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91" name="Google Shape;1591;p33"/>
            <p:cNvSpPr/>
            <p:nvPr/>
          </p:nvSpPr>
          <p:spPr>
            <a:xfrm rot="-3713999">
              <a:off x="1393129" y="4761589"/>
              <a:ext cx="110188" cy="11018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592" name="Google Shape;1592;p33"/>
            <p:cNvSpPr/>
            <p:nvPr/>
          </p:nvSpPr>
          <p:spPr>
            <a:xfrm rot="-4113905">
              <a:off x="981985" y="295158"/>
              <a:ext cx="473161" cy="46642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rot="-4113866">
              <a:off x="602613" y="797567"/>
              <a:ext cx="171154" cy="19324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grpSp>
        <p:nvGrpSpPr>
          <p:cNvPr id="55" name="Google Shape;55;p3"/>
          <p:cNvGrpSpPr/>
          <p:nvPr/>
        </p:nvGrpSpPr>
        <p:grpSpPr>
          <a:xfrm>
            <a:off x="-8650" y="-622"/>
            <a:ext cx="9151396" cy="5145172"/>
            <a:chOff x="-8650" y="-622"/>
            <a:chExt cx="9151396" cy="5145172"/>
          </a:xfrm>
        </p:grpSpPr>
        <p:sp>
          <p:nvSpPr>
            <p:cNvPr id="56" name="Google Shape;56;p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3"/>
          <p:cNvSpPr txBox="1">
            <a:spLocks noGrp="1"/>
          </p:cNvSpPr>
          <p:nvPr>
            <p:ph type="title"/>
          </p:nvPr>
        </p:nvSpPr>
        <p:spPr>
          <a:xfrm>
            <a:off x="720000" y="2229372"/>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9" name="Google Shape;99;p3"/>
          <p:cNvSpPr txBox="1">
            <a:spLocks noGrp="1"/>
          </p:cNvSpPr>
          <p:nvPr>
            <p:ph type="title" idx="2" hasCustomPrompt="1"/>
          </p:nvPr>
        </p:nvSpPr>
        <p:spPr>
          <a:xfrm>
            <a:off x="2996550" y="689724"/>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accent5"/>
                </a:solidFill>
                <a:latin typeface="Quicksand SemiBold"/>
                <a:ea typeface="Quicksand SemiBold"/>
                <a:cs typeface="Quicksand SemiBold"/>
                <a:sym typeface="Quicksand Semi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3"/>
          <p:cNvSpPr txBox="1">
            <a:spLocks noGrp="1"/>
          </p:cNvSpPr>
          <p:nvPr>
            <p:ph type="subTitle" idx="1"/>
          </p:nvPr>
        </p:nvSpPr>
        <p:spPr>
          <a:xfrm>
            <a:off x="2243700" y="4049983"/>
            <a:ext cx="4961400" cy="480000"/>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grpSp>
        <p:nvGrpSpPr>
          <p:cNvPr id="102" name="Google Shape;102;p4"/>
          <p:cNvGrpSpPr/>
          <p:nvPr/>
        </p:nvGrpSpPr>
        <p:grpSpPr>
          <a:xfrm>
            <a:off x="-8650" y="-622"/>
            <a:ext cx="9151396" cy="5145172"/>
            <a:chOff x="-8650" y="-622"/>
            <a:chExt cx="9151396" cy="5145172"/>
          </a:xfrm>
        </p:grpSpPr>
        <p:sp>
          <p:nvSpPr>
            <p:cNvPr id="103" name="Google Shape;103;p4"/>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46" name="Google Shape;146;p4"/>
          <p:cNvSpPr txBox="1">
            <a:spLocks noGrp="1"/>
          </p:cNvSpPr>
          <p:nvPr>
            <p:ph type="title"/>
          </p:nvPr>
        </p:nvSpPr>
        <p:spPr>
          <a:xfrm>
            <a:off x="720000" y="532925"/>
            <a:ext cx="77040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3"/>
        <p:cNvGrpSpPr/>
        <p:nvPr/>
      </p:nvGrpSpPr>
      <p:grpSpPr>
        <a:xfrm>
          <a:off x="0" y="0"/>
          <a:ext cx="0" cy="0"/>
          <a:chOff x="0" y="0"/>
          <a:chExt cx="0" cy="0"/>
        </a:xfrm>
      </p:grpSpPr>
      <p:grpSp>
        <p:nvGrpSpPr>
          <p:cNvPr id="244" name="Google Shape;244;p7"/>
          <p:cNvGrpSpPr/>
          <p:nvPr/>
        </p:nvGrpSpPr>
        <p:grpSpPr>
          <a:xfrm>
            <a:off x="-8650" y="-622"/>
            <a:ext cx="9151396" cy="5145172"/>
            <a:chOff x="-8650" y="-622"/>
            <a:chExt cx="9151396" cy="5145172"/>
          </a:xfrm>
        </p:grpSpPr>
        <p:sp>
          <p:nvSpPr>
            <p:cNvPr id="245" name="Google Shape;245;p7"/>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7"/>
          <p:cNvSpPr txBox="1">
            <a:spLocks noGrp="1"/>
          </p:cNvSpPr>
          <p:nvPr>
            <p:ph type="body" idx="1"/>
          </p:nvPr>
        </p:nvSpPr>
        <p:spPr>
          <a:xfrm>
            <a:off x="720000" y="1381125"/>
            <a:ext cx="4042500" cy="3227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88" name="Google Shape;288;p7"/>
          <p:cNvSpPr txBox="1">
            <a:spLocks noGrp="1"/>
          </p:cNvSpPr>
          <p:nvPr>
            <p:ph type="title"/>
          </p:nvPr>
        </p:nvSpPr>
        <p:spPr>
          <a:xfrm>
            <a:off x="720000" y="532925"/>
            <a:ext cx="77040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4"/>
        <p:cNvGrpSpPr/>
        <p:nvPr/>
      </p:nvGrpSpPr>
      <p:grpSpPr>
        <a:xfrm>
          <a:off x="0" y="0"/>
          <a:ext cx="0" cy="0"/>
          <a:chOff x="0" y="0"/>
          <a:chExt cx="0" cy="0"/>
        </a:xfrm>
      </p:grpSpPr>
      <p:grpSp>
        <p:nvGrpSpPr>
          <p:cNvPr id="335" name="Google Shape;335;p9"/>
          <p:cNvGrpSpPr/>
          <p:nvPr/>
        </p:nvGrpSpPr>
        <p:grpSpPr>
          <a:xfrm>
            <a:off x="-8650" y="-622"/>
            <a:ext cx="9151396" cy="5145172"/>
            <a:chOff x="-8650" y="-622"/>
            <a:chExt cx="9151396" cy="5145172"/>
          </a:xfrm>
        </p:grpSpPr>
        <p:sp>
          <p:nvSpPr>
            <p:cNvPr id="336" name="Google Shape;336;p9"/>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9"/>
          <p:cNvSpPr txBox="1">
            <a:spLocks noGrp="1"/>
          </p:cNvSpPr>
          <p:nvPr>
            <p:ph type="title"/>
          </p:nvPr>
        </p:nvSpPr>
        <p:spPr>
          <a:xfrm>
            <a:off x="1381498" y="2229372"/>
            <a:ext cx="3638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600">
                <a:solidFill>
                  <a:schemeClr val="accen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79" name="Google Shape;379;p9"/>
          <p:cNvSpPr txBox="1">
            <a:spLocks noGrp="1"/>
          </p:cNvSpPr>
          <p:nvPr>
            <p:ph type="title" idx="2" hasCustomPrompt="1"/>
          </p:nvPr>
        </p:nvSpPr>
        <p:spPr>
          <a:xfrm>
            <a:off x="1625248" y="689724"/>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80" name="Google Shape;380;p9"/>
          <p:cNvSpPr txBox="1">
            <a:spLocks noGrp="1"/>
          </p:cNvSpPr>
          <p:nvPr>
            <p:ph type="subTitle" idx="1"/>
          </p:nvPr>
        </p:nvSpPr>
        <p:spPr>
          <a:xfrm>
            <a:off x="719998" y="3897583"/>
            <a:ext cx="4961400" cy="480000"/>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3"/>
        <p:cNvGrpSpPr/>
        <p:nvPr/>
      </p:nvGrpSpPr>
      <p:grpSpPr>
        <a:xfrm>
          <a:off x="0" y="0"/>
          <a:ext cx="0" cy="0"/>
          <a:chOff x="0" y="0"/>
          <a:chExt cx="0" cy="0"/>
        </a:xfrm>
      </p:grpSpPr>
      <p:grpSp>
        <p:nvGrpSpPr>
          <p:cNvPr id="384" name="Google Shape;384;p11"/>
          <p:cNvGrpSpPr/>
          <p:nvPr/>
        </p:nvGrpSpPr>
        <p:grpSpPr>
          <a:xfrm>
            <a:off x="-8650" y="-622"/>
            <a:ext cx="9151396" cy="5145172"/>
            <a:chOff x="-8650" y="-622"/>
            <a:chExt cx="9151396" cy="5145172"/>
          </a:xfrm>
        </p:grpSpPr>
        <p:sp>
          <p:nvSpPr>
            <p:cNvPr id="385" name="Google Shape;385;p11"/>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1"/>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11"/>
          <p:cNvSpPr txBox="1">
            <a:spLocks noGrp="1"/>
          </p:cNvSpPr>
          <p:nvPr>
            <p:ph type="title" hasCustomPrompt="1"/>
          </p:nvPr>
        </p:nvSpPr>
        <p:spPr>
          <a:xfrm>
            <a:off x="1284000" y="1082750"/>
            <a:ext cx="6576000" cy="209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28" name="Google Shape;428;p11"/>
          <p:cNvSpPr txBox="1">
            <a:spLocks noGrp="1"/>
          </p:cNvSpPr>
          <p:nvPr>
            <p:ph type="subTitle" idx="1"/>
          </p:nvPr>
        </p:nvSpPr>
        <p:spPr>
          <a:xfrm>
            <a:off x="1926000" y="4152200"/>
            <a:ext cx="5292000" cy="456300"/>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29"/>
        <p:cNvGrpSpPr/>
        <p:nvPr/>
      </p:nvGrpSpPr>
      <p:grpSpPr>
        <a:xfrm>
          <a:off x="0" y="0"/>
          <a:ext cx="0" cy="0"/>
          <a:chOff x="0" y="0"/>
          <a:chExt cx="0" cy="0"/>
        </a:xfrm>
      </p:grpSpPr>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30"/>
        <p:cNvGrpSpPr/>
        <p:nvPr/>
      </p:nvGrpSpPr>
      <p:grpSpPr>
        <a:xfrm>
          <a:off x="0" y="0"/>
          <a:ext cx="0" cy="0"/>
          <a:chOff x="0" y="0"/>
          <a:chExt cx="0" cy="0"/>
        </a:xfrm>
      </p:grpSpPr>
      <p:grpSp>
        <p:nvGrpSpPr>
          <p:cNvPr id="431" name="Google Shape;431;p13"/>
          <p:cNvGrpSpPr/>
          <p:nvPr/>
        </p:nvGrpSpPr>
        <p:grpSpPr>
          <a:xfrm>
            <a:off x="-8650" y="-622"/>
            <a:ext cx="9151396" cy="5145172"/>
            <a:chOff x="-8650" y="-622"/>
            <a:chExt cx="9151396" cy="5145172"/>
          </a:xfrm>
        </p:grpSpPr>
        <p:sp>
          <p:nvSpPr>
            <p:cNvPr id="432" name="Google Shape;432;p1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13"/>
          <p:cNvSpPr txBox="1">
            <a:spLocks noGrp="1"/>
          </p:cNvSpPr>
          <p:nvPr>
            <p:ph type="title"/>
          </p:nvPr>
        </p:nvSpPr>
        <p:spPr>
          <a:xfrm>
            <a:off x="720000" y="1742775"/>
            <a:ext cx="2336400" cy="527700"/>
          </a:xfrm>
          <a:prstGeom prst="rect">
            <a:avLst/>
          </a:prstGeom>
          <a:solidFill>
            <a:schemeClr val="accent1"/>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5" name="Google Shape;475;p13"/>
          <p:cNvSpPr txBox="1">
            <a:spLocks noGrp="1"/>
          </p:cNvSpPr>
          <p:nvPr>
            <p:ph type="title" idx="2" hasCustomPrompt="1"/>
          </p:nvPr>
        </p:nvSpPr>
        <p:spPr>
          <a:xfrm>
            <a:off x="1250550" y="1149600"/>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6" name="Google Shape;476;p13"/>
          <p:cNvSpPr txBox="1">
            <a:spLocks noGrp="1"/>
          </p:cNvSpPr>
          <p:nvPr>
            <p:ph type="subTitle" idx="1"/>
          </p:nvPr>
        </p:nvSpPr>
        <p:spPr>
          <a:xfrm>
            <a:off x="720000" y="23293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3"/>
          </p:nvPr>
        </p:nvSpPr>
        <p:spPr>
          <a:xfrm>
            <a:off x="3403800" y="1742775"/>
            <a:ext cx="2336400" cy="527700"/>
          </a:xfrm>
          <a:prstGeom prst="rect">
            <a:avLst/>
          </a:prstGeom>
          <a:solidFill>
            <a:schemeClr val="accent2"/>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8" name="Google Shape;478;p13"/>
          <p:cNvSpPr txBox="1">
            <a:spLocks noGrp="1"/>
          </p:cNvSpPr>
          <p:nvPr>
            <p:ph type="title" idx="4" hasCustomPrompt="1"/>
          </p:nvPr>
        </p:nvSpPr>
        <p:spPr>
          <a:xfrm>
            <a:off x="3934350" y="1149600"/>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subTitle" idx="5"/>
          </p:nvPr>
        </p:nvSpPr>
        <p:spPr>
          <a:xfrm>
            <a:off x="3403800" y="23293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6"/>
          </p:nvPr>
        </p:nvSpPr>
        <p:spPr>
          <a:xfrm>
            <a:off x="6087600" y="1742775"/>
            <a:ext cx="2336400" cy="5277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1" name="Google Shape;481;p13"/>
          <p:cNvSpPr txBox="1">
            <a:spLocks noGrp="1"/>
          </p:cNvSpPr>
          <p:nvPr>
            <p:ph type="title" idx="7" hasCustomPrompt="1"/>
          </p:nvPr>
        </p:nvSpPr>
        <p:spPr>
          <a:xfrm>
            <a:off x="6618150" y="1149600"/>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2" name="Google Shape;482;p13"/>
          <p:cNvSpPr txBox="1">
            <a:spLocks noGrp="1"/>
          </p:cNvSpPr>
          <p:nvPr>
            <p:ph type="subTitle" idx="8"/>
          </p:nvPr>
        </p:nvSpPr>
        <p:spPr>
          <a:xfrm>
            <a:off x="6087600" y="23293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9"/>
          </p:nvPr>
        </p:nvSpPr>
        <p:spPr>
          <a:xfrm>
            <a:off x="2061900" y="3545800"/>
            <a:ext cx="2336400" cy="527700"/>
          </a:xfrm>
          <a:prstGeom prst="rect">
            <a:avLst/>
          </a:prstGeom>
          <a:solidFill>
            <a:schemeClr val="accent4"/>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4" name="Google Shape;484;p13"/>
          <p:cNvSpPr txBox="1">
            <a:spLocks noGrp="1"/>
          </p:cNvSpPr>
          <p:nvPr>
            <p:ph type="title" idx="13" hasCustomPrompt="1"/>
          </p:nvPr>
        </p:nvSpPr>
        <p:spPr>
          <a:xfrm>
            <a:off x="2592450" y="2952625"/>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5" name="Google Shape;485;p13"/>
          <p:cNvSpPr txBox="1">
            <a:spLocks noGrp="1"/>
          </p:cNvSpPr>
          <p:nvPr>
            <p:ph type="subTitle" idx="14"/>
          </p:nvPr>
        </p:nvSpPr>
        <p:spPr>
          <a:xfrm>
            <a:off x="2061900" y="4132325"/>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13"/>
          <p:cNvSpPr txBox="1">
            <a:spLocks noGrp="1"/>
          </p:cNvSpPr>
          <p:nvPr>
            <p:ph type="title" idx="15"/>
          </p:nvPr>
        </p:nvSpPr>
        <p:spPr>
          <a:xfrm>
            <a:off x="4745700" y="3545800"/>
            <a:ext cx="2336400" cy="527700"/>
          </a:xfrm>
          <a:prstGeom prst="rect">
            <a:avLst/>
          </a:prstGeom>
          <a:solidFill>
            <a:schemeClr val="dk2"/>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7" name="Google Shape;487;p13"/>
          <p:cNvSpPr txBox="1">
            <a:spLocks noGrp="1"/>
          </p:cNvSpPr>
          <p:nvPr>
            <p:ph type="title" idx="16" hasCustomPrompt="1"/>
          </p:nvPr>
        </p:nvSpPr>
        <p:spPr>
          <a:xfrm>
            <a:off x="5276250" y="2952625"/>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8" name="Google Shape;488;p13"/>
          <p:cNvSpPr txBox="1">
            <a:spLocks noGrp="1"/>
          </p:cNvSpPr>
          <p:nvPr>
            <p:ph type="subTitle" idx="17"/>
          </p:nvPr>
        </p:nvSpPr>
        <p:spPr>
          <a:xfrm>
            <a:off x="4745700" y="4132325"/>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13"/>
          <p:cNvSpPr txBox="1">
            <a:spLocks noGrp="1"/>
          </p:cNvSpPr>
          <p:nvPr>
            <p:ph type="title" idx="18"/>
          </p:nvPr>
        </p:nvSpPr>
        <p:spPr>
          <a:xfrm>
            <a:off x="720000" y="532925"/>
            <a:ext cx="77040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536"/>
        <p:cNvGrpSpPr/>
        <p:nvPr/>
      </p:nvGrpSpPr>
      <p:grpSpPr>
        <a:xfrm>
          <a:off x="0" y="0"/>
          <a:ext cx="0" cy="0"/>
          <a:chOff x="0" y="0"/>
          <a:chExt cx="0" cy="0"/>
        </a:xfrm>
      </p:grpSpPr>
      <p:grpSp>
        <p:nvGrpSpPr>
          <p:cNvPr id="537" name="Google Shape;537;p15"/>
          <p:cNvGrpSpPr/>
          <p:nvPr/>
        </p:nvGrpSpPr>
        <p:grpSpPr>
          <a:xfrm>
            <a:off x="-8650" y="-622"/>
            <a:ext cx="9151396" cy="5145172"/>
            <a:chOff x="-8650" y="-622"/>
            <a:chExt cx="9151396" cy="5145172"/>
          </a:xfrm>
        </p:grpSpPr>
        <p:sp>
          <p:nvSpPr>
            <p:cNvPr id="538" name="Google Shape;538;p15"/>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15"/>
          <p:cNvSpPr txBox="1">
            <a:spLocks noGrp="1"/>
          </p:cNvSpPr>
          <p:nvPr>
            <p:ph type="title"/>
          </p:nvPr>
        </p:nvSpPr>
        <p:spPr>
          <a:xfrm>
            <a:off x="720000" y="3327975"/>
            <a:ext cx="77040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2061D46-122B-4C2E-A7E8-5FF535C82AE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500"/>
              <a:buFont typeface="Fredoka One"/>
              <a:buNone/>
              <a:defRPr sz="3500">
                <a:solidFill>
                  <a:schemeClr val="accent5"/>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accent5"/>
              </a:buClr>
              <a:buSzPts val="1400"/>
              <a:buFont typeface="Quicksand Medium"/>
              <a:buChar char="■"/>
              <a:defRPr>
                <a:solidFill>
                  <a:schemeClr val="accent5"/>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DA969FBE-9B8C-4C7E-B140-ABBD82FD7FE1}"/>
              </a:ext>
            </a:extLst>
          </p:cNvPr>
          <p:cNvPicPr>
            <a:picLocks noChangeAspect="1"/>
          </p:cNvPicPr>
          <p:nvPr userDrawn="1"/>
        </p:nvPicPr>
        <p:blipFill>
          <a:blip r:embed="rId16"/>
          <a:stretch>
            <a:fillRect/>
          </a:stretch>
        </p:blipFill>
        <p:spPr>
          <a:xfrm>
            <a:off x="12480996" y="6576404"/>
            <a:ext cx="644454" cy="644454"/>
          </a:xfrm>
          <a:prstGeom prst="ellipse">
            <a:avLst/>
          </a:prstGeom>
        </p:spPr>
      </p:pic>
      <p:pic>
        <p:nvPicPr>
          <p:cNvPr id="5" name="Picture 4">
            <a:extLst>
              <a:ext uri="{FF2B5EF4-FFF2-40B4-BE49-F238E27FC236}">
                <a16:creationId xmlns:a16="http://schemas.microsoft.com/office/drawing/2014/main" id="{AA7E6622-09A7-42CF-9B93-70951A62B493}"/>
              </a:ext>
            </a:extLst>
          </p:cNvPr>
          <p:cNvPicPr>
            <a:picLocks noChangeAspect="1"/>
          </p:cNvPicPr>
          <p:nvPr userDrawn="1"/>
        </p:nvPicPr>
        <p:blipFill>
          <a:blip r:embed="rId16"/>
          <a:stretch>
            <a:fillRect/>
          </a:stretch>
        </p:blipFill>
        <p:spPr>
          <a:xfrm>
            <a:off x="-5389133" y="-2444693"/>
            <a:ext cx="644454" cy="644454"/>
          </a:xfrm>
          <a:prstGeom prst="ellipse">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7" r:id="rId6"/>
    <p:sldLayoutId id="2147483658" r:id="rId7"/>
    <p:sldLayoutId id="2147483659" r:id="rId8"/>
    <p:sldLayoutId id="2147483661" r:id="rId9"/>
    <p:sldLayoutId id="2147483668" r:id="rId10"/>
    <p:sldLayoutId id="2147483674" r:id="rId11"/>
    <p:sldLayoutId id="2147483677" r:id="rId12"/>
    <p:sldLayoutId id="2147483678" r:id="rId13"/>
    <p:sldLayoutId id="2147483679" r:id="rId14"/>
  </p:sldLayoutIdLst>
  <p:transition spd="slow">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notesSlide" Target="../notesSlides/notesSlide22.xm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notesSlide" Target="../notesSlides/notesSlide23.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37"/>
        <p:cNvGrpSpPr/>
        <p:nvPr/>
      </p:nvGrpSpPr>
      <p:grpSpPr>
        <a:xfrm>
          <a:off x="0" y="0"/>
          <a:ext cx="0" cy="0"/>
          <a:chOff x="0" y="0"/>
          <a:chExt cx="0" cy="0"/>
        </a:xfrm>
      </p:grpSpPr>
      <p:grpSp>
        <p:nvGrpSpPr>
          <p:cNvPr id="5762" name="Google Shape;5762;p80"/>
          <p:cNvGrpSpPr/>
          <p:nvPr/>
        </p:nvGrpSpPr>
        <p:grpSpPr>
          <a:xfrm rot="-859687">
            <a:off x="7556584" y="3563830"/>
            <a:ext cx="1054101" cy="1138259"/>
            <a:chOff x="2285779" y="3523413"/>
            <a:chExt cx="1506139" cy="1626387"/>
          </a:xfrm>
        </p:grpSpPr>
        <p:sp>
          <p:nvSpPr>
            <p:cNvPr id="5763" name="Google Shape;5763;p80"/>
            <p:cNvSpPr/>
            <p:nvPr/>
          </p:nvSpPr>
          <p:spPr>
            <a:xfrm>
              <a:off x="3129571" y="3523413"/>
              <a:ext cx="662346" cy="555205"/>
            </a:xfrm>
            <a:custGeom>
              <a:avLst/>
              <a:gdLst/>
              <a:ahLst/>
              <a:cxnLst/>
              <a:rect l="l" t="t" r="r" b="b"/>
              <a:pathLst>
                <a:path w="19022" h="15945" extrusionOk="0">
                  <a:moveTo>
                    <a:pt x="10146" y="0"/>
                  </a:moveTo>
                  <a:cubicBezTo>
                    <a:pt x="8106" y="0"/>
                    <a:pt x="5607" y="7298"/>
                    <a:pt x="5607" y="7298"/>
                  </a:cubicBezTo>
                  <a:cubicBezTo>
                    <a:pt x="6153" y="5309"/>
                    <a:pt x="6315" y="1584"/>
                    <a:pt x="5159" y="1584"/>
                  </a:cubicBezTo>
                  <a:cubicBezTo>
                    <a:pt x="5121" y="1584"/>
                    <a:pt x="5082" y="1588"/>
                    <a:pt x="5041" y="1596"/>
                  </a:cubicBezTo>
                  <a:cubicBezTo>
                    <a:pt x="3758" y="1854"/>
                    <a:pt x="3192" y="7770"/>
                    <a:pt x="3192" y="7770"/>
                  </a:cubicBezTo>
                  <a:cubicBezTo>
                    <a:pt x="3321" y="4534"/>
                    <a:pt x="1806" y="3092"/>
                    <a:pt x="888" y="3092"/>
                  </a:cubicBezTo>
                  <a:cubicBezTo>
                    <a:pt x="336" y="3092"/>
                    <a:pt x="1" y="3612"/>
                    <a:pt x="367" y="4577"/>
                  </a:cubicBezTo>
                  <a:cubicBezTo>
                    <a:pt x="1343" y="7144"/>
                    <a:pt x="991" y="10963"/>
                    <a:pt x="991" y="10963"/>
                  </a:cubicBezTo>
                  <a:lnTo>
                    <a:pt x="9185" y="15715"/>
                  </a:lnTo>
                  <a:cubicBezTo>
                    <a:pt x="9608" y="15560"/>
                    <a:pt x="10114" y="15503"/>
                    <a:pt x="10657" y="15503"/>
                  </a:cubicBezTo>
                  <a:cubicBezTo>
                    <a:pt x="12167" y="15503"/>
                    <a:pt x="13962" y="15944"/>
                    <a:pt x="15052" y="15944"/>
                  </a:cubicBezTo>
                  <a:cubicBezTo>
                    <a:pt x="15792" y="15944"/>
                    <a:pt x="16206" y="15740"/>
                    <a:pt x="15984" y="15056"/>
                  </a:cubicBezTo>
                  <a:cubicBezTo>
                    <a:pt x="15474" y="13488"/>
                    <a:pt x="12901" y="13236"/>
                    <a:pt x="11710" y="13204"/>
                  </a:cubicBezTo>
                  <a:lnTo>
                    <a:pt x="11710" y="13204"/>
                  </a:lnTo>
                  <a:cubicBezTo>
                    <a:pt x="13572" y="13181"/>
                    <a:pt x="19021" y="12971"/>
                    <a:pt x="18039" y="11305"/>
                  </a:cubicBezTo>
                  <a:cubicBezTo>
                    <a:pt x="17594" y="10551"/>
                    <a:pt x="16495" y="10316"/>
                    <a:pt x="15297" y="10316"/>
                  </a:cubicBezTo>
                  <a:cubicBezTo>
                    <a:pt x="13491" y="10316"/>
                    <a:pt x="11461" y="10850"/>
                    <a:pt x="11106" y="10948"/>
                  </a:cubicBezTo>
                  <a:lnTo>
                    <a:pt x="11106" y="10948"/>
                  </a:lnTo>
                  <a:cubicBezTo>
                    <a:pt x="11728" y="10772"/>
                    <a:pt x="17470" y="9105"/>
                    <a:pt x="16497" y="7452"/>
                  </a:cubicBezTo>
                  <a:cubicBezTo>
                    <a:pt x="16206" y="6958"/>
                    <a:pt x="15647" y="6781"/>
                    <a:pt x="14996" y="6781"/>
                  </a:cubicBezTo>
                  <a:cubicBezTo>
                    <a:pt x="13347" y="6781"/>
                    <a:pt x="11103" y="7916"/>
                    <a:pt x="11103" y="7916"/>
                  </a:cubicBezTo>
                  <a:cubicBezTo>
                    <a:pt x="11103" y="7916"/>
                    <a:pt x="16497" y="4063"/>
                    <a:pt x="15060" y="2778"/>
                  </a:cubicBezTo>
                  <a:cubicBezTo>
                    <a:pt x="14833" y="2576"/>
                    <a:pt x="14544" y="2491"/>
                    <a:pt x="14216" y="2491"/>
                  </a:cubicBezTo>
                  <a:cubicBezTo>
                    <a:pt x="12460" y="2491"/>
                    <a:pt x="9614" y="4935"/>
                    <a:pt x="9614" y="4935"/>
                  </a:cubicBezTo>
                  <a:cubicBezTo>
                    <a:pt x="9614" y="4935"/>
                    <a:pt x="12285" y="210"/>
                    <a:pt x="10230" y="4"/>
                  </a:cubicBezTo>
                  <a:cubicBezTo>
                    <a:pt x="10202" y="1"/>
                    <a:pt x="10174" y="0"/>
                    <a:pt x="10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80"/>
            <p:cNvSpPr/>
            <p:nvPr/>
          </p:nvSpPr>
          <p:spPr>
            <a:xfrm>
              <a:off x="2285779" y="3894051"/>
              <a:ext cx="1372744" cy="1255748"/>
            </a:xfrm>
            <a:custGeom>
              <a:avLst/>
              <a:gdLst/>
              <a:ahLst/>
              <a:cxnLst/>
              <a:rect l="l" t="t" r="r" b="b"/>
              <a:pathLst>
                <a:path w="39424" h="36064" extrusionOk="0">
                  <a:moveTo>
                    <a:pt x="22276" y="1"/>
                  </a:moveTo>
                  <a:cubicBezTo>
                    <a:pt x="18908" y="1"/>
                    <a:pt x="15568" y="1217"/>
                    <a:pt x="12927" y="3499"/>
                  </a:cubicBezTo>
                  <a:cubicBezTo>
                    <a:pt x="9789" y="6209"/>
                    <a:pt x="6042" y="10439"/>
                    <a:pt x="3834" y="16412"/>
                  </a:cubicBezTo>
                  <a:cubicBezTo>
                    <a:pt x="1" y="26778"/>
                    <a:pt x="12144" y="36063"/>
                    <a:pt x="20979" y="36063"/>
                  </a:cubicBezTo>
                  <a:cubicBezTo>
                    <a:pt x="22116" y="36063"/>
                    <a:pt x="23199" y="35909"/>
                    <a:pt x="24185" y="35584"/>
                  </a:cubicBezTo>
                  <a:cubicBezTo>
                    <a:pt x="32837" y="32733"/>
                    <a:pt x="39424" y="13757"/>
                    <a:pt x="35000" y="7072"/>
                  </a:cubicBezTo>
                  <a:cubicBezTo>
                    <a:pt x="33156" y="4286"/>
                    <a:pt x="30579" y="2406"/>
                    <a:pt x="27944" y="1216"/>
                  </a:cubicBezTo>
                  <a:cubicBezTo>
                    <a:pt x="26128" y="397"/>
                    <a:pt x="24197" y="1"/>
                    <a:pt x="2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80"/>
            <p:cNvSpPr/>
            <p:nvPr/>
          </p:nvSpPr>
          <p:spPr>
            <a:xfrm>
              <a:off x="2484992" y="4369641"/>
              <a:ext cx="528568" cy="692256"/>
            </a:xfrm>
            <a:custGeom>
              <a:avLst/>
              <a:gdLst/>
              <a:ahLst/>
              <a:cxnLst/>
              <a:rect l="l" t="t" r="r" b="b"/>
              <a:pathLst>
                <a:path w="15180" h="19881" extrusionOk="0">
                  <a:moveTo>
                    <a:pt x="1696" y="1"/>
                  </a:moveTo>
                  <a:cubicBezTo>
                    <a:pt x="1695" y="1"/>
                    <a:pt x="0" y="3469"/>
                    <a:pt x="2851" y="9709"/>
                  </a:cubicBezTo>
                  <a:cubicBezTo>
                    <a:pt x="5702" y="15951"/>
                    <a:pt x="12560" y="19880"/>
                    <a:pt x="15179" y="19880"/>
                  </a:cubicBezTo>
                  <a:cubicBezTo>
                    <a:pt x="15179" y="19880"/>
                    <a:pt x="7243" y="14332"/>
                    <a:pt x="4931" y="9555"/>
                  </a:cubicBezTo>
                  <a:cubicBezTo>
                    <a:pt x="2620" y="4778"/>
                    <a:pt x="1696"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0"/>
            <p:cNvSpPr/>
            <p:nvPr/>
          </p:nvSpPr>
          <p:spPr>
            <a:xfrm>
              <a:off x="2635212" y="4112068"/>
              <a:ext cx="587657" cy="858696"/>
            </a:xfrm>
            <a:custGeom>
              <a:avLst/>
              <a:gdLst/>
              <a:ahLst/>
              <a:cxnLst/>
              <a:rect l="l" t="t" r="r" b="b"/>
              <a:pathLst>
                <a:path w="16877" h="24661" extrusionOk="0">
                  <a:moveTo>
                    <a:pt x="1388" y="0"/>
                  </a:moveTo>
                  <a:cubicBezTo>
                    <a:pt x="1388" y="0"/>
                    <a:pt x="287" y="1216"/>
                    <a:pt x="309" y="2465"/>
                  </a:cubicBezTo>
                  <a:cubicBezTo>
                    <a:pt x="309" y="2465"/>
                    <a:pt x="1" y="7475"/>
                    <a:pt x="3238" y="13562"/>
                  </a:cubicBezTo>
                  <a:cubicBezTo>
                    <a:pt x="6422" y="19552"/>
                    <a:pt x="13327" y="24661"/>
                    <a:pt x="16715" y="24661"/>
                  </a:cubicBezTo>
                  <a:cubicBezTo>
                    <a:pt x="16770" y="24661"/>
                    <a:pt x="16823" y="24660"/>
                    <a:pt x="16876" y="24657"/>
                  </a:cubicBezTo>
                  <a:cubicBezTo>
                    <a:pt x="16876" y="24657"/>
                    <a:pt x="7784" y="17261"/>
                    <a:pt x="5164" y="12097"/>
                  </a:cubicBezTo>
                  <a:cubicBezTo>
                    <a:pt x="2543" y="6935"/>
                    <a:pt x="1388" y="0"/>
                    <a:pt x="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0"/>
            <p:cNvSpPr/>
            <p:nvPr/>
          </p:nvSpPr>
          <p:spPr>
            <a:xfrm>
              <a:off x="2832858" y="3983264"/>
              <a:ext cx="510705" cy="791528"/>
            </a:xfrm>
            <a:custGeom>
              <a:avLst/>
              <a:gdLst/>
              <a:ahLst/>
              <a:cxnLst/>
              <a:rect l="l" t="t" r="r" b="b"/>
              <a:pathLst>
                <a:path w="14667" h="22732" extrusionOk="0">
                  <a:moveTo>
                    <a:pt x="797" y="0"/>
                  </a:moveTo>
                  <a:lnTo>
                    <a:pt x="1" y="1542"/>
                  </a:lnTo>
                  <a:cubicBezTo>
                    <a:pt x="1" y="1542"/>
                    <a:pt x="181" y="7167"/>
                    <a:pt x="2570" y="12330"/>
                  </a:cubicBezTo>
                  <a:cubicBezTo>
                    <a:pt x="4958" y="17492"/>
                    <a:pt x="14667" y="22732"/>
                    <a:pt x="14667" y="22732"/>
                  </a:cubicBezTo>
                  <a:cubicBezTo>
                    <a:pt x="14667" y="22732"/>
                    <a:pt x="6191" y="15026"/>
                    <a:pt x="3494" y="9555"/>
                  </a:cubicBezTo>
                  <a:cubicBezTo>
                    <a:pt x="797" y="4084"/>
                    <a:pt x="797"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0"/>
            <p:cNvSpPr/>
            <p:nvPr/>
          </p:nvSpPr>
          <p:spPr>
            <a:xfrm>
              <a:off x="2997459" y="3921525"/>
              <a:ext cx="451929" cy="600401"/>
            </a:xfrm>
            <a:custGeom>
              <a:avLst/>
              <a:gdLst/>
              <a:ahLst/>
              <a:cxnLst/>
              <a:rect l="l" t="t" r="r" b="b"/>
              <a:pathLst>
                <a:path w="12979" h="17243" extrusionOk="0">
                  <a:moveTo>
                    <a:pt x="463" y="1"/>
                  </a:moveTo>
                  <a:lnTo>
                    <a:pt x="0" y="1388"/>
                  </a:lnTo>
                  <a:cubicBezTo>
                    <a:pt x="0" y="1388"/>
                    <a:pt x="1310" y="6704"/>
                    <a:pt x="5086" y="11636"/>
                  </a:cubicBezTo>
                  <a:cubicBezTo>
                    <a:pt x="8862" y="16568"/>
                    <a:pt x="12979" y="17243"/>
                    <a:pt x="12979" y="17243"/>
                  </a:cubicBezTo>
                  <a:cubicBezTo>
                    <a:pt x="12979" y="17243"/>
                    <a:pt x="6550" y="11405"/>
                    <a:pt x="4470" y="7937"/>
                  </a:cubicBezTo>
                  <a:cubicBezTo>
                    <a:pt x="2390" y="4470"/>
                    <a:pt x="463"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0"/>
            <p:cNvSpPr/>
            <p:nvPr/>
          </p:nvSpPr>
          <p:spPr>
            <a:xfrm>
              <a:off x="3223415" y="3999351"/>
              <a:ext cx="216023" cy="276366"/>
            </a:xfrm>
            <a:custGeom>
              <a:avLst/>
              <a:gdLst/>
              <a:ahLst/>
              <a:cxnLst/>
              <a:rect l="l" t="t" r="r" b="b"/>
              <a:pathLst>
                <a:path w="6204" h="7937" extrusionOk="0">
                  <a:moveTo>
                    <a:pt x="0" y="0"/>
                  </a:moveTo>
                  <a:lnTo>
                    <a:pt x="6204" y="7937"/>
                  </a:lnTo>
                  <a:cubicBezTo>
                    <a:pt x="6204" y="7937"/>
                    <a:pt x="4410" y="30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0"/>
            <p:cNvSpPr/>
            <p:nvPr/>
          </p:nvSpPr>
          <p:spPr>
            <a:xfrm>
              <a:off x="2443311" y="4626901"/>
              <a:ext cx="888119" cy="124064"/>
            </a:xfrm>
            <a:custGeom>
              <a:avLst/>
              <a:gdLst/>
              <a:ahLst/>
              <a:cxnLst/>
              <a:rect l="l" t="t" r="r" b="b"/>
              <a:pathLst>
                <a:path w="25506" h="3563" extrusionOk="0">
                  <a:moveTo>
                    <a:pt x="1" y="1"/>
                  </a:moveTo>
                  <a:cubicBezTo>
                    <a:pt x="1" y="1"/>
                    <a:pt x="4393" y="2759"/>
                    <a:pt x="12403" y="3469"/>
                  </a:cubicBezTo>
                  <a:cubicBezTo>
                    <a:pt x="13128" y="3533"/>
                    <a:pt x="13830" y="3562"/>
                    <a:pt x="14506" y="3562"/>
                  </a:cubicBezTo>
                  <a:cubicBezTo>
                    <a:pt x="21293" y="3562"/>
                    <a:pt x="25505" y="618"/>
                    <a:pt x="25506" y="618"/>
                  </a:cubicBezTo>
                  <a:lnTo>
                    <a:pt x="25506" y="618"/>
                  </a:lnTo>
                  <a:cubicBezTo>
                    <a:pt x="22594" y="1398"/>
                    <a:pt x="19233" y="1676"/>
                    <a:pt x="15926" y="1676"/>
                  </a:cubicBezTo>
                  <a:cubicBezTo>
                    <a:pt x="7800" y="16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0"/>
            <p:cNvSpPr/>
            <p:nvPr/>
          </p:nvSpPr>
          <p:spPr>
            <a:xfrm>
              <a:off x="2468522" y="4400284"/>
              <a:ext cx="1010685" cy="141160"/>
            </a:xfrm>
            <a:custGeom>
              <a:avLst/>
              <a:gdLst/>
              <a:ahLst/>
              <a:cxnLst/>
              <a:rect l="l" t="t" r="r" b="b"/>
              <a:pathLst>
                <a:path w="29026" h="4054" extrusionOk="0">
                  <a:moveTo>
                    <a:pt x="1" y="1"/>
                  </a:moveTo>
                  <a:cubicBezTo>
                    <a:pt x="1" y="1"/>
                    <a:pt x="5001" y="3140"/>
                    <a:pt x="14115" y="3947"/>
                  </a:cubicBezTo>
                  <a:cubicBezTo>
                    <a:pt x="14942" y="4020"/>
                    <a:pt x="15741" y="4053"/>
                    <a:pt x="16511" y="4053"/>
                  </a:cubicBezTo>
                  <a:cubicBezTo>
                    <a:pt x="24234" y="4053"/>
                    <a:pt x="29025" y="703"/>
                    <a:pt x="29025" y="703"/>
                  </a:cubicBezTo>
                  <a:lnTo>
                    <a:pt x="29025" y="703"/>
                  </a:lnTo>
                  <a:cubicBezTo>
                    <a:pt x="25712" y="1591"/>
                    <a:pt x="21887" y="1907"/>
                    <a:pt x="18124" y="1907"/>
                  </a:cubicBezTo>
                  <a:cubicBezTo>
                    <a:pt x="8877" y="190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0"/>
            <p:cNvSpPr/>
            <p:nvPr/>
          </p:nvSpPr>
          <p:spPr>
            <a:xfrm>
              <a:off x="2630859" y="4179134"/>
              <a:ext cx="835262" cy="116647"/>
            </a:xfrm>
            <a:custGeom>
              <a:avLst/>
              <a:gdLst/>
              <a:ahLst/>
              <a:cxnLst/>
              <a:rect l="l" t="t" r="r" b="b"/>
              <a:pathLst>
                <a:path w="23988" h="3350" extrusionOk="0">
                  <a:moveTo>
                    <a:pt x="1" y="0"/>
                  </a:moveTo>
                  <a:cubicBezTo>
                    <a:pt x="1" y="1"/>
                    <a:pt x="4133" y="2595"/>
                    <a:pt x="11666" y="3261"/>
                  </a:cubicBezTo>
                  <a:cubicBezTo>
                    <a:pt x="12348" y="3322"/>
                    <a:pt x="13008" y="3349"/>
                    <a:pt x="13643" y="3349"/>
                  </a:cubicBezTo>
                  <a:cubicBezTo>
                    <a:pt x="20026" y="3349"/>
                    <a:pt x="23987" y="581"/>
                    <a:pt x="23987" y="581"/>
                  </a:cubicBezTo>
                  <a:lnTo>
                    <a:pt x="23987" y="581"/>
                  </a:lnTo>
                  <a:cubicBezTo>
                    <a:pt x="21249" y="1315"/>
                    <a:pt x="18088" y="1575"/>
                    <a:pt x="14978" y="1575"/>
                  </a:cubicBezTo>
                  <a:cubicBezTo>
                    <a:pt x="7336" y="157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0"/>
            <p:cNvSpPr/>
            <p:nvPr/>
          </p:nvSpPr>
          <p:spPr>
            <a:xfrm>
              <a:off x="2784630" y="3999351"/>
              <a:ext cx="558931" cy="90149"/>
            </a:xfrm>
            <a:custGeom>
              <a:avLst/>
              <a:gdLst/>
              <a:ahLst/>
              <a:cxnLst/>
              <a:rect l="l" t="t" r="r" b="b"/>
              <a:pathLst>
                <a:path w="16052" h="2589" extrusionOk="0">
                  <a:moveTo>
                    <a:pt x="1" y="0"/>
                  </a:moveTo>
                  <a:cubicBezTo>
                    <a:pt x="1" y="0"/>
                    <a:pt x="2764" y="2005"/>
                    <a:pt x="7806" y="2521"/>
                  </a:cubicBezTo>
                  <a:cubicBezTo>
                    <a:pt x="8263" y="2568"/>
                    <a:pt x="8704" y="2589"/>
                    <a:pt x="9129" y="2589"/>
                  </a:cubicBezTo>
                  <a:cubicBezTo>
                    <a:pt x="13402" y="2589"/>
                    <a:pt x="16052" y="449"/>
                    <a:pt x="16052" y="449"/>
                  </a:cubicBezTo>
                  <a:lnTo>
                    <a:pt x="16052" y="449"/>
                  </a:lnTo>
                  <a:cubicBezTo>
                    <a:pt x="14219" y="1016"/>
                    <a:pt x="12104" y="1217"/>
                    <a:pt x="10023" y="1217"/>
                  </a:cubicBezTo>
                  <a:cubicBezTo>
                    <a:pt x="4909" y="121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0"/>
            <p:cNvSpPr/>
            <p:nvPr/>
          </p:nvSpPr>
          <p:spPr>
            <a:xfrm>
              <a:off x="2508079" y="4835550"/>
              <a:ext cx="800721" cy="111842"/>
            </a:xfrm>
            <a:custGeom>
              <a:avLst/>
              <a:gdLst/>
              <a:ahLst/>
              <a:cxnLst/>
              <a:rect l="l" t="t" r="r" b="b"/>
              <a:pathLst>
                <a:path w="22996" h="3212" extrusionOk="0">
                  <a:moveTo>
                    <a:pt x="0" y="1"/>
                  </a:moveTo>
                  <a:lnTo>
                    <a:pt x="0" y="1"/>
                  </a:lnTo>
                  <a:cubicBezTo>
                    <a:pt x="1" y="1"/>
                    <a:pt x="3961" y="2487"/>
                    <a:pt x="11183" y="3127"/>
                  </a:cubicBezTo>
                  <a:cubicBezTo>
                    <a:pt x="11837" y="3185"/>
                    <a:pt x="12469" y="3211"/>
                    <a:pt x="13078" y="3211"/>
                  </a:cubicBezTo>
                  <a:cubicBezTo>
                    <a:pt x="19198" y="3211"/>
                    <a:pt x="22995" y="557"/>
                    <a:pt x="22995" y="557"/>
                  </a:cubicBezTo>
                  <a:lnTo>
                    <a:pt x="22995" y="557"/>
                  </a:lnTo>
                  <a:cubicBezTo>
                    <a:pt x="20370" y="1260"/>
                    <a:pt x="17340" y="1510"/>
                    <a:pt x="14358" y="1510"/>
                  </a:cubicBezTo>
                  <a:cubicBezTo>
                    <a:pt x="7032" y="1510"/>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0"/>
            <p:cNvSpPr/>
            <p:nvPr/>
          </p:nvSpPr>
          <p:spPr>
            <a:xfrm>
              <a:off x="3111151" y="4184600"/>
              <a:ext cx="255126" cy="233329"/>
            </a:xfrm>
            <a:custGeom>
              <a:avLst/>
              <a:gdLst/>
              <a:ahLst/>
              <a:cxnLst/>
              <a:rect l="l" t="t" r="r" b="b"/>
              <a:pathLst>
                <a:path w="7327" h="6701" extrusionOk="0">
                  <a:moveTo>
                    <a:pt x="3699" y="1"/>
                  </a:moveTo>
                  <a:cubicBezTo>
                    <a:pt x="2259" y="1"/>
                    <a:pt x="927" y="972"/>
                    <a:pt x="506" y="2454"/>
                  </a:cubicBezTo>
                  <a:cubicBezTo>
                    <a:pt x="0" y="4235"/>
                    <a:pt x="1004" y="6081"/>
                    <a:pt x="2747" y="6578"/>
                  </a:cubicBezTo>
                  <a:cubicBezTo>
                    <a:pt x="3041" y="6661"/>
                    <a:pt x="3337" y="6701"/>
                    <a:pt x="3628" y="6701"/>
                  </a:cubicBezTo>
                  <a:cubicBezTo>
                    <a:pt x="5068" y="6701"/>
                    <a:pt x="6400" y="5730"/>
                    <a:pt x="6821" y="4248"/>
                  </a:cubicBezTo>
                  <a:cubicBezTo>
                    <a:pt x="7327" y="2465"/>
                    <a:pt x="6323" y="619"/>
                    <a:pt x="4580" y="124"/>
                  </a:cubicBezTo>
                  <a:cubicBezTo>
                    <a:pt x="4286" y="40"/>
                    <a:pt x="3990" y="1"/>
                    <a:pt x="3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0"/>
            <p:cNvSpPr/>
            <p:nvPr/>
          </p:nvSpPr>
          <p:spPr>
            <a:xfrm>
              <a:off x="2814646" y="4110327"/>
              <a:ext cx="255231" cy="233712"/>
            </a:xfrm>
            <a:custGeom>
              <a:avLst/>
              <a:gdLst/>
              <a:ahLst/>
              <a:cxnLst/>
              <a:rect l="l" t="t" r="r" b="b"/>
              <a:pathLst>
                <a:path w="7330" h="6712" extrusionOk="0">
                  <a:moveTo>
                    <a:pt x="3704" y="1"/>
                  </a:moveTo>
                  <a:cubicBezTo>
                    <a:pt x="2264" y="1"/>
                    <a:pt x="930" y="974"/>
                    <a:pt x="508" y="2459"/>
                  </a:cubicBezTo>
                  <a:cubicBezTo>
                    <a:pt x="1" y="4245"/>
                    <a:pt x="1003" y="6094"/>
                    <a:pt x="2747" y="6589"/>
                  </a:cubicBezTo>
                  <a:cubicBezTo>
                    <a:pt x="3040" y="6672"/>
                    <a:pt x="3335" y="6712"/>
                    <a:pt x="3626" y="6712"/>
                  </a:cubicBezTo>
                  <a:cubicBezTo>
                    <a:pt x="5066" y="6712"/>
                    <a:pt x="6401" y="5738"/>
                    <a:pt x="6822" y="4253"/>
                  </a:cubicBezTo>
                  <a:cubicBezTo>
                    <a:pt x="7329" y="2468"/>
                    <a:pt x="6327" y="619"/>
                    <a:pt x="4583" y="124"/>
                  </a:cubicBezTo>
                  <a:cubicBezTo>
                    <a:pt x="4290" y="40"/>
                    <a:pt x="3995" y="1"/>
                    <a:pt x="3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0"/>
            <p:cNvSpPr/>
            <p:nvPr/>
          </p:nvSpPr>
          <p:spPr>
            <a:xfrm>
              <a:off x="3155931" y="4220641"/>
              <a:ext cx="188237" cy="178244"/>
            </a:xfrm>
            <a:custGeom>
              <a:avLst/>
              <a:gdLst/>
              <a:ahLst/>
              <a:cxnLst/>
              <a:rect l="l" t="t" r="r" b="b"/>
              <a:pathLst>
                <a:path w="5406" h="5119" extrusionOk="0">
                  <a:moveTo>
                    <a:pt x="2742" y="1"/>
                  </a:moveTo>
                  <a:cubicBezTo>
                    <a:pt x="1627" y="1"/>
                    <a:pt x="602" y="736"/>
                    <a:pt x="283" y="1861"/>
                  </a:cubicBezTo>
                  <a:cubicBezTo>
                    <a:pt x="1" y="2857"/>
                    <a:pt x="345" y="3924"/>
                    <a:pt x="1157" y="4567"/>
                  </a:cubicBezTo>
                  <a:cubicBezTo>
                    <a:pt x="1619" y="4932"/>
                    <a:pt x="2180" y="5118"/>
                    <a:pt x="2744" y="5118"/>
                  </a:cubicBezTo>
                  <a:cubicBezTo>
                    <a:pt x="3172" y="5118"/>
                    <a:pt x="3601" y="5011"/>
                    <a:pt x="3990" y="4794"/>
                  </a:cubicBezTo>
                  <a:cubicBezTo>
                    <a:pt x="4894" y="4291"/>
                    <a:pt x="5405" y="3292"/>
                    <a:pt x="5286" y="2265"/>
                  </a:cubicBezTo>
                  <a:cubicBezTo>
                    <a:pt x="5166" y="1236"/>
                    <a:pt x="4438" y="382"/>
                    <a:pt x="3444" y="99"/>
                  </a:cubicBezTo>
                  <a:cubicBezTo>
                    <a:pt x="3210" y="32"/>
                    <a:pt x="2974" y="1"/>
                    <a:pt x="2742"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80"/>
            <p:cNvSpPr/>
            <p:nvPr/>
          </p:nvSpPr>
          <p:spPr>
            <a:xfrm>
              <a:off x="3187201" y="4244458"/>
              <a:ext cx="84508" cy="80016"/>
            </a:xfrm>
            <a:custGeom>
              <a:avLst/>
              <a:gdLst/>
              <a:ahLst/>
              <a:cxnLst/>
              <a:rect l="l" t="t" r="r" b="b"/>
              <a:pathLst>
                <a:path w="2427" h="2298" extrusionOk="0">
                  <a:moveTo>
                    <a:pt x="1232" y="1"/>
                  </a:moveTo>
                  <a:cubicBezTo>
                    <a:pt x="732" y="1"/>
                    <a:pt x="272" y="330"/>
                    <a:pt x="128" y="835"/>
                  </a:cubicBezTo>
                  <a:cubicBezTo>
                    <a:pt x="0" y="1282"/>
                    <a:pt x="155" y="1761"/>
                    <a:pt x="520" y="2050"/>
                  </a:cubicBezTo>
                  <a:cubicBezTo>
                    <a:pt x="727" y="2214"/>
                    <a:pt x="979" y="2298"/>
                    <a:pt x="1232" y="2298"/>
                  </a:cubicBezTo>
                  <a:cubicBezTo>
                    <a:pt x="1424" y="2298"/>
                    <a:pt x="1616" y="2250"/>
                    <a:pt x="1791" y="2153"/>
                  </a:cubicBezTo>
                  <a:cubicBezTo>
                    <a:pt x="2197" y="1927"/>
                    <a:pt x="2427" y="1478"/>
                    <a:pt x="2373" y="1016"/>
                  </a:cubicBezTo>
                  <a:cubicBezTo>
                    <a:pt x="2320" y="555"/>
                    <a:pt x="1993" y="171"/>
                    <a:pt x="1546" y="45"/>
                  </a:cubicBezTo>
                  <a:cubicBezTo>
                    <a:pt x="1441" y="15"/>
                    <a:pt x="1336" y="1"/>
                    <a:pt x="1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80"/>
            <p:cNvSpPr/>
            <p:nvPr/>
          </p:nvSpPr>
          <p:spPr>
            <a:xfrm>
              <a:off x="2858905" y="4136338"/>
              <a:ext cx="188272" cy="178209"/>
            </a:xfrm>
            <a:custGeom>
              <a:avLst/>
              <a:gdLst/>
              <a:ahLst/>
              <a:cxnLst/>
              <a:rect l="l" t="t" r="r" b="b"/>
              <a:pathLst>
                <a:path w="5407" h="5118" extrusionOk="0">
                  <a:moveTo>
                    <a:pt x="2744" y="0"/>
                  </a:moveTo>
                  <a:cubicBezTo>
                    <a:pt x="1629" y="0"/>
                    <a:pt x="604" y="735"/>
                    <a:pt x="284" y="1860"/>
                  </a:cubicBezTo>
                  <a:cubicBezTo>
                    <a:pt x="1" y="2856"/>
                    <a:pt x="346" y="3924"/>
                    <a:pt x="1157" y="4566"/>
                  </a:cubicBezTo>
                  <a:cubicBezTo>
                    <a:pt x="1619" y="4931"/>
                    <a:pt x="2181" y="5118"/>
                    <a:pt x="2745" y="5118"/>
                  </a:cubicBezTo>
                  <a:cubicBezTo>
                    <a:pt x="3173" y="5118"/>
                    <a:pt x="3602" y="5011"/>
                    <a:pt x="3992" y="4794"/>
                  </a:cubicBezTo>
                  <a:cubicBezTo>
                    <a:pt x="4895" y="4290"/>
                    <a:pt x="5407" y="3291"/>
                    <a:pt x="5287" y="2264"/>
                  </a:cubicBezTo>
                  <a:cubicBezTo>
                    <a:pt x="5166" y="1235"/>
                    <a:pt x="4440" y="381"/>
                    <a:pt x="3445" y="98"/>
                  </a:cubicBezTo>
                  <a:cubicBezTo>
                    <a:pt x="3211" y="32"/>
                    <a:pt x="2976" y="0"/>
                    <a:pt x="274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0"/>
            <p:cNvSpPr/>
            <p:nvPr/>
          </p:nvSpPr>
          <p:spPr>
            <a:xfrm>
              <a:off x="2890244" y="4160121"/>
              <a:ext cx="84508" cy="79982"/>
            </a:xfrm>
            <a:custGeom>
              <a:avLst/>
              <a:gdLst/>
              <a:ahLst/>
              <a:cxnLst/>
              <a:rect l="l" t="t" r="r" b="b"/>
              <a:pathLst>
                <a:path w="2427" h="2297" extrusionOk="0">
                  <a:moveTo>
                    <a:pt x="1231" y="0"/>
                  </a:moveTo>
                  <a:cubicBezTo>
                    <a:pt x="731" y="0"/>
                    <a:pt x="271" y="330"/>
                    <a:pt x="127" y="835"/>
                  </a:cubicBezTo>
                  <a:cubicBezTo>
                    <a:pt x="1" y="1282"/>
                    <a:pt x="155" y="1761"/>
                    <a:pt x="519" y="2050"/>
                  </a:cubicBezTo>
                  <a:cubicBezTo>
                    <a:pt x="727" y="2213"/>
                    <a:pt x="979" y="2297"/>
                    <a:pt x="1232" y="2297"/>
                  </a:cubicBezTo>
                  <a:cubicBezTo>
                    <a:pt x="1424" y="2297"/>
                    <a:pt x="1617" y="2249"/>
                    <a:pt x="1792" y="2152"/>
                  </a:cubicBezTo>
                  <a:cubicBezTo>
                    <a:pt x="2196" y="1926"/>
                    <a:pt x="2426" y="1477"/>
                    <a:pt x="2372" y="1015"/>
                  </a:cubicBezTo>
                  <a:cubicBezTo>
                    <a:pt x="2319" y="554"/>
                    <a:pt x="1993" y="172"/>
                    <a:pt x="1546" y="44"/>
                  </a:cubicBezTo>
                  <a:cubicBezTo>
                    <a:pt x="1441" y="14"/>
                    <a:pt x="1335" y="0"/>
                    <a:pt x="1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80"/>
            <p:cNvSpPr/>
            <p:nvPr/>
          </p:nvSpPr>
          <p:spPr>
            <a:xfrm>
              <a:off x="2965771" y="4394503"/>
              <a:ext cx="171140" cy="152059"/>
            </a:xfrm>
            <a:custGeom>
              <a:avLst/>
              <a:gdLst/>
              <a:ahLst/>
              <a:cxnLst/>
              <a:rect l="l" t="t" r="r" b="b"/>
              <a:pathLst>
                <a:path w="4915" h="4367" extrusionOk="0">
                  <a:moveTo>
                    <a:pt x="104" y="0"/>
                  </a:moveTo>
                  <a:cubicBezTo>
                    <a:pt x="33" y="493"/>
                    <a:pt x="1" y="992"/>
                    <a:pt x="9" y="1491"/>
                  </a:cubicBezTo>
                  <a:cubicBezTo>
                    <a:pt x="19" y="2375"/>
                    <a:pt x="165" y="3412"/>
                    <a:pt x="743" y="3898"/>
                  </a:cubicBezTo>
                  <a:cubicBezTo>
                    <a:pt x="1087" y="4191"/>
                    <a:pt x="1551" y="4366"/>
                    <a:pt x="2048" y="4366"/>
                  </a:cubicBezTo>
                  <a:cubicBezTo>
                    <a:pt x="2896" y="4366"/>
                    <a:pt x="3843" y="3854"/>
                    <a:pt x="4462" y="2537"/>
                  </a:cubicBezTo>
                  <a:cubicBezTo>
                    <a:pt x="4647" y="2150"/>
                    <a:pt x="4798" y="1691"/>
                    <a:pt x="4914" y="1157"/>
                  </a:cubicBez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0"/>
            <p:cNvSpPr/>
            <p:nvPr/>
          </p:nvSpPr>
          <p:spPr>
            <a:xfrm>
              <a:off x="3194304" y="4065581"/>
              <a:ext cx="141926" cy="55016"/>
            </a:xfrm>
            <a:custGeom>
              <a:avLst/>
              <a:gdLst/>
              <a:ahLst/>
              <a:cxnLst/>
              <a:rect l="l" t="t" r="r" b="b"/>
              <a:pathLst>
                <a:path w="4076" h="1580" extrusionOk="0">
                  <a:moveTo>
                    <a:pt x="2014" y="0"/>
                  </a:moveTo>
                  <a:cubicBezTo>
                    <a:pt x="1887" y="0"/>
                    <a:pt x="1753" y="10"/>
                    <a:pt x="1611" y="30"/>
                  </a:cubicBezTo>
                  <a:cubicBezTo>
                    <a:pt x="1" y="262"/>
                    <a:pt x="1891" y="1580"/>
                    <a:pt x="3363" y="1580"/>
                  </a:cubicBezTo>
                  <a:cubicBezTo>
                    <a:pt x="3621" y="1580"/>
                    <a:pt x="3865" y="1540"/>
                    <a:pt x="4075" y="1447"/>
                  </a:cubicBezTo>
                  <a:cubicBezTo>
                    <a:pt x="4075" y="1447"/>
                    <a:pt x="3585" y="0"/>
                    <a:pt x="201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0"/>
            <p:cNvSpPr/>
            <p:nvPr/>
          </p:nvSpPr>
          <p:spPr>
            <a:xfrm>
              <a:off x="2941710" y="3993849"/>
              <a:ext cx="141926" cy="55050"/>
            </a:xfrm>
            <a:custGeom>
              <a:avLst/>
              <a:gdLst/>
              <a:ahLst/>
              <a:cxnLst/>
              <a:rect l="l" t="t" r="r" b="b"/>
              <a:pathLst>
                <a:path w="4076" h="1581" extrusionOk="0">
                  <a:moveTo>
                    <a:pt x="2014" y="1"/>
                  </a:moveTo>
                  <a:cubicBezTo>
                    <a:pt x="1887" y="1"/>
                    <a:pt x="1753" y="10"/>
                    <a:pt x="1611" y="31"/>
                  </a:cubicBezTo>
                  <a:cubicBezTo>
                    <a:pt x="1" y="263"/>
                    <a:pt x="1891" y="1580"/>
                    <a:pt x="3363" y="1580"/>
                  </a:cubicBezTo>
                  <a:cubicBezTo>
                    <a:pt x="3620" y="1580"/>
                    <a:pt x="3865" y="1540"/>
                    <a:pt x="4076" y="1447"/>
                  </a:cubicBezTo>
                  <a:cubicBezTo>
                    <a:pt x="4076" y="1447"/>
                    <a:pt x="3585" y="1"/>
                    <a:pt x="20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4" name="Google Shape;5784;p80"/>
          <p:cNvGrpSpPr/>
          <p:nvPr/>
        </p:nvGrpSpPr>
        <p:grpSpPr>
          <a:xfrm flipH="1">
            <a:off x="7687202" y="1657804"/>
            <a:ext cx="1023621" cy="1363696"/>
            <a:chOff x="228073" y="488875"/>
            <a:chExt cx="863961" cy="1150993"/>
          </a:xfrm>
        </p:grpSpPr>
        <p:sp>
          <p:nvSpPr>
            <p:cNvPr id="5785" name="Google Shape;5785;p80"/>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80"/>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0"/>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0"/>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0"/>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0"/>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0"/>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80"/>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0"/>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0"/>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0"/>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0"/>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0"/>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0"/>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0"/>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0"/>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0"/>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0"/>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80"/>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0"/>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0"/>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80"/>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0"/>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80"/>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80"/>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80"/>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80"/>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80"/>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80"/>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80"/>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80"/>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80"/>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80"/>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80"/>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80"/>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80"/>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80"/>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80"/>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80"/>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0"/>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80"/>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80"/>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80"/>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80"/>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0"/>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0"/>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0"/>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0"/>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0"/>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0"/>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0"/>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0"/>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0"/>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0"/>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9" name="Google Shape;5839;p80"/>
          <p:cNvGrpSpPr/>
          <p:nvPr/>
        </p:nvGrpSpPr>
        <p:grpSpPr>
          <a:xfrm>
            <a:off x="214849" y="234551"/>
            <a:ext cx="8677501" cy="4609290"/>
            <a:chOff x="214849" y="234551"/>
            <a:chExt cx="8677501" cy="4609290"/>
          </a:xfrm>
        </p:grpSpPr>
        <p:sp>
          <p:nvSpPr>
            <p:cNvPr id="5840" name="Google Shape;5840;p80"/>
            <p:cNvSpPr/>
            <p:nvPr/>
          </p:nvSpPr>
          <p:spPr>
            <a:xfrm rot="959983" flipH="1">
              <a:off x="794691" y="284876"/>
              <a:ext cx="423836" cy="417753"/>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0"/>
            <p:cNvSpPr/>
            <p:nvPr/>
          </p:nvSpPr>
          <p:spPr>
            <a:xfrm rot="397278" flipH="1">
              <a:off x="611280" y="840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0"/>
            <p:cNvSpPr/>
            <p:nvPr/>
          </p:nvSpPr>
          <p:spPr>
            <a:xfrm rot="-397377">
              <a:off x="228494" y="3192213"/>
              <a:ext cx="255014" cy="25139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80"/>
            <p:cNvSpPr/>
            <p:nvPr/>
          </p:nvSpPr>
          <p:spPr>
            <a:xfrm>
              <a:off x="251900" y="22277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4" name="Google Shape;5844;p80"/>
            <p:cNvSpPr/>
            <p:nvPr/>
          </p:nvSpPr>
          <p:spPr>
            <a:xfrm>
              <a:off x="660050" y="44551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5" name="Google Shape;5845;p80"/>
            <p:cNvSpPr/>
            <p:nvPr/>
          </p:nvSpPr>
          <p:spPr>
            <a:xfrm>
              <a:off x="2791025" y="467878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6" name="Google Shape;5846;p80"/>
            <p:cNvSpPr/>
            <p:nvPr/>
          </p:nvSpPr>
          <p:spPr>
            <a:xfrm>
              <a:off x="4422100" y="3151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7" name="Google Shape;5847;p80"/>
            <p:cNvSpPr/>
            <p:nvPr/>
          </p:nvSpPr>
          <p:spPr>
            <a:xfrm>
              <a:off x="5600375" y="158705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8" name="Google Shape;5848;p80"/>
            <p:cNvSpPr/>
            <p:nvPr/>
          </p:nvSpPr>
          <p:spPr>
            <a:xfrm>
              <a:off x="8782250" y="16971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9" name="Google Shape;5849;p80"/>
            <p:cNvSpPr/>
            <p:nvPr/>
          </p:nvSpPr>
          <p:spPr>
            <a:xfrm>
              <a:off x="8068775" y="302978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50" name="Google Shape;5850;p80"/>
            <p:cNvSpPr/>
            <p:nvPr/>
          </p:nvSpPr>
          <p:spPr>
            <a:xfrm>
              <a:off x="6477200" y="46787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51" name="Google Shape;5851;p80"/>
            <p:cNvSpPr/>
            <p:nvPr/>
          </p:nvSpPr>
          <p:spPr>
            <a:xfrm rot="-397278">
              <a:off x="5011844" y="4634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80"/>
            <p:cNvSpPr/>
            <p:nvPr/>
          </p:nvSpPr>
          <p:spPr>
            <a:xfrm rot="2976172">
              <a:off x="7913190" y="478088"/>
              <a:ext cx="255014" cy="251396"/>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9C9763E6-7A31-95CF-BF1E-84FEA1E338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9371" y="1506583"/>
            <a:ext cx="6564917" cy="3001907"/>
          </a:xfrm>
          <a:prstGeom prst="rect">
            <a:avLst/>
          </a:prstGeom>
        </p:spPr>
      </p:pic>
      <p:sp>
        <p:nvSpPr>
          <p:cNvPr id="5" name="TextBox 4">
            <a:extLst>
              <a:ext uri="{FF2B5EF4-FFF2-40B4-BE49-F238E27FC236}">
                <a16:creationId xmlns:a16="http://schemas.microsoft.com/office/drawing/2014/main" id="{AF966D68-B148-2743-7142-07266A628379}"/>
              </a:ext>
            </a:extLst>
          </p:cNvPr>
          <p:cNvSpPr txBox="1"/>
          <p:nvPr/>
        </p:nvSpPr>
        <p:spPr>
          <a:xfrm>
            <a:off x="-806521" y="664021"/>
            <a:ext cx="10757042" cy="1323439"/>
          </a:xfrm>
          <a:prstGeom prst="rect">
            <a:avLst/>
          </a:prstGeom>
          <a:noFill/>
        </p:spPr>
        <p:txBody>
          <a:bodyPr wrap="square" rtlCol="0">
            <a:spAutoFit/>
          </a:bodyPr>
          <a:lstStyle/>
          <a:p>
            <a:pPr algn="ctr"/>
            <a:r>
              <a:rPr lang="en-US" sz="4000" dirty="0">
                <a:ln>
                  <a:solidFill>
                    <a:sysClr val="windowText" lastClr="000000"/>
                  </a:solidFill>
                </a:ln>
                <a:solidFill>
                  <a:srgbClr val="E23C3B"/>
                </a:solidFill>
                <a:latin typeface="iCiel Cadena" panose="02000503000000020004" pitchFamily="50" charset="0"/>
              </a:rPr>
              <a:t>CHÀO MỪNG CÁC EM ĐẾN VỚI TIẾT HỌC</a:t>
            </a:r>
          </a:p>
          <a:p>
            <a:pPr algn="ctr"/>
            <a:endParaRPr lang="en-US" sz="4000" dirty="0">
              <a:ln>
                <a:solidFill>
                  <a:sysClr val="windowText" lastClr="000000"/>
                </a:solidFill>
              </a:ln>
              <a:solidFill>
                <a:srgbClr val="E23C3B"/>
              </a:solidFill>
              <a:latin typeface="iCiel Cadena" panose="02000503000000020004" pitchFamily="50" charset="0"/>
            </a:endParaRPr>
          </a:p>
        </p:txBody>
      </p:sp>
      <p:grpSp>
        <p:nvGrpSpPr>
          <p:cNvPr id="5740" name="Google Shape;5740;p80"/>
          <p:cNvGrpSpPr/>
          <p:nvPr/>
        </p:nvGrpSpPr>
        <p:grpSpPr>
          <a:xfrm rot="-991409">
            <a:off x="314500" y="2641370"/>
            <a:ext cx="828167" cy="2331856"/>
            <a:chOff x="1587225" y="262250"/>
            <a:chExt cx="794125" cy="2235800"/>
          </a:xfrm>
        </p:grpSpPr>
        <p:sp>
          <p:nvSpPr>
            <p:cNvPr id="5741" name="Google Shape;5741;p80"/>
            <p:cNvSpPr/>
            <p:nvPr/>
          </p:nvSpPr>
          <p:spPr>
            <a:xfrm>
              <a:off x="1924175" y="262250"/>
              <a:ext cx="158025" cy="342650"/>
            </a:xfrm>
            <a:custGeom>
              <a:avLst/>
              <a:gdLst/>
              <a:ahLst/>
              <a:cxnLst/>
              <a:rect l="l" t="t" r="r" b="b"/>
              <a:pathLst>
                <a:path w="6321" h="13706" extrusionOk="0">
                  <a:moveTo>
                    <a:pt x="0" y="0"/>
                  </a:moveTo>
                  <a:lnTo>
                    <a:pt x="1829" y="13642"/>
                  </a:lnTo>
                  <a:lnTo>
                    <a:pt x="3407" y="13705"/>
                  </a:lnTo>
                  <a:lnTo>
                    <a:pt x="6320" y="25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0"/>
            <p:cNvSpPr/>
            <p:nvPr/>
          </p:nvSpPr>
          <p:spPr>
            <a:xfrm>
              <a:off x="1682650" y="320050"/>
              <a:ext cx="295150" cy="322025"/>
            </a:xfrm>
            <a:custGeom>
              <a:avLst/>
              <a:gdLst/>
              <a:ahLst/>
              <a:cxnLst/>
              <a:rect l="l" t="t" r="r" b="b"/>
              <a:pathLst>
                <a:path w="11806" h="12881" extrusionOk="0">
                  <a:moveTo>
                    <a:pt x="4813" y="1"/>
                  </a:moveTo>
                  <a:lnTo>
                    <a:pt x="0" y="4105"/>
                  </a:lnTo>
                  <a:lnTo>
                    <a:pt x="10604" y="12881"/>
                  </a:lnTo>
                  <a:lnTo>
                    <a:pt x="11805" y="11856"/>
                  </a:lnTo>
                  <a:lnTo>
                    <a:pt x="4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80"/>
            <p:cNvSpPr/>
            <p:nvPr/>
          </p:nvSpPr>
          <p:spPr>
            <a:xfrm>
              <a:off x="2000450" y="335850"/>
              <a:ext cx="309700" cy="309475"/>
            </a:xfrm>
            <a:custGeom>
              <a:avLst/>
              <a:gdLst/>
              <a:ahLst/>
              <a:cxnLst/>
              <a:rect l="l" t="t" r="r" b="b"/>
              <a:pathLst>
                <a:path w="12388" h="12379" extrusionOk="0">
                  <a:moveTo>
                    <a:pt x="7917" y="1"/>
                  </a:moveTo>
                  <a:lnTo>
                    <a:pt x="0" y="11260"/>
                  </a:lnTo>
                  <a:lnTo>
                    <a:pt x="1117" y="12378"/>
                  </a:lnTo>
                  <a:lnTo>
                    <a:pt x="12388" y="4478"/>
                  </a:lnTo>
                  <a:lnTo>
                    <a:pt x="79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80"/>
            <p:cNvSpPr/>
            <p:nvPr/>
          </p:nvSpPr>
          <p:spPr>
            <a:xfrm>
              <a:off x="1587225" y="558775"/>
              <a:ext cx="794125" cy="1939275"/>
            </a:xfrm>
            <a:custGeom>
              <a:avLst/>
              <a:gdLst/>
              <a:ahLst/>
              <a:cxnLst/>
              <a:rect l="l" t="t" r="r" b="b"/>
              <a:pathLst>
                <a:path w="31765" h="77571" extrusionOk="0">
                  <a:moveTo>
                    <a:pt x="15434" y="1"/>
                  </a:moveTo>
                  <a:cubicBezTo>
                    <a:pt x="6144" y="1"/>
                    <a:pt x="1" y="7320"/>
                    <a:pt x="825" y="27424"/>
                  </a:cubicBezTo>
                  <a:cubicBezTo>
                    <a:pt x="2307" y="63597"/>
                    <a:pt x="5749" y="77274"/>
                    <a:pt x="13066" y="77566"/>
                  </a:cubicBezTo>
                  <a:cubicBezTo>
                    <a:pt x="13145" y="77569"/>
                    <a:pt x="13223" y="77570"/>
                    <a:pt x="13300" y="77570"/>
                  </a:cubicBezTo>
                  <a:cubicBezTo>
                    <a:pt x="20480" y="77570"/>
                    <a:pt x="24954" y="64117"/>
                    <a:pt x="29274" y="28562"/>
                  </a:cubicBezTo>
                  <a:cubicBezTo>
                    <a:pt x="31764" y="8065"/>
                    <a:pt x="25867" y="403"/>
                    <a:pt x="16168" y="15"/>
                  </a:cubicBezTo>
                  <a:cubicBezTo>
                    <a:pt x="15921" y="6"/>
                    <a:pt x="15676" y="1"/>
                    <a:pt x="15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0"/>
            <p:cNvSpPr/>
            <p:nvPr/>
          </p:nvSpPr>
          <p:spPr>
            <a:xfrm>
              <a:off x="1648875" y="1851800"/>
              <a:ext cx="580750" cy="51625"/>
            </a:xfrm>
            <a:custGeom>
              <a:avLst/>
              <a:gdLst/>
              <a:ahLst/>
              <a:cxnLst/>
              <a:rect l="l" t="t" r="r" b="b"/>
              <a:pathLst>
                <a:path w="23230" h="2065" extrusionOk="0">
                  <a:moveTo>
                    <a:pt x="1" y="1"/>
                  </a:moveTo>
                  <a:lnTo>
                    <a:pt x="1" y="1"/>
                  </a:lnTo>
                  <a:cubicBezTo>
                    <a:pt x="22" y="191"/>
                    <a:pt x="41" y="385"/>
                    <a:pt x="62" y="571"/>
                  </a:cubicBezTo>
                  <a:cubicBezTo>
                    <a:pt x="4750" y="1565"/>
                    <a:pt x="9522" y="2064"/>
                    <a:pt x="14298" y="2064"/>
                  </a:cubicBezTo>
                  <a:cubicBezTo>
                    <a:pt x="17244" y="2064"/>
                    <a:pt x="20192" y="1874"/>
                    <a:pt x="23123" y="1494"/>
                  </a:cubicBezTo>
                  <a:cubicBezTo>
                    <a:pt x="23158" y="1309"/>
                    <a:pt x="23195" y="1117"/>
                    <a:pt x="23230" y="930"/>
                  </a:cubicBezTo>
                  <a:lnTo>
                    <a:pt x="23230" y="930"/>
                  </a:lnTo>
                  <a:cubicBezTo>
                    <a:pt x="20271" y="1317"/>
                    <a:pt x="17294" y="1511"/>
                    <a:pt x="14320" y="1511"/>
                  </a:cubicBezTo>
                  <a:cubicBezTo>
                    <a:pt x="9515" y="1511"/>
                    <a:pt x="4716" y="100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80"/>
            <p:cNvSpPr/>
            <p:nvPr/>
          </p:nvSpPr>
          <p:spPr>
            <a:xfrm>
              <a:off x="1740400" y="2320500"/>
              <a:ext cx="360600" cy="32000"/>
            </a:xfrm>
            <a:custGeom>
              <a:avLst/>
              <a:gdLst/>
              <a:ahLst/>
              <a:cxnLst/>
              <a:rect l="l" t="t" r="r" b="b"/>
              <a:pathLst>
                <a:path w="14424" h="1280" extrusionOk="0">
                  <a:moveTo>
                    <a:pt x="0" y="0"/>
                  </a:moveTo>
                  <a:lnTo>
                    <a:pt x="0" y="0"/>
                  </a:lnTo>
                  <a:cubicBezTo>
                    <a:pt x="74" y="199"/>
                    <a:pt x="147" y="402"/>
                    <a:pt x="223" y="591"/>
                  </a:cubicBezTo>
                  <a:cubicBezTo>
                    <a:pt x="3436" y="1049"/>
                    <a:pt x="6676" y="1279"/>
                    <a:pt x="9919" y="1279"/>
                  </a:cubicBezTo>
                  <a:cubicBezTo>
                    <a:pt x="11331" y="1279"/>
                    <a:pt x="12744" y="1236"/>
                    <a:pt x="14155" y="1148"/>
                  </a:cubicBezTo>
                  <a:cubicBezTo>
                    <a:pt x="14246" y="967"/>
                    <a:pt x="14334" y="769"/>
                    <a:pt x="14424" y="577"/>
                  </a:cubicBezTo>
                  <a:lnTo>
                    <a:pt x="14424" y="577"/>
                  </a:lnTo>
                  <a:cubicBezTo>
                    <a:pt x="12929" y="675"/>
                    <a:pt x="11432" y="724"/>
                    <a:pt x="9936" y="724"/>
                  </a:cubicBezTo>
                  <a:cubicBezTo>
                    <a:pt x="6613" y="724"/>
                    <a:pt x="3292" y="4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80"/>
            <p:cNvSpPr/>
            <p:nvPr/>
          </p:nvSpPr>
          <p:spPr>
            <a:xfrm>
              <a:off x="1680650" y="2084325"/>
              <a:ext cx="498750" cy="43500"/>
            </a:xfrm>
            <a:custGeom>
              <a:avLst/>
              <a:gdLst/>
              <a:ahLst/>
              <a:cxnLst/>
              <a:rect l="l" t="t" r="r" b="b"/>
              <a:pathLst>
                <a:path w="19950" h="1740" extrusionOk="0">
                  <a:moveTo>
                    <a:pt x="1" y="1"/>
                  </a:moveTo>
                  <a:lnTo>
                    <a:pt x="1" y="1"/>
                  </a:lnTo>
                  <a:cubicBezTo>
                    <a:pt x="36" y="201"/>
                    <a:pt x="73" y="386"/>
                    <a:pt x="108" y="581"/>
                  </a:cubicBezTo>
                  <a:cubicBezTo>
                    <a:pt x="4255" y="1352"/>
                    <a:pt x="8459" y="1739"/>
                    <a:pt x="12668" y="1739"/>
                  </a:cubicBezTo>
                  <a:cubicBezTo>
                    <a:pt x="15046" y="1739"/>
                    <a:pt x="17425" y="1616"/>
                    <a:pt x="19797" y="1368"/>
                  </a:cubicBezTo>
                  <a:cubicBezTo>
                    <a:pt x="19848" y="1177"/>
                    <a:pt x="19899" y="995"/>
                    <a:pt x="19949" y="799"/>
                  </a:cubicBezTo>
                  <a:lnTo>
                    <a:pt x="19949" y="799"/>
                  </a:lnTo>
                  <a:cubicBezTo>
                    <a:pt x="17534" y="1056"/>
                    <a:pt x="15110" y="1184"/>
                    <a:pt x="12687" y="1184"/>
                  </a:cubicBezTo>
                  <a:cubicBezTo>
                    <a:pt x="8436" y="1184"/>
                    <a:pt x="4189" y="78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0"/>
            <p:cNvSpPr/>
            <p:nvPr/>
          </p:nvSpPr>
          <p:spPr>
            <a:xfrm>
              <a:off x="1606075" y="1161350"/>
              <a:ext cx="721400" cy="68025"/>
            </a:xfrm>
            <a:custGeom>
              <a:avLst/>
              <a:gdLst/>
              <a:ahLst/>
              <a:cxnLst/>
              <a:rect l="l" t="t" r="r" b="b"/>
              <a:pathLst>
                <a:path w="28856" h="2721" extrusionOk="0">
                  <a:moveTo>
                    <a:pt x="0" y="0"/>
                  </a:moveTo>
                  <a:cubicBezTo>
                    <a:pt x="0" y="184"/>
                    <a:pt x="4" y="373"/>
                    <a:pt x="5" y="561"/>
                  </a:cubicBezTo>
                  <a:cubicBezTo>
                    <a:pt x="5601" y="1999"/>
                    <a:pt x="11341" y="2720"/>
                    <a:pt x="17088" y="2720"/>
                  </a:cubicBezTo>
                  <a:cubicBezTo>
                    <a:pt x="21005" y="2720"/>
                    <a:pt x="24925" y="2385"/>
                    <a:pt x="28806" y="1713"/>
                  </a:cubicBezTo>
                  <a:cubicBezTo>
                    <a:pt x="28823" y="1526"/>
                    <a:pt x="28840" y="1339"/>
                    <a:pt x="28855" y="1154"/>
                  </a:cubicBezTo>
                  <a:lnTo>
                    <a:pt x="28855" y="1154"/>
                  </a:lnTo>
                  <a:cubicBezTo>
                    <a:pt x="24966" y="1830"/>
                    <a:pt x="21037" y="2167"/>
                    <a:pt x="17111" y="2167"/>
                  </a:cubicBezTo>
                  <a:cubicBezTo>
                    <a:pt x="11355" y="2167"/>
                    <a:pt x="5606" y="144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80"/>
            <p:cNvSpPr/>
            <p:nvPr/>
          </p:nvSpPr>
          <p:spPr>
            <a:xfrm>
              <a:off x="1614525" y="1390150"/>
              <a:ext cx="686250" cy="63650"/>
            </a:xfrm>
            <a:custGeom>
              <a:avLst/>
              <a:gdLst/>
              <a:ahLst/>
              <a:cxnLst/>
              <a:rect l="l" t="t" r="r" b="b"/>
              <a:pathLst>
                <a:path w="27450" h="2546" extrusionOk="0">
                  <a:moveTo>
                    <a:pt x="0" y="0"/>
                  </a:moveTo>
                  <a:lnTo>
                    <a:pt x="0" y="0"/>
                  </a:lnTo>
                  <a:cubicBezTo>
                    <a:pt x="10" y="188"/>
                    <a:pt x="18" y="382"/>
                    <a:pt x="28" y="567"/>
                  </a:cubicBezTo>
                  <a:cubicBezTo>
                    <a:pt x="5395" y="1885"/>
                    <a:pt x="10889" y="2546"/>
                    <a:pt x="16389" y="2546"/>
                  </a:cubicBezTo>
                  <a:cubicBezTo>
                    <a:pt x="20060" y="2546"/>
                    <a:pt x="23735" y="2251"/>
                    <a:pt x="27376" y="1661"/>
                  </a:cubicBezTo>
                  <a:cubicBezTo>
                    <a:pt x="27401" y="1478"/>
                    <a:pt x="27425" y="1284"/>
                    <a:pt x="27449" y="1099"/>
                  </a:cubicBezTo>
                  <a:lnTo>
                    <a:pt x="27449" y="1099"/>
                  </a:lnTo>
                  <a:cubicBezTo>
                    <a:pt x="23791" y="1695"/>
                    <a:pt x="20100" y="1992"/>
                    <a:pt x="16412" y="1992"/>
                  </a:cubicBezTo>
                  <a:cubicBezTo>
                    <a:pt x="10895" y="1992"/>
                    <a:pt x="5384" y="13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80"/>
            <p:cNvSpPr/>
            <p:nvPr/>
          </p:nvSpPr>
          <p:spPr>
            <a:xfrm>
              <a:off x="1628450" y="1620275"/>
              <a:ext cx="640075" cy="58200"/>
            </a:xfrm>
            <a:custGeom>
              <a:avLst/>
              <a:gdLst/>
              <a:ahLst/>
              <a:cxnLst/>
              <a:rect l="l" t="t" r="r" b="b"/>
              <a:pathLst>
                <a:path w="25603" h="2328" extrusionOk="0">
                  <a:moveTo>
                    <a:pt x="0" y="1"/>
                  </a:moveTo>
                  <a:lnTo>
                    <a:pt x="0" y="1"/>
                  </a:lnTo>
                  <a:cubicBezTo>
                    <a:pt x="14" y="192"/>
                    <a:pt x="28" y="382"/>
                    <a:pt x="42" y="571"/>
                  </a:cubicBezTo>
                  <a:cubicBezTo>
                    <a:pt x="5113" y="1741"/>
                    <a:pt x="10290" y="2328"/>
                    <a:pt x="15473" y="2328"/>
                  </a:cubicBezTo>
                  <a:cubicBezTo>
                    <a:pt x="18827" y="2328"/>
                    <a:pt x="22184" y="2082"/>
                    <a:pt x="25515" y="1590"/>
                  </a:cubicBezTo>
                  <a:cubicBezTo>
                    <a:pt x="25544" y="1403"/>
                    <a:pt x="25573" y="1214"/>
                    <a:pt x="25602" y="1025"/>
                  </a:cubicBezTo>
                  <a:lnTo>
                    <a:pt x="25602" y="1025"/>
                  </a:lnTo>
                  <a:cubicBezTo>
                    <a:pt x="22250" y="1524"/>
                    <a:pt x="18873" y="1773"/>
                    <a:pt x="15499" y="1773"/>
                  </a:cubicBezTo>
                  <a:cubicBezTo>
                    <a:pt x="10293" y="1773"/>
                    <a:pt x="5093" y="11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80"/>
            <p:cNvSpPr/>
            <p:nvPr/>
          </p:nvSpPr>
          <p:spPr>
            <a:xfrm>
              <a:off x="1872850" y="939900"/>
              <a:ext cx="219875" cy="180725"/>
            </a:xfrm>
            <a:custGeom>
              <a:avLst/>
              <a:gdLst/>
              <a:ahLst/>
              <a:cxnLst/>
              <a:rect l="l" t="t" r="r" b="b"/>
              <a:pathLst>
                <a:path w="8795" h="7229" extrusionOk="0">
                  <a:moveTo>
                    <a:pt x="0" y="0"/>
                  </a:moveTo>
                  <a:cubicBezTo>
                    <a:pt x="0" y="1"/>
                    <a:pt x="1319" y="7114"/>
                    <a:pt x="4116" y="7227"/>
                  </a:cubicBezTo>
                  <a:cubicBezTo>
                    <a:pt x="4138" y="7228"/>
                    <a:pt x="4161" y="7228"/>
                    <a:pt x="4183" y="7228"/>
                  </a:cubicBezTo>
                  <a:cubicBezTo>
                    <a:pt x="6944" y="7228"/>
                    <a:pt x="8795" y="353"/>
                    <a:pt x="8795" y="353"/>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80"/>
            <p:cNvSpPr/>
            <p:nvPr/>
          </p:nvSpPr>
          <p:spPr>
            <a:xfrm>
              <a:off x="1794375" y="920400"/>
              <a:ext cx="84100" cy="47050"/>
            </a:xfrm>
            <a:custGeom>
              <a:avLst/>
              <a:gdLst/>
              <a:ahLst/>
              <a:cxnLst/>
              <a:rect l="l" t="t" r="r" b="b"/>
              <a:pathLst>
                <a:path w="3364" h="1882" extrusionOk="0">
                  <a:moveTo>
                    <a:pt x="1602" y="1"/>
                  </a:moveTo>
                  <a:cubicBezTo>
                    <a:pt x="738" y="1"/>
                    <a:pt x="41" y="379"/>
                    <a:pt x="22" y="875"/>
                  </a:cubicBezTo>
                  <a:cubicBezTo>
                    <a:pt x="1" y="1392"/>
                    <a:pt x="728" y="1841"/>
                    <a:pt x="1645" y="1879"/>
                  </a:cubicBezTo>
                  <a:cubicBezTo>
                    <a:pt x="1684" y="1881"/>
                    <a:pt x="1724" y="1881"/>
                    <a:pt x="1763" y="1881"/>
                  </a:cubicBezTo>
                  <a:cubicBezTo>
                    <a:pt x="2626" y="1881"/>
                    <a:pt x="3323" y="1503"/>
                    <a:pt x="3343" y="1007"/>
                  </a:cubicBezTo>
                  <a:cubicBezTo>
                    <a:pt x="3363" y="490"/>
                    <a:pt x="2637" y="40"/>
                    <a:pt x="1720" y="3"/>
                  </a:cubicBezTo>
                  <a:cubicBezTo>
                    <a:pt x="1680" y="1"/>
                    <a:pt x="1641" y="1"/>
                    <a:pt x="1602"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80"/>
            <p:cNvSpPr/>
            <p:nvPr/>
          </p:nvSpPr>
          <p:spPr>
            <a:xfrm>
              <a:off x="2073175" y="931575"/>
              <a:ext cx="84100" cy="47025"/>
            </a:xfrm>
            <a:custGeom>
              <a:avLst/>
              <a:gdLst/>
              <a:ahLst/>
              <a:cxnLst/>
              <a:rect l="l" t="t" r="r" b="b"/>
              <a:pathLst>
                <a:path w="3364" h="1881" extrusionOk="0">
                  <a:moveTo>
                    <a:pt x="1598" y="0"/>
                  </a:moveTo>
                  <a:cubicBezTo>
                    <a:pt x="736" y="0"/>
                    <a:pt x="42" y="379"/>
                    <a:pt x="21" y="874"/>
                  </a:cubicBezTo>
                  <a:cubicBezTo>
                    <a:pt x="1" y="1392"/>
                    <a:pt x="727" y="1841"/>
                    <a:pt x="1644" y="1878"/>
                  </a:cubicBezTo>
                  <a:cubicBezTo>
                    <a:pt x="1685" y="1879"/>
                    <a:pt x="1726" y="1880"/>
                    <a:pt x="1766" y="1880"/>
                  </a:cubicBezTo>
                  <a:cubicBezTo>
                    <a:pt x="2627" y="1880"/>
                    <a:pt x="3323" y="1501"/>
                    <a:pt x="3342" y="1007"/>
                  </a:cubicBezTo>
                  <a:cubicBezTo>
                    <a:pt x="3363" y="488"/>
                    <a:pt x="2638" y="39"/>
                    <a:pt x="1719" y="3"/>
                  </a:cubicBezTo>
                  <a:cubicBezTo>
                    <a:pt x="1679" y="1"/>
                    <a:pt x="1638" y="0"/>
                    <a:pt x="1598"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0"/>
            <p:cNvSpPr/>
            <p:nvPr/>
          </p:nvSpPr>
          <p:spPr>
            <a:xfrm>
              <a:off x="1858350" y="756100"/>
              <a:ext cx="106475" cy="108825"/>
            </a:xfrm>
            <a:custGeom>
              <a:avLst/>
              <a:gdLst/>
              <a:ahLst/>
              <a:cxnLst/>
              <a:rect l="l" t="t" r="r" b="b"/>
              <a:pathLst>
                <a:path w="4259" h="4353" extrusionOk="0">
                  <a:moveTo>
                    <a:pt x="2129" y="0"/>
                  </a:moveTo>
                  <a:cubicBezTo>
                    <a:pt x="953" y="0"/>
                    <a:pt x="0" y="975"/>
                    <a:pt x="0" y="2177"/>
                  </a:cubicBezTo>
                  <a:cubicBezTo>
                    <a:pt x="0" y="3378"/>
                    <a:pt x="954" y="4352"/>
                    <a:pt x="2129" y="4352"/>
                  </a:cubicBezTo>
                  <a:cubicBezTo>
                    <a:pt x="3305" y="4352"/>
                    <a:pt x="4259" y="3378"/>
                    <a:pt x="4259" y="2177"/>
                  </a:cubicBezTo>
                  <a:cubicBezTo>
                    <a:pt x="4259" y="975"/>
                    <a:pt x="3304" y="0"/>
                    <a:pt x="2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0"/>
            <p:cNvSpPr/>
            <p:nvPr/>
          </p:nvSpPr>
          <p:spPr>
            <a:xfrm>
              <a:off x="2000750" y="760300"/>
              <a:ext cx="106500" cy="109050"/>
            </a:xfrm>
            <a:custGeom>
              <a:avLst/>
              <a:gdLst/>
              <a:ahLst/>
              <a:cxnLst/>
              <a:rect l="l" t="t" r="r" b="b"/>
              <a:pathLst>
                <a:path w="4260" h="4362" extrusionOk="0">
                  <a:moveTo>
                    <a:pt x="2130" y="1"/>
                  </a:moveTo>
                  <a:cubicBezTo>
                    <a:pt x="955" y="1"/>
                    <a:pt x="0" y="977"/>
                    <a:pt x="0" y="2181"/>
                  </a:cubicBezTo>
                  <a:cubicBezTo>
                    <a:pt x="0" y="3385"/>
                    <a:pt x="954" y="4361"/>
                    <a:pt x="2130" y="4361"/>
                  </a:cubicBezTo>
                  <a:cubicBezTo>
                    <a:pt x="3306" y="4361"/>
                    <a:pt x="4259" y="3385"/>
                    <a:pt x="4259" y="2181"/>
                  </a:cubicBezTo>
                  <a:cubicBezTo>
                    <a:pt x="4259" y="976"/>
                    <a:pt x="3306" y="1"/>
                    <a:pt x="2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80"/>
            <p:cNvSpPr/>
            <p:nvPr/>
          </p:nvSpPr>
          <p:spPr>
            <a:xfrm>
              <a:off x="1863275" y="771200"/>
              <a:ext cx="83025" cy="83025"/>
            </a:xfrm>
            <a:custGeom>
              <a:avLst/>
              <a:gdLst/>
              <a:ahLst/>
              <a:cxnLst/>
              <a:rect l="l" t="t" r="r" b="b"/>
              <a:pathLst>
                <a:path w="3321" h="3321" extrusionOk="0">
                  <a:moveTo>
                    <a:pt x="1660" y="1"/>
                  </a:moveTo>
                  <a:cubicBezTo>
                    <a:pt x="743" y="1"/>
                    <a:pt x="0" y="744"/>
                    <a:pt x="0" y="1661"/>
                  </a:cubicBezTo>
                  <a:cubicBezTo>
                    <a:pt x="0" y="2577"/>
                    <a:pt x="743" y="3321"/>
                    <a:pt x="1660" y="3321"/>
                  </a:cubicBezTo>
                  <a:cubicBezTo>
                    <a:pt x="2577" y="3321"/>
                    <a:pt x="3320" y="2577"/>
                    <a:pt x="3320" y="1661"/>
                  </a:cubicBezTo>
                  <a:cubicBezTo>
                    <a:pt x="3320" y="744"/>
                    <a:pt x="2577"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80"/>
            <p:cNvSpPr/>
            <p:nvPr/>
          </p:nvSpPr>
          <p:spPr>
            <a:xfrm>
              <a:off x="1898950" y="785425"/>
              <a:ext cx="37275" cy="37275"/>
            </a:xfrm>
            <a:custGeom>
              <a:avLst/>
              <a:gdLst/>
              <a:ahLst/>
              <a:cxnLst/>
              <a:rect l="l" t="t" r="r" b="b"/>
              <a:pathLst>
                <a:path w="1491" h="1491" extrusionOk="0">
                  <a:moveTo>
                    <a:pt x="745" y="1"/>
                  </a:moveTo>
                  <a:cubicBezTo>
                    <a:pt x="333" y="1"/>
                    <a:pt x="0" y="335"/>
                    <a:pt x="0" y="746"/>
                  </a:cubicBezTo>
                  <a:cubicBezTo>
                    <a:pt x="0" y="1158"/>
                    <a:pt x="333"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80"/>
            <p:cNvSpPr/>
            <p:nvPr/>
          </p:nvSpPr>
          <p:spPr>
            <a:xfrm>
              <a:off x="2003800" y="771200"/>
              <a:ext cx="86300" cy="83050"/>
            </a:xfrm>
            <a:custGeom>
              <a:avLst/>
              <a:gdLst/>
              <a:ahLst/>
              <a:cxnLst/>
              <a:rect l="l" t="t" r="r" b="b"/>
              <a:pathLst>
                <a:path w="3452" h="3322" extrusionOk="0">
                  <a:moveTo>
                    <a:pt x="1791" y="1"/>
                  </a:moveTo>
                  <a:cubicBezTo>
                    <a:pt x="1120" y="1"/>
                    <a:pt x="514" y="405"/>
                    <a:pt x="258" y="1025"/>
                  </a:cubicBezTo>
                  <a:cubicBezTo>
                    <a:pt x="1" y="1646"/>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80"/>
            <p:cNvSpPr/>
            <p:nvPr/>
          </p:nvSpPr>
          <p:spPr>
            <a:xfrm>
              <a:off x="2042750" y="785425"/>
              <a:ext cx="37275" cy="37275"/>
            </a:xfrm>
            <a:custGeom>
              <a:avLst/>
              <a:gdLst/>
              <a:ahLst/>
              <a:cxnLst/>
              <a:rect l="l" t="t" r="r" b="b"/>
              <a:pathLst>
                <a:path w="1491" h="1491" extrusionOk="0">
                  <a:moveTo>
                    <a:pt x="745" y="1"/>
                  </a:moveTo>
                  <a:cubicBezTo>
                    <a:pt x="334" y="1"/>
                    <a:pt x="0" y="335"/>
                    <a:pt x="0" y="746"/>
                  </a:cubicBezTo>
                  <a:cubicBezTo>
                    <a:pt x="0" y="1158"/>
                    <a:pt x="334"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80"/>
            <p:cNvSpPr/>
            <p:nvPr/>
          </p:nvSpPr>
          <p:spPr>
            <a:xfrm>
              <a:off x="1891475" y="700175"/>
              <a:ext cx="64125" cy="21975"/>
            </a:xfrm>
            <a:custGeom>
              <a:avLst/>
              <a:gdLst/>
              <a:ahLst/>
              <a:cxnLst/>
              <a:rect l="l" t="t" r="r" b="b"/>
              <a:pathLst>
                <a:path w="2565" h="879" extrusionOk="0">
                  <a:moveTo>
                    <a:pt x="1141" y="1"/>
                  </a:moveTo>
                  <a:cubicBezTo>
                    <a:pt x="410" y="1"/>
                    <a:pt x="0" y="596"/>
                    <a:pt x="0" y="596"/>
                  </a:cubicBezTo>
                  <a:cubicBezTo>
                    <a:pt x="244" y="798"/>
                    <a:pt x="623" y="879"/>
                    <a:pt x="993" y="879"/>
                  </a:cubicBezTo>
                  <a:cubicBezTo>
                    <a:pt x="1800" y="879"/>
                    <a:pt x="2565" y="495"/>
                    <a:pt x="1789" y="149"/>
                  </a:cubicBezTo>
                  <a:cubicBezTo>
                    <a:pt x="1551"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0"/>
            <p:cNvSpPr/>
            <p:nvPr/>
          </p:nvSpPr>
          <p:spPr>
            <a:xfrm>
              <a:off x="2013775" y="700175"/>
              <a:ext cx="64150" cy="21975"/>
            </a:xfrm>
            <a:custGeom>
              <a:avLst/>
              <a:gdLst/>
              <a:ahLst/>
              <a:cxnLst/>
              <a:rect l="l" t="t" r="r" b="b"/>
              <a:pathLst>
                <a:path w="2566" h="879" extrusionOk="0">
                  <a:moveTo>
                    <a:pt x="1141" y="1"/>
                  </a:moveTo>
                  <a:cubicBezTo>
                    <a:pt x="411" y="1"/>
                    <a:pt x="0" y="596"/>
                    <a:pt x="0" y="596"/>
                  </a:cubicBezTo>
                  <a:cubicBezTo>
                    <a:pt x="244" y="798"/>
                    <a:pt x="623" y="879"/>
                    <a:pt x="993" y="879"/>
                  </a:cubicBezTo>
                  <a:cubicBezTo>
                    <a:pt x="1801" y="879"/>
                    <a:pt x="2566" y="495"/>
                    <a:pt x="1789" y="149"/>
                  </a:cubicBezTo>
                  <a:cubicBezTo>
                    <a:pt x="1552"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AB3D0C47-2E6A-C9A1-507F-7428B279E20E}"/>
              </a:ext>
            </a:extLst>
          </p:cNvPr>
          <p:cNvGrpSpPr/>
          <p:nvPr/>
        </p:nvGrpSpPr>
        <p:grpSpPr>
          <a:xfrm>
            <a:off x="1902823" y="1667691"/>
            <a:ext cx="5386250" cy="782504"/>
            <a:chOff x="1902823" y="1667691"/>
            <a:chExt cx="5386250" cy="782504"/>
          </a:xfrm>
        </p:grpSpPr>
        <p:sp>
          <p:nvSpPr>
            <p:cNvPr id="3" name="TextBox 2">
              <a:extLst>
                <a:ext uri="{FF2B5EF4-FFF2-40B4-BE49-F238E27FC236}">
                  <a16:creationId xmlns:a16="http://schemas.microsoft.com/office/drawing/2014/main" id="{708B9935-2D40-6687-2AC1-EC035ED6B2AA}"/>
                </a:ext>
              </a:extLst>
            </p:cNvPr>
            <p:cNvSpPr txBox="1"/>
            <p:nvPr/>
          </p:nvSpPr>
          <p:spPr>
            <a:xfrm>
              <a:off x="1950719" y="1667691"/>
              <a:ext cx="5338354" cy="769441"/>
            </a:xfrm>
            <a:prstGeom prst="rect">
              <a:avLst/>
            </a:prstGeom>
            <a:noFill/>
          </p:spPr>
          <p:txBody>
            <a:bodyPr wrap="square" rtlCol="0">
              <a:spAutoFit/>
            </a:bodyPr>
            <a:lstStyle/>
            <a:p>
              <a:pPr algn="ctr"/>
              <a:r>
                <a:rPr lang="en-US" sz="4400" b="1" dirty="0">
                  <a:solidFill>
                    <a:srgbClr val="364A26"/>
                  </a:solidFill>
                  <a:latin typeface="SVN-The Untold Story" pitchFamily="50" charset="0"/>
                </a:rPr>
                <a:t>LUYỆN TỪ VÀ CÂU</a:t>
              </a:r>
            </a:p>
          </p:txBody>
        </p:sp>
        <p:sp>
          <p:nvSpPr>
            <p:cNvPr id="2" name="TextBox 1">
              <a:extLst>
                <a:ext uri="{FF2B5EF4-FFF2-40B4-BE49-F238E27FC236}">
                  <a16:creationId xmlns:a16="http://schemas.microsoft.com/office/drawing/2014/main" id="{44E96ECD-E2D8-D26E-0DAC-ABE07B262AE5}"/>
                </a:ext>
              </a:extLst>
            </p:cNvPr>
            <p:cNvSpPr txBox="1"/>
            <p:nvPr/>
          </p:nvSpPr>
          <p:spPr>
            <a:xfrm>
              <a:off x="1902823" y="1680754"/>
              <a:ext cx="5338354" cy="769441"/>
            </a:xfrm>
            <a:prstGeom prst="rect">
              <a:avLst/>
            </a:prstGeom>
            <a:noFill/>
          </p:spPr>
          <p:txBody>
            <a:bodyPr wrap="square" rtlCol="0">
              <a:spAutoFit/>
            </a:bodyPr>
            <a:lstStyle/>
            <a:p>
              <a:pPr algn="ctr"/>
              <a:r>
                <a:rPr lang="en-US" sz="4400" b="1" dirty="0">
                  <a:solidFill>
                    <a:srgbClr val="FFC000"/>
                  </a:solidFill>
                  <a:latin typeface="SVN-The Untold Story" pitchFamily="50" charset="0"/>
                </a:rPr>
                <a:t>LUYỆN TỪ VÀ CÂU</a:t>
              </a:r>
            </a:p>
          </p:txBody>
        </p:sp>
      </p:grpSp>
    </p:spTree>
    <p:extLst>
      <p:ext uri="{BB962C8B-B14F-4D97-AF65-F5344CB8AC3E}">
        <p14:creationId xmlns:p14="http://schemas.microsoft.com/office/powerpoint/2010/main" val="6980494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1182848" y="411061"/>
            <a:ext cx="6702803" cy="3183713"/>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60"/>
          <p:cNvGrpSpPr/>
          <p:nvPr/>
        </p:nvGrpSpPr>
        <p:grpSpPr>
          <a:xfrm>
            <a:off x="1208515" y="260059"/>
            <a:ext cx="6575968" cy="3499499"/>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07" name="Google Shape;3707;p60"/>
          <p:cNvGrpSpPr/>
          <p:nvPr/>
        </p:nvGrpSpPr>
        <p:grpSpPr>
          <a:xfrm rot="-611711">
            <a:off x="7875610" y="1655766"/>
            <a:ext cx="1150843" cy="1430868"/>
            <a:chOff x="7650250" y="3117000"/>
            <a:chExt cx="1150855" cy="1430883"/>
          </a:xfrm>
        </p:grpSpPr>
        <p:sp>
          <p:nvSpPr>
            <p:cNvPr id="3708" name="Google Shape;3708;p60"/>
            <p:cNvSpPr/>
            <p:nvPr/>
          </p:nvSpPr>
          <p:spPr>
            <a:xfrm>
              <a:off x="7710843" y="4124833"/>
              <a:ext cx="361850" cy="122384"/>
            </a:xfrm>
            <a:custGeom>
              <a:avLst/>
              <a:gdLst/>
              <a:ahLst/>
              <a:cxnLst/>
              <a:rect l="l" t="t" r="r" b="b"/>
              <a:pathLst>
                <a:path w="17604" h="5954" extrusionOk="0">
                  <a:moveTo>
                    <a:pt x="1661" y="0"/>
                  </a:moveTo>
                  <a:cubicBezTo>
                    <a:pt x="904" y="0"/>
                    <a:pt x="210" y="1206"/>
                    <a:pt x="107" y="2769"/>
                  </a:cubicBezTo>
                  <a:cubicBezTo>
                    <a:pt x="0" y="4391"/>
                    <a:pt x="573" y="5715"/>
                    <a:pt x="1367" y="5726"/>
                  </a:cubicBezTo>
                  <a:lnTo>
                    <a:pt x="17334" y="5954"/>
                  </a:lnTo>
                  <a:lnTo>
                    <a:pt x="17603" y="1878"/>
                  </a:lnTo>
                  <a:lnTo>
                    <a:pt x="1745" y="5"/>
                  </a:lnTo>
                  <a:cubicBezTo>
                    <a:pt x="1717" y="2"/>
                    <a:pt x="1689" y="0"/>
                    <a:pt x="1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8385664" y="4124833"/>
              <a:ext cx="361850" cy="122384"/>
            </a:xfrm>
            <a:custGeom>
              <a:avLst/>
              <a:gdLst/>
              <a:ahLst/>
              <a:cxnLst/>
              <a:rect l="l" t="t" r="r" b="b"/>
              <a:pathLst>
                <a:path w="17604" h="5954" extrusionOk="0">
                  <a:moveTo>
                    <a:pt x="15942" y="0"/>
                  </a:moveTo>
                  <a:cubicBezTo>
                    <a:pt x="15915" y="0"/>
                    <a:pt x="15887" y="2"/>
                    <a:pt x="15859" y="5"/>
                  </a:cubicBezTo>
                  <a:lnTo>
                    <a:pt x="0" y="1878"/>
                  </a:lnTo>
                  <a:lnTo>
                    <a:pt x="269" y="5954"/>
                  </a:lnTo>
                  <a:lnTo>
                    <a:pt x="16237" y="5726"/>
                  </a:lnTo>
                  <a:cubicBezTo>
                    <a:pt x="17030" y="5715"/>
                    <a:pt x="17604" y="4391"/>
                    <a:pt x="17496" y="2769"/>
                  </a:cubicBezTo>
                  <a:cubicBezTo>
                    <a:pt x="17393" y="1206"/>
                    <a:pt x="16699" y="0"/>
                    <a:pt x="15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7689549" y="4120085"/>
              <a:ext cx="614882" cy="425406"/>
            </a:xfrm>
            <a:custGeom>
              <a:avLst/>
              <a:gdLst/>
              <a:ahLst/>
              <a:cxnLst/>
              <a:rect l="l" t="t" r="r" b="b"/>
              <a:pathLst>
                <a:path w="29914" h="20696" extrusionOk="0">
                  <a:moveTo>
                    <a:pt x="27680" y="0"/>
                  </a:moveTo>
                  <a:lnTo>
                    <a:pt x="1" y="10384"/>
                  </a:lnTo>
                  <a:lnTo>
                    <a:pt x="3675" y="20695"/>
                  </a:lnTo>
                  <a:lnTo>
                    <a:pt x="29913" y="6268"/>
                  </a:lnTo>
                  <a:lnTo>
                    <a:pt x="276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8153920" y="4120085"/>
              <a:ext cx="614882" cy="425406"/>
            </a:xfrm>
            <a:custGeom>
              <a:avLst/>
              <a:gdLst/>
              <a:ahLst/>
              <a:cxnLst/>
              <a:rect l="l" t="t" r="r" b="b"/>
              <a:pathLst>
                <a:path w="29914" h="20696" extrusionOk="0">
                  <a:moveTo>
                    <a:pt x="2234" y="0"/>
                  </a:moveTo>
                  <a:lnTo>
                    <a:pt x="1" y="6268"/>
                  </a:lnTo>
                  <a:lnTo>
                    <a:pt x="26240" y="20695"/>
                  </a:lnTo>
                  <a:lnTo>
                    <a:pt x="29913" y="10384"/>
                  </a:lnTo>
                  <a:lnTo>
                    <a:pt x="2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8660899" y="4331089"/>
              <a:ext cx="140206" cy="216794"/>
            </a:xfrm>
            <a:custGeom>
              <a:avLst/>
              <a:gdLst/>
              <a:ahLst/>
              <a:cxnLst/>
              <a:rect l="l" t="t" r="r" b="b"/>
              <a:pathLst>
                <a:path w="6821" h="10547" extrusionOk="0">
                  <a:moveTo>
                    <a:pt x="4704" y="1"/>
                  </a:moveTo>
                  <a:cubicBezTo>
                    <a:pt x="3445" y="1"/>
                    <a:pt x="1897" y="1695"/>
                    <a:pt x="1014" y="4171"/>
                  </a:cubicBezTo>
                  <a:cubicBezTo>
                    <a:pt x="0" y="7018"/>
                    <a:pt x="250" y="9820"/>
                    <a:pt x="1574" y="10429"/>
                  </a:cubicBezTo>
                  <a:cubicBezTo>
                    <a:pt x="1746" y="10509"/>
                    <a:pt x="1929" y="10547"/>
                    <a:pt x="2118" y="10547"/>
                  </a:cubicBezTo>
                  <a:cubicBezTo>
                    <a:pt x="3376" y="10547"/>
                    <a:pt x="4924" y="8852"/>
                    <a:pt x="5806" y="6376"/>
                  </a:cubicBezTo>
                  <a:cubicBezTo>
                    <a:pt x="6821" y="3529"/>
                    <a:pt x="6571" y="727"/>
                    <a:pt x="5247" y="118"/>
                  </a:cubicBezTo>
                  <a:cubicBezTo>
                    <a:pt x="5075" y="39"/>
                    <a:pt x="4893" y="1"/>
                    <a:pt x="4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7650250" y="3117000"/>
              <a:ext cx="1138439" cy="1120556"/>
            </a:xfrm>
            <a:custGeom>
              <a:avLst/>
              <a:gdLst/>
              <a:ahLst/>
              <a:cxnLst/>
              <a:rect l="l" t="t" r="r" b="b"/>
              <a:pathLst>
                <a:path w="55385" h="54515" extrusionOk="0">
                  <a:moveTo>
                    <a:pt x="25987" y="0"/>
                  </a:moveTo>
                  <a:cubicBezTo>
                    <a:pt x="25987" y="1"/>
                    <a:pt x="27193" y="5465"/>
                    <a:pt x="20938" y="11478"/>
                  </a:cubicBezTo>
                  <a:cubicBezTo>
                    <a:pt x="16580" y="15666"/>
                    <a:pt x="10437" y="20584"/>
                    <a:pt x="11583" y="31152"/>
                  </a:cubicBezTo>
                  <a:cubicBezTo>
                    <a:pt x="7278" y="28964"/>
                    <a:pt x="7277" y="23090"/>
                    <a:pt x="7277" y="23090"/>
                  </a:cubicBezTo>
                  <a:lnTo>
                    <a:pt x="7277" y="23090"/>
                  </a:lnTo>
                  <a:cubicBezTo>
                    <a:pt x="0" y="32244"/>
                    <a:pt x="1179" y="54514"/>
                    <a:pt x="27610" y="54514"/>
                  </a:cubicBezTo>
                  <a:cubicBezTo>
                    <a:pt x="54042" y="54514"/>
                    <a:pt x="55385" y="31852"/>
                    <a:pt x="50932" y="25413"/>
                  </a:cubicBezTo>
                  <a:lnTo>
                    <a:pt x="50932" y="25413"/>
                  </a:lnTo>
                  <a:cubicBezTo>
                    <a:pt x="50286" y="29878"/>
                    <a:pt x="43211" y="33748"/>
                    <a:pt x="43211" y="33748"/>
                  </a:cubicBezTo>
                  <a:cubicBezTo>
                    <a:pt x="48165" y="17750"/>
                    <a:pt x="35787" y="6013"/>
                    <a:pt x="35786" y="6013"/>
                  </a:cubicBezTo>
                  <a:lnTo>
                    <a:pt x="35786" y="6013"/>
                  </a:lnTo>
                  <a:cubicBezTo>
                    <a:pt x="35786" y="6013"/>
                    <a:pt x="36381" y="8335"/>
                    <a:pt x="35045" y="12023"/>
                  </a:cubicBezTo>
                  <a:cubicBezTo>
                    <a:pt x="33560" y="3826"/>
                    <a:pt x="25988" y="1"/>
                    <a:pt x="25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7903390" y="3390098"/>
              <a:ext cx="597431" cy="751347"/>
            </a:xfrm>
            <a:custGeom>
              <a:avLst/>
              <a:gdLst/>
              <a:ahLst/>
              <a:cxnLst/>
              <a:rect l="l" t="t" r="r" b="b"/>
              <a:pathLst>
                <a:path w="29065" h="36553" extrusionOk="0">
                  <a:moveTo>
                    <a:pt x="16309" y="0"/>
                  </a:moveTo>
                  <a:cubicBezTo>
                    <a:pt x="16309" y="7904"/>
                    <a:pt x="6153" y="12565"/>
                    <a:pt x="3234" y="20785"/>
                  </a:cubicBezTo>
                  <a:cubicBezTo>
                    <a:pt x="0" y="29891"/>
                    <a:pt x="6942" y="36553"/>
                    <a:pt x="15849" y="36553"/>
                  </a:cubicBezTo>
                  <a:cubicBezTo>
                    <a:pt x="24756" y="36553"/>
                    <a:pt x="29065" y="28668"/>
                    <a:pt x="26941" y="20171"/>
                  </a:cubicBezTo>
                  <a:cubicBezTo>
                    <a:pt x="25341" y="13765"/>
                    <a:pt x="21774" y="5947"/>
                    <a:pt x="21026" y="5947"/>
                  </a:cubicBezTo>
                  <a:cubicBezTo>
                    <a:pt x="21014" y="5947"/>
                    <a:pt x="21003" y="5949"/>
                    <a:pt x="20993" y="5952"/>
                  </a:cubicBezTo>
                  <a:cubicBezTo>
                    <a:pt x="20993" y="5952"/>
                    <a:pt x="21286" y="10831"/>
                    <a:pt x="18066" y="12978"/>
                  </a:cubicBezTo>
                  <a:cubicBezTo>
                    <a:pt x="20213" y="6441"/>
                    <a:pt x="16309" y="0"/>
                    <a:pt x="16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0"/>
            <p:cNvSpPr/>
            <p:nvPr/>
          </p:nvSpPr>
          <p:spPr>
            <a:xfrm>
              <a:off x="8121466" y="3863882"/>
              <a:ext cx="190586" cy="100966"/>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0"/>
            <p:cNvSpPr/>
            <p:nvPr/>
          </p:nvSpPr>
          <p:spPr>
            <a:xfrm>
              <a:off x="8102289" y="3733715"/>
              <a:ext cx="100904" cy="89969"/>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8122370" y="3753488"/>
              <a:ext cx="64892" cy="57883"/>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8131825" y="3765717"/>
              <a:ext cx="20946" cy="18664"/>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8227297" y="3739964"/>
              <a:ext cx="92189" cy="8222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8243925" y="3756407"/>
              <a:ext cx="59322" cy="52929"/>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8252599" y="3767608"/>
              <a:ext cx="19116" cy="17040"/>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705;p60">
            <a:extLst>
              <a:ext uri="{FF2B5EF4-FFF2-40B4-BE49-F238E27FC236}">
                <a16:creationId xmlns:a16="http://schemas.microsoft.com/office/drawing/2014/main" id="{C4900584-75E0-D574-027E-641631AA4451}"/>
              </a:ext>
            </a:extLst>
          </p:cNvPr>
          <p:cNvSpPr txBox="1">
            <a:spLocks noGrp="1"/>
          </p:cNvSpPr>
          <p:nvPr>
            <p:ph type="subTitle" idx="1"/>
          </p:nvPr>
        </p:nvSpPr>
        <p:spPr>
          <a:xfrm>
            <a:off x="281394" y="3909620"/>
            <a:ext cx="8711604" cy="972773"/>
          </a:xfrm>
          <a:prstGeom prst="rect">
            <a:avLst/>
          </a:prstGeom>
          <a:solidFill>
            <a:schemeClr val="bg2">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b="1" err="1">
                <a:solidFill>
                  <a:srgbClr val="364A26"/>
                </a:solidFill>
                <a:latin typeface="iCiel Cadena" panose="02000503000000020004" pitchFamily="50" charset="0"/>
              </a:rPr>
              <a:t>Bài</a:t>
            </a:r>
            <a:r>
              <a:rPr lang="en-US" sz="2800" b="1">
                <a:solidFill>
                  <a:srgbClr val="364A26"/>
                </a:solidFill>
                <a:latin typeface="iCiel Cadena" panose="02000503000000020004" pitchFamily="50" charset="0"/>
              </a:rPr>
              <a:t> 1</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FF0000"/>
                </a:solidFill>
                <a:latin typeface="iCiel Cadena" panose="02000503000000020004" pitchFamily="50" charset="0"/>
              </a:rPr>
              <a:t>đền</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được</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lặp</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lại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giúp</a:t>
            </a:r>
            <a:r>
              <a:rPr lang="en-US" sz="2800" b="1" dirty="0">
                <a:solidFill>
                  <a:srgbClr val="364A26"/>
                </a:solidFill>
                <a:latin typeface="iCiel Cadena" panose="02000503000000020004" pitchFamily="50" charset="0"/>
              </a:rPr>
              <a:t> ta </a:t>
            </a:r>
            <a:r>
              <a:rPr lang="en-US" sz="2800" b="1" dirty="0" err="1">
                <a:solidFill>
                  <a:srgbClr val="364A26"/>
                </a:solidFill>
                <a:latin typeface="iCiel Cadena" panose="02000503000000020004" pitchFamily="50" charset="0"/>
              </a:rPr>
              <a:t>biết</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hai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cùng</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nói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về</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cái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gì</a:t>
            </a:r>
            <a:r>
              <a:rPr lang="en-US" sz="2800" b="1" dirty="0">
                <a:solidFill>
                  <a:srgbClr val="364A26"/>
                </a:solidFill>
                <a:latin typeface="iCiel Cadena" panose="02000503000000020004" pitchFamily="50" charset="0"/>
              </a:rPr>
              <a:t>?</a:t>
            </a:r>
            <a:endParaRPr sz="2800" b="1" dirty="0">
              <a:solidFill>
                <a:srgbClr val="364A26"/>
              </a:solidFill>
              <a:latin typeface="iCiel Cadena" panose="02000503000000020004" pitchFamily="50" charset="0"/>
            </a:endParaRPr>
          </a:p>
        </p:txBody>
      </p:sp>
      <p:sp>
        <p:nvSpPr>
          <p:cNvPr id="3" name="TextBox 2">
            <a:extLst>
              <a:ext uri="{FF2B5EF4-FFF2-40B4-BE49-F238E27FC236}">
                <a16:creationId xmlns:a16="http://schemas.microsoft.com/office/drawing/2014/main" id="{BF5BA73A-385B-B90A-C34B-2CEB08EEFF48}"/>
              </a:ext>
            </a:extLst>
          </p:cNvPr>
          <p:cNvSpPr txBox="1"/>
          <p:nvPr/>
        </p:nvSpPr>
        <p:spPr>
          <a:xfrm>
            <a:off x="2575420" y="3021344"/>
            <a:ext cx="4580388" cy="461665"/>
          </a:xfrm>
          <a:prstGeom prst="rect">
            <a:avLst/>
          </a:prstGeom>
          <a:noFill/>
        </p:spPr>
        <p:txBody>
          <a:bodyPr wrap="square">
            <a:spAutoFit/>
          </a:bodyPr>
          <a:lstStyle/>
          <a:p>
            <a:pPr algn="r"/>
            <a:r>
              <a:rPr lang="en-US" sz="2400" dirty="0" err="1">
                <a:latin typeface="Times New Roman" panose="02020603050405020304" pitchFamily="18" charset="0"/>
                <a:ea typeface="Tahoma" panose="020B0604030504040204" pitchFamily="34" charset="0"/>
                <a:cs typeface="Times New Roman" panose="02020603050405020304" pitchFamily="18" charset="0"/>
              </a:rPr>
              <a:t>Đoàn</a:t>
            </a:r>
            <a:r>
              <a:rPr lang="en-US" sz="2400" dirty="0">
                <a:latin typeface="Times New Roman" panose="02020603050405020304" pitchFamily="18" charset="0"/>
                <a:ea typeface="Tahoma" panose="020B0604030504040204" pitchFamily="34" charset="0"/>
                <a:cs typeface="Times New Roman" panose="02020603050405020304" pitchFamily="18" charset="0"/>
              </a:rPr>
              <a:t> Minh </a:t>
            </a:r>
            <a:r>
              <a:rPr lang="en-US" sz="2400" dirty="0" err="1">
                <a:latin typeface="Times New Roman" panose="02020603050405020304" pitchFamily="18" charset="0"/>
                <a:ea typeface="Tahoma" panose="020B0604030504040204" pitchFamily="34" charset="0"/>
                <a:cs typeface="Times New Roman" panose="02020603050405020304" pitchFamily="18" charset="0"/>
              </a:rPr>
              <a:t>Tuấn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1808AD1C-72B0-EB1B-18EC-12BB7F8972D7}"/>
              </a:ext>
            </a:extLst>
          </p:cNvPr>
          <p:cNvSpPr txBox="1"/>
          <p:nvPr/>
        </p:nvSpPr>
        <p:spPr>
          <a:xfrm>
            <a:off x="1904300" y="847288"/>
            <a:ext cx="5519956" cy="2246769"/>
          </a:xfrm>
          <a:prstGeom prst="rect">
            <a:avLst/>
          </a:prstGeom>
          <a:noFill/>
        </p:spPr>
        <p:txBody>
          <a:bodyPr wrap="square" rtlCol="0">
            <a:spAutoFit/>
          </a:bodyPr>
          <a:lstStyle/>
          <a:p>
            <a:r>
              <a:rPr lang="en-US" sz="2800"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Thượng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nằm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đỉnh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núi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Lĩnh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khóm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hải</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đâm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bông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rực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đỏ</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cánh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bướm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màu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sắc</a:t>
            </a:r>
            <a:r>
              <a:rPr lang="en-US" sz="2800" i="1" dirty="0">
                <a:latin typeface="Times New Roman" panose="02020603050405020304" pitchFamily="18" charset="0"/>
                <a:ea typeface="Tahoma" panose="020B0604030504040204" pitchFamily="34" charset="0"/>
                <a:cs typeface="Times New Roman" panose="02020603050405020304" pitchFamily="18" charset="0"/>
              </a:rPr>
              <a:t> bay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dập</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dờn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đang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múa</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quạt</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xòe</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hoa</a:t>
            </a:r>
            <a:r>
              <a:rPr lang="en-US" sz="2800" i="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47B1826F-2B4E-E123-94BB-9FE8B94B5FEA}"/>
              </a:ext>
            </a:extLst>
          </p:cNvPr>
          <p:cNvSpPr txBox="1"/>
          <p:nvPr/>
        </p:nvSpPr>
        <p:spPr>
          <a:xfrm>
            <a:off x="5217953" y="1275127"/>
            <a:ext cx="788564" cy="523220"/>
          </a:xfrm>
          <a:prstGeom prst="rect">
            <a:avLst/>
          </a:prstGeom>
          <a:noFill/>
        </p:spPr>
        <p:txBody>
          <a:bodyPr wrap="square">
            <a:spAutoFit/>
          </a:bodyPr>
          <a:lstStyle/>
          <a:p>
            <a:r>
              <a:rPr lang="en-US"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đền</a:t>
            </a:r>
            <a:endParaRPr lang="en-US" sz="2800" dirty="0">
              <a:solidFill>
                <a:srgbClr val="FF0000"/>
              </a:solidFill>
            </a:endParaRPr>
          </a:p>
        </p:txBody>
      </p:sp>
    </p:spTree>
    <p:extLst>
      <p:ext uri="{BB962C8B-B14F-4D97-AF65-F5344CB8AC3E}">
        <p14:creationId xmlns:p14="http://schemas.microsoft.com/office/powerpoint/2010/main" val="20498386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1182848" y="411061"/>
            <a:ext cx="6702803" cy="3183713"/>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60"/>
          <p:cNvGrpSpPr/>
          <p:nvPr/>
        </p:nvGrpSpPr>
        <p:grpSpPr>
          <a:xfrm>
            <a:off x="1208515" y="260059"/>
            <a:ext cx="6575968" cy="3499499"/>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07" name="Google Shape;3707;p60"/>
          <p:cNvGrpSpPr/>
          <p:nvPr/>
        </p:nvGrpSpPr>
        <p:grpSpPr>
          <a:xfrm rot="-611711">
            <a:off x="7875610" y="1655766"/>
            <a:ext cx="1150843" cy="1430868"/>
            <a:chOff x="7650250" y="3117000"/>
            <a:chExt cx="1150855" cy="1430883"/>
          </a:xfrm>
        </p:grpSpPr>
        <p:sp>
          <p:nvSpPr>
            <p:cNvPr id="3708" name="Google Shape;3708;p60"/>
            <p:cNvSpPr/>
            <p:nvPr/>
          </p:nvSpPr>
          <p:spPr>
            <a:xfrm>
              <a:off x="7710843" y="4124833"/>
              <a:ext cx="361850" cy="122384"/>
            </a:xfrm>
            <a:custGeom>
              <a:avLst/>
              <a:gdLst/>
              <a:ahLst/>
              <a:cxnLst/>
              <a:rect l="l" t="t" r="r" b="b"/>
              <a:pathLst>
                <a:path w="17604" h="5954" extrusionOk="0">
                  <a:moveTo>
                    <a:pt x="1661" y="0"/>
                  </a:moveTo>
                  <a:cubicBezTo>
                    <a:pt x="904" y="0"/>
                    <a:pt x="210" y="1206"/>
                    <a:pt x="107" y="2769"/>
                  </a:cubicBezTo>
                  <a:cubicBezTo>
                    <a:pt x="0" y="4391"/>
                    <a:pt x="573" y="5715"/>
                    <a:pt x="1367" y="5726"/>
                  </a:cubicBezTo>
                  <a:lnTo>
                    <a:pt x="17334" y="5954"/>
                  </a:lnTo>
                  <a:lnTo>
                    <a:pt x="17603" y="1878"/>
                  </a:lnTo>
                  <a:lnTo>
                    <a:pt x="1745" y="5"/>
                  </a:lnTo>
                  <a:cubicBezTo>
                    <a:pt x="1717" y="2"/>
                    <a:pt x="1689" y="0"/>
                    <a:pt x="1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8385664" y="4124833"/>
              <a:ext cx="361850" cy="122384"/>
            </a:xfrm>
            <a:custGeom>
              <a:avLst/>
              <a:gdLst/>
              <a:ahLst/>
              <a:cxnLst/>
              <a:rect l="l" t="t" r="r" b="b"/>
              <a:pathLst>
                <a:path w="17604" h="5954" extrusionOk="0">
                  <a:moveTo>
                    <a:pt x="15942" y="0"/>
                  </a:moveTo>
                  <a:cubicBezTo>
                    <a:pt x="15915" y="0"/>
                    <a:pt x="15887" y="2"/>
                    <a:pt x="15859" y="5"/>
                  </a:cubicBezTo>
                  <a:lnTo>
                    <a:pt x="0" y="1878"/>
                  </a:lnTo>
                  <a:lnTo>
                    <a:pt x="269" y="5954"/>
                  </a:lnTo>
                  <a:lnTo>
                    <a:pt x="16237" y="5726"/>
                  </a:lnTo>
                  <a:cubicBezTo>
                    <a:pt x="17030" y="5715"/>
                    <a:pt x="17604" y="4391"/>
                    <a:pt x="17496" y="2769"/>
                  </a:cubicBezTo>
                  <a:cubicBezTo>
                    <a:pt x="17393" y="1206"/>
                    <a:pt x="16699" y="0"/>
                    <a:pt x="15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7689549" y="4120085"/>
              <a:ext cx="614882" cy="425406"/>
            </a:xfrm>
            <a:custGeom>
              <a:avLst/>
              <a:gdLst/>
              <a:ahLst/>
              <a:cxnLst/>
              <a:rect l="l" t="t" r="r" b="b"/>
              <a:pathLst>
                <a:path w="29914" h="20696" extrusionOk="0">
                  <a:moveTo>
                    <a:pt x="27680" y="0"/>
                  </a:moveTo>
                  <a:lnTo>
                    <a:pt x="1" y="10384"/>
                  </a:lnTo>
                  <a:lnTo>
                    <a:pt x="3675" y="20695"/>
                  </a:lnTo>
                  <a:lnTo>
                    <a:pt x="29913" y="6268"/>
                  </a:lnTo>
                  <a:lnTo>
                    <a:pt x="276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8153920" y="4120085"/>
              <a:ext cx="614882" cy="425406"/>
            </a:xfrm>
            <a:custGeom>
              <a:avLst/>
              <a:gdLst/>
              <a:ahLst/>
              <a:cxnLst/>
              <a:rect l="l" t="t" r="r" b="b"/>
              <a:pathLst>
                <a:path w="29914" h="20696" extrusionOk="0">
                  <a:moveTo>
                    <a:pt x="2234" y="0"/>
                  </a:moveTo>
                  <a:lnTo>
                    <a:pt x="1" y="6268"/>
                  </a:lnTo>
                  <a:lnTo>
                    <a:pt x="26240" y="20695"/>
                  </a:lnTo>
                  <a:lnTo>
                    <a:pt x="29913" y="10384"/>
                  </a:lnTo>
                  <a:lnTo>
                    <a:pt x="2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8660899" y="4331089"/>
              <a:ext cx="140206" cy="216794"/>
            </a:xfrm>
            <a:custGeom>
              <a:avLst/>
              <a:gdLst/>
              <a:ahLst/>
              <a:cxnLst/>
              <a:rect l="l" t="t" r="r" b="b"/>
              <a:pathLst>
                <a:path w="6821" h="10547" extrusionOk="0">
                  <a:moveTo>
                    <a:pt x="4704" y="1"/>
                  </a:moveTo>
                  <a:cubicBezTo>
                    <a:pt x="3445" y="1"/>
                    <a:pt x="1897" y="1695"/>
                    <a:pt x="1014" y="4171"/>
                  </a:cubicBezTo>
                  <a:cubicBezTo>
                    <a:pt x="0" y="7018"/>
                    <a:pt x="250" y="9820"/>
                    <a:pt x="1574" y="10429"/>
                  </a:cubicBezTo>
                  <a:cubicBezTo>
                    <a:pt x="1746" y="10509"/>
                    <a:pt x="1929" y="10547"/>
                    <a:pt x="2118" y="10547"/>
                  </a:cubicBezTo>
                  <a:cubicBezTo>
                    <a:pt x="3376" y="10547"/>
                    <a:pt x="4924" y="8852"/>
                    <a:pt x="5806" y="6376"/>
                  </a:cubicBezTo>
                  <a:cubicBezTo>
                    <a:pt x="6821" y="3529"/>
                    <a:pt x="6571" y="727"/>
                    <a:pt x="5247" y="118"/>
                  </a:cubicBezTo>
                  <a:cubicBezTo>
                    <a:pt x="5075" y="39"/>
                    <a:pt x="4893" y="1"/>
                    <a:pt x="4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7650250" y="3117000"/>
              <a:ext cx="1138439" cy="1120556"/>
            </a:xfrm>
            <a:custGeom>
              <a:avLst/>
              <a:gdLst/>
              <a:ahLst/>
              <a:cxnLst/>
              <a:rect l="l" t="t" r="r" b="b"/>
              <a:pathLst>
                <a:path w="55385" h="54515" extrusionOk="0">
                  <a:moveTo>
                    <a:pt x="25987" y="0"/>
                  </a:moveTo>
                  <a:cubicBezTo>
                    <a:pt x="25987" y="1"/>
                    <a:pt x="27193" y="5465"/>
                    <a:pt x="20938" y="11478"/>
                  </a:cubicBezTo>
                  <a:cubicBezTo>
                    <a:pt x="16580" y="15666"/>
                    <a:pt x="10437" y="20584"/>
                    <a:pt x="11583" y="31152"/>
                  </a:cubicBezTo>
                  <a:cubicBezTo>
                    <a:pt x="7278" y="28964"/>
                    <a:pt x="7277" y="23090"/>
                    <a:pt x="7277" y="23090"/>
                  </a:cubicBezTo>
                  <a:lnTo>
                    <a:pt x="7277" y="23090"/>
                  </a:lnTo>
                  <a:cubicBezTo>
                    <a:pt x="0" y="32244"/>
                    <a:pt x="1179" y="54514"/>
                    <a:pt x="27610" y="54514"/>
                  </a:cubicBezTo>
                  <a:cubicBezTo>
                    <a:pt x="54042" y="54514"/>
                    <a:pt x="55385" y="31852"/>
                    <a:pt x="50932" y="25413"/>
                  </a:cubicBezTo>
                  <a:lnTo>
                    <a:pt x="50932" y="25413"/>
                  </a:lnTo>
                  <a:cubicBezTo>
                    <a:pt x="50286" y="29878"/>
                    <a:pt x="43211" y="33748"/>
                    <a:pt x="43211" y="33748"/>
                  </a:cubicBezTo>
                  <a:cubicBezTo>
                    <a:pt x="48165" y="17750"/>
                    <a:pt x="35787" y="6013"/>
                    <a:pt x="35786" y="6013"/>
                  </a:cubicBezTo>
                  <a:lnTo>
                    <a:pt x="35786" y="6013"/>
                  </a:lnTo>
                  <a:cubicBezTo>
                    <a:pt x="35786" y="6013"/>
                    <a:pt x="36381" y="8335"/>
                    <a:pt x="35045" y="12023"/>
                  </a:cubicBezTo>
                  <a:cubicBezTo>
                    <a:pt x="33560" y="3826"/>
                    <a:pt x="25988" y="1"/>
                    <a:pt x="25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7903390" y="3390098"/>
              <a:ext cx="597431" cy="751347"/>
            </a:xfrm>
            <a:custGeom>
              <a:avLst/>
              <a:gdLst/>
              <a:ahLst/>
              <a:cxnLst/>
              <a:rect l="l" t="t" r="r" b="b"/>
              <a:pathLst>
                <a:path w="29065" h="36553" extrusionOk="0">
                  <a:moveTo>
                    <a:pt x="16309" y="0"/>
                  </a:moveTo>
                  <a:cubicBezTo>
                    <a:pt x="16309" y="7904"/>
                    <a:pt x="6153" y="12565"/>
                    <a:pt x="3234" y="20785"/>
                  </a:cubicBezTo>
                  <a:cubicBezTo>
                    <a:pt x="0" y="29891"/>
                    <a:pt x="6942" y="36553"/>
                    <a:pt x="15849" y="36553"/>
                  </a:cubicBezTo>
                  <a:cubicBezTo>
                    <a:pt x="24756" y="36553"/>
                    <a:pt x="29065" y="28668"/>
                    <a:pt x="26941" y="20171"/>
                  </a:cubicBezTo>
                  <a:cubicBezTo>
                    <a:pt x="25341" y="13765"/>
                    <a:pt x="21774" y="5947"/>
                    <a:pt x="21026" y="5947"/>
                  </a:cubicBezTo>
                  <a:cubicBezTo>
                    <a:pt x="21014" y="5947"/>
                    <a:pt x="21003" y="5949"/>
                    <a:pt x="20993" y="5952"/>
                  </a:cubicBezTo>
                  <a:cubicBezTo>
                    <a:pt x="20993" y="5952"/>
                    <a:pt x="21286" y="10831"/>
                    <a:pt x="18066" y="12978"/>
                  </a:cubicBezTo>
                  <a:cubicBezTo>
                    <a:pt x="20213" y="6441"/>
                    <a:pt x="16309" y="0"/>
                    <a:pt x="16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0"/>
            <p:cNvSpPr/>
            <p:nvPr/>
          </p:nvSpPr>
          <p:spPr>
            <a:xfrm>
              <a:off x="8121466" y="3863882"/>
              <a:ext cx="190586" cy="100966"/>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0"/>
            <p:cNvSpPr/>
            <p:nvPr/>
          </p:nvSpPr>
          <p:spPr>
            <a:xfrm>
              <a:off x="8102289" y="3733715"/>
              <a:ext cx="100904" cy="89969"/>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8122370" y="3753488"/>
              <a:ext cx="64892" cy="57883"/>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8131825" y="3765717"/>
              <a:ext cx="20946" cy="18664"/>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8227297" y="3739964"/>
              <a:ext cx="92189" cy="8222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8243925" y="3756407"/>
              <a:ext cx="59322" cy="52929"/>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8252599" y="3767608"/>
              <a:ext cx="19116" cy="17040"/>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705;p60">
            <a:extLst>
              <a:ext uri="{FF2B5EF4-FFF2-40B4-BE49-F238E27FC236}">
                <a16:creationId xmlns:a16="http://schemas.microsoft.com/office/drawing/2014/main" id="{C4900584-75E0-D574-027E-641631AA4451}"/>
              </a:ext>
            </a:extLst>
          </p:cNvPr>
          <p:cNvSpPr txBox="1">
            <a:spLocks noGrp="1"/>
          </p:cNvSpPr>
          <p:nvPr>
            <p:ph type="subTitle" idx="1"/>
          </p:nvPr>
        </p:nvSpPr>
        <p:spPr>
          <a:xfrm>
            <a:off x="281394" y="3909620"/>
            <a:ext cx="8711604" cy="655167"/>
          </a:xfrm>
          <a:prstGeom prst="rect">
            <a:avLst/>
          </a:prstGeom>
          <a:solidFill>
            <a:schemeClr val="bg2">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lặp</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lại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giúp</a:t>
            </a:r>
            <a:r>
              <a:rPr lang="en-US" sz="2800" b="1" dirty="0">
                <a:solidFill>
                  <a:srgbClr val="364A26"/>
                </a:solidFill>
                <a:latin typeface="iCiel Cadena" panose="02000503000000020004" pitchFamily="50" charset="0"/>
              </a:rPr>
              <a:t> ta </a:t>
            </a:r>
            <a:r>
              <a:rPr lang="en-US" sz="2800" b="1" dirty="0" err="1">
                <a:solidFill>
                  <a:srgbClr val="364A26"/>
                </a:solidFill>
                <a:latin typeface="iCiel Cadena" panose="02000503000000020004" pitchFamily="50" charset="0"/>
              </a:rPr>
              <a:t>biết</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hai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cùng</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nói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về</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cái</a:t>
            </a:r>
            <a:r>
              <a:rPr lang="en-US" sz="2800" b="1" dirty="0">
                <a:solidFill>
                  <a:srgbClr val="364A26"/>
                </a:solidFill>
                <a:latin typeface="iCiel Cadena" panose="02000503000000020004" pitchFamily="50" charset="0"/>
              </a:rPr>
              <a:t> </a:t>
            </a:r>
            <a:r>
              <a:rPr lang="en-US" sz="2800" b="1" dirty="0" err="1">
                <a:solidFill>
                  <a:srgbClr val="FF0000"/>
                </a:solidFill>
                <a:latin typeface="iCiel Cadena" panose="02000503000000020004" pitchFamily="50" charset="0"/>
              </a:rPr>
              <a:t>đền</a:t>
            </a:r>
            <a:r>
              <a:rPr lang="en-US" sz="2800" b="1" dirty="0">
                <a:solidFill>
                  <a:srgbClr val="364A26"/>
                </a:solidFill>
                <a:latin typeface="iCiel Cadena" panose="02000503000000020004" pitchFamily="50" charset="0"/>
              </a:rPr>
              <a:t>. </a:t>
            </a:r>
            <a:endParaRPr sz="2800" b="1" dirty="0">
              <a:solidFill>
                <a:srgbClr val="364A26"/>
              </a:solidFill>
              <a:latin typeface="iCiel Cadena" panose="02000503000000020004" pitchFamily="50" charset="0"/>
            </a:endParaRPr>
          </a:p>
        </p:txBody>
      </p:sp>
      <p:sp>
        <p:nvSpPr>
          <p:cNvPr id="7" name="TextBox 6">
            <a:extLst>
              <a:ext uri="{FF2B5EF4-FFF2-40B4-BE49-F238E27FC236}">
                <a16:creationId xmlns:a16="http://schemas.microsoft.com/office/drawing/2014/main" id="{9A47E4A3-BF5F-18FC-E56D-E62942F71A4C}"/>
              </a:ext>
            </a:extLst>
          </p:cNvPr>
          <p:cNvSpPr txBox="1"/>
          <p:nvPr/>
        </p:nvSpPr>
        <p:spPr>
          <a:xfrm>
            <a:off x="1904300" y="847288"/>
            <a:ext cx="5519956" cy="2246769"/>
          </a:xfrm>
          <a:prstGeom prst="rect">
            <a:avLst/>
          </a:prstGeom>
          <a:noFill/>
        </p:spPr>
        <p:txBody>
          <a:bodyPr wrap="square" rtlCol="0">
            <a:spAutoFit/>
          </a:bodyPr>
          <a:lstStyle/>
          <a:p>
            <a:r>
              <a:rPr lang="en-US" sz="2800"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Thượng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nằm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đỉnh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núi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Lĩnh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khóm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hải</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đâm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bông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rực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đỏ</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cánh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bướm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màu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sắc</a:t>
            </a:r>
            <a:r>
              <a:rPr lang="en-US" sz="2800" i="1" dirty="0">
                <a:latin typeface="Times New Roman" panose="02020603050405020304" pitchFamily="18" charset="0"/>
                <a:ea typeface="Tahoma" panose="020B0604030504040204" pitchFamily="34" charset="0"/>
                <a:cs typeface="Times New Roman" panose="02020603050405020304" pitchFamily="18" charset="0"/>
              </a:rPr>
              <a:t> bay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dập</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dờn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đang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múa</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quạt</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xòe</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hoa</a:t>
            </a:r>
            <a:r>
              <a:rPr lang="en-US" sz="2800" i="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BF5BA73A-385B-B90A-C34B-2CEB08EEFF48}"/>
              </a:ext>
            </a:extLst>
          </p:cNvPr>
          <p:cNvSpPr txBox="1"/>
          <p:nvPr/>
        </p:nvSpPr>
        <p:spPr>
          <a:xfrm>
            <a:off x="2575420" y="3021344"/>
            <a:ext cx="4580388" cy="461665"/>
          </a:xfrm>
          <a:prstGeom prst="rect">
            <a:avLst/>
          </a:prstGeom>
          <a:noFill/>
        </p:spPr>
        <p:txBody>
          <a:bodyPr wrap="square">
            <a:spAutoFit/>
          </a:bodyPr>
          <a:lstStyle/>
          <a:p>
            <a:pPr algn="r"/>
            <a:r>
              <a:rPr lang="en-US" sz="2400" dirty="0" err="1">
                <a:latin typeface="Times New Roman" panose="02020603050405020304" pitchFamily="18" charset="0"/>
                <a:ea typeface="Tahoma" panose="020B0604030504040204" pitchFamily="34" charset="0"/>
                <a:cs typeface="Times New Roman" panose="02020603050405020304" pitchFamily="18" charset="0"/>
              </a:rPr>
              <a:t>Đoàn</a:t>
            </a:r>
            <a:r>
              <a:rPr lang="en-US" sz="2400" dirty="0">
                <a:latin typeface="Times New Roman" panose="02020603050405020304" pitchFamily="18" charset="0"/>
                <a:ea typeface="Tahoma" panose="020B0604030504040204" pitchFamily="34" charset="0"/>
                <a:cs typeface="Times New Roman" panose="02020603050405020304" pitchFamily="18" charset="0"/>
              </a:rPr>
              <a:t> Minh </a:t>
            </a:r>
            <a:r>
              <a:rPr lang="en-US" sz="2400" dirty="0" err="1">
                <a:latin typeface="Times New Roman" panose="02020603050405020304" pitchFamily="18" charset="0"/>
                <a:ea typeface="Tahoma" panose="020B0604030504040204" pitchFamily="34" charset="0"/>
                <a:cs typeface="Times New Roman" panose="02020603050405020304" pitchFamily="18" charset="0"/>
              </a:rPr>
              <a:t>Tuấn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B5BB927B-973C-ED6E-7FEA-A4435A29D00C}"/>
              </a:ext>
            </a:extLst>
          </p:cNvPr>
          <p:cNvSpPr txBox="1"/>
          <p:nvPr/>
        </p:nvSpPr>
        <p:spPr>
          <a:xfrm>
            <a:off x="5217953" y="1275127"/>
            <a:ext cx="788564" cy="523220"/>
          </a:xfrm>
          <a:prstGeom prst="rect">
            <a:avLst/>
          </a:prstGeom>
          <a:noFill/>
        </p:spPr>
        <p:txBody>
          <a:bodyPr wrap="square">
            <a:spAutoFit/>
          </a:bodyPr>
          <a:lstStyle/>
          <a:p>
            <a:r>
              <a:rPr lang="en-US"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đền</a:t>
            </a:r>
            <a:endParaRPr lang="en-US" sz="2800" dirty="0">
              <a:solidFill>
                <a:srgbClr val="FF0000"/>
              </a:solidFill>
            </a:endParaRPr>
          </a:p>
        </p:txBody>
      </p:sp>
    </p:spTree>
    <p:extLst>
      <p:ext uri="{BB962C8B-B14F-4D97-AF65-F5344CB8AC3E}">
        <p14:creationId xmlns:p14="http://schemas.microsoft.com/office/powerpoint/2010/main" val="3007526323"/>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1350629" y="733506"/>
            <a:ext cx="6715334" cy="3192542"/>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nvGrpSpPr>
          <p:cNvPr id="3690" name="Google Shape;3690;p60"/>
          <p:cNvGrpSpPr/>
          <p:nvPr/>
        </p:nvGrpSpPr>
        <p:grpSpPr>
          <a:xfrm>
            <a:off x="939567" y="526607"/>
            <a:ext cx="7264866" cy="3508497"/>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A47E4A3-BF5F-18FC-E56D-E62942F71A4C}"/>
              </a:ext>
            </a:extLst>
          </p:cNvPr>
          <p:cNvSpPr txBox="1"/>
          <p:nvPr/>
        </p:nvSpPr>
        <p:spPr>
          <a:xfrm>
            <a:off x="1795244" y="1249961"/>
            <a:ext cx="6434357" cy="2308324"/>
          </a:xfrm>
          <a:prstGeom prst="rect">
            <a:avLst/>
          </a:prstGeom>
          <a:noFill/>
        </p:spPr>
        <p:txBody>
          <a:bodyPr wrap="square" rtlCol="0">
            <a:spAutoFit/>
          </a:bodyPr>
          <a:lstStyle/>
          <a:p>
            <a:r>
              <a:rPr lang="en-US" sz="36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3600" dirty="0">
                <a:latin typeface="Times New Roman" panose="02020603050405020304" pitchFamily="18" charset="0"/>
                <a:ea typeface="Tahoma" panose="020B0604030504040204" pitchFamily="34" charset="0"/>
                <a:cs typeface="Times New Roman" panose="02020603050405020304" pitchFamily="18" charset="0"/>
              </a:rPr>
              <a:t> ta </a:t>
            </a:r>
            <a:r>
              <a:rPr lang="en-US" sz="3600" dirty="0" err="1">
                <a:latin typeface="Times New Roman" panose="02020603050405020304" pitchFamily="18" charset="0"/>
                <a:ea typeface="Tahoma" panose="020B0604030504040204" pitchFamily="34" charset="0"/>
                <a:cs typeface="Times New Roman" panose="02020603050405020304" pitchFamily="18" charset="0"/>
              </a:rPr>
              <a:t>thay</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từ</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dùng</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lặp</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lại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từ</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chùa</a:t>
            </a:r>
            <a:r>
              <a:rPr lang="en-US" sz="3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3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lớp</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thì</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hai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câu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có</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còn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gắn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bó</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nhau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9" name="Google Shape;3705;p60">
            <a:extLst>
              <a:ext uri="{FF2B5EF4-FFF2-40B4-BE49-F238E27FC236}">
                <a16:creationId xmlns:a16="http://schemas.microsoft.com/office/drawing/2014/main" id="{200A9D85-9CEC-6B28-44BE-865750195E74}"/>
              </a:ext>
            </a:extLst>
          </p:cNvPr>
          <p:cNvSpPr txBox="1">
            <a:spLocks/>
          </p:cNvSpPr>
          <p:nvPr/>
        </p:nvSpPr>
        <p:spPr>
          <a:xfrm>
            <a:off x="1925637" y="4169678"/>
            <a:ext cx="5292725" cy="645603"/>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1600"/>
              <a:buFont typeface="Quicksand Medium"/>
              <a:buNone/>
              <a:defRPr sz="1800" b="0" i="0" u="none" strike="noStrike" cap="none">
                <a:solidFill>
                  <a:schemeClr val="accent5"/>
                </a:solidFill>
                <a:latin typeface="Quicksand Medium"/>
                <a:ea typeface="Quicksand Medium"/>
                <a:cs typeface="Quicksand Medium"/>
                <a:sym typeface="Quicksand Medium"/>
              </a:defRPr>
            </a:lvl1pPr>
            <a:lvl2pPr marL="914400" marR="0" lvl="1"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2pPr>
            <a:lvl3pPr marL="1371600" marR="0" lvl="2"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3pPr>
            <a:lvl4pPr marL="1828800" marR="0" lvl="3"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4pPr>
            <a:lvl5pPr marL="2286000" marR="0" lvl="4"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5pPr>
            <a:lvl6pPr marL="2743200" marR="0" lvl="5"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6pPr>
            <a:lvl7pPr marL="3200400" marR="0" lvl="6"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7pPr>
            <a:lvl8pPr marL="3657600" marR="0" lvl="7"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8pPr>
            <a:lvl9pPr marL="4114800" marR="0" lvl="8"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9pPr>
          </a:lstStyle>
          <a:p>
            <a:pPr marL="0" indent="0"/>
            <a:endParaRPr lang="en-US" sz="2400" b="1" dirty="0">
              <a:solidFill>
                <a:schemeClr val="tx2"/>
              </a:solidFill>
              <a:latin typeface="iCiel Cadena" panose="02000503000000020004" pitchFamily="50" charset="0"/>
            </a:endParaRPr>
          </a:p>
        </p:txBody>
      </p:sp>
      <p:sp>
        <p:nvSpPr>
          <p:cNvPr id="11" name="TextBox 10">
            <a:extLst>
              <a:ext uri="{FF2B5EF4-FFF2-40B4-BE49-F238E27FC236}">
                <a16:creationId xmlns:a16="http://schemas.microsoft.com/office/drawing/2014/main" id="{1DF226CD-224B-FA2B-0398-F8E0BD02E771}"/>
              </a:ext>
            </a:extLst>
          </p:cNvPr>
          <p:cNvSpPr txBox="1"/>
          <p:nvPr/>
        </p:nvSpPr>
        <p:spPr>
          <a:xfrm>
            <a:off x="3682767" y="4186559"/>
            <a:ext cx="1778466" cy="584775"/>
          </a:xfrm>
          <a:prstGeom prst="rect">
            <a:avLst/>
          </a:prstGeom>
          <a:noFill/>
        </p:spPr>
        <p:txBody>
          <a:bodyPr wrap="square">
            <a:spAutoFit/>
          </a:bodyPr>
          <a:lstStyle/>
          <a:p>
            <a:pPr marL="0" indent="0" algn="ctr"/>
            <a:r>
              <a:rPr lang="en-US" sz="3200" b="1" err="1">
                <a:solidFill>
                  <a:schemeClr val="tx2"/>
                </a:solidFill>
                <a:latin typeface="iCiel Cadena" panose="02000503000000020004" pitchFamily="50" charset="0"/>
              </a:rPr>
              <a:t>Bài</a:t>
            </a:r>
            <a:r>
              <a:rPr lang="en-US" sz="3200" b="1">
                <a:solidFill>
                  <a:schemeClr val="tx2"/>
                </a:solidFill>
                <a:latin typeface="iCiel Cadena" panose="02000503000000020004" pitchFamily="50" charset="0"/>
              </a:rPr>
              <a:t> 2</a:t>
            </a:r>
            <a:endParaRPr lang="en-US" sz="3200" b="1" dirty="0">
              <a:solidFill>
                <a:schemeClr val="tx2"/>
              </a:solidFill>
              <a:latin typeface="iCiel Cadena" panose="02000503000000020004" pitchFamily="50" charset="0"/>
            </a:endParaRPr>
          </a:p>
        </p:txBody>
      </p:sp>
      <p:grpSp>
        <p:nvGrpSpPr>
          <p:cNvPr id="2" name="Google Shape;5596;p79">
            <a:extLst>
              <a:ext uri="{FF2B5EF4-FFF2-40B4-BE49-F238E27FC236}">
                <a16:creationId xmlns:a16="http://schemas.microsoft.com/office/drawing/2014/main" id="{B938E54A-3A5F-3CBC-D605-A10A53103E99}"/>
              </a:ext>
            </a:extLst>
          </p:cNvPr>
          <p:cNvGrpSpPr/>
          <p:nvPr/>
        </p:nvGrpSpPr>
        <p:grpSpPr>
          <a:xfrm>
            <a:off x="0" y="2413067"/>
            <a:ext cx="1477182" cy="2608107"/>
            <a:chOff x="2675644" y="1720020"/>
            <a:chExt cx="1233658" cy="2178142"/>
          </a:xfrm>
        </p:grpSpPr>
        <p:sp>
          <p:nvSpPr>
            <p:cNvPr id="3" name="Google Shape;5597;p79">
              <a:extLst>
                <a:ext uri="{FF2B5EF4-FFF2-40B4-BE49-F238E27FC236}">
                  <a16:creationId xmlns:a16="http://schemas.microsoft.com/office/drawing/2014/main" id="{2387BBD4-0566-C5AD-2D23-8FD004CBAC15}"/>
                </a:ext>
              </a:extLst>
            </p:cNvPr>
            <p:cNvSpPr/>
            <p:nvPr/>
          </p:nvSpPr>
          <p:spPr>
            <a:xfrm>
              <a:off x="3062501" y="3157906"/>
              <a:ext cx="127334" cy="117620"/>
            </a:xfrm>
            <a:custGeom>
              <a:avLst/>
              <a:gdLst/>
              <a:ahLst/>
              <a:cxnLst/>
              <a:rect l="l" t="t" r="r" b="b"/>
              <a:pathLst>
                <a:path w="6292" h="5812" extrusionOk="0">
                  <a:moveTo>
                    <a:pt x="3909" y="0"/>
                  </a:moveTo>
                  <a:cubicBezTo>
                    <a:pt x="0" y="1892"/>
                    <a:pt x="3610" y="5812"/>
                    <a:pt x="3610" y="5812"/>
                  </a:cubicBezTo>
                  <a:cubicBezTo>
                    <a:pt x="3610" y="5812"/>
                    <a:pt x="4708" y="4685"/>
                    <a:pt x="5499" y="2996"/>
                  </a:cubicBezTo>
                  <a:cubicBezTo>
                    <a:pt x="6292" y="1308"/>
                    <a:pt x="3909" y="0"/>
                    <a:pt x="3909" y="0"/>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598;p79">
              <a:extLst>
                <a:ext uri="{FF2B5EF4-FFF2-40B4-BE49-F238E27FC236}">
                  <a16:creationId xmlns:a16="http://schemas.microsoft.com/office/drawing/2014/main" id="{B99E9D49-D5E4-BC06-B880-7378166CC59E}"/>
                </a:ext>
              </a:extLst>
            </p:cNvPr>
            <p:cNvSpPr/>
            <p:nvPr/>
          </p:nvSpPr>
          <p:spPr>
            <a:xfrm>
              <a:off x="3098321" y="3773806"/>
              <a:ext cx="273955" cy="124319"/>
            </a:xfrm>
            <a:custGeom>
              <a:avLst/>
              <a:gdLst/>
              <a:ahLst/>
              <a:cxnLst/>
              <a:rect l="l" t="t" r="r" b="b"/>
              <a:pathLst>
                <a:path w="13537" h="6143" extrusionOk="0">
                  <a:moveTo>
                    <a:pt x="6433" y="0"/>
                  </a:moveTo>
                  <a:cubicBezTo>
                    <a:pt x="3940" y="0"/>
                    <a:pt x="1522" y="391"/>
                    <a:pt x="347" y="613"/>
                  </a:cubicBezTo>
                  <a:cubicBezTo>
                    <a:pt x="77" y="665"/>
                    <a:pt x="0" y="1057"/>
                    <a:pt x="230" y="1218"/>
                  </a:cubicBezTo>
                  <a:cubicBezTo>
                    <a:pt x="5143" y="4668"/>
                    <a:pt x="11585" y="6142"/>
                    <a:pt x="11585" y="6142"/>
                  </a:cubicBezTo>
                  <a:cubicBezTo>
                    <a:pt x="10289" y="3066"/>
                    <a:pt x="13536" y="2355"/>
                    <a:pt x="13536" y="2355"/>
                  </a:cubicBezTo>
                  <a:cubicBezTo>
                    <a:pt x="12224" y="508"/>
                    <a:pt x="9279" y="0"/>
                    <a:pt x="6433" y="0"/>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599;p79">
              <a:extLst>
                <a:ext uri="{FF2B5EF4-FFF2-40B4-BE49-F238E27FC236}">
                  <a16:creationId xmlns:a16="http://schemas.microsoft.com/office/drawing/2014/main" id="{310BCACC-8D80-0304-95BD-72F0AFE564D4}"/>
                </a:ext>
              </a:extLst>
            </p:cNvPr>
            <p:cNvSpPr/>
            <p:nvPr/>
          </p:nvSpPr>
          <p:spPr>
            <a:xfrm>
              <a:off x="3461195" y="2518004"/>
              <a:ext cx="92506" cy="88074"/>
            </a:xfrm>
            <a:custGeom>
              <a:avLst/>
              <a:gdLst/>
              <a:ahLst/>
              <a:cxnLst/>
              <a:rect l="l" t="t" r="r" b="b"/>
              <a:pathLst>
                <a:path w="4571" h="4352" extrusionOk="0">
                  <a:moveTo>
                    <a:pt x="4416" y="1"/>
                  </a:moveTo>
                  <a:cubicBezTo>
                    <a:pt x="4382" y="1"/>
                    <a:pt x="4350" y="16"/>
                    <a:pt x="4333" y="52"/>
                  </a:cubicBezTo>
                  <a:cubicBezTo>
                    <a:pt x="4083" y="562"/>
                    <a:pt x="3826" y="1073"/>
                    <a:pt x="3496" y="1537"/>
                  </a:cubicBezTo>
                  <a:cubicBezTo>
                    <a:pt x="3335" y="1764"/>
                    <a:pt x="3155" y="1977"/>
                    <a:pt x="2958" y="2175"/>
                  </a:cubicBezTo>
                  <a:cubicBezTo>
                    <a:pt x="2831" y="2299"/>
                    <a:pt x="2653" y="2474"/>
                    <a:pt x="2470" y="2474"/>
                  </a:cubicBezTo>
                  <a:cubicBezTo>
                    <a:pt x="2418" y="2474"/>
                    <a:pt x="2365" y="2459"/>
                    <a:pt x="2313" y="2425"/>
                  </a:cubicBezTo>
                  <a:cubicBezTo>
                    <a:pt x="2362" y="2315"/>
                    <a:pt x="2406" y="2202"/>
                    <a:pt x="2444" y="2089"/>
                  </a:cubicBezTo>
                  <a:cubicBezTo>
                    <a:pt x="2475" y="1993"/>
                    <a:pt x="2395" y="1927"/>
                    <a:pt x="2318" y="1927"/>
                  </a:cubicBezTo>
                  <a:cubicBezTo>
                    <a:pt x="2271" y="1927"/>
                    <a:pt x="2225" y="1951"/>
                    <a:pt x="2206" y="2009"/>
                  </a:cubicBezTo>
                  <a:cubicBezTo>
                    <a:pt x="2046" y="2499"/>
                    <a:pt x="1771" y="2944"/>
                    <a:pt x="1404" y="3304"/>
                  </a:cubicBezTo>
                  <a:cubicBezTo>
                    <a:pt x="1030" y="3671"/>
                    <a:pt x="591" y="3911"/>
                    <a:pt x="117" y="4122"/>
                  </a:cubicBezTo>
                  <a:cubicBezTo>
                    <a:pt x="0" y="4174"/>
                    <a:pt x="56" y="4352"/>
                    <a:pt x="171" y="4352"/>
                  </a:cubicBezTo>
                  <a:cubicBezTo>
                    <a:pt x="181" y="4352"/>
                    <a:pt x="190" y="4351"/>
                    <a:pt x="200" y="4348"/>
                  </a:cubicBezTo>
                  <a:cubicBezTo>
                    <a:pt x="732" y="4220"/>
                    <a:pt x="1219" y="3881"/>
                    <a:pt x="1595" y="3491"/>
                  </a:cubicBezTo>
                  <a:cubicBezTo>
                    <a:pt x="1831" y="3243"/>
                    <a:pt x="2032" y="2964"/>
                    <a:pt x="2193" y="2663"/>
                  </a:cubicBezTo>
                  <a:cubicBezTo>
                    <a:pt x="2273" y="2721"/>
                    <a:pt x="2364" y="2746"/>
                    <a:pt x="2458" y="2746"/>
                  </a:cubicBezTo>
                  <a:cubicBezTo>
                    <a:pt x="2604" y="2746"/>
                    <a:pt x="2756" y="2685"/>
                    <a:pt x="2878" y="2597"/>
                  </a:cubicBezTo>
                  <a:cubicBezTo>
                    <a:pt x="3139" y="2408"/>
                    <a:pt x="3356" y="2137"/>
                    <a:pt x="3547" y="1881"/>
                  </a:cubicBezTo>
                  <a:cubicBezTo>
                    <a:pt x="3947" y="1348"/>
                    <a:pt x="4247" y="749"/>
                    <a:pt x="4533" y="149"/>
                  </a:cubicBezTo>
                  <a:cubicBezTo>
                    <a:pt x="4571" y="72"/>
                    <a:pt x="4489" y="1"/>
                    <a:pt x="4416"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00;p79">
              <a:extLst>
                <a:ext uri="{FF2B5EF4-FFF2-40B4-BE49-F238E27FC236}">
                  <a16:creationId xmlns:a16="http://schemas.microsoft.com/office/drawing/2014/main" id="{5B69E5A5-BED2-3AF6-789B-E1609FB11F1D}"/>
                </a:ext>
              </a:extLst>
            </p:cNvPr>
            <p:cNvSpPr/>
            <p:nvPr/>
          </p:nvSpPr>
          <p:spPr>
            <a:xfrm>
              <a:off x="3478396" y="1819798"/>
              <a:ext cx="20339" cy="44583"/>
            </a:xfrm>
            <a:custGeom>
              <a:avLst/>
              <a:gdLst/>
              <a:ahLst/>
              <a:cxnLst/>
              <a:rect l="l" t="t" r="r" b="b"/>
              <a:pathLst>
                <a:path w="1005" h="2203" extrusionOk="0">
                  <a:moveTo>
                    <a:pt x="786" y="0"/>
                  </a:moveTo>
                  <a:cubicBezTo>
                    <a:pt x="741" y="0"/>
                    <a:pt x="697" y="22"/>
                    <a:pt x="667" y="74"/>
                  </a:cubicBezTo>
                  <a:cubicBezTo>
                    <a:pt x="490" y="389"/>
                    <a:pt x="342" y="719"/>
                    <a:pt x="226" y="1061"/>
                  </a:cubicBezTo>
                  <a:cubicBezTo>
                    <a:pt x="171" y="1230"/>
                    <a:pt x="125" y="1400"/>
                    <a:pt x="90" y="1574"/>
                  </a:cubicBezTo>
                  <a:cubicBezTo>
                    <a:pt x="53" y="1747"/>
                    <a:pt x="0" y="1936"/>
                    <a:pt x="23" y="2113"/>
                  </a:cubicBezTo>
                  <a:cubicBezTo>
                    <a:pt x="31" y="2175"/>
                    <a:pt x="75" y="2202"/>
                    <a:pt x="123" y="2202"/>
                  </a:cubicBezTo>
                  <a:cubicBezTo>
                    <a:pt x="174" y="2202"/>
                    <a:pt x="228" y="2173"/>
                    <a:pt x="250" y="2125"/>
                  </a:cubicBezTo>
                  <a:cubicBezTo>
                    <a:pt x="314" y="1980"/>
                    <a:pt x="326" y="1801"/>
                    <a:pt x="367" y="1647"/>
                  </a:cubicBezTo>
                  <a:cubicBezTo>
                    <a:pt x="410" y="1482"/>
                    <a:pt x="462" y="1320"/>
                    <a:pt x="518" y="1159"/>
                  </a:cubicBezTo>
                  <a:cubicBezTo>
                    <a:pt x="627" y="842"/>
                    <a:pt x="766" y="538"/>
                    <a:pt x="933" y="248"/>
                  </a:cubicBezTo>
                  <a:cubicBezTo>
                    <a:pt x="1004" y="124"/>
                    <a:pt x="893" y="0"/>
                    <a:pt x="786"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01;p79">
              <a:extLst>
                <a:ext uri="{FF2B5EF4-FFF2-40B4-BE49-F238E27FC236}">
                  <a16:creationId xmlns:a16="http://schemas.microsoft.com/office/drawing/2014/main" id="{756FD826-1EF5-74A8-B7F3-AE652DD6CE38}"/>
                </a:ext>
              </a:extLst>
            </p:cNvPr>
            <p:cNvSpPr/>
            <p:nvPr/>
          </p:nvSpPr>
          <p:spPr>
            <a:xfrm>
              <a:off x="3487584" y="1843739"/>
              <a:ext cx="13822" cy="37925"/>
            </a:xfrm>
            <a:custGeom>
              <a:avLst/>
              <a:gdLst/>
              <a:ahLst/>
              <a:cxnLst/>
              <a:rect l="l" t="t" r="r" b="b"/>
              <a:pathLst>
                <a:path w="683" h="1874" extrusionOk="0">
                  <a:moveTo>
                    <a:pt x="494" y="0"/>
                  </a:moveTo>
                  <a:cubicBezTo>
                    <a:pt x="438" y="0"/>
                    <a:pt x="383" y="30"/>
                    <a:pt x="361" y="100"/>
                  </a:cubicBezTo>
                  <a:cubicBezTo>
                    <a:pt x="276" y="362"/>
                    <a:pt x="204" y="628"/>
                    <a:pt x="142" y="894"/>
                  </a:cubicBezTo>
                  <a:cubicBezTo>
                    <a:pt x="110" y="1023"/>
                    <a:pt x="84" y="1153"/>
                    <a:pt x="59" y="1283"/>
                  </a:cubicBezTo>
                  <a:cubicBezTo>
                    <a:pt x="31" y="1427"/>
                    <a:pt x="0" y="1572"/>
                    <a:pt x="6" y="1719"/>
                  </a:cubicBezTo>
                  <a:cubicBezTo>
                    <a:pt x="8" y="1792"/>
                    <a:pt x="50" y="1858"/>
                    <a:pt x="126" y="1871"/>
                  </a:cubicBezTo>
                  <a:cubicBezTo>
                    <a:pt x="135" y="1873"/>
                    <a:pt x="145" y="1874"/>
                    <a:pt x="154" y="1874"/>
                  </a:cubicBezTo>
                  <a:cubicBezTo>
                    <a:pt x="216" y="1874"/>
                    <a:pt x="275" y="1836"/>
                    <a:pt x="295" y="1774"/>
                  </a:cubicBezTo>
                  <a:cubicBezTo>
                    <a:pt x="335" y="1643"/>
                    <a:pt x="349" y="1507"/>
                    <a:pt x="370" y="1372"/>
                  </a:cubicBezTo>
                  <a:cubicBezTo>
                    <a:pt x="391" y="1240"/>
                    <a:pt x="414" y="1109"/>
                    <a:pt x="441" y="978"/>
                  </a:cubicBezTo>
                  <a:cubicBezTo>
                    <a:pt x="495" y="714"/>
                    <a:pt x="566" y="453"/>
                    <a:pt x="646" y="195"/>
                  </a:cubicBezTo>
                  <a:cubicBezTo>
                    <a:pt x="682" y="80"/>
                    <a:pt x="586" y="0"/>
                    <a:pt x="494"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5602;p79">
              <a:extLst>
                <a:ext uri="{FF2B5EF4-FFF2-40B4-BE49-F238E27FC236}">
                  <a16:creationId xmlns:a16="http://schemas.microsoft.com/office/drawing/2014/main" id="{610DC919-E816-0883-7FFC-F91EA5203C28}"/>
                </a:ext>
              </a:extLst>
            </p:cNvPr>
            <p:cNvGrpSpPr/>
            <p:nvPr/>
          </p:nvGrpSpPr>
          <p:grpSpPr>
            <a:xfrm>
              <a:off x="2675644" y="1720020"/>
              <a:ext cx="1233658" cy="2178142"/>
              <a:chOff x="1840525" y="1108900"/>
              <a:chExt cx="1523975" cy="2690725"/>
            </a:xfrm>
          </p:grpSpPr>
          <p:sp>
            <p:nvSpPr>
              <p:cNvPr id="12" name="Google Shape;5603;p79">
                <a:extLst>
                  <a:ext uri="{FF2B5EF4-FFF2-40B4-BE49-F238E27FC236}">
                    <a16:creationId xmlns:a16="http://schemas.microsoft.com/office/drawing/2014/main" id="{5F7C7756-ACEA-A148-3516-C2206C783186}"/>
                  </a:ext>
                </a:extLst>
              </p:cNvPr>
              <p:cNvSpPr/>
              <p:nvPr/>
            </p:nvSpPr>
            <p:spPr>
              <a:xfrm>
                <a:off x="2375325" y="2457825"/>
                <a:ext cx="62475" cy="1208300"/>
              </a:xfrm>
              <a:custGeom>
                <a:avLst/>
                <a:gdLst/>
                <a:ahLst/>
                <a:cxnLst/>
                <a:rect l="l" t="t" r="r" b="b"/>
                <a:pathLst>
                  <a:path w="2499" h="48332" fill="none" extrusionOk="0">
                    <a:moveTo>
                      <a:pt x="2498" y="0"/>
                    </a:moveTo>
                    <a:lnTo>
                      <a:pt x="1" y="48332"/>
                    </a:lnTo>
                  </a:path>
                </a:pathLst>
              </a:custGeom>
              <a:noFill/>
              <a:ln w="725" cap="rnd"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04;p79">
                <a:extLst>
                  <a:ext uri="{FF2B5EF4-FFF2-40B4-BE49-F238E27FC236}">
                    <a16:creationId xmlns:a16="http://schemas.microsoft.com/office/drawing/2014/main" id="{D4D7B4A7-1382-BD88-BB1F-126FA5D8C3B7}"/>
                  </a:ext>
                </a:extLst>
              </p:cNvPr>
              <p:cNvSpPr/>
              <p:nvPr/>
            </p:nvSpPr>
            <p:spPr>
              <a:xfrm>
                <a:off x="2346100" y="2457225"/>
                <a:ext cx="124100" cy="1209525"/>
              </a:xfrm>
              <a:custGeom>
                <a:avLst/>
                <a:gdLst/>
                <a:ahLst/>
                <a:cxnLst/>
                <a:rect l="l" t="t" r="r" b="b"/>
                <a:pathLst>
                  <a:path w="4964" h="48381" extrusionOk="0">
                    <a:moveTo>
                      <a:pt x="3196" y="0"/>
                    </a:moveTo>
                    <a:lnTo>
                      <a:pt x="2297" y="17407"/>
                    </a:lnTo>
                    <a:cubicBezTo>
                      <a:pt x="1" y="18888"/>
                      <a:pt x="1265" y="21254"/>
                      <a:pt x="2041" y="22345"/>
                    </a:cubicBezTo>
                    <a:lnTo>
                      <a:pt x="699" y="48332"/>
                    </a:lnTo>
                    <a:lnTo>
                      <a:pt x="1642" y="48380"/>
                    </a:lnTo>
                    <a:lnTo>
                      <a:pt x="2986" y="22367"/>
                    </a:lnTo>
                    <a:cubicBezTo>
                      <a:pt x="3378" y="21875"/>
                      <a:pt x="3935" y="21094"/>
                      <a:pt x="4394" y="20115"/>
                    </a:cubicBezTo>
                    <a:cubicBezTo>
                      <a:pt x="4964" y="18897"/>
                      <a:pt x="3889" y="17883"/>
                      <a:pt x="3243" y="17408"/>
                    </a:cubicBezTo>
                    <a:lnTo>
                      <a:pt x="4139" y="49"/>
                    </a:lnTo>
                    <a:lnTo>
                      <a:pt x="3196" y="0"/>
                    </a:lnTo>
                    <a:close/>
                  </a:path>
                </a:pathLst>
              </a:custGeom>
              <a:solidFill>
                <a:schemeClr val="accent1"/>
              </a:solidFill>
              <a:ln w="16325" cap="flat"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05;p79">
                <a:extLst>
                  <a:ext uri="{FF2B5EF4-FFF2-40B4-BE49-F238E27FC236}">
                    <a16:creationId xmlns:a16="http://schemas.microsoft.com/office/drawing/2014/main" id="{D005553B-75F8-2EB9-E28A-A0F496DB20E2}"/>
                  </a:ext>
                </a:extLst>
              </p:cNvPr>
              <p:cNvSpPr/>
              <p:nvPr/>
            </p:nvSpPr>
            <p:spPr>
              <a:xfrm>
                <a:off x="2362700" y="3646050"/>
                <a:ext cx="338425" cy="153575"/>
              </a:xfrm>
              <a:custGeom>
                <a:avLst/>
                <a:gdLst/>
                <a:ahLst/>
                <a:cxnLst/>
                <a:rect l="l" t="t" r="r" b="b"/>
                <a:pathLst>
                  <a:path w="13537" h="6143" extrusionOk="0">
                    <a:moveTo>
                      <a:pt x="6433" y="0"/>
                    </a:moveTo>
                    <a:cubicBezTo>
                      <a:pt x="3940" y="0"/>
                      <a:pt x="1522" y="391"/>
                      <a:pt x="347" y="613"/>
                    </a:cubicBezTo>
                    <a:cubicBezTo>
                      <a:pt x="77" y="665"/>
                      <a:pt x="0" y="1057"/>
                      <a:pt x="230" y="1218"/>
                    </a:cubicBezTo>
                    <a:cubicBezTo>
                      <a:pt x="5143" y="4668"/>
                      <a:pt x="11585" y="6142"/>
                      <a:pt x="11585" y="6142"/>
                    </a:cubicBezTo>
                    <a:cubicBezTo>
                      <a:pt x="10289" y="3066"/>
                      <a:pt x="13536" y="2355"/>
                      <a:pt x="13536" y="2355"/>
                    </a:cubicBezTo>
                    <a:cubicBezTo>
                      <a:pt x="12224" y="508"/>
                      <a:pt x="9279" y="0"/>
                      <a:pt x="6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606;p79">
                <a:extLst>
                  <a:ext uri="{FF2B5EF4-FFF2-40B4-BE49-F238E27FC236}">
                    <a16:creationId xmlns:a16="http://schemas.microsoft.com/office/drawing/2014/main" id="{AA78247E-0EDB-7C5C-CA4D-70FA316ABC79}"/>
                  </a:ext>
                </a:extLst>
              </p:cNvPr>
              <p:cNvSpPr/>
              <p:nvPr/>
            </p:nvSpPr>
            <p:spPr>
              <a:xfrm>
                <a:off x="1840525" y="1108900"/>
                <a:ext cx="1426525" cy="1377900"/>
              </a:xfrm>
              <a:custGeom>
                <a:avLst/>
                <a:gdLst/>
                <a:ahLst/>
                <a:cxnLst/>
                <a:rect l="l" t="t" r="r" b="b"/>
                <a:pathLst>
                  <a:path w="57061" h="55116" extrusionOk="0">
                    <a:moveTo>
                      <a:pt x="45874" y="1"/>
                    </a:moveTo>
                    <a:cubicBezTo>
                      <a:pt x="44711" y="1"/>
                      <a:pt x="43593" y="282"/>
                      <a:pt x="42561" y="944"/>
                    </a:cubicBezTo>
                    <a:cubicBezTo>
                      <a:pt x="42561" y="940"/>
                      <a:pt x="42558" y="940"/>
                      <a:pt x="42558" y="935"/>
                    </a:cubicBezTo>
                    <a:cubicBezTo>
                      <a:pt x="42449" y="1007"/>
                      <a:pt x="42343" y="1082"/>
                      <a:pt x="42234" y="1158"/>
                    </a:cubicBezTo>
                    <a:cubicBezTo>
                      <a:pt x="42230" y="1162"/>
                      <a:pt x="42225" y="1162"/>
                      <a:pt x="42221" y="1166"/>
                    </a:cubicBezTo>
                    <a:cubicBezTo>
                      <a:pt x="41058" y="1983"/>
                      <a:pt x="39803" y="3493"/>
                      <a:pt x="39341" y="4488"/>
                    </a:cubicBezTo>
                    <a:cubicBezTo>
                      <a:pt x="35391" y="12987"/>
                      <a:pt x="39852" y="22984"/>
                      <a:pt x="40211" y="32215"/>
                    </a:cubicBezTo>
                    <a:cubicBezTo>
                      <a:pt x="40243" y="33015"/>
                      <a:pt x="40243" y="33815"/>
                      <a:pt x="40214" y="34610"/>
                    </a:cubicBezTo>
                    <a:cubicBezTo>
                      <a:pt x="38424" y="32937"/>
                      <a:pt x="36366" y="31508"/>
                      <a:pt x="34238" y="30355"/>
                    </a:cubicBezTo>
                    <a:cubicBezTo>
                      <a:pt x="31537" y="28892"/>
                      <a:pt x="28555" y="27917"/>
                      <a:pt x="25465" y="27864"/>
                    </a:cubicBezTo>
                    <a:cubicBezTo>
                      <a:pt x="25361" y="27862"/>
                      <a:pt x="25257" y="27861"/>
                      <a:pt x="25153" y="27861"/>
                    </a:cubicBezTo>
                    <a:cubicBezTo>
                      <a:pt x="18955" y="27861"/>
                      <a:pt x="13258" y="31107"/>
                      <a:pt x="8506" y="34826"/>
                    </a:cubicBezTo>
                    <a:cubicBezTo>
                      <a:pt x="5460" y="37209"/>
                      <a:pt x="2675" y="39891"/>
                      <a:pt x="126" y="42795"/>
                    </a:cubicBezTo>
                    <a:cubicBezTo>
                      <a:pt x="1" y="42936"/>
                      <a:pt x="32" y="43111"/>
                      <a:pt x="128" y="43226"/>
                    </a:cubicBezTo>
                    <a:cubicBezTo>
                      <a:pt x="136" y="43239"/>
                      <a:pt x="147" y="43250"/>
                      <a:pt x="158" y="43261"/>
                    </a:cubicBezTo>
                    <a:cubicBezTo>
                      <a:pt x="200" y="43339"/>
                      <a:pt x="279" y="43401"/>
                      <a:pt x="373" y="43401"/>
                    </a:cubicBezTo>
                    <a:cubicBezTo>
                      <a:pt x="405" y="43401"/>
                      <a:pt x="438" y="43394"/>
                      <a:pt x="473" y="43378"/>
                    </a:cubicBezTo>
                    <a:cubicBezTo>
                      <a:pt x="860" y="43207"/>
                      <a:pt x="1249" y="43048"/>
                      <a:pt x="1643" y="42899"/>
                    </a:cubicBezTo>
                    <a:lnTo>
                      <a:pt x="1643" y="42899"/>
                    </a:lnTo>
                    <a:cubicBezTo>
                      <a:pt x="1629" y="42917"/>
                      <a:pt x="1615" y="42936"/>
                      <a:pt x="1599" y="42953"/>
                    </a:cubicBezTo>
                    <a:cubicBezTo>
                      <a:pt x="1177" y="43500"/>
                      <a:pt x="829" y="44111"/>
                      <a:pt x="608" y="44765"/>
                    </a:cubicBezTo>
                    <a:cubicBezTo>
                      <a:pt x="575" y="44861"/>
                      <a:pt x="596" y="44944"/>
                      <a:pt x="649" y="44999"/>
                    </a:cubicBezTo>
                    <a:cubicBezTo>
                      <a:pt x="698" y="45053"/>
                      <a:pt x="772" y="45083"/>
                      <a:pt x="848" y="45083"/>
                    </a:cubicBezTo>
                    <a:cubicBezTo>
                      <a:pt x="905" y="45083"/>
                      <a:pt x="963" y="45067"/>
                      <a:pt x="1013" y="45030"/>
                    </a:cubicBezTo>
                    <a:cubicBezTo>
                      <a:pt x="1469" y="44692"/>
                      <a:pt x="1952" y="44388"/>
                      <a:pt x="2445" y="44105"/>
                    </a:cubicBezTo>
                    <a:cubicBezTo>
                      <a:pt x="2497" y="44071"/>
                      <a:pt x="2549" y="44040"/>
                      <a:pt x="2605" y="44012"/>
                    </a:cubicBezTo>
                    <a:cubicBezTo>
                      <a:pt x="2722" y="43945"/>
                      <a:pt x="2844" y="43878"/>
                      <a:pt x="2960" y="43820"/>
                    </a:cubicBezTo>
                    <a:cubicBezTo>
                      <a:pt x="2964" y="43812"/>
                      <a:pt x="2971" y="43808"/>
                      <a:pt x="2978" y="43808"/>
                    </a:cubicBezTo>
                    <a:cubicBezTo>
                      <a:pt x="2979" y="43808"/>
                      <a:pt x="2980" y="43808"/>
                      <a:pt x="2980" y="43808"/>
                    </a:cubicBezTo>
                    <a:cubicBezTo>
                      <a:pt x="3040" y="43771"/>
                      <a:pt x="3102" y="43741"/>
                      <a:pt x="3160" y="43708"/>
                    </a:cubicBezTo>
                    <a:lnTo>
                      <a:pt x="3160" y="43708"/>
                    </a:lnTo>
                    <a:cubicBezTo>
                      <a:pt x="3005" y="44041"/>
                      <a:pt x="2846" y="44374"/>
                      <a:pt x="2699" y="44711"/>
                    </a:cubicBezTo>
                    <a:cubicBezTo>
                      <a:pt x="2690" y="44728"/>
                      <a:pt x="2687" y="44745"/>
                      <a:pt x="2687" y="44763"/>
                    </a:cubicBezTo>
                    <a:cubicBezTo>
                      <a:pt x="2678" y="44808"/>
                      <a:pt x="2688" y="44854"/>
                      <a:pt x="2717" y="44890"/>
                    </a:cubicBezTo>
                    <a:cubicBezTo>
                      <a:pt x="2765" y="44950"/>
                      <a:pt x="2836" y="44982"/>
                      <a:pt x="2909" y="44982"/>
                    </a:cubicBezTo>
                    <a:cubicBezTo>
                      <a:pt x="2939" y="44982"/>
                      <a:pt x="2969" y="44977"/>
                      <a:pt x="2998" y="44966"/>
                    </a:cubicBezTo>
                    <a:cubicBezTo>
                      <a:pt x="3671" y="44676"/>
                      <a:pt x="4354" y="44403"/>
                      <a:pt x="5035" y="44121"/>
                    </a:cubicBezTo>
                    <a:cubicBezTo>
                      <a:pt x="5039" y="44129"/>
                      <a:pt x="5045" y="44138"/>
                      <a:pt x="5049" y="44147"/>
                    </a:cubicBezTo>
                    <a:cubicBezTo>
                      <a:pt x="5170" y="44315"/>
                      <a:pt x="5291" y="44480"/>
                      <a:pt x="5417" y="44644"/>
                    </a:cubicBezTo>
                    <a:cubicBezTo>
                      <a:pt x="7346" y="47208"/>
                      <a:pt x="9871" y="49182"/>
                      <a:pt x="12665" y="50731"/>
                    </a:cubicBezTo>
                    <a:cubicBezTo>
                      <a:pt x="12682" y="50743"/>
                      <a:pt x="12700" y="50754"/>
                      <a:pt x="12720" y="50762"/>
                    </a:cubicBezTo>
                    <a:cubicBezTo>
                      <a:pt x="13246" y="51053"/>
                      <a:pt x="13779" y="51328"/>
                      <a:pt x="14321" y="51591"/>
                    </a:cubicBezTo>
                    <a:cubicBezTo>
                      <a:pt x="14324" y="51592"/>
                      <a:pt x="14327" y="51593"/>
                      <a:pt x="14329" y="51596"/>
                    </a:cubicBezTo>
                    <a:cubicBezTo>
                      <a:pt x="16246" y="52519"/>
                      <a:pt x="18253" y="53273"/>
                      <a:pt x="20258" y="53908"/>
                    </a:cubicBezTo>
                    <a:cubicBezTo>
                      <a:pt x="22592" y="54643"/>
                      <a:pt x="24960" y="55115"/>
                      <a:pt x="27350" y="55115"/>
                    </a:cubicBezTo>
                    <a:cubicBezTo>
                      <a:pt x="28625" y="55115"/>
                      <a:pt x="29905" y="54981"/>
                      <a:pt x="31191" y="54680"/>
                    </a:cubicBezTo>
                    <a:cubicBezTo>
                      <a:pt x="34478" y="53904"/>
                      <a:pt x="37494" y="52120"/>
                      <a:pt x="39808" y="49666"/>
                    </a:cubicBezTo>
                    <a:cubicBezTo>
                      <a:pt x="41036" y="48365"/>
                      <a:pt x="42032" y="46849"/>
                      <a:pt x="42790" y="45229"/>
                    </a:cubicBezTo>
                    <a:cubicBezTo>
                      <a:pt x="43146" y="44472"/>
                      <a:pt x="43464" y="43664"/>
                      <a:pt x="43685" y="42835"/>
                    </a:cubicBezTo>
                    <a:cubicBezTo>
                      <a:pt x="45105" y="39243"/>
                      <a:pt x="45511" y="35217"/>
                      <a:pt x="45013" y="31416"/>
                    </a:cubicBezTo>
                    <a:cubicBezTo>
                      <a:pt x="44544" y="27799"/>
                      <a:pt x="43663" y="24246"/>
                      <a:pt x="43135" y="20631"/>
                    </a:cubicBezTo>
                    <a:cubicBezTo>
                      <a:pt x="42611" y="17027"/>
                      <a:pt x="42404" y="12336"/>
                      <a:pt x="43000" y="9659"/>
                    </a:cubicBezTo>
                    <a:cubicBezTo>
                      <a:pt x="43248" y="8548"/>
                      <a:pt x="44276" y="6510"/>
                      <a:pt x="45049" y="5596"/>
                    </a:cubicBezTo>
                    <a:cubicBezTo>
                      <a:pt x="45110" y="5513"/>
                      <a:pt x="45179" y="5440"/>
                      <a:pt x="45244" y="5363"/>
                    </a:cubicBezTo>
                    <a:cubicBezTo>
                      <a:pt x="45516" y="7621"/>
                      <a:pt x="46780" y="9659"/>
                      <a:pt x="48647" y="10973"/>
                    </a:cubicBezTo>
                    <a:cubicBezTo>
                      <a:pt x="49581" y="11624"/>
                      <a:pt x="50618" y="12109"/>
                      <a:pt x="51715" y="12407"/>
                    </a:cubicBezTo>
                    <a:cubicBezTo>
                      <a:pt x="52186" y="12535"/>
                      <a:pt x="52752" y="12642"/>
                      <a:pt x="53309" y="12642"/>
                    </a:cubicBezTo>
                    <a:cubicBezTo>
                      <a:pt x="53943" y="12642"/>
                      <a:pt x="54565" y="12504"/>
                      <a:pt x="55020" y="12102"/>
                    </a:cubicBezTo>
                    <a:cubicBezTo>
                      <a:pt x="55130" y="12096"/>
                      <a:pt x="55238" y="12040"/>
                      <a:pt x="55305" y="11914"/>
                    </a:cubicBezTo>
                    <a:cubicBezTo>
                      <a:pt x="55414" y="11725"/>
                      <a:pt x="55512" y="11529"/>
                      <a:pt x="55595" y="11328"/>
                    </a:cubicBezTo>
                    <a:cubicBezTo>
                      <a:pt x="57060" y="7961"/>
                      <a:pt x="55463" y="3916"/>
                      <a:pt x="52308" y="2114"/>
                    </a:cubicBezTo>
                    <a:cubicBezTo>
                      <a:pt x="50181" y="899"/>
                      <a:pt x="47956" y="1"/>
                      <a:pt x="45874" y="1"/>
                    </a:cubicBezTo>
                    <a:close/>
                  </a:path>
                </a:pathLst>
              </a:custGeom>
              <a:solidFill>
                <a:srgbClr val="F29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607;p79">
                <a:extLst>
                  <a:ext uri="{FF2B5EF4-FFF2-40B4-BE49-F238E27FC236}">
                    <a16:creationId xmlns:a16="http://schemas.microsoft.com/office/drawing/2014/main" id="{6070AEE6-F694-A26D-5F22-211CC0905B6B}"/>
                  </a:ext>
                </a:extLst>
              </p:cNvPr>
              <p:cNvSpPr/>
              <p:nvPr/>
            </p:nvSpPr>
            <p:spPr>
              <a:xfrm>
                <a:off x="2971650" y="1240950"/>
                <a:ext cx="258800" cy="184025"/>
              </a:xfrm>
              <a:custGeom>
                <a:avLst/>
                <a:gdLst/>
                <a:ahLst/>
                <a:cxnLst/>
                <a:rect l="l" t="t" r="r" b="b"/>
                <a:pathLst>
                  <a:path w="10352" h="7361" extrusionOk="0">
                    <a:moveTo>
                      <a:pt x="130" y="1"/>
                    </a:moveTo>
                    <a:cubicBezTo>
                      <a:pt x="124" y="1"/>
                      <a:pt x="118" y="1"/>
                      <a:pt x="112" y="2"/>
                    </a:cubicBezTo>
                    <a:cubicBezTo>
                      <a:pt x="46" y="7"/>
                      <a:pt x="18" y="41"/>
                      <a:pt x="0" y="81"/>
                    </a:cubicBezTo>
                    <a:cubicBezTo>
                      <a:pt x="272" y="2339"/>
                      <a:pt x="1536" y="4377"/>
                      <a:pt x="3404" y="5691"/>
                    </a:cubicBezTo>
                    <a:cubicBezTo>
                      <a:pt x="4336" y="6341"/>
                      <a:pt x="5373" y="6825"/>
                      <a:pt x="6470" y="7125"/>
                    </a:cubicBezTo>
                    <a:cubicBezTo>
                      <a:pt x="6942" y="7253"/>
                      <a:pt x="7510" y="7360"/>
                      <a:pt x="8068" y="7360"/>
                    </a:cubicBezTo>
                    <a:cubicBezTo>
                      <a:pt x="8701" y="7360"/>
                      <a:pt x="9321" y="7223"/>
                      <a:pt x="9774" y="6822"/>
                    </a:cubicBezTo>
                    <a:cubicBezTo>
                      <a:pt x="9886" y="6812"/>
                      <a:pt x="9992" y="6756"/>
                      <a:pt x="10063" y="6632"/>
                    </a:cubicBezTo>
                    <a:cubicBezTo>
                      <a:pt x="10169" y="6442"/>
                      <a:pt x="10266" y="6246"/>
                      <a:pt x="10351" y="6046"/>
                    </a:cubicBezTo>
                    <a:lnTo>
                      <a:pt x="10351" y="6046"/>
                    </a:lnTo>
                    <a:cubicBezTo>
                      <a:pt x="10098" y="6052"/>
                      <a:pt x="9846" y="6057"/>
                      <a:pt x="9593" y="6057"/>
                    </a:cubicBezTo>
                    <a:cubicBezTo>
                      <a:pt x="9054" y="6057"/>
                      <a:pt x="8517" y="6033"/>
                      <a:pt x="7975" y="5935"/>
                    </a:cubicBezTo>
                    <a:cubicBezTo>
                      <a:pt x="6948" y="5747"/>
                      <a:pt x="5976" y="5380"/>
                      <a:pt x="5066" y="4876"/>
                    </a:cubicBezTo>
                    <a:cubicBezTo>
                      <a:pt x="3111" y="3793"/>
                      <a:pt x="1509" y="2016"/>
                      <a:pt x="337" y="135"/>
                    </a:cubicBezTo>
                    <a:cubicBezTo>
                      <a:pt x="282" y="48"/>
                      <a:pt x="207" y="1"/>
                      <a:pt x="130"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08;p79">
                <a:extLst>
                  <a:ext uri="{FF2B5EF4-FFF2-40B4-BE49-F238E27FC236}">
                    <a16:creationId xmlns:a16="http://schemas.microsoft.com/office/drawing/2014/main" id="{7F5C5196-695D-5956-A97D-8D10EAABD5D4}"/>
                  </a:ext>
                </a:extLst>
              </p:cNvPr>
              <p:cNvSpPr/>
              <p:nvPr/>
            </p:nvSpPr>
            <p:spPr>
              <a:xfrm>
                <a:off x="3169300" y="1379450"/>
                <a:ext cx="195200" cy="270000"/>
              </a:xfrm>
              <a:custGeom>
                <a:avLst/>
                <a:gdLst/>
                <a:ahLst/>
                <a:cxnLst/>
                <a:rect l="l" t="t" r="r" b="b"/>
                <a:pathLst>
                  <a:path w="7808" h="10800" extrusionOk="0">
                    <a:moveTo>
                      <a:pt x="3413" y="0"/>
                    </a:moveTo>
                    <a:cubicBezTo>
                      <a:pt x="2489" y="0"/>
                      <a:pt x="1509" y="186"/>
                      <a:pt x="637" y="448"/>
                    </a:cubicBezTo>
                    <a:cubicBezTo>
                      <a:pt x="0" y="3173"/>
                      <a:pt x="758" y="5098"/>
                      <a:pt x="3089" y="6652"/>
                    </a:cubicBezTo>
                    <a:cubicBezTo>
                      <a:pt x="3481" y="6916"/>
                      <a:pt x="4124" y="7448"/>
                      <a:pt x="4675" y="7948"/>
                    </a:cubicBezTo>
                    <a:cubicBezTo>
                      <a:pt x="5027" y="8266"/>
                      <a:pt x="5341" y="8571"/>
                      <a:pt x="5537" y="8783"/>
                    </a:cubicBezTo>
                    <a:cubicBezTo>
                      <a:pt x="6063" y="9355"/>
                      <a:pt x="6730" y="10039"/>
                      <a:pt x="6897" y="10799"/>
                    </a:cubicBezTo>
                    <a:cubicBezTo>
                      <a:pt x="7461" y="9469"/>
                      <a:pt x="7808" y="8029"/>
                      <a:pt x="7789" y="6585"/>
                    </a:cubicBezTo>
                    <a:cubicBezTo>
                      <a:pt x="7786" y="6350"/>
                      <a:pt x="7773" y="6114"/>
                      <a:pt x="7749" y="5878"/>
                    </a:cubicBezTo>
                    <a:cubicBezTo>
                      <a:pt x="7579" y="4204"/>
                      <a:pt x="7282" y="1875"/>
                      <a:pt x="6003" y="782"/>
                    </a:cubicBezTo>
                    <a:cubicBezTo>
                      <a:pt x="5340" y="216"/>
                      <a:pt x="4408" y="0"/>
                      <a:pt x="3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09;p79">
                <a:extLst>
                  <a:ext uri="{FF2B5EF4-FFF2-40B4-BE49-F238E27FC236}">
                    <a16:creationId xmlns:a16="http://schemas.microsoft.com/office/drawing/2014/main" id="{80EA7AB7-28ED-E93D-4791-E98FB7010F13}"/>
                  </a:ext>
                </a:extLst>
              </p:cNvPr>
              <p:cNvSpPr/>
              <p:nvPr/>
            </p:nvSpPr>
            <p:spPr>
              <a:xfrm>
                <a:off x="3236400" y="1390950"/>
                <a:ext cx="91250" cy="59625"/>
              </a:xfrm>
              <a:custGeom>
                <a:avLst/>
                <a:gdLst/>
                <a:ahLst/>
                <a:cxnLst/>
                <a:rect l="l" t="t" r="r" b="b"/>
                <a:pathLst>
                  <a:path w="3650" h="2385" extrusionOk="0">
                    <a:moveTo>
                      <a:pt x="971" y="1"/>
                    </a:moveTo>
                    <a:cubicBezTo>
                      <a:pt x="748" y="1"/>
                      <a:pt x="524" y="21"/>
                      <a:pt x="307" y="56"/>
                    </a:cubicBezTo>
                    <a:cubicBezTo>
                      <a:pt x="0" y="107"/>
                      <a:pt x="92" y="545"/>
                      <a:pt x="378" y="545"/>
                    </a:cubicBezTo>
                    <a:cubicBezTo>
                      <a:pt x="389" y="545"/>
                      <a:pt x="401" y="544"/>
                      <a:pt x="413" y="542"/>
                    </a:cubicBezTo>
                    <a:cubicBezTo>
                      <a:pt x="485" y="534"/>
                      <a:pt x="556" y="530"/>
                      <a:pt x="627" y="530"/>
                    </a:cubicBezTo>
                    <a:cubicBezTo>
                      <a:pt x="1157" y="530"/>
                      <a:pt x="1656" y="765"/>
                      <a:pt x="2078" y="1084"/>
                    </a:cubicBezTo>
                    <a:cubicBezTo>
                      <a:pt x="2269" y="1229"/>
                      <a:pt x="2455" y="1443"/>
                      <a:pt x="2615" y="1655"/>
                    </a:cubicBezTo>
                    <a:cubicBezTo>
                      <a:pt x="2700" y="1766"/>
                      <a:pt x="2780" y="1865"/>
                      <a:pt x="2850" y="1967"/>
                    </a:cubicBezTo>
                    <a:cubicBezTo>
                      <a:pt x="2936" y="2091"/>
                      <a:pt x="3022" y="2239"/>
                      <a:pt x="3143" y="2337"/>
                    </a:cubicBezTo>
                    <a:cubicBezTo>
                      <a:pt x="3184" y="2370"/>
                      <a:pt x="3235" y="2385"/>
                      <a:pt x="3287" y="2385"/>
                    </a:cubicBezTo>
                    <a:cubicBezTo>
                      <a:pt x="3408" y="2385"/>
                      <a:pt x="3536" y="2306"/>
                      <a:pt x="3565" y="2190"/>
                    </a:cubicBezTo>
                    <a:cubicBezTo>
                      <a:pt x="3649" y="1839"/>
                      <a:pt x="3450" y="1396"/>
                      <a:pt x="3248" y="1115"/>
                    </a:cubicBezTo>
                    <a:cubicBezTo>
                      <a:pt x="3043" y="834"/>
                      <a:pt x="2787" y="595"/>
                      <a:pt x="2494" y="408"/>
                    </a:cubicBezTo>
                    <a:cubicBezTo>
                      <a:pt x="2040" y="116"/>
                      <a:pt x="1506"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10;p79">
                <a:extLst>
                  <a:ext uri="{FF2B5EF4-FFF2-40B4-BE49-F238E27FC236}">
                    <a16:creationId xmlns:a16="http://schemas.microsoft.com/office/drawing/2014/main" id="{192B8A8D-15B5-FE91-7AB8-31753C13A65C}"/>
                  </a:ext>
                </a:extLst>
              </p:cNvPr>
              <p:cNvSpPr/>
              <p:nvPr/>
            </p:nvSpPr>
            <p:spPr>
              <a:xfrm>
                <a:off x="3216450" y="1422425"/>
                <a:ext cx="148050" cy="227025"/>
              </a:xfrm>
              <a:custGeom>
                <a:avLst/>
                <a:gdLst/>
                <a:ahLst/>
                <a:cxnLst/>
                <a:rect l="l" t="t" r="r" b="b"/>
                <a:pathLst>
                  <a:path w="5922" h="9081" extrusionOk="0">
                    <a:moveTo>
                      <a:pt x="255" y="1"/>
                    </a:moveTo>
                    <a:cubicBezTo>
                      <a:pt x="218" y="1"/>
                      <a:pt x="182" y="19"/>
                      <a:pt x="166" y="63"/>
                    </a:cubicBezTo>
                    <a:cubicBezTo>
                      <a:pt x="39" y="411"/>
                      <a:pt x="0" y="786"/>
                      <a:pt x="57" y="1152"/>
                    </a:cubicBezTo>
                    <a:cubicBezTo>
                      <a:pt x="115" y="1509"/>
                      <a:pt x="319" y="1958"/>
                      <a:pt x="606" y="2194"/>
                    </a:cubicBezTo>
                    <a:cubicBezTo>
                      <a:pt x="607" y="2194"/>
                      <a:pt x="607" y="2195"/>
                      <a:pt x="608" y="2195"/>
                    </a:cubicBezTo>
                    <a:lnTo>
                      <a:pt x="608" y="2195"/>
                    </a:lnTo>
                    <a:cubicBezTo>
                      <a:pt x="887" y="2464"/>
                      <a:pt x="1276" y="2641"/>
                      <a:pt x="1577" y="2870"/>
                    </a:cubicBezTo>
                    <a:cubicBezTo>
                      <a:pt x="2037" y="3224"/>
                      <a:pt x="2434" y="3613"/>
                      <a:pt x="2726" y="4103"/>
                    </a:cubicBezTo>
                    <a:cubicBezTo>
                      <a:pt x="2963" y="4498"/>
                      <a:pt x="3090" y="4949"/>
                      <a:pt x="3097" y="5409"/>
                    </a:cubicBezTo>
                    <a:cubicBezTo>
                      <a:pt x="3102" y="5636"/>
                      <a:pt x="3078" y="5882"/>
                      <a:pt x="2950" y="6075"/>
                    </a:cubicBezTo>
                    <a:cubicBezTo>
                      <a:pt x="2908" y="6139"/>
                      <a:pt x="2853" y="6191"/>
                      <a:pt x="2788" y="6229"/>
                    </a:cubicBezTo>
                    <a:cubicBezTo>
                      <a:pt x="3140" y="6548"/>
                      <a:pt x="3453" y="6852"/>
                      <a:pt x="3649" y="7065"/>
                    </a:cubicBezTo>
                    <a:cubicBezTo>
                      <a:pt x="4176" y="7636"/>
                      <a:pt x="4843" y="8320"/>
                      <a:pt x="5011" y="9080"/>
                    </a:cubicBezTo>
                    <a:cubicBezTo>
                      <a:pt x="5575" y="7750"/>
                      <a:pt x="5922" y="6310"/>
                      <a:pt x="5903" y="4868"/>
                    </a:cubicBezTo>
                    <a:lnTo>
                      <a:pt x="5903" y="4868"/>
                    </a:lnTo>
                    <a:cubicBezTo>
                      <a:pt x="5536" y="5006"/>
                      <a:pt x="5154" y="5080"/>
                      <a:pt x="4766" y="5080"/>
                    </a:cubicBezTo>
                    <a:cubicBezTo>
                      <a:pt x="4603" y="5080"/>
                      <a:pt x="4439" y="5067"/>
                      <a:pt x="4275" y="5040"/>
                    </a:cubicBezTo>
                    <a:cubicBezTo>
                      <a:pt x="3952" y="4987"/>
                      <a:pt x="3634" y="4865"/>
                      <a:pt x="3394" y="4641"/>
                    </a:cubicBezTo>
                    <a:cubicBezTo>
                      <a:pt x="3218" y="4475"/>
                      <a:pt x="3067" y="4284"/>
                      <a:pt x="2948" y="4074"/>
                    </a:cubicBezTo>
                    <a:cubicBezTo>
                      <a:pt x="2809" y="3828"/>
                      <a:pt x="2172" y="3083"/>
                      <a:pt x="1788" y="2779"/>
                    </a:cubicBezTo>
                    <a:cubicBezTo>
                      <a:pt x="1578" y="2607"/>
                      <a:pt x="1354" y="2460"/>
                      <a:pt x="1122" y="2319"/>
                    </a:cubicBezTo>
                    <a:cubicBezTo>
                      <a:pt x="970" y="2227"/>
                      <a:pt x="822" y="2133"/>
                      <a:pt x="703" y="2012"/>
                    </a:cubicBezTo>
                    <a:lnTo>
                      <a:pt x="703" y="2012"/>
                    </a:lnTo>
                    <a:cubicBezTo>
                      <a:pt x="534" y="1729"/>
                      <a:pt x="364" y="1427"/>
                      <a:pt x="293" y="1100"/>
                    </a:cubicBezTo>
                    <a:cubicBezTo>
                      <a:pt x="222" y="773"/>
                      <a:pt x="235" y="440"/>
                      <a:pt x="350" y="124"/>
                    </a:cubicBezTo>
                    <a:cubicBezTo>
                      <a:pt x="376" y="52"/>
                      <a:pt x="315" y="1"/>
                      <a:pt x="255" y="1"/>
                    </a:cubicBezTo>
                    <a:close/>
                  </a:path>
                </a:pathLst>
              </a:custGeom>
              <a:solidFill>
                <a:srgbClr val="2D1C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11;p79">
                <a:extLst>
                  <a:ext uri="{FF2B5EF4-FFF2-40B4-BE49-F238E27FC236}">
                    <a16:creationId xmlns:a16="http://schemas.microsoft.com/office/drawing/2014/main" id="{BDAD30F6-93EA-4DBE-AF4B-7482F6356A02}"/>
                  </a:ext>
                </a:extLst>
              </p:cNvPr>
              <p:cNvSpPr/>
              <p:nvPr/>
            </p:nvSpPr>
            <p:spPr>
              <a:xfrm>
                <a:off x="3169975" y="1393800"/>
                <a:ext cx="193550" cy="255600"/>
              </a:xfrm>
              <a:custGeom>
                <a:avLst/>
                <a:gdLst/>
                <a:ahLst/>
                <a:cxnLst/>
                <a:rect l="l" t="t" r="r" b="b"/>
                <a:pathLst>
                  <a:path w="7742" h="10224" extrusionOk="0">
                    <a:moveTo>
                      <a:pt x="585" y="0"/>
                    </a:moveTo>
                    <a:lnTo>
                      <a:pt x="585" y="0"/>
                    </a:lnTo>
                    <a:cubicBezTo>
                      <a:pt x="0" y="2659"/>
                      <a:pt x="769" y="4549"/>
                      <a:pt x="3061" y="6078"/>
                    </a:cubicBezTo>
                    <a:cubicBezTo>
                      <a:pt x="3705" y="6509"/>
                      <a:pt x="5010" y="7664"/>
                      <a:pt x="5512" y="8212"/>
                    </a:cubicBezTo>
                    <a:cubicBezTo>
                      <a:pt x="6034" y="8783"/>
                      <a:pt x="6704" y="9468"/>
                      <a:pt x="6871" y="10224"/>
                    </a:cubicBezTo>
                    <a:cubicBezTo>
                      <a:pt x="7345" y="9104"/>
                      <a:pt x="7664" y="7905"/>
                      <a:pt x="7741" y="6694"/>
                    </a:cubicBezTo>
                    <a:lnTo>
                      <a:pt x="7741" y="6694"/>
                    </a:lnTo>
                    <a:cubicBezTo>
                      <a:pt x="7650" y="6704"/>
                      <a:pt x="7559" y="6709"/>
                      <a:pt x="7467" y="6709"/>
                    </a:cubicBezTo>
                    <a:cubicBezTo>
                      <a:pt x="7033" y="6709"/>
                      <a:pt x="6596" y="6600"/>
                      <a:pt x="6209" y="6415"/>
                    </a:cubicBezTo>
                    <a:cubicBezTo>
                      <a:pt x="5535" y="6091"/>
                      <a:pt x="5026" y="5566"/>
                      <a:pt x="4542" y="5010"/>
                    </a:cubicBezTo>
                    <a:cubicBezTo>
                      <a:pt x="4025" y="4416"/>
                      <a:pt x="3364" y="4008"/>
                      <a:pt x="2791" y="3474"/>
                    </a:cubicBezTo>
                    <a:cubicBezTo>
                      <a:pt x="1769" y="2523"/>
                      <a:pt x="1025" y="1322"/>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12;p79">
                <a:extLst>
                  <a:ext uri="{FF2B5EF4-FFF2-40B4-BE49-F238E27FC236}">
                    <a16:creationId xmlns:a16="http://schemas.microsoft.com/office/drawing/2014/main" id="{2278F387-958A-8514-A98B-20609F5EED31}"/>
                  </a:ext>
                </a:extLst>
              </p:cNvPr>
              <p:cNvSpPr/>
              <p:nvPr/>
            </p:nvSpPr>
            <p:spPr>
              <a:xfrm>
                <a:off x="1908450" y="2114275"/>
                <a:ext cx="639400" cy="284425"/>
              </a:xfrm>
              <a:custGeom>
                <a:avLst/>
                <a:gdLst/>
                <a:ahLst/>
                <a:cxnLst/>
                <a:rect l="l" t="t" r="r" b="b"/>
                <a:pathLst>
                  <a:path w="25576" h="11377" extrusionOk="0">
                    <a:moveTo>
                      <a:pt x="2625" y="0"/>
                    </a:moveTo>
                    <a:cubicBezTo>
                      <a:pt x="2600" y="0"/>
                      <a:pt x="2575" y="12"/>
                      <a:pt x="2558" y="41"/>
                    </a:cubicBezTo>
                    <a:cubicBezTo>
                      <a:pt x="2325" y="421"/>
                      <a:pt x="2163" y="841"/>
                      <a:pt x="2083" y="1279"/>
                    </a:cubicBezTo>
                    <a:cubicBezTo>
                      <a:pt x="2065" y="1383"/>
                      <a:pt x="2053" y="1488"/>
                      <a:pt x="2046" y="1593"/>
                    </a:cubicBezTo>
                    <a:cubicBezTo>
                      <a:pt x="2036" y="1873"/>
                      <a:pt x="2088" y="2152"/>
                      <a:pt x="2262" y="2384"/>
                    </a:cubicBezTo>
                    <a:cubicBezTo>
                      <a:pt x="2531" y="2735"/>
                      <a:pt x="3030" y="2830"/>
                      <a:pt x="3449" y="2831"/>
                    </a:cubicBezTo>
                    <a:cubicBezTo>
                      <a:pt x="3455" y="2831"/>
                      <a:pt x="3461" y="2831"/>
                      <a:pt x="3467" y="2831"/>
                    </a:cubicBezTo>
                    <a:cubicBezTo>
                      <a:pt x="3586" y="2831"/>
                      <a:pt x="3705" y="2821"/>
                      <a:pt x="3823" y="2802"/>
                    </a:cubicBezTo>
                    <a:lnTo>
                      <a:pt x="3823" y="2802"/>
                    </a:lnTo>
                    <a:cubicBezTo>
                      <a:pt x="3277" y="3078"/>
                      <a:pt x="2731" y="3354"/>
                      <a:pt x="2189" y="3635"/>
                    </a:cubicBezTo>
                    <a:cubicBezTo>
                      <a:pt x="1855" y="3813"/>
                      <a:pt x="1516" y="3999"/>
                      <a:pt x="1175" y="4172"/>
                    </a:cubicBezTo>
                    <a:cubicBezTo>
                      <a:pt x="784" y="4341"/>
                      <a:pt x="390" y="4508"/>
                      <a:pt x="0" y="4675"/>
                    </a:cubicBezTo>
                    <a:cubicBezTo>
                      <a:pt x="48" y="4734"/>
                      <a:pt x="119" y="4766"/>
                      <a:pt x="193" y="4766"/>
                    </a:cubicBezTo>
                    <a:cubicBezTo>
                      <a:pt x="222" y="4766"/>
                      <a:pt x="252" y="4761"/>
                      <a:pt x="281" y="4751"/>
                    </a:cubicBezTo>
                    <a:cubicBezTo>
                      <a:pt x="954" y="4461"/>
                      <a:pt x="1637" y="4187"/>
                      <a:pt x="2318" y="3906"/>
                    </a:cubicBezTo>
                    <a:cubicBezTo>
                      <a:pt x="2322" y="3914"/>
                      <a:pt x="2327" y="3923"/>
                      <a:pt x="2332" y="3931"/>
                    </a:cubicBezTo>
                    <a:cubicBezTo>
                      <a:pt x="2453" y="4100"/>
                      <a:pt x="2574" y="4265"/>
                      <a:pt x="2700" y="4429"/>
                    </a:cubicBezTo>
                    <a:cubicBezTo>
                      <a:pt x="4629" y="6993"/>
                      <a:pt x="7154" y="8966"/>
                      <a:pt x="9948" y="10516"/>
                    </a:cubicBezTo>
                    <a:cubicBezTo>
                      <a:pt x="9965" y="10528"/>
                      <a:pt x="9983" y="10539"/>
                      <a:pt x="10003" y="10547"/>
                    </a:cubicBezTo>
                    <a:cubicBezTo>
                      <a:pt x="10527" y="10838"/>
                      <a:pt x="11062" y="11113"/>
                      <a:pt x="11604" y="11376"/>
                    </a:cubicBezTo>
                    <a:cubicBezTo>
                      <a:pt x="10961" y="10855"/>
                      <a:pt x="10331" y="10319"/>
                      <a:pt x="9732" y="9749"/>
                    </a:cubicBezTo>
                    <a:cubicBezTo>
                      <a:pt x="8534" y="8614"/>
                      <a:pt x="7424" y="7392"/>
                      <a:pt x="6410" y="6089"/>
                    </a:cubicBezTo>
                    <a:cubicBezTo>
                      <a:pt x="5850" y="5371"/>
                      <a:pt x="5329" y="4621"/>
                      <a:pt x="4837" y="3849"/>
                    </a:cubicBezTo>
                    <a:lnTo>
                      <a:pt x="4837" y="3849"/>
                    </a:lnTo>
                    <a:cubicBezTo>
                      <a:pt x="4952" y="3941"/>
                      <a:pt x="5085" y="4006"/>
                      <a:pt x="5228" y="4040"/>
                    </a:cubicBezTo>
                    <a:cubicBezTo>
                      <a:pt x="5372" y="4073"/>
                      <a:pt x="5522" y="4087"/>
                      <a:pt x="5674" y="4087"/>
                    </a:cubicBezTo>
                    <a:cubicBezTo>
                      <a:pt x="5976" y="4087"/>
                      <a:pt x="6284" y="4031"/>
                      <a:pt x="6561" y="3950"/>
                    </a:cubicBezTo>
                    <a:cubicBezTo>
                      <a:pt x="6764" y="3892"/>
                      <a:pt x="6960" y="3816"/>
                      <a:pt x="7149" y="3721"/>
                    </a:cubicBezTo>
                    <a:cubicBezTo>
                      <a:pt x="7247" y="3674"/>
                      <a:pt x="7341" y="3621"/>
                      <a:pt x="7433" y="3562"/>
                    </a:cubicBezTo>
                    <a:cubicBezTo>
                      <a:pt x="7454" y="3550"/>
                      <a:pt x="7479" y="3535"/>
                      <a:pt x="7504" y="3520"/>
                    </a:cubicBezTo>
                    <a:lnTo>
                      <a:pt x="7504" y="3520"/>
                    </a:lnTo>
                    <a:cubicBezTo>
                      <a:pt x="7473" y="3706"/>
                      <a:pt x="7484" y="3897"/>
                      <a:pt x="7564" y="4079"/>
                    </a:cubicBezTo>
                    <a:cubicBezTo>
                      <a:pt x="7710" y="4399"/>
                      <a:pt x="8035" y="4623"/>
                      <a:pt x="8364" y="4710"/>
                    </a:cubicBezTo>
                    <a:cubicBezTo>
                      <a:pt x="8531" y="4752"/>
                      <a:pt x="8703" y="4770"/>
                      <a:pt x="8875" y="4770"/>
                    </a:cubicBezTo>
                    <a:cubicBezTo>
                      <a:pt x="9114" y="4770"/>
                      <a:pt x="9354" y="4735"/>
                      <a:pt x="9583" y="4683"/>
                    </a:cubicBezTo>
                    <a:cubicBezTo>
                      <a:pt x="9830" y="4627"/>
                      <a:pt x="10069" y="4540"/>
                      <a:pt x="10294" y="4424"/>
                    </a:cubicBezTo>
                    <a:cubicBezTo>
                      <a:pt x="10294" y="4435"/>
                      <a:pt x="10298" y="4448"/>
                      <a:pt x="10297" y="4464"/>
                    </a:cubicBezTo>
                    <a:cubicBezTo>
                      <a:pt x="10299" y="4501"/>
                      <a:pt x="10301" y="4537"/>
                      <a:pt x="10304" y="4570"/>
                    </a:cubicBezTo>
                    <a:cubicBezTo>
                      <a:pt x="10306" y="4601"/>
                      <a:pt x="10312" y="4631"/>
                      <a:pt x="10319" y="4660"/>
                    </a:cubicBezTo>
                    <a:cubicBezTo>
                      <a:pt x="10360" y="4875"/>
                      <a:pt x="10464" y="5073"/>
                      <a:pt x="10614" y="5232"/>
                    </a:cubicBezTo>
                    <a:cubicBezTo>
                      <a:pt x="10892" y="5524"/>
                      <a:pt x="11297" y="5632"/>
                      <a:pt x="11691" y="5632"/>
                    </a:cubicBezTo>
                    <a:cubicBezTo>
                      <a:pt x="11723" y="5632"/>
                      <a:pt x="11755" y="5631"/>
                      <a:pt x="11787" y="5630"/>
                    </a:cubicBezTo>
                    <a:cubicBezTo>
                      <a:pt x="12263" y="5609"/>
                      <a:pt x="12737" y="5479"/>
                      <a:pt x="13179" y="5324"/>
                    </a:cubicBezTo>
                    <a:cubicBezTo>
                      <a:pt x="13394" y="5251"/>
                      <a:pt x="13604" y="5167"/>
                      <a:pt x="13809" y="5072"/>
                    </a:cubicBezTo>
                    <a:cubicBezTo>
                      <a:pt x="13822" y="5065"/>
                      <a:pt x="13838" y="5062"/>
                      <a:pt x="13851" y="5053"/>
                    </a:cubicBezTo>
                    <a:cubicBezTo>
                      <a:pt x="14078" y="5435"/>
                      <a:pt x="14498" y="5644"/>
                      <a:pt x="14941" y="5719"/>
                    </a:cubicBezTo>
                    <a:cubicBezTo>
                      <a:pt x="14956" y="5729"/>
                      <a:pt x="14977" y="5725"/>
                      <a:pt x="14997" y="5731"/>
                    </a:cubicBezTo>
                    <a:cubicBezTo>
                      <a:pt x="15084" y="5744"/>
                      <a:pt x="15172" y="5751"/>
                      <a:pt x="15260" y="5752"/>
                    </a:cubicBezTo>
                    <a:cubicBezTo>
                      <a:pt x="15296" y="5753"/>
                      <a:pt x="15332" y="5753"/>
                      <a:pt x="15368" y="5753"/>
                    </a:cubicBezTo>
                    <a:cubicBezTo>
                      <a:pt x="16191" y="5753"/>
                      <a:pt x="17054" y="5543"/>
                      <a:pt x="17850" y="5354"/>
                    </a:cubicBezTo>
                    <a:cubicBezTo>
                      <a:pt x="19539" y="4958"/>
                      <a:pt x="21170" y="4345"/>
                      <a:pt x="22763" y="3667"/>
                    </a:cubicBezTo>
                    <a:cubicBezTo>
                      <a:pt x="23694" y="3273"/>
                      <a:pt x="24619" y="2862"/>
                      <a:pt x="25516" y="2402"/>
                    </a:cubicBezTo>
                    <a:cubicBezTo>
                      <a:pt x="25554" y="2386"/>
                      <a:pt x="25575" y="2346"/>
                      <a:pt x="25566" y="2307"/>
                    </a:cubicBezTo>
                    <a:cubicBezTo>
                      <a:pt x="25554" y="2264"/>
                      <a:pt x="25515" y="2236"/>
                      <a:pt x="25473" y="2236"/>
                    </a:cubicBezTo>
                    <a:cubicBezTo>
                      <a:pt x="25461" y="2236"/>
                      <a:pt x="25449" y="2238"/>
                      <a:pt x="25437" y="2243"/>
                    </a:cubicBezTo>
                    <a:cubicBezTo>
                      <a:pt x="24923" y="2442"/>
                      <a:pt x="24413" y="2661"/>
                      <a:pt x="23906" y="2877"/>
                    </a:cubicBezTo>
                    <a:cubicBezTo>
                      <a:pt x="23889" y="2855"/>
                      <a:pt x="23861" y="2842"/>
                      <a:pt x="23834" y="2842"/>
                    </a:cubicBezTo>
                    <a:cubicBezTo>
                      <a:pt x="23826" y="2842"/>
                      <a:pt x="23818" y="2843"/>
                      <a:pt x="23811" y="2845"/>
                    </a:cubicBezTo>
                    <a:cubicBezTo>
                      <a:pt x="23055" y="3093"/>
                      <a:pt x="22312" y="3396"/>
                      <a:pt x="21550" y="3624"/>
                    </a:cubicBezTo>
                    <a:cubicBezTo>
                      <a:pt x="21530" y="3631"/>
                      <a:pt x="21514" y="3642"/>
                      <a:pt x="21499" y="3655"/>
                    </a:cubicBezTo>
                    <a:cubicBezTo>
                      <a:pt x="21486" y="3649"/>
                      <a:pt x="21472" y="3645"/>
                      <a:pt x="21460" y="3644"/>
                    </a:cubicBezTo>
                    <a:cubicBezTo>
                      <a:pt x="21457" y="3644"/>
                      <a:pt x="21454" y="3644"/>
                      <a:pt x="21452" y="3644"/>
                    </a:cubicBezTo>
                    <a:cubicBezTo>
                      <a:pt x="21444" y="3644"/>
                      <a:pt x="21437" y="3645"/>
                      <a:pt x="21431" y="3646"/>
                    </a:cubicBezTo>
                    <a:cubicBezTo>
                      <a:pt x="21188" y="3700"/>
                      <a:pt x="20948" y="3784"/>
                      <a:pt x="20713" y="3861"/>
                    </a:cubicBezTo>
                    <a:cubicBezTo>
                      <a:pt x="20709" y="3861"/>
                      <a:pt x="20705" y="3861"/>
                      <a:pt x="20702" y="3861"/>
                    </a:cubicBezTo>
                    <a:cubicBezTo>
                      <a:pt x="20692" y="3861"/>
                      <a:pt x="20682" y="3862"/>
                      <a:pt x="20672" y="3863"/>
                    </a:cubicBezTo>
                    <a:cubicBezTo>
                      <a:pt x="20344" y="3943"/>
                      <a:pt x="20021" y="4041"/>
                      <a:pt x="19704" y="4142"/>
                    </a:cubicBezTo>
                    <a:cubicBezTo>
                      <a:pt x="19124" y="4206"/>
                      <a:pt x="18540" y="4354"/>
                      <a:pt x="17976" y="4504"/>
                    </a:cubicBezTo>
                    <a:cubicBezTo>
                      <a:pt x="17622" y="4599"/>
                      <a:pt x="17264" y="4694"/>
                      <a:pt x="16906" y="4797"/>
                    </a:cubicBezTo>
                    <a:cubicBezTo>
                      <a:pt x="16884" y="4784"/>
                      <a:pt x="16858" y="4777"/>
                      <a:pt x="16833" y="4777"/>
                    </a:cubicBezTo>
                    <a:cubicBezTo>
                      <a:pt x="16745" y="4780"/>
                      <a:pt x="16658" y="4780"/>
                      <a:pt x="16572" y="4780"/>
                    </a:cubicBezTo>
                    <a:cubicBezTo>
                      <a:pt x="16519" y="4780"/>
                      <a:pt x="16466" y="4780"/>
                      <a:pt x="16413" y="4780"/>
                    </a:cubicBezTo>
                    <a:cubicBezTo>
                      <a:pt x="16248" y="4780"/>
                      <a:pt x="16083" y="4782"/>
                      <a:pt x="15914" y="4795"/>
                    </a:cubicBezTo>
                    <a:cubicBezTo>
                      <a:pt x="15744" y="4810"/>
                      <a:pt x="15567" y="4838"/>
                      <a:pt x="15396" y="4861"/>
                    </a:cubicBezTo>
                    <a:cubicBezTo>
                      <a:pt x="15335" y="4862"/>
                      <a:pt x="15277" y="4868"/>
                      <a:pt x="15220" y="4872"/>
                    </a:cubicBezTo>
                    <a:cubicBezTo>
                      <a:pt x="15133" y="4817"/>
                      <a:pt x="15036" y="4782"/>
                      <a:pt x="14934" y="4768"/>
                    </a:cubicBezTo>
                    <a:cubicBezTo>
                      <a:pt x="14876" y="4637"/>
                      <a:pt x="14754" y="4544"/>
                      <a:pt x="14604" y="4544"/>
                    </a:cubicBezTo>
                    <a:cubicBezTo>
                      <a:pt x="14574" y="4544"/>
                      <a:pt x="14543" y="4548"/>
                      <a:pt x="14511" y="4556"/>
                    </a:cubicBezTo>
                    <a:cubicBezTo>
                      <a:pt x="14498" y="4559"/>
                      <a:pt x="14490" y="4567"/>
                      <a:pt x="14477" y="4571"/>
                    </a:cubicBezTo>
                    <a:cubicBezTo>
                      <a:pt x="14471" y="4528"/>
                      <a:pt x="14449" y="4490"/>
                      <a:pt x="14413" y="4465"/>
                    </a:cubicBezTo>
                    <a:cubicBezTo>
                      <a:pt x="14418" y="4462"/>
                      <a:pt x="14426" y="4458"/>
                      <a:pt x="14431" y="4454"/>
                    </a:cubicBezTo>
                    <a:cubicBezTo>
                      <a:pt x="14537" y="4359"/>
                      <a:pt x="14464" y="4192"/>
                      <a:pt x="14334" y="4181"/>
                    </a:cubicBezTo>
                    <a:cubicBezTo>
                      <a:pt x="14396" y="4091"/>
                      <a:pt x="14454" y="4001"/>
                      <a:pt x="14515" y="3911"/>
                    </a:cubicBezTo>
                    <a:cubicBezTo>
                      <a:pt x="14587" y="3813"/>
                      <a:pt x="14495" y="3674"/>
                      <a:pt x="14387" y="3674"/>
                    </a:cubicBezTo>
                    <a:cubicBezTo>
                      <a:pt x="14364" y="3674"/>
                      <a:pt x="14342" y="3680"/>
                      <a:pt x="14319" y="3693"/>
                    </a:cubicBezTo>
                    <a:cubicBezTo>
                      <a:pt x="13825" y="4000"/>
                      <a:pt x="13300" y="4253"/>
                      <a:pt x="12761" y="4473"/>
                    </a:cubicBezTo>
                    <a:cubicBezTo>
                      <a:pt x="12226" y="4693"/>
                      <a:pt x="11657" y="4850"/>
                      <a:pt x="11085" y="4914"/>
                    </a:cubicBezTo>
                    <a:lnTo>
                      <a:pt x="11077" y="4914"/>
                    </a:lnTo>
                    <a:cubicBezTo>
                      <a:pt x="10990" y="4895"/>
                      <a:pt x="10907" y="4864"/>
                      <a:pt x="10827" y="4825"/>
                    </a:cubicBezTo>
                    <a:cubicBezTo>
                      <a:pt x="10613" y="4708"/>
                      <a:pt x="10521" y="4468"/>
                      <a:pt x="10560" y="4246"/>
                    </a:cubicBezTo>
                    <a:cubicBezTo>
                      <a:pt x="10603" y="4213"/>
                      <a:pt x="10645" y="4186"/>
                      <a:pt x="10679" y="4151"/>
                    </a:cubicBezTo>
                    <a:cubicBezTo>
                      <a:pt x="10730" y="4101"/>
                      <a:pt x="10718" y="4023"/>
                      <a:pt x="10679" y="3972"/>
                    </a:cubicBezTo>
                    <a:lnTo>
                      <a:pt x="10679" y="3969"/>
                    </a:lnTo>
                    <a:cubicBezTo>
                      <a:pt x="10790" y="3881"/>
                      <a:pt x="10896" y="3784"/>
                      <a:pt x="10983" y="3667"/>
                    </a:cubicBezTo>
                    <a:cubicBezTo>
                      <a:pt x="11097" y="3524"/>
                      <a:pt x="10950" y="3364"/>
                      <a:pt x="10805" y="3364"/>
                    </a:cubicBezTo>
                    <a:cubicBezTo>
                      <a:pt x="10761" y="3364"/>
                      <a:pt x="10717" y="3378"/>
                      <a:pt x="10681" y="3412"/>
                    </a:cubicBezTo>
                    <a:lnTo>
                      <a:pt x="10681" y="3409"/>
                    </a:lnTo>
                    <a:cubicBezTo>
                      <a:pt x="10532" y="3540"/>
                      <a:pt x="10370" y="3653"/>
                      <a:pt x="10196" y="3749"/>
                    </a:cubicBezTo>
                    <a:cubicBezTo>
                      <a:pt x="10171" y="3721"/>
                      <a:pt x="10136" y="3706"/>
                      <a:pt x="10100" y="3706"/>
                    </a:cubicBezTo>
                    <a:cubicBezTo>
                      <a:pt x="10087" y="3706"/>
                      <a:pt x="10073" y="3708"/>
                      <a:pt x="10060" y="3713"/>
                    </a:cubicBezTo>
                    <a:cubicBezTo>
                      <a:pt x="9643" y="3832"/>
                      <a:pt x="9211" y="4018"/>
                      <a:pt x="8771" y="4018"/>
                    </a:cubicBezTo>
                    <a:cubicBezTo>
                      <a:pt x="8754" y="4018"/>
                      <a:pt x="8737" y="4018"/>
                      <a:pt x="8720" y="4018"/>
                    </a:cubicBezTo>
                    <a:cubicBezTo>
                      <a:pt x="8384" y="4004"/>
                      <a:pt x="7965" y="3861"/>
                      <a:pt x="7841" y="3518"/>
                    </a:cubicBezTo>
                    <a:cubicBezTo>
                      <a:pt x="7827" y="3481"/>
                      <a:pt x="7802" y="3449"/>
                      <a:pt x="7769" y="3428"/>
                    </a:cubicBezTo>
                    <a:cubicBezTo>
                      <a:pt x="7774" y="3404"/>
                      <a:pt x="7775" y="3384"/>
                      <a:pt x="7781" y="3360"/>
                    </a:cubicBezTo>
                    <a:cubicBezTo>
                      <a:pt x="7824" y="3331"/>
                      <a:pt x="7842" y="3278"/>
                      <a:pt x="7828" y="3229"/>
                    </a:cubicBezTo>
                    <a:cubicBezTo>
                      <a:pt x="7836" y="3207"/>
                      <a:pt x="7847" y="3186"/>
                      <a:pt x="7860" y="3165"/>
                    </a:cubicBezTo>
                    <a:cubicBezTo>
                      <a:pt x="7872" y="3142"/>
                      <a:pt x="7875" y="3114"/>
                      <a:pt x="7868" y="3089"/>
                    </a:cubicBezTo>
                    <a:cubicBezTo>
                      <a:pt x="7876" y="3080"/>
                      <a:pt x="7884" y="3077"/>
                      <a:pt x="7893" y="3070"/>
                    </a:cubicBezTo>
                    <a:cubicBezTo>
                      <a:pt x="7939" y="3040"/>
                      <a:pt x="7939" y="2983"/>
                      <a:pt x="7917" y="2937"/>
                    </a:cubicBezTo>
                    <a:cubicBezTo>
                      <a:pt x="7942" y="2910"/>
                      <a:pt x="7976" y="2883"/>
                      <a:pt x="8001" y="2855"/>
                    </a:cubicBezTo>
                    <a:cubicBezTo>
                      <a:pt x="8074" y="2773"/>
                      <a:pt x="8014" y="2678"/>
                      <a:pt x="7930" y="2678"/>
                    </a:cubicBezTo>
                    <a:cubicBezTo>
                      <a:pt x="7915" y="2678"/>
                      <a:pt x="7900" y="2681"/>
                      <a:pt x="7884" y="2687"/>
                    </a:cubicBezTo>
                    <a:cubicBezTo>
                      <a:pt x="7881" y="2684"/>
                      <a:pt x="7881" y="2679"/>
                      <a:pt x="7877" y="2679"/>
                    </a:cubicBezTo>
                    <a:lnTo>
                      <a:pt x="7839" y="2701"/>
                    </a:lnTo>
                    <a:cubicBezTo>
                      <a:pt x="7743" y="2765"/>
                      <a:pt x="7606" y="2807"/>
                      <a:pt x="7506" y="2854"/>
                    </a:cubicBezTo>
                    <a:cubicBezTo>
                      <a:pt x="7398" y="2906"/>
                      <a:pt x="7289" y="2961"/>
                      <a:pt x="7178" y="3009"/>
                    </a:cubicBezTo>
                    <a:cubicBezTo>
                      <a:pt x="6940" y="3105"/>
                      <a:pt x="6696" y="3188"/>
                      <a:pt x="6450" y="3259"/>
                    </a:cubicBezTo>
                    <a:cubicBezTo>
                      <a:pt x="6181" y="3345"/>
                      <a:pt x="5880" y="3441"/>
                      <a:pt x="5593" y="3441"/>
                    </a:cubicBezTo>
                    <a:cubicBezTo>
                      <a:pt x="5378" y="3441"/>
                      <a:pt x="5171" y="3387"/>
                      <a:pt x="4990" y="3236"/>
                    </a:cubicBezTo>
                    <a:cubicBezTo>
                      <a:pt x="4959" y="3212"/>
                      <a:pt x="4922" y="3200"/>
                      <a:pt x="4885" y="3200"/>
                    </a:cubicBezTo>
                    <a:cubicBezTo>
                      <a:pt x="4862" y="3200"/>
                      <a:pt x="4838" y="3205"/>
                      <a:pt x="4816" y="3215"/>
                    </a:cubicBezTo>
                    <a:cubicBezTo>
                      <a:pt x="4811" y="3210"/>
                      <a:pt x="4808" y="3205"/>
                      <a:pt x="4804" y="3199"/>
                    </a:cubicBezTo>
                    <a:cubicBezTo>
                      <a:pt x="4714" y="2983"/>
                      <a:pt x="4714" y="2751"/>
                      <a:pt x="4762" y="2531"/>
                    </a:cubicBezTo>
                    <a:cubicBezTo>
                      <a:pt x="4782" y="2519"/>
                      <a:pt x="4808" y="2512"/>
                      <a:pt x="4829" y="2502"/>
                    </a:cubicBezTo>
                    <a:cubicBezTo>
                      <a:pt x="4912" y="2456"/>
                      <a:pt x="4907" y="2326"/>
                      <a:pt x="4832" y="2282"/>
                    </a:cubicBezTo>
                    <a:cubicBezTo>
                      <a:pt x="4851" y="2230"/>
                      <a:pt x="4874" y="2179"/>
                      <a:pt x="4896" y="2127"/>
                    </a:cubicBezTo>
                    <a:cubicBezTo>
                      <a:pt x="4948" y="2069"/>
                      <a:pt x="5000" y="2006"/>
                      <a:pt x="5048" y="1940"/>
                    </a:cubicBezTo>
                    <a:cubicBezTo>
                      <a:pt x="5114" y="1850"/>
                      <a:pt x="5086" y="1751"/>
                      <a:pt x="5020" y="1687"/>
                    </a:cubicBezTo>
                    <a:cubicBezTo>
                      <a:pt x="5014" y="1676"/>
                      <a:pt x="5006" y="1664"/>
                      <a:pt x="4998" y="1654"/>
                    </a:cubicBezTo>
                    <a:cubicBezTo>
                      <a:pt x="4998" y="1649"/>
                      <a:pt x="4995" y="1646"/>
                      <a:pt x="4987" y="1641"/>
                    </a:cubicBezTo>
                    <a:cubicBezTo>
                      <a:pt x="4948" y="1592"/>
                      <a:pt x="4892" y="1557"/>
                      <a:pt x="4830" y="1557"/>
                    </a:cubicBezTo>
                    <a:cubicBezTo>
                      <a:pt x="4801" y="1557"/>
                      <a:pt x="4770" y="1565"/>
                      <a:pt x="4738" y="1583"/>
                    </a:cubicBezTo>
                    <a:cubicBezTo>
                      <a:pt x="4492" y="1723"/>
                      <a:pt x="4234" y="1839"/>
                      <a:pt x="3965" y="1929"/>
                    </a:cubicBezTo>
                    <a:cubicBezTo>
                      <a:pt x="3748" y="1948"/>
                      <a:pt x="3535" y="1964"/>
                      <a:pt x="3321" y="1964"/>
                    </a:cubicBezTo>
                    <a:cubicBezTo>
                      <a:pt x="3144" y="1964"/>
                      <a:pt x="2966" y="1953"/>
                      <a:pt x="2787" y="1924"/>
                    </a:cubicBezTo>
                    <a:cubicBezTo>
                      <a:pt x="2781" y="1923"/>
                      <a:pt x="2776" y="1923"/>
                      <a:pt x="2770" y="1923"/>
                    </a:cubicBezTo>
                    <a:cubicBezTo>
                      <a:pt x="2752" y="1923"/>
                      <a:pt x="2735" y="1926"/>
                      <a:pt x="2719" y="1933"/>
                    </a:cubicBezTo>
                    <a:cubicBezTo>
                      <a:pt x="2663" y="1902"/>
                      <a:pt x="2604" y="1871"/>
                      <a:pt x="2545" y="1843"/>
                    </a:cubicBezTo>
                    <a:cubicBezTo>
                      <a:pt x="2524" y="1832"/>
                      <a:pt x="2501" y="1827"/>
                      <a:pt x="2479" y="1827"/>
                    </a:cubicBezTo>
                    <a:cubicBezTo>
                      <a:pt x="2445" y="1827"/>
                      <a:pt x="2412" y="1838"/>
                      <a:pt x="2385" y="1859"/>
                    </a:cubicBezTo>
                    <a:cubicBezTo>
                      <a:pt x="2369" y="1794"/>
                      <a:pt x="2356" y="1728"/>
                      <a:pt x="2347" y="1662"/>
                    </a:cubicBezTo>
                    <a:cubicBezTo>
                      <a:pt x="2333" y="1539"/>
                      <a:pt x="2332" y="1416"/>
                      <a:pt x="2341" y="1293"/>
                    </a:cubicBezTo>
                    <a:cubicBezTo>
                      <a:pt x="2373" y="942"/>
                      <a:pt x="2468" y="599"/>
                      <a:pt x="2625" y="284"/>
                    </a:cubicBezTo>
                    <a:cubicBezTo>
                      <a:pt x="2625" y="276"/>
                      <a:pt x="2630" y="272"/>
                      <a:pt x="2630" y="268"/>
                    </a:cubicBezTo>
                    <a:cubicBezTo>
                      <a:pt x="2653" y="225"/>
                      <a:pt x="2679" y="177"/>
                      <a:pt x="2703" y="134"/>
                    </a:cubicBezTo>
                    <a:cubicBezTo>
                      <a:pt x="2743" y="67"/>
                      <a:pt x="2684" y="0"/>
                      <a:pt x="2625"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13;p79">
                <a:extLst>
                  <a:ext uri="{FF2B5EF4-FFF2-40B4-BE49-F238E27FC236}">
                    <a16:creationId xmlns:a16="http://schemas.microsoft.com/office/drawing/2014/main" id="{A4C547E6-ED36-3F89-AC7B-6C1F0E665BEC}"/>
                  </a:ext>
                </a:extLst>
              </p:cNvPr>
              <p:cNvSpPr/>
              <p:nvPr/>
            </p:nvSpPr>
            <p:spPr>
              <a:xfrm>
                <a:off x="1956925" y="2107550"/>
                <a:ext cx="600125" cy="131000"/>
              </a:xfrm>
              <a:custGeom>
                <a:avLst/>
                <a:gdLst/>
                <a:ahLst/>
                <a:cxnLst/>
                <a:rect l="l" t="t" r="r" b="b"/>
                <a:pathLst>
                  <a:path w="24005" h="5240" extrusionOk="0">
                    <a:moveTo>
                      <a:pt x="875" y="1"/>
                    </a:moveTo>
                    <a:cubicBezTo>
                      <a:pt x="846" y="1"/>
                      <a:pt x="815" y="12"/>
                      <a:pt x="792" y="40"/>
                    </a:cubicBezTo>
                    <a:cubicBezTo>
                      <a:pt x="448" y="450"/>
                      <a:pt x="162" y="947"/>
                      <a:pt x="78" y="1483"/>
                    </a:cubicBezTo>
                    <a:cubicBezTo>
                      <a:pt x="0" y="1987"/>
                      <a:pt x="343" y="2309"/>
                      <a:pt x="810" y="2402"/>
                    </a:cubicBezTo>
                    <a:cubicBezTo>
                      <a:pt x="938" y="2427"/>
                      <a:pt x="1068" y="2438"/>
                      <a:pt x="1201" y="2438"/>
                    </a:cubicBezTo>
                    <a:cubicBezTo>
                      <a:pt x="1612" y="2438"/>
                      <a:pt x="2036" y="2329"/>
                      <a:pt x="2407" y="2192"/>
                    </a:cubicBezTo>
                    <a:cubicBezTo>
                      <a:pt x="2637" y="2107"/>
                      <a:pt x="2860" y="2007"/>
                      <a:pt x="3078" y="1895"/>
                    </a:cubicBezTo>
                    <a:lnTo>
                      <a:pt x="3078" y="1895"/>
                    </a:lnTo>
                    <a:cubicBezTo>
                      <a:pt x="2898" y="2152"/>
                      <a:pt x="2759" y="2438"/>
                      <a:pt x="2697" y="2737"/>
                    </a:cubicBezTo>
                    <a:cubicBezTo>
                      <a:pt x="2591" y="3254"/>
                      <a:pt x="2819" y="3738"/>
                      <a:pt x="3348" y="3883"/>
                    </a:cubicBezTo>
                    <a:cubicBezTo>
                      <a:pt x="3480" y="3919"/>
                      <a:pt x="3613" y="3935"/>
                      <a:pt x="3746" y="3935"/>
                    </a:cubicBezTo>
                    <a:cubicBezTo>
                      <a:pt x="4185" y="3935"/>
                      <a:pt x="4622" y="3762"/>
                      <a:pt x="5012" y="3574"/>
                    </a:cubicBezTo>
                    <a:cubicBezTo>
                      <a:pt x="5302" y="3436"/>
                      <a:pt x="5585" y="3283"/>
                      <a:pt x="5865" y="3126"/>
                    </a:cubicBezTo>
                    <a:cubicBezTo>
                      <a:pt x="5903" y="3104"/>
                      <a:pt x="5944" y="3081"/>
                      <a:pt x="5983" y="3061"/>
                    </a:cubicBezTo>
                    <a:lnTo>
                      <a:pt x="5983" y="3061"/>
                    </a:lnTo>
                    <a:cubicBezTo>
                      <a:pt x="5849" y="3287"/>
                      <a:pt x="5765" y="3540"/>
                      <a:pt x="5783" y="3793"/>
                    </a:cubicBezTo>
                    <a:cubicBezTo>
                      <a:pt x="5815" y="4261"/>
                      <a:pt x="6248" y="4528"/>
                      <a:pt x="6679" y="4571"/>
                    </a:cubicBezTo>
                    <a:cubicBezTo>
                      <a:pt x="6727" y="4575"/>
                      <a:pt x="6775" y="4578"/>
                      <a:pt x="6823" y="4578"/>
                    </a:cubicBezTo>
                    <a:cubicBezTo>
                      <a:pt x="7321" y="4578"/>
                      <a:pt x="7807" y="4336"/>
                      <a:pt x="8238" y="4111"/>
                    </a:cubicBezTo>
                    <a:cubicBezTo>
                      <a:pt x="8441" y="4006"/>
                      <a:pt x="8644" y="3891"/>
                      <a:pt x="8847" y="3773"/>
                    </a:cubicBezTo>
                    <a:lnTo>
                      <a:pt x="8847" y="3773"/>
                    </a:lnTo>
                    <a:cubicBezTo>
                      <a:pt x="8739" y="3963"/>
                      <a:pt x="8652" y="4165"/>
                      <a:pt x="8611" y="4388"/>
                    </a:cubicBezTo>
                    <a:cubicBezTo>
                      <a:pt x="8561" y="4649"/>
                      <a:pt x="8553" y="4928"/>
                      <a:pt x="8812" y="5077"/>
                    </a:cubicBezTo>
                    <a:cubicBezTo>
                      <a:pt x="8983" y="5174"/>
                      <a:pt x="9186" y="5204"/>
                      <a:pt x="9387" y="5204"/>
                    </a:cubicBezTo>
                    <a:cubicBezTo>
                      <a:pt x="9497" y="5204"/>
                      <a:pt x="9606" y="5195"/>
                      <a:pt x="9709" y="5183"/>
                    </a:cubicBezTo>
                    <a:cubicBezTo>
                      <a:pt x="10354" y="5110"/>
                      <a:pt x="10973" y="4861"/>
                      <a:pt x="11542" y="4556"/>
                    </a:cubicBezTo>
                    <a:cubicBezTo>
                      <a:pt x="11822" y="4405"/>
                      <a:pt x="12102" y="4240"/>
                      <a:pt x="12373" y="4062"/>
                    </a:cubicBezTo>
                    <a:lnTo>
                      <a:pt x="12373" y="4062"/>
                    </a:lnTo>
                    <a:cubicBezTo>
                      <a:pt x="12193" y="4391"/>
                      <a:pt x="12169" y="4753"/>
                      <a:pt x="12569" y="5014"/>
                    </a:cubicBezTo>
                    <a:cubicBezTo>
                      <a:pt x="12886" y="5222"/>
                      <a:pt x="13317" y="5235"/>
                      <a:pt x="13683" y="5239"/>
                    </a:cubicBezTo>
                    <a:cubicBezTo>
                      <a:pt x="13701" y="5239"/>
                      <a:pt x="13718" y="5239"/>
                      <a:pt x="13736" y="5239"/>
                    </a:cubicBezTo>
                    <a:cubicBezTo>
                      <a:pt x="14182" y="5239"/>
                      <a:pt x="14627" y="5184"/>
                      <a:pt x="15064" y="5102"/>
                    </a:cubicBezTo>
                    <a:cubicBezTo>
                      <a:pt x="16989" y="4746"/>
                      <a:pt x="18892" y="4188"/>
                      <a:pt x="20755" y="3592"/>
                    </a:cubicBezTo>
                    <a:cubicBezTo>
                      <a:pt x="21807" y="3254"/>
                      <a:pt x="22861" y="2897"/>
                      <a:pt x="23883" y="2476"/>
                    </a:cubicBezTo>
                    <a:cubicBezTo>
                      <a:pt x="24005" y="2426"/>
                      <a:pt x="23948" y="2228"/>
                      <a:pt x="23831" y="2228"/>
                    </a:cubicBezTo>
                    <a:cubicBezTo>
                      <a:pt x="23820" y="2228"/>
                      <a:pt x="23807" y="2229"/>
                      <a:pt x="23795" y="2234"/>
                    </a:cubicBezTo>
                    <a:cubicBezTo>
                      <a:pt x="22176" y="2768"/>
                      <a:pt x="20566" y="3318"/>
                      <a:pt x="18922" y="3779"/>
                    </a:cubicBezTo>
                    <a:cubicBezTo>
                      <a:pt x="18101" y="4008"/>
                      <a:pt x="17277" y="4230"/>
                      <a:pt x="16448" y="4430"/>
                    </a:cubicBezTo>
                    <a:cubicBezTo>
                      <a:pt x="15609" y="4636"/>
                      <a:pt x="14757" y="4874"/>
                      <a:pt x="13890" y="4920"/>
                    </a:cubicBezTo>
                    <a:cubicBezTo>
                      <a:pt x="13767" y="4927"/>
                      <a:pt x="13621" y="4937"/>
                      <a:pt x="13470" y="4937"/>
                    </a:cubicBezTo>
                    <a:cubicBezTo>
                      <a:pt x="13174" y="4937"/>
                      <a:pt x="12861" y="4898"/>
                      <a:pt x="12668" y="4718"/>
                    </a:cubicBezTo>
                    <a:cubicBezTo>
                      <a:pt x="12272" y="4350"/>
                      <a:pt x="12837" y="3852"/>
                      <a:pt x="13120" y="3632"/>
                    </a:cubicBezTo>
                    <a:cubicBezTo>
                      <a:pt x="13169" y="3599"/>
                      <a:pt x="13183" y="3534"/>
                      <a:pt x="13154" y="3483"/>
                    </a:cubicBezTo>
                    <a:cubicBezTo>
                      <a:pt x="13168" y="3471"/>
                      <a:pt x="13183" y="3461"/>
                      <a:pt x="13196" y="3449"/>
                    </a:cubicBezTo>
                    <a:cubicBezTo>
                      <a:pt x="13299" y="3361"/>
                      <a:pt x="13215" y="3196"/>
                      <a:pt x="13100" y="3196"/>
                    </a:cubicBezTo>
                    <a:cubicBezTo>
                      <a:pt x="13078" y="3196"/>
                      <a:pt x="13056" y="3202"/>
                      <a:pt x="13033" y="3215"/>
                    </a:cubicBezTo>
                    <a:cubicBezTo>
                      <a:pt x="12120" y="3743"/>
                      <a:pt x="11311" y="4404"/>
                      <a:pt x="10290" y="4729"/>
                    </a:cubicBezTo>
                    <a:cubicBezTo>
                      <a:pt x="10034" y="4811"/>
                      <a:pt x="9762" y="4886"/>
                      <a:pt x="9492" y="4899"/>
                    </a:cubicBezTo>
                    <a:cubicBezTo>
                      <a:pt x="9457" y="4901"/>
                      <a:pt x="9420" y="4902"/>
                      <a:pt x="9382" y="4902"/>
                    </a:cubicBezTo>
                    <a:cubicBezTo>
                      <a:pt x="9279" y="4902"/>
                      <a:pt x="9170" y="4893"/>
                      <a:pt x="9081" y="4857"/>
                    </a:cubicBezTo>
                    <a:cubicBezTo>
                      <a:pt x="8965" y="4810"/>
                      <a:pt x="8899" y="4761"/>
                      <a:pt x="8884" y="4637"/>
                    </a:cubicBezTo>
                    <a:cubicBezTo>
                      <a:pt x="8877" y="4581"/>
                      <a:pt x="8896" y="4517"/>
                      <a:pt x="8905" y="4464"/>
                    </a:cubicBezTo>
                    <a:cubicBezTo>
                      <a:pt x="8992" y="3969"/>
                      <a:pt x="9283" y="3537"/>
                      <a:pt x="9692" y="3251"/>
                    </a:cubicBezTo>
                    <a:cubicBezTo>
                      <a:pt x="9722" y="3230"/>
                      <a:pt x="9740" y="3196"/>
                      <a:pt x="9740" y="3159"/>
                    </a:cubicBezTo>
                    <a:cubicBezTo>
                      <a:pt x="9752" y="3149"/>
                      <a:pt x="9766" y="3141"/>
                      <a:pt x="9777" y="3130"/>
                    </a:cubicBezTo>
                    <a:cubicBezTo>
                      <a:pt x="9879" y="3045"/>
                      <a:pt x="9796" y="2889"/>
                      <a:pt x="9684" y="2889"/>
                    </a:cubicBezTo>
                    <a:cubicBezTo>
                      <a:pt x="9664" y="2889"/>
                      <a:pt x="9643" y="2894"/>
                      <a:pt x="9622" y="2905"/>
                    </a:cubicBezTo>
                    <a:cubicBezTo>
                      <a:pt x="9199" y="3136"/>
                      <a:pt x="8793" y="3398"/>
                      <a:pt x="8366" y="3624"/>
                    </a:cubicBezTo>
                    <a:cubicBezTo>
                      <a:pt x="7946" y="3847"/>
                      <a:pt x="7513" y="4091"/>
                      <a:pt x="7040" y="4180"/>
                    </a:cubicBezTo>
                    <a:cubicBezTo>
                      <a:pt x="6964" y="4194"/>
                      <a:pt x="6876" y="4204"/>
                      <a:pt x="6783" y="4204"/>
                    </a:cubicBezTo>
                    <a:cubicBezTo>
                      <a:pt x="6524" y="4204"/>
                      <a:pt x="6238" y="4130"/>
                      <a:pt x="6143" y="3890"/>
                    </a:cubicBezTo>
                    <a:cubicBezTo>
                      <a:pt x="5972" y="3457"/>
                      <a:pt x="6406" y="2928"/>
                      <a:pt x="6721" y="2686"/>
                    </a:cubicBezTo>
                    <a:cubicBezTo>
                      <a:pt x="6779" y="2643"/>
                      <a:pt x="6786" y="2585"/>
                      <a:pt x="6765" y="2536"/>
                    </a:cubicBezTo>
                    <a:cubicBezTo>
                      <a:pt x="6808" y="2443"/>
                      <a:pt x="6720" y="2342"/>
                      <a:pt x="6617" y="2342"/>
                    </a:cubicBezTo>
                    <a:cubicBezTo>
                      <a:pt x="6599" y="2342"/>
                      <a:pt x="6580" y="2345"/>
                      <a:pt x="6562" y="2352"/>
                    </a:cubicBezTo>
                    <a:cubicBezTo>
                      <a:pt x="6315" y="2441"/>
                      <a:pt x="6082" y="2597"/>
                      <a:pt x="5849" y="2715"/>
                    </a:cubicBezTo>
                    <a:cubicBezTo>
                      <a:pt x="5610" y="2836"/>
                      <a:pt x="5373" y="2959"/>
                      <a:pt x="5133" y="3076"/>
                    </a:cubicBezTo>
                    <a:cubicBezTo>
                      <a:pt x="4694" y="3291"/>
                      <a:pt x="4228" y="3537"/>
                      <a:pt x="3726" y="3537"/>
                    </a:cubicBezTo>
                    <a:cubicBezTo>
                      <a:pt x="3723" y="3537"/>
                      <a:pt x="3719" y="3537"/>
                      <a:pt x="3716" y="3537"/>
                    </a:cubicBezTo>
                    <a:cubicBezTo>
                      <a:pt x="3521" y="3536"/>
                      <a:pt x="3303" y="3497"/>
                      <a:pt x="3165" y="3349"/>
                    </a:cubicBezTo>
                    <a:cubicBezTo>
                      <a:pt x="3012" y="3188"/>
                      <a:pt x="3021" y="2947"/>
                      <a:pt x="3068" y="2744"/>
                    </a:cubicBezTo>
                    <a:cubicBezTo>
                      <a:pt x="3175" y="2297"/>
                      <a:pt x="3455" y="1896"/>
                      <a:pt x="3789" y="1588"/>
                    </a:cubicBezTo>
                    <a:cubicBezTo>
                      <a:pt x="3833" y="1549"/>
                      <a:pt x="3850" y="1488"/>
                      <a:pt x="3834" y="1432"/>
                    </a:cubicBezTo>
                    <a:cubicBezTo>
                      <a:pt x="3864" y="1410"/>
                      <a:pt x="3897" y="1390"/>
                      <a:pt x="3926" y="1367"/>
                    </a:cubicBezTo>
                    <a:cubicBezTo>
                      <a:pt x="4027" y="1290"/>
                      <a:pt x="3940" y="1156"/>
                      <a:pt x="3836" y="1156"/>
                    </a:cubicBezTo>
                    <a:cubicBezTo>
                      <a:pt x="3819" y="1156"/>
                      <a:pt x="3803" y="1159"/>
                      <a:pt x="3786" y="1166"/>
                    </a:cubicBezTo>
                    <a:cubicBezTo>
                      <a:pt x="3343" y="1357"/>
                      <a:pt x="2932" y="1615"/>
                      <a:pt x="2486" y="1804"/>
                    </a:cubicBezTo>
                    <a:cubicBezTo>
                      <a:pt x="2052" y="1987"/>
                      <a:pt x="1593" y="2126"/>
                      <a:pt x="1118" y="2126"/>
                    </a:cubicBezTo>
                    <a:cubicBezTo>
                      <a:pt x="1114" y="2126"/>
                      <a:pt x="1110" y="2126"/>
                      <a:pt x="1106" y="2126"/>
                    </a:cubicBezTo>
                    <a:cubicBezTo>
                      <a:pt x="916" y="2126"/>
                      <a:pt x="711" y="2113"/>
                      <a:pt x="539" y="2025"/>
                    </a:cubicBezTo>
                    <a:cubicBezTo>
                      <a:pt x="296" y="1901"/>
                      <a:pt x="256" y="1658"/>
                      <a:pt x="317" y="1410"/>
                    </a:cubicBezTo>
                    <a:cubicBezTo>
                      <a:pt x="430" y="957"/>
                      <a:pt x="673" y="517"/>
                      <a:pt x="964" y="154"/>
                    </a:cubicBezTo>
                    <a:cubicBezTo>
                      <a:pt x="1025" y="79"/>
                      <a:pt x="953" y="1"/>
                      <a:pt x="875" y="1"/>
                    </a:cubicBezTo>
                    <a:close/>
                  </a:path>
                </a:pathLst>
              </a:custGeom>
              <a:solidFill>
                <a:srgbClr val="EC6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14;p79">
                <a:extLst>
                  <a:ext uri="{FF2B5EF4-FFF2-40B4-BE49-F238E27FC236}">
                    <a16:creationId xmlns:a16="http://schemas.microsoft.com/office/drawing/2014/main" id="{AFF6307D-826E-CC31-227B-86338FC14544}"/>
                  </a:ext>
                </a:extLst>
              </p:cNvPr>
              <p:cNvSpPr/>
              <p:nvPr/>
            </p:nvSpPr>
            <p:spPr>
              <a:xfrm>
                <a:off x="1856725" y="2197475"/>
                <a:ext cx="63850" cy="38525"/>
              </a:xfrm>
              <a:custGeom>
                <a:avLst/>
                <a:gdLst/>
                <a:ahLst/>
                <a:cxnLst/>
                <a:rect l="l" t="t" r="r" b="b"/>
                <a:pathLst>
                  <a:path w="2554" h="1541" extrusionOk="0">
                    <a:moveTo>
                      <a:pt x="2436" y="0"/>
                    </a:moveTo>
                    <a:cubicBezTo>
                      <a:pt x="2426" y="0"/>
                      <a:pt x="2416" y="2"/>
                      <a:pt x="2405" y="5"/>
                    </a:cubicBezTo>
                    <a:cubicBezTo>
                      <a:pt x="1901" y="167"/>
                      <a:pt x="1422" y="400"/>
                      <a:pt x="982" y="695"/>
                    </a:cubicBezTo>
                    <a:cubicBezTo>
                      <a:pt x="760" y="844"/>
                      <a:pt x="545" y="1005"/>
                      <a:pt x="340" y="1177"/>
                    </a:cubicBezTo>
                    <a:cubicBezTo>
                      <a:pt x="234" y="1265"/>
                      <a:pt x="111" y="1357"/>
                      <a:pt x="1" y="1456"/>
                    </a:cubicBezTo>
                    <a:cubicBezTo>
                      <a:pt x="49" y="1510"/>
                      <a:pt x="122" y="1541"/>
                      <a:pt x="198" y="1541"/>
                    </a:cubicBezTo>
                    <a:cubicBezTo>
                      <a:pt x="255" y="1541"/>
                      <a:pt x="313" y="1524"/>
                      <a:pt x="364" y="1487"/>
                    </a:cubicBezTo>
                    <a:cubicBezTo>
                      <a:pt x="820" y="1149"/>
                      <a:pt x="1304" y="845"/>
                      <a:pt x="1797" y="562"/>
                    </a:cubicBezTo>
                    <a:cubicBezTo>
                      <a:pt x="1848" y="528"/>
                      <a:pt x="1901" y="497"/>
                      <a:pt x="1955" y="469"/>
                    </a:cubicBezTo>
                    <a:cubicBezTo>
                      <a:pt x="2069" y="395"/>
                      <a:pt x="2187" y="331"/>
                      <a:pt x="2310" y="277"/>
                    </a:cubicBezTo>
                    <a:cubicBezTo>
                      <a:pt x="2315" y="269"/>
                      <a:pt x="2321" y="265"/>
                      <a:pt x="2329" y="265"/>
                    </a:cubicBezTo>
                    <a:cubicBezTo>
                      <a:pt x="2330" y="265"/>
                      <a:pt x="2330" y="265"/>
                      <a:pt x="2331" y="265"/>
                    </a:cubicBezTo>
                    <a:cubicBezTo>
                      <a:pt x="2378" y="240"/>
                      <a:pt x="2424" y="216"/>
                      <a:pt x="2473" y="196"/>
                    </a:cubicBezTo>
                    <a:cubicBezTo>
                      <a:pt x="2488" y="189"/>
                      <a:pt x="2501" y="178"/>
                      <a:pt x="2511" y="164"/>
                    </a:cubicBezTo>
                    <a:cubicBezTo>
                      <a:pt x="2553" y="105"/>
                      <a:pt x="2512" y="0"/>
                      <a:pt x="2436"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15;p79">
                <a:extLst>
                  <a:ext uri="{FF2B5EF4-FFF2-40B4-BE49-F238E27FC236}">
                    <a16:creationId xmlns:a16="http://schemas.microsoft.com/office/drawing/2014/main" id="{04BA7D52-19E0-CC89-DE45-80C34C7132F0}"/>
                  </a:ext>
                </a:extLst>
              </p:cNvPr>
              <p:cNvSpPr/>
              <p:nvPr/>
            </p:nvSpPr>
            <p:spPr>
              <a:xfrm>
                <a:off x="2917400" y="1769675"/>
                <a:ext cx="11000" cy="52500"/>
              </a:xfrm>
              <a:custGeom>
                <a:avLst/>
                <a:gdLst/>
                <a:ahLst/>
                <a:cxnLst/>
                <a:rect l="l" t="t" r="r" b="b"/>
                <a:pathLst>
                  <a:path w="440" h="2100" extrusionOk="0">
                    <a:moveTo>
                      <a:pt x="135" y="0"/>
                    </a:moveTo>
                    <a:cubicBezTo>
                      <a:pt x="70" y="0"/>
                      <a:pt x="1" y="52"/>
                      <a:pt x="14" y="135"/>
                    </a:cubicBezTo>
                    <a:cubicBezTo>
                      <a:pt x="65" y="448"/>
                      <a:pt x="107" y="762"/>
                      <a:pt x="142" y="1078"/>
                    </a:cubicBezTo>
                    <a:cubicBezTo>
                      <a:pt x="175" y="1392"/>
                      <a:pt x="180" y="1712"/>
                      <a:pt x="228" y="2024"/>
                    </a:cubicBezTo>
                    <a:cubicBezTo>
                      <a:pt x="236" y="2076"/>
                      <a:pt x="278" y="2100"/>
                      <a:pt x="320" y="2100"/>
                    </a:cubicBezTo>
                    <a:cubicBezTo>
                      <a:pt x="370" y="2100"/>
                      <a:pt x="422" y="2067"/>
                      <a:pt x="425" y="2008"/>
                    </a:cubicBezTo>
                    <a:cubicBezTo>
                      <a:pt x="440" y="1693"/>
                      <a:pt x="392" y="1363"/>
                      <a:pt x="360" y="1049"/>
                    </a:cubicBezTo>
                    <a:cubicBezTo>
                      <a:pt x="327" y="726"/>
                      <a:pt x="286" y="406"/>
                      <a:pt x="234" y="86"/>
                    </a:cubicBezTo>
                    <a:cubicBezTo>
                      <a:pt x="225" y="27"/>
                      <a:pt x="181" y="0"/>
                      <a:pt x="135"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616;p79">
                <a:extLst>
                  <a:ext uri="{FF2B5EF4-FFF2-40B4-BE49-F238E27FC236}">
                    <a16:creationId xmlns:a16="http://schemas.microsoft.com/office/drawing/2014/main" id="{B5057831-5975-6A1C-1048-25724ED99495}"/>
                  </a:ext>
                </a:extLst>
              </p:cNvPr>
              <p:cNvSpPr/>
              <p:nvPr/>
            </p:nvSpPr>
            <p:spPr>
              <a:xfrm>
                <a:off x="2908150" y="1808425"/>
                <a:ext cx="11025" cy="39300"/>
              </a:xfrm>
              <a:custGeom>
                <a:avLst/>
                <a:gdLst/>
                <a:ahLst/>
                <a:cxnLst/>
                <a:rect l="l" t="t" r="r" b="b"/>
                <a:pathLst>
                  <a:path w="441" h="1572" extrusionOk="0">
                    <a:moveTo>
                      <a:pt x="137" y="1"/>
                    </a:moveTo>
                    <a:cubicBezTo>
                      <a:pt x="128" y="1"/>
                      <a:pt x="120" y="2"/>
                      <a:pt x="112" y="3"/>
                    </a:cubicBezTo>
                    <a:cubicBezTo>
                      <a:pt x="35" y="21"/>
                      <a:pt x="0" y="92"/>
                      <a:pt x="9" y="164"/>
                    </a:cubicBezTo>
                    <a:cubicBezTo>
                      <a:pt x="36" y="382"/>
                      <a:pt x="62" y="601"/>
                      <a:pt x="88" y="819"/>
                    </a:cubicBezTo>
                    <a:cubicBezTo>
                      <a:pt x="101" y="926"/>
                      <a:pt x="114" y="1033"/>
                      <a:pt x="127" y="1140"/>
                    </a:cubicBezTo>
                    <a:cubicBezTo>
                      <a:pt x="139" y="1248"/>
                      <a:pt x="142" y="1370"/>
                      <a:pt x="178" y="1472"/>
                    </a:cubicBezTo>
                    <a:cubicBezTo>
                      <a:pt x="198" y="1528"/>
                      <a:pt x="239" y="1571"/>
                      <a:pt x="300" y="1571"/>
                    </a:cubicBezTo>
                    <a:cubicBezTo>
                      <a:pt x="304" y="1571"/>
                      <a:pt x="309" y="1571"/>
                      <a:pt x="313" y="1571"/>
                    </a:cubicBezTo>
                    <a:cubicBezTo>
                      <a:pt x="376" y="1565"/>
                      <a:pt x="426" y="1515"/>
                      <a:pt x="429" y="1451"/>
                    </a:cubicBezTo>
                    <a:cubicBezTo>
                      <a:pt x="441" y="1339"/>
                      <a:pt x="414" y="1217"/>
                      <a:pt x="399" y="1105"/>
                    </a:cubicBezTo>
                    <a:lnTo>
                      <a:pt x="356" y="773"/>
                    </a:lnTo>
                    <a:lnTo>
                      <a:pt x="270" y="106"/>
                    </a:lnTo>
                    <a:cubicBezTo>
                      <a:pt x="262" y="43"/>
                      <a:pt x="197" y="1"/>
                      <a:pt x="137"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617;p79">
                <a:extLst>
                  <a:ext uri="{FF2B5EF4-FFF2-40B4-BE49-F238E27FC236}">
                    <a16:creationId xmlns:a16="http://schemas.microsoft.com/office/drawing/2014/main" id="{553ECFF5-9222-896C-9842-E270B898414C}"/>
                  </a:ext>
                </a:extLst>
              </p:cNvPr>
              <p:cNvSpPr/>
              <p:nvPr/>
            </p:nvSpPr>
            <p:spPr>
              <a:xfrm>
                <a:off x="2238750" y="2060000"/>
                <a:ext cx="438650" cy="132300"/>
              </a:xfrm>
              <a:custGeom>
                <a:avLst/>
                <a:gdLst/>
                <a:ahLst/>
                <a:cxnLst/>
                <a:rect l="l" t="t" r="r" b="b"/>
                <a:pathLst>
                  <a:path w="17546" h="5292" extrusionOk="0">
                    <a:moveTo>
                      <a:pt x="17383" y="0"/>
                    </a:moveTo>
                    <a:cubicBezTo>
                      <a:pt x="17329" y="0"/>
                      <a:pt x="17239" y="29"/>
                      <a:pt x="17100" y="104"/>
                    </a:cubicBezTo>
                    <a:cubicBezTo>
                      <a:pt x="14511" y="1492"/>
                      <a:pt x="12460" y="1846"/>
                      <a:pt x="12344" y="1874"/>
                    </a:cubicBezTo>
                    <a:cubicBezTo>
                      <a:pt x="11692" y="2036"/>
                      <a:pt x="10994" y="2180"/>
                      <a:pt x="10320" y="2180"/>
                    </a:cubicBezTo>
                    <a:cubicBezTo>
                      <a:pt x="10309" y="2180"/>
                      <a:pt x="10299" y="2180"/>
                      <a:pt x="10288" y="2180"/>
                    </a:cubicBezTo>
                    <a:cubicBezTo>
                      <a:pt x="9975" y="2178"/>
                      <a:pt x="9607" y="2137"/>
                      <a:pt x="9351" y="1939"/>
                    </a:cubicBezTo>
                    <a:cubicBezTo>
                      <a:pt x="8902" y="1591"/>
                      <a:pt x="9419" y="1170"/>
                      <a:pt x="9724" y="972"/>
                    </a:cubicBezTo>
                    <a:cubicBezTo>
                      <a:pt x="9840" y="898"/>
                      <a:pt x="9947" y="732"/>
                      <a:pt x="9858" y="655"/>
                    </a:cubicBezTo>
                    <a:cubicBezTo>
                      <a:pt x="9849" y="647"/>
                      <a:pt x="9834" y="644"/>
                      <a:pt x="9813" y="644"/>
                    </a:cubicBezTo>
                    <a:cubicBezTo>
                      <a:pt x="9726" y="644"/>
                      <a:pt x="9554" y="699"/>
                      <a:pt x="9507" y="717"/>
                    </a:cubicBezTo>
                    <a:cubicBezTo>
                      <a:pt x="8572" y="1086"/>
                      <a:pt x="7660" y="1505"/>
                      <a:pt x="6712" y="1841"/>
                    </a:cubicBezTo>
                    <a:cubicBezTo>
                      <a:pt x="6485" y="1922"/>
                      <a:pt x="6253" y="2012"/>
                      <a:pt x="6013" y="2047"/>
                    </a:cubicBezTo>
                    <a:cubicBezTo>
                      <a:pt x="5971" y="2053"/>
                      <a:pt x="5927" y="2056"/>
                      <a:pt x="5883" y="2056"/>
                    </a:cubicBezTo>
                    <a:cubicBezTo>
                      <a:pt x="5660" y="2056"/>
                      <a:pt x="5435" y="1966"/>
                      <a:pt x="5556" y="1685"/>
                    </a:cubicBezTo>
                    <a:cubicBezTo>
                      <a:pt x="5732" y="1276"/>
                      <a:pt x="6140" y="960"/>
                      <a:pt x="6512" y="739"/>
                    </a:cubicBezTo>
                    <a:cubicBezTo>
                      <a:pt x="6859" y="535"/>
                      <a:pt x="6942" y="309"/>
                      <a:pt x="6735" y="309"/>
                    </a:cubicBezTo>
                    <a:cubicBezTo>
                      <a:pt x="6680" y="309"/>
                      <a:pt x="6606" y="324"/>
                      <a:pt x="6511" y="360"/>
                    </a:cubicBezTo>
                    <a:cubicBezTo>
                      <a:pt x="4799" y="1006"/>
                      <a:pt x="3152" y="1789"/>
                      <a:pt x="1516" y="2609"/>
                    </a:cubicBezTo>
                    <a:cubicBezTo>
                      <a:pt x="1146" y="2795"/>
                      <a:pt x="743" y="2961"/>
                      <a:pt x="403" y="3198"/>
                    </a:cubicBezTo>
                    <a:cubicBezTo>
                      <a:pt x="191" y="3346"/>
                      <a:pt x="1" y="3566"/>
                      <a:pt x="26" y="3841"/>
                    </a:cubicBezTo>
                    <a:cubicBezTo>
                      <a:pt x="74" y="4340"/>
                      <a:pt x="600" y="4450"/>
                      <a:pt x="1059" y="4450"/>
                    </a:cubicBezTo>
                    <a:cubicBezTo>
                      <a:pt x="1214" y="4450"/>
                      <a:pt x="1360" y="4437"/>
                      <a:pt x="1478" y="4423"/>
                    </a:cubicBezTo>
                    <a:cubicBezTo>
                      <a:pt x="2361" y="4319"/>
                      <a:pt x="3181" y="3933"/>
                      <a:pt x="3982" y="3565"/>
                    </a:cubicBezTo>
                    <a:lnTo>
                      <a:pt x="3982" y="3565"/>
                    </a:lnTo>
                    <a:cubicBezTo>
                      <a:pt x="3948" y="3672"/>
                      <a:pt x="3838" y="3815"/>
                      <a:pt x="3813" y="3882"/>
                    </a:cubicBezTo>
                    <a:cubicBezTo>
                      <a:pt x="3768" y="4010"/>
                      <a:pt x="3754" y="4148"/>
                      <a:pt x="3775" y="4283"/>
                    </a:cubicBezTo>
                    <a:cubicBezTo>
                      <a:pt x="3813" y="4564"/>
                      <a:pt x="3975" y="4825"/>
                      <a:pt x="4201" y="4994"/>
                    </a:cubicBezTo>
                    <a:cubicBezTo>
                      <a:pt x="4509" y="5223"/>
                      <a:pt x="4897" y="5291"/>
                      <a:pt x="5294" y="5291"/>
                    </a:cubicBezTo>
                    <a:cubicBezTo>
                      <a:pt x="5653" y="5291"/>
                      <a:pt x="6020" y="5235"/>
                      <a:pt x="6341" y="5192"/>
                    </a:cubicBezTo>
                    <a:cubicBezTo>
                      <a:pt x="7950" y="4975"/>
                      <a:pt x="9484" y="4395"/>
                      <a:pt x="10958" y="3737"/>
                    </a:cubicBezTo>
                    <a:cubicBezTo>
                      <a:pt x="11785" y="3368"/>
                      <a:pt x="12587" y="2950"/>
                      <a:pt x="13397" y="2545"/>
                    </a:cubicBezTo>
                    <a:cubicBezTo>
                      <a:pt x="14762" y="1976"/>
                      <a:pt x="16008" y="1173"/>
                      <a:pt x="17246" y="353"/>
                    </a:cubicBezTo>
                    <a:cubicBezTo>
                      <a:pt x="17380" y="264"/>
                      <a:pt x="17545" y="0"/>
                      <a:pt x="17383" y="0"/>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618;p79">
                <a:extLst>
                  <a:ext uri="{FF2B5EF4-FFF2-40B4-BE49-F238E27FC236}">
                    <a16:creationId xmlns:a16="http://schemas.microsoft.com/office/drawing/2014/main" id="{72634E08-B0E2-0557-0826-A26EC91032B3}"/>
                  </a:ext>
                </a:extLst>
              </p:cNvPr>
              <p:cNvSpPr/>
              <p:nvPr/>
            </p:nvSpPr>
            <p:spPr>
              <a:xfrm>
                <a:off x="2122075" y="2041325"/>
                <a:ext cx="184050" cy="42325"/>
              </a:xfrm>
              <a:custGeom>
                <a:avLst/>
                <a:gdLst/>
                <a:ahLst/>
                <a:cxnLst/>
                <a:rect l="l" t="t" r="r" b="b"/>
                <a:pathLst>
                  <a:path w="7362" h="1693" extrusionOk="0">
                    <a:moveTo>
                      <a:pt x="7190" y="1"/>
                    </a:moveTo>
                    <a:cubicBezTo>
                      <a:pt x="7170" y="1"/>
                      <a:pt x="7149" y="7"/>
                      <a:pt x="7127" y="20"/>
                    </a:cubicBezTo>
                    <a:cubicBezTo>
                      <a:pt x="6333" y="514"/>
                      <a:pt x="5474" y="894"/>
                      <a:pt x="4575" y="1148"/>
                    </a:cubicBezTo>
                    <a:cubicBezTo>
                      <a:pt x="4165" y="1262"/>
                      <a:pt x="3675" y="1421"/>
                      <a:pt x="3241" y="1421"/>
                    </a:cubicBezTo>
                    <a:cubicBezTo>
                      <a:pt x="3222" y="1421"/>
                      <a:pt x="3203" y="1421"/>
                      <a:pt x="3184" y="1420"/>
                    </a:cubicBezTo>
                    <a:cubicBezTo>
                      <a:pt x="2949" y="1412"/>
                      <a:pt x="2790" y="1294"/>
                      <a:pt x="2916" y="1035"/>
                    </a:cubicBezTo>
                    <a:cubicBezTo>
                      <a:pt x="2965" y="938"/>
                      <a:pt x="3060" y="844"/>
                      <a:pt x="3130" y="761"/>
                    </a:cubicBezTo>
                    <a:cubicBezTo>
                      <a:pt x="3291" y="567"/>
                      <a:pt x="3464" y="383"/>
                      <a:pt x="3648" y="210"/>
                    </a:cubicBezTo>
                    <a:cubicBezTo>
                      <a:pt x="3722" y="140"/>
                      <a:pt x="3662" y="31"/>
                      <a:pt x="3576" y="31"/>
                    </a:cubicBezTo>
                    <a:cubicBezTo>
                      <a:pt x="3562" y="31"/>
                      <a:pt x="3547" y="34"/>
                      <a:pt x="3531" y="41"/>
                    </a:cubicBezTo>
                    <a:cubicBezTo>
                      <a:pt x="2989" y="287"/>
                      <a:pt x="2428" y="485"/>
                      <a:pt x="1847" y="613"/>
                    </a:cubicBezTo>
                    <a:cubicBezTo>
                      <a:pt x="1281" y="737"/>
                      <a:pt x="716" y="770"/>
                      <a:pt x="142" y="827"/>
                    </a:cubicBezTo>
                    <a:cubicBezTo>
                      <a:pt x="0" y="841"/>
                      <a:pt x="29" y="1059"/>
                      <a:pt x="161" y="1069"/>
                    </a:cubicBezTo>
                    <a:cubicBezTo>
                      <a:pt x="274" y="1077"/>
                      <a:pt x="388" y="1082"/>
                      <a:pt x="502" y="1082"/>
                    </a:cubicBezTo>
                    <a:cubicBezTo>
                      <a:pt x="1368" y="1082"/>
                      <a:pt x="2268" y="841"/>
                      <a:pt x="3070" y="490"/>
                    </a:cubicBezTo>
                    <a:lnTo>
                      <a:pt x="3070" y="490"/>
                    </a:lnTo>
                    <a:cubicBezTo>
                      <a:pt x="3006" y="560"/>
                      <a:pt x="2939" y="627"/>
                      <a:pt x="2877" y="699"/>
                    </a:cubicBezTo>
                    <a:cubicBezTo>
                      <a:pt x="2735" y="865"/>
                      <a:pt x="2555" y="1054"/>
                      <a:pt x="2602" y="1291"/>
                    </a:cubicBezTo>
                    <a:cubicBezTo>
                      <a:pt x="2664" y="1608"/>
                      <a:pt x="2934" y="1693"/>
                      <a:pt x="3227" y="1693"/>
                    </a:cubicBezTo>
                    <a:cubicBezTo>
                      <a:pt x="3458" y="1693"/>
                      <a:pt x="3704" y="1640"/>
                      <a:pt x="3872" y="1607"/>
                    </a:cubicBezTo>
                    <a:cubicBezTo>
                      <a:pt x="5071" y="1369"/>
                      <a:pt x="6216" y="909"/>
                      <a:pt x="7245" y="249"/>
                    </a:cubicBezTo>
                    <a:cubicBezTo>
                      <a:pt x="7362" y="175"/>
                      <a:pt x="7298" y="1"/>
                      <a:pt x="7190"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619;p79">
                <a:extLst>
                  <a:ext uri="{FF2B5EF4-FFF2-40B4-BE49-F238E27FC236}">
                    <a16:creationId xmlns:a16="http://schemas.microsoft.com/office/drawing/2014/main" id="{5CD29CCB-DC82-AE96-4C1B-41E44B814DD6}"/>
                  </a:ext>
                </a:extLst>
              </p:cNvPr>
              <p:cNvSpPr/>
              <p:nvPr/>
            </p:nvSpPr>
            <p:spPr>
              <a:xfrm>
                <a:off x="3127325" y="1164175"/>
                <a:ext cx="94125" cy="118475"/>
              </a:xfrm>
              <a:custGeom>
                <a:avLst/>
                <a:gdLst/>
                <a:ahLst/>
                <a:cxnLst/>
                <a:rect l="l" t="t" r="r" b="b"/>
                <a:pathLst>
                  <a:path w="3765" h="4739" extrusionOk="0">
                    <a:moveTo>
                      <a:pt x="178" y="0"/>
                    </a:moveTo>
                    <a:cubicBezTo>
                      <a:pt x="85" y="0"/>
                      <a:pt x="0" y="95"/>
                      <a:pt x="62" y="195"/>
                    </a:cubicBezTo>
                    <a:cubicBezTo>
                      <a:pt x="294" y="560"/>
                      <a:pt x="594" y="890"/>
                      <a:pt x="858" y="1233"/>
                    </a:cubicBezTo>
                    <a:cubicBezTo>
                      <a:pt x="1117" y="1569"/>
                      <a:pt x="1364" y="1913"/>
                      <a:pt x="1602" y="2265"/>
                    </a:cubicBezTo>
                    <a:cubicBezTo>
                      <a:pt x="1845" y="2627"/>
                      <a:pt x="2081" y="2997"/>
                      <a:pt x="2306" y="3372"/>
                    </a:cubicBezTo>
                    <a:cubicBezTo>
                      <a:pt x="2520" y="3728"/>
                      <a:pt x="2707" y="4105"/>
                      <a:pt x="2932" y="4454"/>
                    </a:cubicBezTo>
                    <a:cubicBezTo>
                      <a:pt x="3023" y="4595"/>
                      <a:pt x="3179" y="4738"/>
                      <a:pt x="3339" y="4738"/>
                    </a:cubicBezTo>
                    <a:cubicBezTo>
                      <a:pt x="3410" y="4738"/>
                      <a:pt x="3482" y="4710"/>
                      <a:pt x="3549" y="4642"/>
                    </a:cubicBezTo>
                    <a:cubicBezTo>
                      <a:pt x="3765" y="4424"/>
                      <a:pt x="3663" y="4013"/>
                      <a:pt x="3589" y="3759"/>
                    </a:cubicBezTo>
                    <a:cubicBezTo>
                      <a:pt x="3372" y="3017"/>
                      <a:pt x="2850" y="2359"/>
                      <a:pt x="2351" y="1783"/>
                    </a:cubicBezTo>
                    <a:cubicBezTo>
                      <a:pt x="1761" y="1103"/>
                      <a:pt x="1075" y="514"/>
                      <a:pt x="315" y="33"/>
                    </a:cubicBezTo>
                    <a:cubicBezTo>
                      <a:pt x="299" y="23"/>
                      <a:pt x="281" y="17"/>
                      <a:pt x="263" y="17"/>
                    </a:cubicBezTo>
                    <a:cubicBezTo>
                      <a:pt x="257" y="17"/>
                      <a:pt x="251" y="18"/>
                      <a:pt x="246" y="19"/>
                    </a:cubicBezTo>
                    <a:cubicBezTo>
                      <a:pt x="224" y="6"/>
                      <a:pt x="201" y="0"/>
                      <a:pt x="178" y="0"/>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20;p79">
                <a:extLst>
                  <a:ext uri="{FF2B5EF4-FFF2-40B4-BE49-F238E27FC236}">
                    <a16:creationId xmlns:a16="http://schemas.microsoft.com/office/drawing/2014/main" id="{190EA7C9-65C2-D6DA-2F76-088F38A61AF3}"/>
                  </a:ext>
                </a:extLst>
              </p:cNvPr>
              <p:cNvSpPr/>
              <p:nvPr/>
            </p:nvSpPr>
            <p:spPr>
              <a:xfrm>
                <a:off x="2611875" y="2266700"/>
                <a:ext cx="257975" cy="168200"/>
              </a:xfrm>
              <a:custGeom>
                <a:avLst/>
                <a:gdLst/>
                <a:ahLst/>
                <a:cxnLst/>
                <a:rect l="l" t="t" r="r" b="b"/>
                <a:pathLst>
                  <a:path w="10319" h="6728" extrusionOk="0">
                    <a:moveTo>
                      <a:pt x="10097" y="1"/>
                    </a:moveTo>
                    <a:cubicBezTo>
                      <a:pt x="10052" y="1"/>
                      <a:pt x="10007" y="21"/>
                      <a:pt x="9974" y="71"/>
                    </a:cubicBezTo>
                    <a:cubicBezTo>
                      <a:pt x="8964" y="1614"/>
                      <a:pt x="7869" y="3174"/>
                      <a:pt x="6194" y="4025"/>
                    </a:cubicBezTo>
                    <a:cubicBezTo>
                      <a:pt x="6227" y="3725"/>
                      <a:pt x="6302" y="3422"/>
                      <a:pt x="6432" y="3146"/>
                    </a:cubicBezTo>
                    <a:cubicBezTo>
                      <a:pt x="6526" y="3005"/>
                      <a:pt x="6616" y="2862"/>
                      <a:pt x="6696" y="2715"/>
                    </a:cubicBezTo>
                    <a:cubicBezTo>
                      <a:pt x="6747" y="2623"/>
                      <a:pt x="6668" y="2532"/>
                      <a:pt x="6590" y="2532"/>
                    </a:cubicBezTo>
                    <a:cubicBezTo>
                      <a:pt x="6557" y="2532"/>
                      <a:pt x="6524" y="2548"/>
                      <a:pt x="6502" y="2587"/>
                    </a:cubicBezTo>
                    <a:cubicBezTo>
                      <a:pt x="6039" y="3177"/>
                      <a:pt x="5567" y="3727"/>
                      <a:pt x="4983" y="4204"/>
                    </a:cubicBezTo>
                    <a:cubicBezTo>
                      <a:pt x="4552" y="4557"/>
                      <a:pt x="4087" y="4858"/>
                      <a:pt x="3600" y="5124"/>
                    </a:cubicBezTo>
                    <a:cubicBezTo>
                      <a:pt x="3873" y="4674"/>
                      <a:pt x="4139" y="4219"/>
                      <a:pt x="4380" y="3749"/>
                    </a:cubicBezTo>
                    <a:cubicBezTo>
                      <a:pt x="4415" y="3683"/>
                      <a:pt x="4359" y="3596"/>
                      <a:pt x="4296" y="3596"/>
                    </a:cubicBezTo>
                    <a:cubicBezTo>
                      <a:pt x="4276" y="3596"/>
                      <a:pt x="4255" y="3604"/>
                      <a:pt x="4236" y="3625"/>
                    </a:cubicBezTo>
                    <a:cubicBezTo>
                      <a:pt x="3104" y="4882"/>
                      <a:pt x="1672" y="5748"/>
                      <a:pt x="143" y="6437"/>
                    </a:cubicBezTo>
                    <a:cubicBezTo>
                      <a:pt x="1" y="6500"/>
                      <a:pt x="64" y="6727"/>
                      <a:pt x="205" y="6727"/>
                    </a:cubicBezTo>
                    <a:cubicBezTo>
                      <a:pt x="218" y="6727"/>
                      <a:pt x="232" y="6725"/>
                      <a:pt x="246" y="6721"/>
                    </a:cubicBezTo>
                    <a:cubicBezTo>
                      <a:pt x="1601" y="6325"/>
                      <a:pt x="2782" y="5501"/>
                      <a:pt x="3745" y="4481"/>
                    </a:cubicBezTo>
                    <a:lnTo>
                      <a:pt x="3745" y="4481"/>
                    </a:lnTo>
                    <a:cubicBezTo>
                      <a:pt x="3536" y="4814"/>
                      <a:pt x="3305" y="5131"/>
                      <a:pt x="3052" y="5429"/>
                    </a:cubicBezTo>
                    <a:cubicBezTo>
                      <a:pt x="2953" y="5544"/>
                      <a:pt x="3082" y="5662"/>
                      <a:pt x="3199" y="5662"/>
                    </a:cubicBezTo>
                    <a:cubicBezTo>
                      <a:pt x="3218" y="5662"/>
                      <a:pt x="3236" y="5659"/>
                      <a:pt x="3253" y="5653"/>
                    </a:cubicBezTo>
                    <a:cubicBezTo>
                      <a:pt x="4266" y="5272"/>
                      <a:pt x="5238" y="4590"/>
                      <a:pt x="5973" y="3743"/>
                    </a:cubicBezTo>
                    <a:lnTo>
                      <a:pt x="5973" y="3743"/>
                    </a:lnTo>
                    <a:cubicBezTo>
                      <a:pt x="5921" y="3920"/>
                      <a:pt x="5883" y="4101"/>
                      <a:pt x="5863" y="4284"/>
                    </a:cubicBezTo>
                    <a:cubicBezTo>
                      <a:pt x="5854" y="4363"/>
                      <a:pt x="5932" y="4449"/>
                      <a:pt x="6013" y="4449"/>
                    </a:cubicBezTo>
                    <a:cubicBezTo>
                      <a:pt x="6026" y="4449"/>
                      <a:pt x="6038" y="4447"/>
                      <a:pt x="6050" y="4443"/>
                    </a:cubicBezTo>
                    <a:cubicBezTo>
                      <a:pt x="7998" y="3762"/>
                      <a:pt x="9190" y="1908"/>
                      <a:pt x="10240" y="246"/>
                    </a:cubicBezTo>
                    <a:cubicBezTo>
                      <a:pt x="10318" y="124"/>
                      <a:pt x="10208" y="1"/>
                      <a:pt x="10097"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621;p79">
                <a:extLst>
                  <a:ext uri="{FF2B5EF4-FFF2-40B4-BE49-F238E27FC236}">
                    <a16:creationId xmlns:a16="http://schemas.microsoft.com/office/drawing/2014/main" id="{B47EC350-72BE-05E9-74CC-BF7FCF43FCF7}"/>
                  </a:ext>
                </a:extLst>
              </p:cNvPr>
              <p:cNvSpPr/>
              <p:nvPr/>
            </p:nvSpPr>
            <p:spPr>
              <a:xfrm>
                <a:off x="2461475" y="1832600"/>
                <a:ext cx="261675" cy="77475"/>
              </a:xfrm>
              <a:custGeom>
                <a:avLst/>
                <a:gdLst/>
                <a:ahLst/>
                <a:cxnLst/>
                <a:rect l="l" t="t" r="r" b="b"/>
                <a:pathLst>
                  <a:path w="10467" h="3099" extrusionOk="0">
                    <a:moveTo>
                      <a:pt x="3836" y="1"/>
                    </a:moveTo>
                    <a:cubicBezTo>
                      <a:pt x="3753" y="1"/>
                      <a:pt x="3688" y="109"/>
                      <a:pt x="3734" y="181"/>
                    </a:cubicBezTo>
                    <a:cubicBezTo>
                      <a:pt x="3955" y="537"/>
                      <a:pt x="4303" y="744"/>
                      <a:pt x="4670" y="926"/>
                    </a:cubicBezTo>
                    <a:cubicBezTo>
                      <a:pt x="4845" y="1013"/>
                      <a:pt x="5030" y="1099"/>
                      <a:pt x="5206" y="1200"/>
                    </a:cubicBezTo>
                    <a:cubicBezTo>
                      <a:pt x="4417" y="887"/>
                      <a:pt x="3593" y="671"/>
                      <a:pt x="2752" y="558"/>
                    </a:cubicBezTo>
                    <a:cubicBezTo>
                      <a:pt x="2321" y="500"/>
                      <a:pt x="1881" y="462"/>
                      <a:pt x="1443" y="462"/>
                    </a:cubicBezTo>
                    <a:cubicBezTo>
                      <a:pt x="1353" y="462"/>
                      <a:pt x="1263" y="463"/>
                      <a:pt x="1174" y="467"/>
                    </a:cubicBezTo>
                    <a:cubicBezTo>
                      <a:pt x="763" y="482"/>
                      <a:pt x="371" y="562"/>
                      <a:pt x="66" y="855"/>
                    </a:cubicBezTo>
                    <a:cubicBezTo>
                      <a:pt x="1" y="918"/>
                      <a:pt x="21" y="1030"/>
                      <a:pt x="110" y="1061"/>
                    </a:cubicBezTo>
                    <a:cubicBezTo>
                      <a:pt x="922" y="1330"/>
                      <a:pt x="1778" y="1472"/>
                      <a:pt x="2615" y="1640"/>
                    </a:cubicBezTo>
                    <a:cubicBezTo>
                      <a:pt x="3473" y="1811"/>
                      <a:pt x="4330" y="1982"/>
                      <a:pt x="5186" y="2150"/>
                    </a:cubicBezTo>
                    <a:cubicBezTo>
                      <a:pt x="6060" y="2323"/>
                      <a:pt x="6934" y="2495"/>
                      <a:pt x="7807" y="2667"/>
                    </a:cubicBezTo>
                    <a:lnTo>
                      <a:pt x="9092" y="2921"/>
                    </a:lnTo>
                    <a:lnTo>
                      <a:pt x="9686" y="3038"/>
                    </a:lnTo>
                    <a:cubicBezTo>
                      <a:pt x="9794" y="3059"/>
                      <a:pt x="9918" y="3098"/>
                      <a:pt x="10035" y="3098"/>
                    </a:cubicBezTo>
                    <a:cubicBezTo>
                      <a:pt x="10066" y="3098"/>
                      <a:pt x="10096" y="3095"/>
                      <a:pt x="10125" y="3089"/>
                    </a:cubicBezTo>
                    <a:cubicBezTo>
                      <a:pt x="10467" y="3016"/>
                      <a:pt x="10227" y="2280"/>
                      <a:pt x="8967" y="1683"/>
                    </a:cubicBezTo>
                    <a:cubicBezTo>
                      <a:pt x="7749" y="1108"/>
                      <a:pt x="5798" y="273"/>
                      <a:pt x="3850" y="2"/>
                    </a:cubicBezTo>
                    <a:cubicBezTo>
                      <a:pt x="3845" y="1"/>
                      <a:pt x="3840" y="1"/>
                      <a:pt x="3836"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22;p79">
                <a:extLst>
                  <a:ext uri="{FF2B5EF4-FFF2-40B4-BE49-F238E27FC236}">
                    <a16:creationId xmlns:a16="http://schemas.microsoft.com/office/drawing/2014/main" id="{A2DC5678-57E2-71E9-7467-ED6FFF6C03A3}"/>
                  </a:ext>
                </a:extLst>
              </p:cNvPr>
              <p:cNvSpPr/>
              <p:nvPr/>
            </p:nvSpPr>
            <p:spPr>
              <a:xfrm>
                <a:off x="2067800" y="2421075"/>
                <a:ext cx="855875" cy="760475"/>
              </a:xfrm>
              <a:custGeom>
                <a:avLst/>
                <a:gdLst/>
                <a:ahLst/>
                <a:cxnLst/>
                <a:rect l="l" t="t" r="r" b="b"/>
                <a:pathLst>
                  <a:path w="34235" h="30419" fill="none" extrusionOk="0">
                    <a:moveTo>
                      <a:pt x="13002" y="1"/>
                    </a:moveTo>
                    <a:lnTo>
                      <a:pt x="1" y="17158"/>
                    </a:lnTo>
                    <a:cubicBezTo>
                      <a:pt x="1" y="17158"/>
                      <a:pt x="28618" y="23692"/>
                      <a:pt x="34235" y="30419"/>
                    </a:cubicBezTo>
                  </a:path>
                </a:pathLst>
              </a:custGeom>
              <a:solidFill>
                <a:schemeClr val="accent1"/>
              </a:solidFill>
              <a:ln w="36250" cap="rnd"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623;p79">
                <a:extLst>
                  <a:ext uri="{FF2B5EF4-FFF2-40B4-BE49-F238E27FC236}">
                    <a16:creationId xmlns:a16="http://schemas.microsoft.com/office/drawing/2014/main" id="{4ECFB3A4-B61B-4B0A-0D49-D6D5E06BFF98}"/>
                  </a:ext>
                </a:extLst>
              </p:cNvPr>
              <p:cNvSpPr/>
              <p:nvPr/>
            </p:nvSpPr>
            <p:spPr>
              <a:xfrm rot="832169">
                <a:off x="2877143" y="3169347"/>
                <a:ext cx="187191" cy="219740"/>
              </a:xfrm>
              <a:custGeom>
                <a:avLst/>
                <a:gdLst/>
                <a:ahLst/>
                <a:cxnLst/>
                <a:rect l="l" t="t" r="r" b="b"/>
                <a:pathLst>
                  <a:path w="7488" h="8790" extrusionOk="0">
                    <a:moveTo>
                      <a:pt x="1" y="0"/>
                    </a:moveTo>
                    <a:lnTo>
                      <a:pt x="1" y="0"/>
                    </a:lnTo>
                    <a:cubicBezTo>
                      <a:pt x="1" y="0"/>
                      <a:pt x="2977" y="7689"/>
                      <a:pt x="2301" y="8790"/>
                    </a:cubicBezTo>
                    <a:cubicBezTo>
                      <a:pt x="2301" y="8790"/>
                      <a:pt x="3229" y="8064"/>
                      <a:pt x="3347" y="6917"/>
                    </a:cubicBezTo>
                    <a:cubicBezTo>
                      <a:pt x="3378" y="6617"/>
                      <a:pt x="3479" y="6502"/>
                      <a:pt x="3616" y="6502"/>
                    </a:cubicBezTo>
                    <a:cubicBezTo>
                      <a:pt x="4073" y="6502"/>
                      <a:pt x="4934" y="7791"/>
                      <a:pt x="4934" y="7791"/>
                    </a:cubicBezTo>
                    <a:cubicBezTo>
                      <a:pt x="4934" y="7791"/>
                      <a:pt x="7487" y="358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24;p79">
                <a:extLst>
                  <a:ext uri="{FF2B5EF4-FFF2-40B4-BE49-F238E27FC236}">
                    <a16:creationId xmlns:a16="http://schemas.microsoft.com/office/drawing/2014/main" id="{2E607263-AA83-5BA6-D18F-4D891CD0615D}"/>
                  </a:ext>
                </a:extLst>
              </p:cNvPr>
              <p:cNvSpPr/>
              <p:nvPr/>
            </p:nvSpPr>
            <p:spPr>
              <a:xfrm>
                <a:off x="2031750" y="2815400"/>
                <a:ext cx="116500" cy="66325"/>
              </a:xfrm>
              <a:custGeom>
                <a:avLst/>
                <a:gdLst/>
                <a:ahLst/>
                <a:cxnLst/>
                <a:rect l="l" t="t" r="r" b="b"/>
                <a:pathLst>
                  <a:path w="4660" h="2653" extrusionOk="0">
                    <a:moveTo>
                      <a:pt x="1304" y="1"/>
                    </a:moveTo>
                    <a:cubicBezTo>
                      <a:pt x="703" y="1"/>
                      <a:pt x="1" y="174"/>
                      <a:pt x="22" y="992"/>
                    </a:cubicBezTo>
                    <a:cubicBezTo>
                      <a:pt x="48" y="1949"/>
                      <a:pt x="506" y="2653"/>
                      <a:pt x="1352" y="2653"/>
                    </a:cubicBezTo>
                    <a:cubicBezTo>
                      <a:pt x="1764" y="2653"/>
                      <a:pt x="2267" y="2486"/>
                      <a:pt x="2857" y="2102"/>
                    </a:cubicBezTo>
                    <a:cubicBezTo>
                      <a:pt x="4659" y="927"/>
                      <a:pt x="2137" y="95"/>
                      <a:pt x="2137" y="95"/>
                    </a:cubicBezTo>
                    <a:cubicBezTo>
                      <a:pt x="2137" y="95"/>
                      <a:pt x="1748" y="1"/>
                      <a:pt x="1304" y="1"/>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5625;p79">
                <a:extLst>
                  <a:ext uri="{FF2B5EF4-FFF2-40B4-BE49-F238E27FC236}">
                    <a16:creationId xmlns:a16="http://schemas.microsoft.com/office/drawing/2014/main" id="{10C9242C-77EA-4573-C0A1-E58D8A789456}"/>
                  </a:ext>
                </a:extLst>
              </p:cNvPr>
              <p:cNvGrpSpPr/>
              <p:nvPr/>
            </p:nvGrpSpPr>
            <p:grpSpPr>
              <a:xfrm flipH="1">
                <a:off x="3041679" y="1195028"/>
                <a:ext cx="110625" cy="110603"/>
                <a:chOff x="2840800" y="931750"/>
                <a:chExt cx="125625" cy="125600"/>
              </a:xfrm>
            </p:grpSpPr>
            <p:sp>
              <p:nvSpPr>
                <p:cNvPr id="35" name="Google Shape;5626;p79">
                  <a:extLst>
                    <a:ext uri="{FF2B5EF4-FFF2-40B4-BE49-F238E27FC236}">
                      <a16:creationId xmlns:a16="http://schemas.microsoft.com/office/drawing/2014/main" id="{790A990D-7785-1D25-0913-DA99E8D004B9}"/>
                    </a:ext>
                  </a:extLst>
                </p:cNvPr>
                <p:cNvSpPr/>
                <p:nvPr/>
              </p:nvSpPr>
              <p:spPr>
                <a:xfrm>
                  <a:off x="2840800" y="931750"/>
                  <a:ext cx="125625" cy="125600"/>
                </a:xfrm>
                <a:custGeom>
                  <a:avLst/>
                  <a:gdLst/>
                  <a:ahLst/>
                  <a:cxnLst/>
                  <a:rect l="l" t="t" r="r" b="b"/>
                  <a:pathLst>
                    <a:path w="5025" h="5024" extrusionOk="0">
                      <a:moveTo>
                        <a:pt x="2512" y="1"/>
                      </a:moveTo>
                      <a:cubicBezTo>
                        <a:pt x="1126" y="1"/>
                        <a:pt x="0" y="1126"/>
                        <a:pt x="0" y="2513"/>
                      </a:cubicBezTo>
                      <a:cubicBezTo>
                        <a:pt x="0" y="3900"/>
                        <a:pt x="1126" y="5024"/>
                        <a:pt x="2512" y="5024"/>
                      </a:cubicBezTo>
                      <a:cubicBezTo>
                        <a:pt x="3899" y="5024"/>
                        <a:pt x="5025" y="3900"/>
                        <a:pt x="5025" y="2513"/>
                      </a:cubicBezTo>
                      <a:cubicBezTo>
                        <a:pt x="5025" y="1126"/>
                        <a:pt x="3899" y="1"/>
                        <a:pt x="2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627;p79">
                  <a:extLst>
                    <a:ext uri="{FF2B5EF4-FFF2-40B4-BE49-F238E27FC236}">
                      <a16:creationId xmlns:a16="http://schemas.microsoft.com/office/drawing/2014/main" id="{00F5F78D-F926-5EF3-1E05-883BE623AF9C}"/>
                    </a:ext>
                  </a:extLst>
                </p:cNvPr>
                <p:cNvSpPr/>
                <p:nvPr/>
              </p:nvSpPr>
              <p:spPr>
                <a:xfrm>
                  <a:off x="2861150" y="937450"/>
                  <a:ext cx="101500" cy="97675"/>
                </a:xfrm>
                <a:custGeom>
                  <a:avLst/>
                  <a:gdLst/>
                  <a:ahLst/>
                  <a:cxnLst/>
                  <a:rect l="l" t="t" r="r" b="b"/>
                  <a:pathLst>
                    <a:path w="4060" h="3907" extrusionOk="0">
                      <a:moveTo>
                        <a:pt x="1953" y="0"/>
                      </a:moveTo>
                      <a:cubicBezTo>
                        <a:pt x="875" y="0"/>
                        <a:pt x="0" y="875"/>
                        <a:pt x="0" y="1953"/>
                      </a:cubicBezTo>
                      <a:cubicBezTo>
                        <a:pt x="0" y="2744"/>
                        <a:pt x="476" y="3456"/>
                        <a:pt x="1205" y="3758"/>
                      </a:cubicBezTo>
                      <a:cubicBezTo>
                        <a:pt x="1447" y="3858"/>
                        <a:pt x="1701" y="3907"/>
                        <a:pt x="1953" y="3907"/>
                      </a:cubicBezTo>
                      <a:cubicBezTo>
                        <a:pt x="2461" y="3907"/>
                        <a:pt x="2960" y="3708"/>
                        <a:pt x="3334" y="3335"/>
                      </a:cubicBezTo>
                      <a:cubicBezTo>
                        <a:pt x="3892" y="2775"/>
                        <a:pt x="4059" y="1936"/>
                        <a:pt x="3758" y="1206"/>
                      </a:cubicBezTo>
                      <a:cubicBezTo>
                        <a:pt x="3455" y="476"/>
                        <a:pt x="2742" y="0"/>
                        <a:pt x="1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28;p79">
                  <a:extLst>
                    <a:ext uri="{FF2B5EF4-FFF2-40B4-BE49-F238E27FC236}">
                      <a16:creationId xmlns:a16="http://schemas.microsoft.com/office/drawing/2014/main" id="{27069968-40FC-A17A-3F09-1CA0E8B80F99}"/>
                    </a:ext>
                  </a:extLst>
                </p:cNvPr>
                <p:cNvSpPr/>
                <p:nvPr/>
              </p:nvSpPr>
              <p:spPr>
                <a:xfrm>
                  <a:off x="2869525" y="962500"/>
                  <a:ext cx="41850" cy="40250"/>
                </a:xfrm>
                <a:custGeom>
                  <a:avLst/>
                  <a:gdLst/>
                  <a:ahLst/>
                  <a:cxnLst/>
                  <a:rect l="l" t="t" r="r" b="b"/>
                  <a:pathLst>
                    <a:path w="1674" h="1610" extrusionOk="0">
                      <a:moveTo>
                        <a:pt x="805" y="0"/>
                      </a:moveTo>
                      <a:cubicBezTo>
                        <a:pt x="361" y="0"/>
                        <a:pt x="1" y="360"/>
                        <a:pt x="1" y="804"/>
                      </a:cubicBezTo>
                      <a:cubicBezTo>
                        <a:pt x="1" y="1130"/>
                        <a:pt x="197" y="1423"/>
                        <a:pt x="497" y="1548"/>
                      </a:cubicBezTo>
                      <a:cubicBezTo>
                        <a:pt x="597" y="1589"/>
                        <a:pt x="701" y="1609"/>
                        <a:pt x="805" y="1609"/>
                      </a:cubicBezTo>
                      <a:cubicBezTo>
                        <a:pt x="1014" y="1609"/>
                        <a:pt x="1220" y="1528"/>
                        <a:pt x="1374" y="1374"/>
                      </a:cubicBezTo>
                      <a:cubicBezTo>
                        <a:pt x="1604" y="1143"/>
                        <a:pt x="1673" y="797"/>
                        <a:pt x="1549" y="497"/>
                      </a:cubicBezTo>
                      <a:cubicBezTo>
                        <a:pt x="1424" y="196"/>
                        <a:pt x="1131" y="0"/>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8" name="Google Shape;5644;p79">
            <a:extLst>
              <a:ext uri="{FF2B5EF4-FFF2-40B4-BE49-F238E27FC236}">
                <a16:creationId xmlns:a16="http://schemas.microsoft.com/office/drawing/2014/main" id="{C18E7F55-4051-103B-7AE2-F11F8B07F243}"/>
              </a:ext>
            </a:extLst>
          </p:cNvPr>
          <p:cNvGrpSpPr/>
          <p:nvPr/>
        </p:nvGrpSpPr>
        <p:grpSpPr>
          <a:xfrm>
            <a:off x="7310634" y="3481432"/>
            <a:ext cx="1657197" cy="1336724"/>
            <a:chOff x="4647225" y="3167800"/>
            <a:chExt cx="1819825" cy="1565275"/>
          </a:xfrm>
        </p:grpSpPr>
        <p:sp>
          <p:nvSpPr>
            <p:cNvPr id="39" name="Google Shape;5645;p79">
              <a:extLst>
                <a:ext uri="{FF2B5EF4-FFF2-40B4-BE49-F238E27FC236}">
                  <a16:creationId xmlns:a16="http://schemas.microsoft.com/office/drawing/2014/main" id="{B010B7DB-63C6-3526-F1DB-371BC4ED456F}"/>
                </a:ext>
              </a:extLst>
            </p:cNvPr>
            <p:cNvSpPr/>
            <p:nvPr/>
          </p:nvSpPr>
          <p:spPr>
            <a:xfrm>
              <a:off x="5802450" y="3756900"/>
              <a:ext cx="449525" cy="353550"/>
            </a:xfrm>
            <a:custGeom>
              <a:avLst/>
              <a:gdLst/>
              <a:ahLst/>
              <a:cxnLst/>
              <a:rect l="l" t="t" r="r" b="b"/>
              <a:pathLst>
                <a:path w="17981" h="14142" extrusionOk="0">
                  <a:moveTo>
                    <a:pt x="12137" y="1"/>
                  </a:moveTo>
                  <a:cubicBezTo>
                    <a:pt x="12100" y="1"/>
                    <a:pt x="12063" y="1"/>
                    <a:pt x="12025" y="2"/>
                  </a:cubicBezTo>
                  <a:cubicBezTo>
                    <a:pt x="9565" y="53"/>
                    <a:pt x="7760" y="1787"/>
                    <a:pt x="6345" y="3624"/>
                  </a:cubicBezTo>
                  <a:cubicBezTo>
                    <a:pt x="4733" y="5717"/>
                    <a:pt x="3196" y="8440"/>
                    <a:pt x="384" y="9002"/>
                  </a:cubicBezTo>
                  <a:cubicBezTo>
                    <a:pt x="0" y="9078"/>
                    <a:pt x="89" y="9596"/>
                    <a:pt x="405" y="9679"/>
                  </a:cubicBezTo>
                  <a:cubicBezTo>
                    <a:pt x="948" y="10711"/>
                    <a:pt x="1588" y="11690"/>
                    <a:pt x="2316" y="12603"/>
                  </a:cubicBezTo>
                  <a:cubicBezTo>
                    <a:pt x="2682" y="13061"/>
                    <a:pt x="3066" y="13545"/>
                    <a:pt x="3500" y="13943"/>
                  </a:cubicBezTo>
                  <a:cubicBezTo>
                    <a:pt x="3623" y="14056"/>
                    <a:pt x="3766" y="14141"/>
                    <a:pt x="3920" y="14141"/>
                  </a:cubicBezTo>
                  <a:cubicBezTo>
                    <a:pt x="3980" y="14141"/>
                    <a:pt x="4041" y="14128"/>
                    <a:pt x="4104" y="14099"/>
                  </a:cubicBezTo>
                  <a:cubicBezTo>
                    <a:pt x="4137" y="14084"/>
                    <a:pt x="4167" y="14066"/>
                    <a:pt x="4195" y="14044"/>
                  </a:cubicBezTo>
                  <a:cubicBezTo>
                    <a:pt x="6278" y="13937"/>
                    <a:pt x="8239" y="12838"/>
                    <a:pt x="9381" y="11084"/>
                  </a:cubicBezTo>
                  <a:cubicBezTo>
                    <a:pt x="10260" y="9732"/>
                    <a:pt x="10752" y="7653"/>
                    <a:pt x="12076" y="6604"/>
                  </a:cubicBezTo>
                  <a:cubicBezTo>
                    <a:pt x="12095" y="6744"/>
                    <a:pt x="12128" y="6881"/>
                    <a:pt x="12177" y="7014"/>
                  </a:cubicBezTo>
                  <a:cubicBezTo>
                    <a:pt x="12520" y="7954"/>
                    <a:pt x="13510" y="8380"/>
                    <a:pt x="14458" y="8380"/>
                  </a:cubicBezTo>
                  <a:cubicBezTo>
                    <a:pt x="14574" y="8380"/>
                    <a:pt x="14690" y="8374"/>
                    <a:pt x="14803" y="8361"/>
                  </a:cubicBezTo>
                  <a:cubicBezTo>
                    <a:pt x="15969" y="8230"/>
                    <a:pt x="17073" y="7527"/>
                    <a:pt x="17533" y="6425"/>
                  </a:cubicBezTo>
                  <a:cubicBezTo>
                    <a:pt x="17980" y="5349"/>
                    <a:pt x="17803" y="4099"/>
                    <a:pt x="17301" y="3073"/>
                  </a:cubicBezTo>
                  <a:cubicBezTo>
                    <a:pt x="16368" y="1174"/>
                    <a:pt x="14223" y="1"/>
                    <a:pt x="12137"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646;p79">
              <a:extLst>
                <a:ext uri="{FF2B5EF4-FFF2-40B4-BE49-F238E27FC236}">
                  <a16:creationId xmlns:a16="http://schemas.microsoft.com/office/drawing/2014/main" id="{9BCDF11F-4D3D-4407-D9C8-AD87DCD24E49}"/>
                </a:ext>
              </a:extLst>
            </p:cNvPr>
            <p:cNvSpPr/>
            <p:nvPr/>
          </p:nvSpPr>
          <p:spPr>
            <a:xfrm>
              <a:off x="5805650" y="4172375"/>
              <a:ext cx="424400" cy="381125"/>
            </a:xfrm>
            <a:custGeom>
              <a:avLst/>
              <a:gdLst/>
              <a:ahLst/>
              <a:cxnLst/>
              <a:rect l="l" t="t" r="r" b="b"/>
              <a:pathLst>
                <a:path w="16976" h="15245" extrusionOk="0">
                  <a:moveTo>
                    <a:pt x="3352" y="1"/>
                  </a:moveTo>
                  <a:cubicBezTo>
                    <a:pt x="3157" y="1"/>
                    <a:pt x="2959" y="194"/>
                    <a:pt x="2983" y="414"/>
                  </a:cubicBezTo>
                  <a:cubicBezTo>
                    <a:pt x="2212" y="1291"/>
                    <a:pt x="1526" y="2238"/>
                    <a:pt x="935" y="3244"/>
                  </a:cubicBezTo>
                  <a:cubicBezTo>
                    <a:pt x="638" y="3750"/>
                    <a:pt x="324" y="4282"/>
                    <a:pt x="108" y="4830"/>
                  </a:cubicBezTo>
                  <a:cubicBezTo>
                    <a:pt x="22" y="5047"/>
                    <a:pt x="0" y="5276"/>
                    <a:pt x="179" y="5450"/>
                  </a:cubicBezTo>
                  <a:cubicBezTo>
                    <a:pt x="203" y="5475"/>
                    <a:pt x="232" y="5497"/>
                    <a:pt x="262" y="5515"/>
                  </a:cubicBezTo>
                  <a:cubicBezTo>
                    <a:pt x="1107" y="7422"/>
                    <a:pt x="2836" y="8859"/>
                    <a:pt x="4882" y="9298"/>
                  </a:cubicBezTo>
                  <a:cubicBezTo>
                    <a:pt x="6458" y="9636"/>
                    <a:pt x="8576" y="9351"/>
                    <a:pt x="10030" y="10212"/>
                  </a:cubicBezTo>
                  <a:cubicBezTo>
                    <a:pt x="9906" y="10279"/>
                    <a:pt x="9790" y="10360"/>
                    <a:pt x="9683" y="10453"/>
                  </a:cubicBezTo>
                  <a:cubicBezTo>
                    <a:pt x="8835" y="11190"/>
                    <a:pt x="8883" y="12457"/>
                    <a:pt x="9364" y="13388"/>
                  </a:cubicBezTo>
                  <a:cubicBezTo>
                    <a:pt x="9905" y="14428"/>
                    <a:pt x="10955" y="15209"/>
                    <a:pt x="12148" y="15244"/>
                  </a:cubicBezTo>
                  <a:cubicBezTo>
                    <a:pt x="12178" y="15244"/>
                    <a:pt x="12209" y="15245"/>
                    <a:pt x="12240" y="15245"/>
                  </a:cubicBezTo>
                  <a:cubicBezTo>
                    <a:pt x="13372" y="15245"/>
                    <a:pt x="14439" y="14643"/>
                    <a:pt x="15196" y="13827"/>
                  </a:cubicBezTo>
                  <a:cubicBezTo>
                    <a:pt x="16662" y="12250"/>
                    <a:pt x="16975" y="9768"/>
                    <a:pt x="16176" y="7803"/>
                  </a:cubicBezTo>
                  <a:cubicBezTo>
                    <a:pt x="15248" y="5523"/>
                    <a:pt x="12983" y="4459"/>
                    <a:pt x="10762" y="3795"/>
                  </a:cubicBezTo>
                  <a:cubicBezTo>
                    <a:pt x="8232" y="3038"/>
                    <a:pt x="5138" y="2577"/>
                    <a:pt x="3607" y="153"/>
                  </a:cubicBezTo>
                  <a:cubicBezTo>
                    <a:pt x="3540" y="45"/>
                    <a:pt x="3446" y="1"/>
                    <a:pt x="3352"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647;p79">
              <a:extLst>
                <a:ext uri="{FF2B5EF4-FFF2-40B4-BE49-F238E27FC236}">
                  <a16:creationId xmlns:a16="http://schemas.microsoft.com/office/drawing/2014/main" id="{60A9CFD6-9D11-C0AD-5B5D-32AD9D6501E2}"/>
                </a:ext>
              </a:extLst>
            </p:cNvPr>
            <p:cNvSpPr/>
            <p:nvPr/>
          </p:nvSpPr>
          <p:spPr>
            <a:xfrm>
              <a:off x="4826475" y="3756900"/>
              <a:ext cx="449550" cy="353550"/>
            </a:xfrm>
            <a:custGeom>
              <a:avLst/>
              <a:gdLst/>
              <a:ahLst/>
              <a:cxnLst/>
              <a:rect l="l" t="t" r="r" b="b"/>
              <a:pathLst>
                <a:path w="17982" h="14142" extrusionOk="0">
                  <a:moveTo>
                    <a:pt x="5844" y="1"/>
                  </a:moveTo>
                  <a:cubicBezTo>
                    <a:pt x="3759" y="1"/>
                    <a:pt x="1613" y="1174"/>
                    <a:pt x="681" y="3073"/>
                  </a:cubicBezTo>
                  <a:cubicBezTo>
                    <a:pt x="178" y="4099"/>
                    <a:pt x="0" y="5349"/>
                    <a:pt x="449" y="6425"/>
                  </a:cubicBezTo>
                  <a:cubicBezTo>
                    <a:pt x="907" y="7527"/>
                    <a:pt x="2013" y="8230"/>
                    <a:pt x="3177" y="8361"/>
                  </a:cubicBezTo>
                  <a:cubicBezTo>
                    <a:pt x="3291" y="8374"/>
                    <a:pt x="3406" y="8380"/>
                    <a:pt x="3523" y="8380"/>
                  </a:cubicBezTo>
                  <a:cubicBezTo>
                    <a:pt x="4470" y="8380"/>
                    <a:pt x="5461" y="7954"/>
                    <a:pt x="5804" y="7014"/>
                  </a:cubicBezTo>
                  <a:cubicBezTo>
                    <a:pt x="5852" y="6881"/>
                    <a:pt x="5886" y="6744"/>
                    <a:pt x="5905" y="6604"/>
                  </a:cubicBezTo>
                  <a:cubicBezTo>
                    <a:pt x="7229" y="7653"/>
                    <a:pt x="7721" y="9732"/>
                    <a:pt x="8601" y="11084"/>
                  </a:cubicBezTo>
                  <a:cubicBezTo>
                    <a:pt x="9742" y="12838"/>
                    <a:pt x="11703" y="13937"/>
                    <a:pt x="13786" y="14044"/>
                  </a:cubicBezTo>
                  <a:cubicBezTo>
                    <a:pt x="13814" y="14066"/>
                    <a:pt x="13844" y="14084"/>
                    <a:pt x="13876" y="14099"/>
                  </a:cubicBezTo>
                  <a:cubicBezTo>
                    <a:pt x="13940" y="14128"/>
                    <a:pt x="14001" y="14141"/>
                    <a:pt x="14061" y="14141"/>
                  </a:cubicBezTo>
                  <a:cubicBezTo>
                    <a:pt x="14216" y="14141"/>
                    <a:pt x="14358" y="14056"/>
                    <a:pt x="14482" y="13943"/>
                  </a:cubicBezTo>
                  <a:cubicBezTo>
                    <a:pt x="14916" y="13545"/>
                    <a:pt x="15299" y="13061"/>
                    <a:pt x="15665" y="12603"/>
                  </a:cubicBezTo>
                  <a:cubicBezTo>
                    <a:pt x="16393" y="11690"/>
                    <a:pt x="17032" y="10711"/>
                    <a:pt x="17576" y="9679"/>
                  </a:cubicBezTo>
                  <a:cubicBezTo>
                    <a:pt x="17893" y="9596"/>
                    <a:pt x="17981" y="9078"/>
                    <a:pt x="17596" y="9002"/>
                  </a:cubicBezTo>
                  <a:cubicBezTo>
                    <a:pt x="14786" y="8440"/>
                    <a:pt x="13249" y="5717"/>
                    <a:pt x="11636" y="3624"/>
                  </a:cubicBezTo>
                  <a:cubicBezTo>
                    <a:pt x="10221" y="1787"/>
                    <a:pt x="8417" y="53"/>
                    <a:pt x="5956" y="2"/>
                  </a:cubicBezTo>
                  <a:cubicBezTo>
                    <a:pt x="5919" y="1"/>
                    <a:pt x="5882" y="1"/>
                    <a:pt x="5844"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648;p79">
              <a:extLst>
                <a:ext uri="{FF2B5EF4-FFF2-40B4-BE49-F238E27FC236}">
                  <a16:creationId xmlns:a16="http://schemas.microsoft.com/office/drawing/2014/main" id="{B6D3444B-DB33-8D88-6CD7-7DBD035D0FA3}"/>
                </a:ext>
              </a:extLst>
            </p:cNvPr>
            <p:cNvSpPr/>
            <p:nvPr/>
          </p:nvSpPr>
          <p:spPr>
            <a:xfrm>
              <a:off x="4851725" y="4159625"/>
              <a:ext cx="431625" cy="363500"/>
            </a:xfrm>
            <a:custGeom>
              <a:avLst/>
              <a:gdLst/>
              <a:ahLst/>
              <a:cxnLst/>
              <a:rect l="l" t="t" r="r" b="b"/>
              <a:pathLst>
                <a:path w="17265" h="14540" extrusionOk="0">
                  <a:moveTo>
                    <a:pt x="14301" y="0"/>
                  </a:moveTo>
                  <a:cubicBezTo>
                    <a:pt x="14214" y="0"/>
                    <a:pt x="14126" y="40"/>
                    <a:pt x="14056" y="134"/>
                  </a:cubicBezTo>
                  <a:cubicBezTo>
                    <a:pt x="12348" y="2435"/>
                    <a:pt x="9229" y="2661"/>
                    <a:pt x="6648" y="3225"/>
                  </a:cubicBezTo>
                  <a:cubicBezTo>
                    <a:pt x="4383" y="3719"/>
                    <a:pt x="2043" y="4610"/>
                    <a:pt x="946" y="6813"/>
                  </a:cubicBezTo>
                  <a:cubicBezTo>
                    <a:pt x="0" y="8712"/>
                    <a:pt x="126" y="11210"/>
                    <a:pt x="1469" y="12894"/>
                  </a:cubicBezTo>
                  <a:cubicBezTo>
                    <a:pt x="2181" y="13787"/>
                    <a:pt x="3235" y="14482"/>
                    <a:pt x="4400" y="14537"/>
                  </a:cubicBezTo>
                  <a:cubicBezTo>
                    <a:pt x="4445" y="14539"/>
                    <a:pt x="4489" y="14540"/>
                    <a:pt x="4533" y="14540"/>
                  </a:cubicBezTo>
                  <a:cubicBezTo>
                    <a:pt x="5674" y="14540"/>
                    <a:pt x="6722" y="13857"/>
                    <a:pt x="7316" y="12897"/>
                  </a:cubicBezTo>
                  <a:cubicBezTo>
                    <a:pt x="7867" y="12006"/>
                    <a:pt x="8010" y="10745"/>
                    <a:pt x="7220" y="9946"/>
                  </a:cubicBezTo>
                  <a:cubicBezTo>
                    <a:pt x="7121" y="9846"/>
                    <a:pt x="7011" y="9757"/>
                    <a:pt x="6893" y="9679"/>
                  </a:cubicBezTo>
                  <a:cubicBezTo>
                    <a:pt x="7716" y="9272"/>
                    <a:pt x="8709" y="9218"/>
                    <a:pt x="9702" y="9218"/>
                  </a:cubicBezTo>
                  <a:cubicBezTo>
                    <a:pt x="10066" y="9218"/>
                    <a:pt x="10429" y="9225"/>
                    <a:pt x="10784" y="9225"/>
                  </a:cubicBezTo>
                  <a:cubicBezTo>
                    <a:pt x="11241" y="9225"/>
                    <a:pt x="11684" y="9213"/>
                    <a:pt x="12095" y="9157"/>
                  </a:cubicBezTo>
                  <a:cubicBezTo>
                    <a:pt x="14168" y="8873"/>
                    <a:pt x="16001" y="7571"/>
                    <a:pt x="16987" y="5733"/>
                  </a:cubicBezTo>
                  <a:cubicBezTo>
                    <a:pt x="17019" y="5717"/>
                    <a:pt x="17048" y="5698"/>
                    <a:pt x="17076" y="5675"/>
                  </a:cubicBezTo>
                  <a:cubicBezTo>
                    <a:pt x="17265" y="5515"/>
                    <a:pt x="17261" y="5284"/>
                    <a:pt x="17193" y="5061"/>
                  </a:cubicBezTo>
                  <a:cubicBezTo>
                    <a:pt x="17019" y="4499"/>
                    <a:pt x="16745" y="3946"/>
                    <a:pt x="16486" y="3418"/>
                  </a:cubicBezTo>
                  <a:cubicBezTo>
                    <a:pt x="15974" y="2370"/>
                    <a:pt x="15361" y="1374"/>
                    <a:pt x="14659" y="441"/>
                  </a:cubicBezTo>
                  <a:cubicBezTo>
                    <a:pt x="14702" y="215"/>
                    <a:pt x="14504" y="0"/>
                    <a:pt x="14301"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649;p79">
              <a:extLst>
                <a:ext uri="{FF2B5EF4-FFF2-40B4-BE49-F238E27FC236}">
                  <a16:creationId xmlns:a16="http://schemas.microsoft.com/office/drawing/2014/main" id="{972989AA-A67D-2A01-98FB-154B20F10E8B}"/>
                </a:ext>
              </a:extLst>
            </p:cNvPr>
            <p:cNvSpPr/>
            <p:nvPr/>
          </p:nvSpPr>
          <p:spPr>
            <a:xfrm>
              <a:off x="4647225" y="3167800"/>
              <a:ext cx="1819825" cy="1565275"/>
            </a:xfrm>
            <a:custGeom>
              <a:avLst/>
              <a:gdLst/>
              <a:ahLst/>
              <a:cxnLst/>
              <a:rect l="l" t="t" r="r" b="b"/>
              <a:pathLst>
                <a:path w="72793" h="62611" extrusionOk="0">
                  <a:moveTo>
                    <a:pt x="36220" y="1"/>
                  </a:moveTo>
                  <a:lnTo>
                    <a:pt x="36220" y="9"/>
                  </a:lnTo>
                  <a:cubicBezTo>
                    <a:pt x="23492" y="307"/>
                    <a:pt x="18637" y="9128"/>
                    <a:pt x="18497" y="18854"/>
                  </a:cubicBezTo>
                  <a:cubicBezTo>
                    <a:pt x="18355" y="28669"/>
                    <a:pt x="23510" y="34106"/>
                    <a:pt x="23510" y="34106"/>
                  </a:cubicBezTo>
                  <a:cubicBezTo>
                    <a:pt x="21693" y="35292"/>
                    <a:pt x="20298" y="35760"/>
                    <a:pt x="18951" y="35760"/>
                  </a:cubicBezTo>
                  <a:cubicBezTo>
                    <a:pt x="16689" y="35760"/>
                    <a:pt x="14563" y="34437"/>
                    <a:pt x="10800" y="32976"/>
                  </a:cubicBezTo>
                  <a:cubicBezTo>
                    <a:pt x="10096" y="32703"/>
                    <a:pt x="9401" y="32579"/>
                    <a:pt x="8730" y="32579"/>
                  </a:cubicBezTo>
                  <a:cubicBezTo>
                    <a:pt x="3676" y="32579"/>
                    <a:pt x="1" y="39617"/>
                    <a:pt x="4657" y="43004"/>
                  </a:cubicBezTo>
                  <a:cubicBezTo>
                    <a:pt x="5720" y="43777"/>
                    <a:pt x="6662" y="44058"/>
                    <a:pt x="7469" y="44058"/>
                  </a:cubicBezTo>
                  <a:cubicBezTo>
                    <a:pt x="9608" y="44058"/>
                    <a:pt x="10800" y="42085"/>
                    <a:pt x="10800" y="42085"/>
                  </a:cubicBezTo>
                  <a:cubicBezTo>
                    <a:pt x="10800" y="42085"/>
                    <a:pt x="13201" y="44840"/>
                    <a:pt x="17861" y="44840"/>
                  </a:cubicBezTo>
                  <a:cubicBezTo>
                    <a:pt x="21738" y="44840"/>
                    <a:pt x="24639" y="42298"/>
                    <a:pt x="24640" y="42297"/>
                  </a:cubicBezTo>
                  <a:lnTo>
                    <a:pt x="24640" y="42297"/>
                  </a:lnTo>
                  <a:lnTo>
                    <a:pt x="22663" y="44840"/>
                  </a:lnTo>
                  <a:cubicBezTo>
                    <a:pt x="16873" y="50276"/>
                    <a:pt x="17537" y="60679"/>
                    <a:pt x="23793" y="62280"/>
                  </a:cubicBezTo>
                  <a:cubicBezTo>
                    <a:pt x="24680" y="62508"/>
                    <a:pt x="25462" y="62611"/>
                    <a:pt x="26151" y="62611"/>
                  </a:cubicBezTo>
                  <a:cubicBezTo>
                    <a:pt x="29962" y="62611"/>
                    <a:pt x="30924" y="59464"/>
                    <a:pt x="30924" y="56773"/>
                  </a:cubicBezTo>
                  <a:cubicBezTo>
                    <a:pt x="30924" y="54174"/>
                    <a:pt x="28657" y="53937"/>
                    <a:pt x="27831" y="53937"/>
                  </a:cubicBezTo>
                  <a:cubicBezTo>
                    <a:pt x="27647" y="53937"/>
                    <a:pt x="27535" y="53949"/>
                    <a:pt x="27535" y="53949"/>
                  </a:cubicBezTo>
                  <a:cubicBezTo>
                    <a:pt x="28452" y="51195"/>
                    <a:pt x="32054" y="50630"/>
                    <a:pt x="34243" y="46958"/>
                  </a:cubicBezTo>
                  <a:cubicBezTo>
                    <a:pt x="35581" y="44713"/>
                    <a:pt x="36153" y="42892"/>
                    <a:pt x="36397" y="41815"/>
                  </a:cubicBezTo>
                  <a:cubicBezTo>
                    <a:pt x="36640" y="42892"/>
                    <a:pt x="37212" y="44713"/>
                    <a:pt x="38550" y="46958"/>
                  </a:cubicBezTo>
                  <a:cubicBezTo>
                    <a:pt x="40739" y="50630"/>
                    <a:pt x="44341" y="51195"/>
                    <a:pt x="45258" y="53949"/>
                  </a:cubicBezTo>
                  <a:cubicBezTo>
                    <a:pt x="45258" y="53949"/>
                    <a:pt x="45146" y="53937"/>
                    <a:pt x="44962" y="53937"/>
                  </a:cubicBezTo>
                  <a:cubicBezTo>
                    <a:pt x="44136" y="53937"/>
                    <a:pt x="41869" y="54174"/>
                    <a:pt x="41869" y="56773"/>
                  </a:cubicBezTo>
                  <a:cubicBezTo>
                    <a:pt x="41869" y="59464"/>
                    <a:pt x="42831" y="62611"/>
                    <a:pt x="46642" y="62611"/>
                  </a:cubicBezTo>
                  <a:cubicBezTo>
                    <a:pt x="47331" y="62611"/>
                    <a:pt x="48113" y="62508"/>
                    <a:pt x="49000" y="62280"/>
                  </a:cubicBezTo>
                  <a:cubicBezTo>
                    <a:pt x="55256" y="60679"/>
                    <a:pt x="55920" y="50276"/>
                    <a:pt x="50130" y="44840"/>
                  </a:cubicBezTo>
                  <a:lnTo>
                    <a:pt x="48153" y="42297"/>
                  </a:lnTo>
                  <a:lnTo>
                    <a:pt x="48153" y="42297"/>
                  </a:lnTo>
                  <a:cubicBezTo>
                    <a:pt x="48154" y="42298"/>
                    <a:pt x="51055" y="44840"/>
                    <a:pt x="54932" y="44840"/>
                  </a:cubicBezTo>
                  <a:cubicBezTo>
                    <a:pt x="59593" y="44840"/>
                    <a:pt x="61992" y="42085"/>
                    <a:pt x="61992" y="42085"/>
                  </a:cubicBezTo>
                  <a:cubicBezTo>
                    <a:pt x="61992" y="42085"/>
                    <a:pt x="63184" y="44058"/>
                    <a:pt x="65323" y="44058"/>
                  </a:cubicBezTo>
                  <a:cubicBezTo>
                    <a:pt x="66131" y="44058"/>
                    <a:pt x="67073" y="43777"/>
                    <a:pt x="68136" y="43004"/>
                  </a:cubicBezTo>
                  <a:cubicBezTo>
                    <a:pt x="72792" y="39617"/>
                    <a:pt x="69118" y="32579"/>
                    <a:pt x="64063" y="32579"/>
                  </a:cubicBezTo>
                  <a:cubicBezTo>
                    <a:pt x="63392" y="32579"/>
                    <a:pt x="62697" y="32703"/>
                    <a:pt x="61994" y="32976"/>
                  </a:cubicBezTo>
                  <a:cubicBezTo>
                    <a:pt x="58230" y="34437"/>
                    <a:pt x="56104" y="35760"/>
                    <a:pt x="53842" y="35760"/>
                  </a:cubicBezTo>
                  <a:cubicBezTo>
                    <a:pt x="52495" y="35760"/>
                    <a:pt x="51100" y="35292"/>
                    <a:pt x="49283" y="34106"/>
                  </a:cubicBezTo>
                  <a:cubicBezTo>
                    <a:pt x="49283" y="34106"/>
                    <a:pt x="54438" y="28669"/>
                    <a:pt x="54296" y="18854"/>
                  </a:cubicBezTo>
                  <a:cubicBezTo>
                    <a:pt x="54157" y="9129"/>
                    <a:pt x="49301" y="307"/>
                    <a:pt x="36573" y="9"/>
                  </a:cubicBezTo>
                  <a:lnTo>
                    <a:pt x="36573" y="1"/>
                  </a:lnTo>
                  <a:cubicBezTo>
                    <a:pt x="36514" y="2"/>
                    <a:pt x="36456" y="4"/>
                    <a:pt x="36397" y="4"/>
                  </a:cubicBezTo>
                  <a:cubicBezTo>
                    <a:pt x="36388" y="5"/>
                    <a:pt x="36380" y="5"/>
                    <a:pt x="36372" y="5"/>
                  </a:cubicBezTo>
                  <a:cubicBezTo>
                    <a:pt x="36321" y="5"/>
                    <a:pt x="36271" y="2"/>
                    <a:pt x="36220" y="1"/>
                  </a:cubicBezTo>
                  <a:close/>
                </a:path>
              </a:pathLst>
            </a:custGeom>
            <a:solidFill>
              <a:srgbClr val="5B5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650;p79">
              <a:extLst>
                <a:ext uri="{FF2B5EF4-FFF2-40B4-BE49-F238E27FC236}">
                  <a16:creationId xmlns:a16="http://schemas.microsoft.com/office/drawing/2014/main" id="{C12DECD4-1EEA-12B0-10C6-E9C80FD7D476}"/>
                </a:ext>
              </a:extLst>
            </p:cNvPr>
            <p:cNvSpPr/>
            <p:nvPr/>
          </p:nvSpPr>
          <p:spPr>
            <a:xfrm>
              <a:off x="5371950" y="3216225"/>
              <a:ext cx="201475" cy="113175"/>
            </a:xfrm>
            <a:custGeom>
              <a:avLst/>
              <a:gdLst/>
              <a:ahLst/>
              <a:cxnLst/>
              <a:rect l="l" t="t" r="r" b="b"/>
              <a:pathLst>
                <a:path w="8059" h="4527" extrusionOk="0">
                  <a:moveTo>
                    <a:pt x="4185" y="1"/>
                  </a:moveTo>
                  <a:cubicBezTo>
                    <a:pt x="2905" y="1"/>
                    <a:pt x="1638" y="490"/>
                    <a:pt x="719" y="1389"/>
                  </a:cubicBezTo>
                  <a:cubicBezTo>
                    <a:pt x="284" y="1815"/>
                    <a:pt x="0" y="2354"/>
                    <a:pt x="146" y="2974"/>
                  </a:cubicBezTo>
                  <a:cubicBezTo>
                    <a:pt x="283" y="3556"/>
                    <a:pt x="733" y="4032"/>
                    <a:pt x="1270" y="4269"/>
                  </a:cubicBezTo>
                  <a:cubicBezTo>
                    <a:pt x="1718" y="4469"/>
                    <a:pt x="2202" y="4527"/>
                    <a:pt x="2687" y="4527"/>
                  </a:cubicBezTo>
                  <a:cubicBezTo>
                    <a:pt x="2893" y="4527"/>
                    <a:pt x="3100" y="4516"/>
                    <a:pt x="3305" y="4501"/>
                  </a:cubicBezTo>
                  <a:cubicBezTo>
                    <a:pt x="4059" y="4450"/>
                    <a:pt x="4817" y="4346"/>
                    <a:pt x="5548" y="4150"/>
                  </a:cubicBezTo>
                  <a:cubicBezTo>
                    <a:pt x="6679" y="3847"/>
                    <a:pt x="8058" y="3024"/>
                    <a:pt x="7788" y="1638"/>
                  </a:cubicBezTo>
                  <a:cubicBezTo>
                    <a:pt x="7499" y="159"/>
                    <a:pt x="5697" y="115"/>
                    <a:pt x="4437" y="55"/>
                  </a:cubicBezTo>
                  <a:cubicBezTo>
                    <a:pt x="4380" y="20"/>
                    <a:pt x="4314" y="1"/>
                    <a:pt x="4248" y="1"/>
                  </a:cubicBezTo>
                  <a:cubicBezTo>
                    <a:pt x="4227" y="1"/>
                    <a:pt x="4206" y="1"/>
                    <a:pt x="4185"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651;p79">
              <a:extLst>
                <a:ext uri="{FF2B5EF4-FFF2-40B4-BE49-F238E27FC236}">
                  <a16:creationId xmlns:a16="http://schemas.microsoft.com/office/drawing/2014/main" id="{EEAC99CC-0914-89B3-B9C5-0A6D96720540}"/>
                </a:ext>
              </a:extLst>
            </p:cNvPr>
            <p:cNvSpPr/>
            <p:nvPr/>
          </p:nvSpPr>
          <p:spPr>
            <a:xfrm>
              <a:off x="5274050" y="3295250"/>
              <a:ext cx="54750" cy="57050"/>
            </a:xfrm>
            <a:custGeom>
              <a:avLst/>
              <a:gdLst/>
              <a:ahLst/>
              <a:cxnLst/>
              <a:rect l="l" t="t" r="r" b="b"/>
              <a:pathLst>
                <a:path w="2190" h="2282" extrusionOk="0">
                  <a:moveTo>
                    <a:pt x="1287" y="0"/>
                  </a:moveTo>
                  <a:cubicBezTo>
                    <a:pt x="1210" y="0"/>
                    <a:pt x="1131" y="25"/>
                    <a:pt x="1057" y="82"/>
                  </a:cubicBezTo>
                  <a:cubicBezTo>
                    <a:pt x="595" y="443"/>
                    <a:pt x="21" y="736"/>
                    <a:pt x="10" y="1402"/>
                  </a:cubicBezTo>
                  <a:cubicBezTo>
                    <a:pt x="1" y="1902"/>
                    <a:pt x="344" y="2282"/>
                    <a:pt x="814" y="2282"/>
                  </a:cubicBezTo>
                  <a:cubicBezTo>
                    <a:pt x="876" y="2282"/>
                    <a:pt x="940" y="2275"/>
                    <a:pt x="1006" y="2261"/>
                  </a:cubicBezTo>
                  <a:cubicBezTo>
                    <a:pt x="1538" y="2150"/>
                    <a:pt x="2130" y="1733"/>
                    <a:pt x="2165" y="1144"/>
                  </a:cubicBezTo>
                  <a:cubicBezTo>
                    <a:pt x="2189" y="780"/>
                    <a:pt x="1993" y="436"/>
                    <a:pt x="1666" y="271"/>
                  </a:cubicBezTo>
                  <a:cubicBezTo>
                    <a:pt x="1621" y="124"/>
                    <a:pt x="1461" y="0"/>
                    <a:pt x="128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652;p79">
              <a:extLst>
                <a:ext uri="{FF2B5EF4-FFF2-40B4-BE49-F238E27FC236}">
                  <a16:creationId xmlns:a16="http://schemas.microsoft.com/office/drawing/2014/main" id="{04D94A8E-CF52-CECC-59E9-7D6BA756F058}"/>
                </a:ext>
              </a:extLst>
            </p:cNvPr>
            <p:cNvSpPr/>
            <p:nvPr/>
          </p:nvSpPr>
          <p:spPr>
            <a:xfrm>
              <a:off x="5330800" y="3342775"/>
              <a:ext cx="101525" cy="67750"/>
            </a:xfrm>
            <a:custGeom>
              <a:avLst/>
              <a:gdLst/>
              <a:ahLst/>
              <a:cxnLst/>
              <a:rect l="l" t="t" r="r" b="b"/>
              <a:pathLst>
                <a:path w="4061" h="2710" extrusionOk="0">
                  <a:moveTo>
                    <a:pt x="2324" y="0"/>
                  </a:moveTo>
                  <a:cubicBezTo>
                    <a:pt x="1551" y="0"/>
                    <a:pt x="682" y="144"/>
                    <a:pt x="344" y="939"/>
                  </a:cubicBezTo>
                  <a:cubicBezTo>
                    <a:pt x="0" y="1744"/>
                    <a:pt x="663" y="2510"/>
                    <a:pt x="1442" y="2659"/>
                  </a:cubicBezTo>
                  <a:cubicBezTo>
                    <a:pt x="1612" y="2692"/>
                    <a:pt x="1795" y="2710"/>
                    <a:pt x="1981" y="2710"/>
                  </a:cubicBezTo>
                  <a:cubicBezTo>
                    <a:pt x="2647" y="2710"/>
                    <a:pt x="3358" y="2482"/>
                    <a:pt x="3660" y="1876"/>
                  </a:cubicBezTo>
                  <a:cubicBezTo>
                    <a:pt x="4060" y="1074"/>
                    <a:pt x="3423" y="476"/>
                    <a:pt x="2753" y="155"/>
                  </a:cubicBezTo>
                  <a:cubicBezTo>
                    <a:pt x="2698" y="68"/>
                    <a:pt x="2604" y="5"/>
                    <a:pt x="2471" y="2"/>
                  </a:cubicBezTo>
                  <a:cubicBezTo>
                    <a:pt x="2423" y="1"/>
                    <a:pt x="2374" y="0"/>
                    <a:pt x="2324"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653;p79">
              <a:extLst>
                <a:ext uri="{FF2B5EF4-FFF2-40B4-BE49-F238E27FC236}">
                  <a16:creationId xmlns:a16="http://schemas.microsoft.com/office/drawing/2014/main" id="{B3390DF2-B2F2-13CD-B549-C74954CFA328}"/>
                </a:ext>
              </a:extLst>
            </p:cNvPr>
            <p:cNvSpPr/>
            <p:nvPr/>
          </p:nvSpPr>
          <p:spPr>
            <a:xfrm>
              <a:off x="5602475" y="3287275"/>
              <a:ext cx="94125" cy="71125"/>
            </a:xfrm>
            <a:custGeom>
              <a:avLst/>
              <a:gdLst/>
              <a:ahLst/>
              <a:cxnLst/>
              <a:rect l="l" t="t" r="r" b="b"/>
              <a:pathLst>
                <a:path w="3765" h="2845" extrusionOk="0">
                  <a:moveTo>
                    <a:pt x="1347" y="1"/>
                  </a:moveTo>
                  <a:cubicBezTo>
                    <a:pt x="1143" y="1"/>
                    <a:pt x="941" y="34"/>
                    <a:pt x="746" y="105"/>
                  </a:cubicBezTo>
                  <a:cubicBezTo>
                    <a:pt x="649" y="139"/>
                    <a:pt x="571" y="213"/>
                    <a:pt x="534" y="308"/>
                  </a:cubicBezTo>
                  <a:cubicBezTo>
                    <a:pt x="6" y="618"/>
                    <a:pt x="1" y="1445"/>
                    <a:pt x="385" y="1909"/>
                  </a:cubicBezTo>
                  <a:cubicBezTo>
                    <a:pt x="792" y="2400"/>
                    <a:pt x="1620" y="2844"/>
                    <a:pt x="2328" y="2844"/>
                  </a:cubicBezTo>
                  <a:cubicBezTo>
                    <a:pt x="2472" y="2844"/>
                    <a:pt x="2612" y="2826"/>
                    <a:pt x="2742" y="2786"/>
                  </a:cubicBezTo>
                  <a:cubicBezTo>
                    <a:pt x="3616" y="2514"/>
                    <a:pt x="3765" y="1574"/>
                    <a:pt x="3210" y="914"/>
                  </a:cubicBezTo>
                  <a:cubicBezTo>
                    <a:pt x="2769" y="389"/>
                    <a:pt x="2050" y="1"/>
                    <a:pt x="134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654;p79">
              <a:extLst>
                <a:ext uri="{FF2B5EF4-FFF2-40B4-BE49-F238E27FC236}">
                  <a16:creationId xmlns:a16="http://schemas.microsoft.com/office/drawing/2014/main" id="{C96208A7-8393-349E-CBDB-B19222A4F504}"/>
                </a:ext>
              </a:extLst>
            </p:cNvPr>
            <p:cNvSpPr/>
            <p:nvPr/>
          </p:nvSpPr>
          <p:spPr>
            <a:xfrm>
              <a:off x="5655225" y="3206050"/>
              <a:ext cx="114650" cy="95400"/>
            </a:xfrm>
            <a:custGeom>
              <a:avLst/>
              <a:gdLst/>
              <a:ahLst/>
              <a:cxnLst/>
              <a:rect l="l" t="t" r="r" b="b"/>
              <a:pathLst>
                <a:path w="4586" h="3816" extrusionOk="0">
                  <a:moveTo>
                    <a:pt x="1401" y="0"/>
                  </a:moveTo>
                  <a:cubicBezTo>
                    <a:pt x="1246" y="0"/>
                    <a:pt x="1150" y="94"/>
                    <a:pt x="1114" y="213"/>
                  </a:cubicBezTo>
                  <a:cubicBezTo>
                    <a:pt x="253" y="341"/>
                    <a:pt x="1" y="1491"/>
                    <a:pt x="439" y="2176"/>
                  </a:cubicBezTo>
                  <a:cubicBezTo>
                    <a:pt x="725" y="2622"/>
                    <a:pt x="1189" y="2924"/>
                    <a:pt x="1643" y="3180"/>
                  </a:cubicBezTo>
                  <a:cubicBezTo>
                    <a:pt x="2142" y="3462"/>
                    <a:pt x="2729" y="3795"/>
                    <a:pt x="3316" y="3815"/>
                  </a:cubicBezTo>
                  <a:cubicBezTo>
                    <a:pt x="3329" y="3815"/>
                    <a:pt x="3341" y="3815"/>
                    <a:pt x="3354" y="3815"/>
                  </a:cubicBezTo>
                  <a:cubicBezTo>
                    <a:pt x="3844" y="3815"/>
                    <a:pt x="4258" y="3516"/>
                    <a:pt x="4412" y="3048"/>
                  </a:cubicBezTo>
                  <a:cubicBezTo>
                    <a:pt x="4586" y="2518"/>
                    <a:pt x="4377" y="1960"/>
                    <a:pt x="4075" y="1519"/>
                  </a:cubicBezTo>
                  <a:cubicBezTo>
                    <a:pt x="3468" y="632"/>
                    <a:pt x="2501" y="96"/>
                    <a:pt x="1437" y="2"/>
                  </a:cubicBezTo>
                  <a:cubicBezTo>
                    <a:pt x="1425" y="1"/>
                    <a:pt x="1413" y="0"/>
                    <a:pt x="1401"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655;p79">
              <a:extLst>
                <a:ext uri="{FF2B5EF4-FFF2-40B4-BE49-F238E27FC236}">
                  <a16:creationId xmlns:a16="http://schemas.microsoft.com/office/drawing/2014/main" id="{69B5EA1E-FE47-FF22-BCE0-16A5FD9C2AF7}"/>
                </a:ext>
              </a:extLst>
            </p:cNvPr>
            <p:cNvSpPr/>
            <p:nvPr/>
          </p:nvSpPr>
          <p:spPr>
            <a:xfrm>
              <a:off x="5733150" y="3327075"/>
              <a:ext cx="58550" cy="53850"/>
            </a:xfrm>
            <a:custGeom>
              <a:avLst/>
              <a:gdLst/>
              <a:ahLst/>
              <a:cxnLst/>
              <a:rect l="l" t="t" r="r" b="b"/>
              <a:pathLst>
                <a:path w="2342" h="2154" extrusionOk="0">
                  <a:moveTo>
                    <a:pt x="883" y="1"/>
                  </a:moveTo>
                  <a:cubicBezTo>
                    <a:pt x="845" y="1"/>
                    <a:pt x="804" y="8"/>
                    <a:pt x="760" y="25"/>
                  </a:cubicBezTo>
                  <a:cubicBezTo>
                    <a:pt x="281" y="203"/>
                    <a:pt x="0" y="694"/>
                    <a:pt x="109" y="1203"/>
                  </a:cubicBezTo>
                  <a:cubicBezTo>
                    <a:pt x="225" y="1742"/>
                    <a:pt x="745" y="2085"/>
                    <a:pt x="1267" y="2146"/>
                  </a:cubicBezTo>
                  <a:cubicBezTo>
                    <a:pt x="1312" y="2151"/>
                    <a:pt x="1358" y="2154"/>
                    <a:pt x="1404" y="2154"/>
                  </a:cubicBezTo>
                  <a:cubicBezTo>
                    <a:pt x="1867" y="2154"/>
                    <a:pt x="2342" y="1888"/>
                    <a:pt x="2340" y="1369"/>
                  </a:cubicBezTo>
                  <a:cubicBezTo>
                    <a:pt x="2336" y="690"/>
                    <a:pt x="1667" y="493"/>
                    <a:pt x="1205" y="180"/>
                  </a:cubicBezTo>
                  <a:cubicBezTo>
                    <a:pt x="1180" y="163"/>
                    <a:pt x="1153" y="149"/>
                    <a:pt x="1124" y="138"/>
                  </a:cubicBezTo>
                  <a:cubicBezTo>
                    <a:pt x="1072" y="57"/>
                    <a:pt x="989" y="1"/>
                    <a:pt x="88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656;p79">
              <a:extLst>
                <a:ext uri="{FF2B5EF4-FFF2-40B4-BE49-F238E27FC236}">
                  <a16:creationId xmlns:a16="http://schemas.microsoft.com/office/drawing/2014/main" id="{60F902A8-E2BB-72B3-6A02-07D6F2F5BC81}"/>
                </a:ext>
              </a:extLst>
            </p:cNvPr>
            <p:cNvSpPr/>
            <p:nvPr/>
          </p:nvSpPr>
          <p:spPr>
            <a:xfrm>
              <a:off x="5583000" y="3211850"/>
              <a:ext cx="47425" cy="39950"/>
            </a:xfrm>
            <a:custGeom>
              <a:avLst/>
              <a:gdLst/>
              <a:ahLst/>
              <a:cxnLst/>
              <a:rect l="l" t="t" r="r" b="b"/>
              <a:pathLst>
                <a:path w="1897" h="1598" extrusionOk="0">
                  <a:moveTo>
                    <a:pt x="985" y="0"/>
                  </a:moveTo>
                  <a:cubicBezTo>
                    <a:pt x="814" y="0"/>
                    <a:pt x="644" y="51"/>
                    <a:pt x="511" y="160"/>
                  </a:cubicBezTo>
                  <a:cubicBezTo>
                    <a:pt x="499" y="159"/>
                    <a:pt x="488" y="158"/>
                    <a:pt x="476" y="158"/>
                  </a:cubicBezTo>
                  <a:cubicBezTo>
                    <a:pt x="335" y="158"/>
                    <a:pt x="193" y="232"/>
                    <a:pt x="135" y="401"/>
                  </a:cubicBezTo>
                  <a:cubicBezTo>
                    <a:pt x="0" y="791"/>
                    <a:pt x="166" y="1259"/>
                    <a:pt x="518" y="1477"/>
                  </a:cubicBezTo>
                  <a:cubicBezTo>
                    <a:pt x="650" y="1560"/>
                    <a:pt x="794" y="1598"/>
                    <a:pt x="936" y="1598"/>
                  </a:cubicBezTo>
                  <a:cubicBezTo>
                    <a:pt x="1215" y="1598"/>
                    <a:pt x="1488" y="1452"/>
                    <a:pt x="1655" y="1207"/>
                  </a:cubicBezTo>
                  <a:cubicBezTo>
                    <a:pt x="1897" y="856"/>
                    <a:pt x="1815" y="374"/>
                    <a:pt x="1457" y="139"/>
                  </a:cubicBezTo>
                  <a:cubicBezTo>
                    <a:pt x="1320" y="48"/>
                    <a:pt x="1152" y="0"/>
                    <a:pt x="98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57;p79">
              <a:extLst>
                <a:ext uri="{FF2B5EF4-FFF2-40B4-BE49-F238E27FC236}">
                  <a16:creationId xmlns:a16="http://schemas.microsoft.com/office/drawing/2014/main" id="{951C1F2B-6EE1-DE81-D511-4799E65DDE54}"/>
                </a:ext>
              </a:extLst>
            </p:cNvPr>
            <p:cNvSpPr/>
            <p:nvPr/>
          </p:nvSpPr>
          <p:spPr>
            <a:xfrm>
              <a:off x="5808950" y="3306025"/>
              <a:ext cx="89300" cy="86650"/>
            </a:xfrm>
            <a:custGeom>
              <a:avLst/>
              <a:gdLst/>
              <a:ahLst/>
              <a:cxnLst/>
              <a:rect l="l" t="t" r="r" b="b"/>
              <a:pathLst>
                <a:path w="3572" h="3466" extrusionOk="0">
                  <a:moveTo>
                    <a:pt x="906" y="0"/>
                  </a:moveTo>
                  <a:cubicBezTo>
                    <a:pt x="769" y="0"/>
                    <a:pt x="645" y="39"/>
                    <a:pt x="541" y="127"/>
                  </a:cubicBezTo>
                  <a:cubicBezTo>
                    <a:pt x="411" y="137"/>
                    <a:pt x="288" y="212"/>
                    <a:pt x="238" y="371"/>
                  </a:cubicBezTo>
                  <a:cubicBezTo>
                    <a:pt x="0" y="1128"/>
                    <a:pt x="156" y="1967"/>
                    <a:pt x="628" y="2602"/>
                  </a:cubicBezTo>
                  <a:cubicBezTo>
                    <a:pt x="928" y="3006"/>
                    <a:pt x="1525" y="3465"/>
                    <a:pt x="2068" y="3465"/>
                  </a:cubicBezTo>
                  <a:cubicBezTo>
                    <a:pt x="2312" y="3465"/>
                    <a:pt x="2545" y="3373"/>
                    <a:pt x="2735" y="3141"/>
                  </a:cubicBezTo>
                  <a:cubicBezTo>
                    <a:pt x="3571" y="2126"/>
                    <a:pt x="1910" y="0"/>
                    <a:pt x="906"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658;p79">
              <a:extLst>
                <a:ext uri="{FF2B5EF4-FFF2-40B4-BE49-F238E27FC236}">
                  <a16:creationId xmlns:a16="http://schemas.microsoft.com/office/drawing/2014/main" id="{7D724CD0-E8A5-31C5-A95E-83D19F0EF9EE}"/>
                </a:ext>
              </a:extLst>
            </p:cNvPr>
            <p:cNvSpPr/>
            <p:nvPr/>
          </p:nvSpPr>
          <p:spPr>
            <a:xfrm>
              <a:off x="5225300" y="3369375"/>
              <a:ext cx="63525" cy="56700"/>
            </a:xfrm>
            <a:custGeom>
              <a:avLst/>
              <a:gdLst/>
              <a:ahLst/>
              <a:cxnLst/>
              <a:rect l="l" t="t" r="r" b="b"/>
              <a:pathLst>
                <a:path w="2541" h="2268" extrusionOk="0">
                  <a:moveTo>
                    <a:pt x="1356" y="0"/>
                  </a:moveTo>
                  <a:cubicBezTo>
                    <a:pt x="1325" y="0"/>
                    <a:pt x="1291" y="5"/>
                    <a:pt x="1256" y="14"/>
                  </a:cubicBezTo>
                  <a:cubicBezTo>
                    <a:pt x="656" y="176"/>
                    <a:pt x="149" y="672"/>
                    <a:pt x="71" y="1304"/>
                  </a:cubicBezTo>
                  <a:cubicBezTo>
                    <a:pt x="1" y="1875"/>
                    <a:pt x="397" y="2268"/>
                    <a:pt x="916" y="2268"/>
                  </a:cubicBezTo>
                  <a:cubicBezTo>
                    <a:pt x="985" y="2268"/>
                    <a:pt x="1056" y="2261"/>
                    <a:pt x="1129" y="2246"/>
                  </a:cubicBezTo>
                  <a:cubicBezTo>
                    <a:pt x="1669" y="2137"/>
                    <a:pt x="2342" y="1699"/>
                    <a:pt x="2452" y="1126"/>
                  </a:cubicBezTo>
                  <a:cubicBezTo>
                    <a:pt x="2540" y="665"/>
                    <a:pt x="2153" y="215"/>
                    <a:pt x="1721" y="215"/>
                  </a:cubicBezTo>
                  <a:cubicBezTo>
                    <a:pt x="1701" y="215"/>
                    <a:pt x="1682" y="215"/>
                    <a:pt x="1662" y="217"/>
                  </a:cubicBezTo>
                  <a:cubicBezTo>
                    <a:pt x="1611" y="96"/>
                    <a:pt x="1503" y="0"/>
                    <a:pt x="1356"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659;p79">
              <a:extLst>
                <a:ext uri="{FF2B5EF4-FFF2-40B4-BE49-F238E27FC236}">
                  <a16:creationId xmlns:a16="http://schemas.microsoft.com/office/drawing/2014/main" id="{D432D6CF-F2E4-0F3A-DEC0-305B11621ED2}"/>
                </a:ext>
              </a:extLst>
            </p:cNvPr>
            <p:cNvSpPr/>
            <p:nvPr/>
          </p:nvSpPr>
          <p:spPr>
            <a:xfrm>
              <a:off x="5035100" y="4074025"/>
              <a:ext cx="139000" cy="76650"/>
            </a:xfrm>
            <a:custGeom>
              <a:avLst/>
              <a:gdLst/>
              <a:ahLst/>
              <a:cxnLst/>
              <a:rect l="l" t="t" r="r" b="b"/>
              <a:pathLst>
                <a:path w="5560" h="3066" extrusionOk="0">
                  <a:moveTo>
                    <a:pt x="1808" y="1"/>
                  </a:moveTo>
                  <a:cubicBezTo>
                    <a:pt x="1331" y="1"/>
                    <a:pt x="831" y="53"/>
                    <a:pt x="573" y="516"/>
                  </a:cubicBezTo>
                  <a:cubicBezTo>
                    <a:pt x="1" y="1540"/>
                    <a:pt x="1233" y="2493"/>
                    <a:pt x="2051" y="2823"/>
                  </a:cubicBezTo>
                  <a:cubicBezTo>
                    <a:pt x="2411" y="2966"/>
                    <a:pt x="2875" y="3066"/>
                    <a:pt x="3334" y="3066"/>
                  </a:cubicBezTo>
                  <a:cubicBezTo>
                    <a:pt x="3997" y="3066"/>
                    <a:pt x="4649" y="2858"/>
                    <a:pt x="4959" y="2279"/>
                  </a:cubicBezTo>
                  <a:cubicBezTo>
                    <a:pt x="5559" y="1156"/>
                    <a:pt x="4277" y="647"/>
                    <a:pt x="3436" y="310"/>
                  </a:cubicBezTo>
                  <a:cubicBezTo>
                    <a:pt x="2971" y="66"/>
                    <a:pt x="2456" y="9"/>
                    <a:pt x="1933" y="2"/>
                  </a:cubicBezTo>
                  <a:cubicBezTo>
                    <a:pt x="1892" y="1"/>
                    <a:pt x="1850" y="1"/>
                    <a:pt x="1808"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660;p79">
              <a:extLst>
                <a:ext uri="{FF2B5EF4-FFF2-40B4-BE49-F238E27FC236}">
                  <a16:creationId xmlns:a16="http://schemas.microsoft.com/office/drawing/2014/main" id="{538D9B41-4A68-A32B-661D-17DC73B67AAC}"/>
                </a:ext>
              </a:extLst>
            </p:cNvPr>
            <p:cNvSpPr/>
            <p:nvPr/>
          </p:nvSpPr>
          <p:spPr>
            <a:xfrm>
              <a:off x="5179175" y="4060050"/>
              <a:ext cx="61725" cy="52100"/>
            </a:xfrm>
            <a:custGeom>
              <a:avLst/>
              <a:gdLst/>
              <a:ahLst/>
              <a:cxnLst/>
              <a:rect l="l" t="t" r="r" b="b"/>
              <a:pathLst>
                <a:path w="2469" h="2084" extrusionOk="0">
                  <a:moveTo>
                    <a:pt x="1387" y="0"/>
                  </a:moveTo>
                  <a:cubicBezTo>
                    <a:pt x="1351" y="0"/>
                    <a:pt x="1311" y="7"/>
                    <a:pt x="1269" y="21"/>
                  </a:cubicBezTo>
                  <a:cubicBezTo>
                    <a:pt x="758" y="199"/>
                    <a:pt x="211" y="456"/>
                    <a:pt x="107" y="1049"/>
                  </a:cubicBezTo>
                  <a:cubicBezTo>
                    <a:pt x="0" y="1650"/>
                    <a:pt x="494" y="2055"/>
                    <a:pt x="1053" y="2083"/>
                  </a:cubicBezTo>
                  <a:cubicBezTo>
                    <a:pt x="1073" y="2083"/>
                    <a:pt x="1094" y="2084"/>
                    <a:pt x="1114" y="2084"/>
                  </a:cubicBezTo>
                  <a:cubicBezTo>
                    <a:pt x="1610" y="2084"/>
                    <a:pt x="2149" y="1799"/>
                    <a:pt x="2310" y="1311"/>
                  </a:cubicBezTo>
                  <a:cubicBezTo>
                    <a:pt x="2469" y="827"/>
                    <a:pt x="2205" y="275"/>
                    <a:pt x="1709" y="141"/>
                  </a:cubicBezTo>
                  <a:cubicBezTo>
                    <a:pt x="1682" y="134"/>
                    <a:pt x="1654" y="129"/>
                    <a:pt x="1626" y="127"/>
                  </a:cubicBezTo>
                  <a:cubicBezTo>
                    <a:pt x="1573" y="52"/>
                    <a:pt x="1490" y="0"/>
                    <a:pt x="138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61;p79">
              <a:extLst>
                <a:ext uri="{FF2B5EF4-FFF2-40B4-BE49-F238E27FC236}">
                  <a16:creationId xmlns:a16="http://schemas.microsoft.com/office/drawing/2014/main" id="{21E1B635-A72A-0AF9-72DB-6FFFCB864872}"/>
                </a:ext>
              </a:extLst>
            </p:cNvPr>
            <p:cNvSpPr/>
            <p:nvPr/>
          </p:nvSpPr>
          <p:spPr>
            <a:xfrm>
              <a:off x="5163700" y="4134725"/>
              <a:ext cx="64325" cy="54675"/>
            </a:xfrm>
            <a:custGeom>
              <a:avLst/>
              <a:gdLst/>
              <a:ahLst/>
              <a:cxnLst/>
              <a:rect l="l" t="t" r="r" b="b"/>
              <a:pathLst>
                <a:path w="2573" h="2187" extrusionOk="0">
                  <a:moveTo>
                    <a:pt x="1203" y="0"/>
                  </a:moveTo>
                  <a:cubicBezTo>
                    <a:pt x="1172" y="0"/>
                    <a:pt x="1139" y="4"/>
                    <a:pt x="1105" y="13"/>
                  </a:cubicBezTo>
                  <a:cubicBezTo>
                    <a:pt x="565" y="155"/>
                    <a:pt x="33" y="438"/>
                    <a:pt x="16" y="1066"/>
                  </a:cubicBezTo>
                  <a:cubicBezTo>
                    <a:pt x="1" y="1657"/>
                    <a:pt x="470" y="2114"/>
                    <a:pt x="1036" y="2179"/>
                  </a:cubicBezTo>
                  <a:cubicBezTo>
                    <a:pt x="1084" y="2184"/>
                    <a:pt x="1132" y="2187"/>
                    <a:pt x="1181" y="2187"/>
                  </a:cubicBezTo>
                  <a:cubicBezTo>
                    <a:pt x="1678" y="2187"/>
                    <a:pt x="2190" y="1906"/>
                    <a:pt x="2365" y="1425"/>
                  </a:cubicBezTo>
                  <a:cubicBezTo>
                    <a:pt x="2573" y="852"/>
                    <a:pt x="2191" y="284"/>
                    <a:pt x="1600" y="223"/>
                  </a:cubicBezTo>
                  <a:cubicBezTo>
                    <a:pt x="1586" y="221"/>
                    <a:pt x="1571" y="220"/>
                    <a:pt x="1557" y="220"/>
                  </a:cubicBezTo>
                  <a:cubicBezTo>
                    <a:pt x="1542" y="220"/>
                    <a:pt x="1528" y="221"/>
                    <a:pt x="1514" y="223"/>
                  </a:cubicBezTo>
                  <a:cubicBezTo>
                    <a:pt x="1463" y="99"/>
                    <a:pt x="1353" y="0"/>
                    <a:pt x="1203"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62;p79">
              <a:extLst>
                <a:ext uri="{FF2B5EF4-FFF2-40B4-BE49-F238E27FC236}">
                  <a16:creationId xmlns:a16="http://schemas.microsoft.com/office/drawing/2014/main" id="{EFE8A1A3-1684-CAA4-F76B-C57B86D607F0}"/>
                </a:ext>
              </a:extLst>
            </p:cNvPr>
            <p:cNvSpPr/>
            <p:nvPr/>
          </p:nvSpPr>
          <p:spPr>
            <a:xfrm>
              <a:off x="4896725" y="4037050"/>
              <a:ext cx="112775" cy="63125"/>
            </a:xfrm>
            <a:custGeom>
              <a:avLst/>
              <a:gdLst/>
              <a:ahLst/>
              <a:cxnLst/>
              <a:rect l="l" t="t" r="r" b="b"/>
              <a:pathLst>
                <a:path w="4511" h="2525" extrusionOk="0">
                  <a:moveTo>
                    <a:pt x="1391" y="1"/>
                  </a:moveTo>
                  <a:cubicBezTo>
                    <a:pt x="1226" y="1"/>
                    <a:pt x="1062" y="24"/>
                    <a:pt x="902" y="84"/>
                  </a:cubicBezTo>
                  <a:cubicBezTo>
                    <a:pt x="86" y="392"/>
                    <a:pt x="1" y="1309"/>
                    <a:pt x="601" y="1881"/>
                  </a:cubicBezTo>
                  <a:cubicBezTo>
                    <a:pt x="1055" y="2313"/>
                    <a:pt x="1734" y="2524"/>
                    <a:pt x="2373" y="2524"/>
                  </a:cubicBezTo>
                  <a:cubicBezTo>
                    <a:pt x="2522" y="2524"/>
                    <a:pt x="2669" y="2513"/>
                    <a:pt x="2810" y="2490"/>
                  </a:cubicBezTo>
                  <a:cubicBezTo>
                    <a:pt x="3519" y="2377"/>
                    <a:pt x="4510" y="1779"/>
                    <a:pt x="4106" y="939"/>
                  </a:cubicBezTo>
                  <a:cubicBezTo>
                    <a:pt x="4077" y="876"/>
                    <a:pt x="4029" y="824"/>
                    <a:pt x="3969" y="791"/>
                  </a:cubicBezTo>
                  <a:cubicBezTo>
                    <a:pt x="3958" y="663"/>
                    <a:pt x="3882" y="545"/>
                    <a:pt x="3718" y="504"/>
                  </a:cubicBezTo>
                  <a:cubicBezTo>
                    <a:pt x="3204" y="376"/>
                    <a:pt x="2692" y="247"/>
                    <a:pt x="2178" y="122"/>
                  </a:cubicBezTo>
                  <a:cubicBezTo>
                    <a:pt x="1921" y="60"/>
                    <a:pt x="1655" y="1"/>
                    <a:pt x="1391"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63;p79">
              <a:extLst>
                <a:ext uri="{FF2B5EF4-FFF2-40B4-BE49-F238E27FC236}">
                  <a16:creationId xmlns:a16="http://schemas.microsoft.com/office/drawing/2014/main" id="{238A07D9-559E-20D0-9A23-2C71877EB2B7}"/>
                </a:ext>
              </a:extLst>
            </p:cNvPr>
            <p:cNvSpPr/>
            <p:nvPr/>
          </p:nvSpPr>
          <p:spPr>
            <a:xfrm>
              <a:off x="4978275" y="4124150"/>
              <a:ext cx="70100" cy="53000"/>
            </a:xfrm>
            <a:custGeom>
              <a:avLst/>
              <a:gdLst/>
              <a:ahLst/>
              <a:cxnLst/>
              <a:rect l="l" t="t" r="r" b="b"/>
              <a:pathLst>
                <a:path w="2804" h="2120" extrusionOk="0">
                  <a:moveTo>
                    <a:pt x="1351" y="1"/>
                  </a:moveTo>
                  <a:cubicBezTo>
                    <a:pt x="945" y="1"/>
                    <a:pt x="524" y="109"/>
                    <a:pt x="313" y="484"/>
                  </a:cubicBezTo>
                  <a:cubicBezTo>
                    <a:pt x="0" y="1044"/>
                    <a:pt x="448" y="1621"/>
                    <a:pt x="933" y="1884"/>
                  </a:cubicBezTo>
                  <a:cubicBezTo>
                    <a:pt x="1176" y="2015"/>
                    <a:pt x="1493" y="2120"/>
                    <a:pt x="1793" y="2120"/>
                  </a:cubicBezTo>
                  <a:cubicBezTo>
                    <a:pt x="2075" y="2120"/>
                    <a:pt x="2342" y="2027"/>
                    <a:pt x="2518" y="1777"/>
                  </a:cubicBezTo>
                  <a:cubicBezTo>
                    <a:pt x="2804" y="1370"/>
                    <a:pt x="2677" y="776"/>
                    <a:pt x="2186" y="617"/>
                  </a:cubicBezTo>
                  <a:cubicBezTo>
                    <a:pt x="2150" y="605"/>
                    <a:pt x="2113" y="599"/>
                    <a:pt x="2076" y="599"/>
                  </a:cubicBezTo>
                  <a:cubicBezTo>
                    <a:pt x="2043" y="599"/>
                    <a:pt x="2009" y="604"/>
                    <a:pt x="1977" y="613"/>
                  </a:cubicBezTo>
                  <a:cubicBezTo>
                    <a:pt x="2101" y="422"/>
                    <a:pt x="2006" y="65"/>
                    <a:pt x="1695" y="24"/>
                  </a:cubicBezTo>
                  <a:cubicBezTo>
                    <a:pt x="1585" y="10"/>
                    <a:pt x="1469" y="1"/>
                    <a:pt x="1351"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64;p79">
              <a:extLst>
                <a:ext uri="{FF2B5EF4-FFF2-40B4-BE49-F238E27FC236}">
                  <a16:creationId xmlns:a16="http://schemas.microsoft.com/office/drawing/2014/main" id="{DD9BBCD1-8099-4628-1E74-3FE8B1FEEF94}"/>
                </a:ext>
              </a:extLst>
            </p:cNvPr>
            <p:cNvSpPr/>
            <p:nvPr/>
          </p:nvSpPr>
          <p:spPr>
            <a:xfrm>
              <a:off x="5879400" y="4063600"/>
              <a:ext cx="125275" cy="78775"/>
            </a:xfrm>
            <a:custGeom>
              <a:avLst/>
              <a:gdLst/>
              <a:ahLst/>
              <a:cxnLst/>
              <a:rect l="l" t="t" r="r" b="b"/>
              <a:pathLst>
                <a:path w="5011" h="3151" extrusionOk="0">
                  <a:moveTo>
                    <a:pt x="1608" y="0"/>
                  </a:moveTo>
                  <a:cubicBezTo>
                    <a:pt x="1386" y="0"/>
                    <a:pt x="1171" y="49"/>
                    <a:pt x="987" y="188"/>
                  </a:cubicBezTo>
                  <a:cubicBezTo>
                    <a:pt x="1" y="933"/>
                    <a:pt x="982" y="2188"/>
                    <a:pt x="1731" y="2634"/>
                  </a:cubicBezTo>
                  <a:cubicBezTo>
                    <a:pt x="2190" y="2908"/>
                    <a:pt x="2843" y="3151"/>
                    <a:pt x="3451" y="3151"/>
                  </a:cubicBezTo>
                  <a:cubicBezTo>
                    <a:pt x="3879" y="3151"/>
                    <a:pt x="4284" y="3031"/>
                    <a:pt x="4582" y="2717"/>
                  </a:cubicBezTo>
                  <a:cubicBezTo>
                    <a:pt x="4876" y="2409"/>
                    <a:pt x="5011" y="1934"/>
                    <a:pt x="4857" y="1530"/>
                  </a:cubicBezTo>
                  <a:cubicBezTo>
                    <a:pt x="4657" y="1000"/>
                    <a:pt x="4136" y="1023"/>
                    <a:pt x="3751" y="717"/>
                  </a:cubicBezTo>
                  <a:cubicBezTo>
                    <a:pt x="3685" y="662"/>
                    <a:pt x="3603" y="633"/>
                    <a:pt x="3520" y="633"/>
                  </a:cubicBezTo>
                  <a:cubicBezTo>
                    <a:pt x="3499" y="633"/>
                    <a:pt x="3477" y="635"/>
                    <a:pt x="3456" y="639"/>
                  </a:cubicBezTo>
                  <a:cubicBezTo>
                    <a:pt x="3124" y="425"/>
                    <a:pt x="2765" y="257"/>
                    <a:pt x="2388" y="143"/>
                  </a:cubicBezTo>
                  <a:cubicBezTo>
                    <a:pt x="2146" y="70"/>
                    <a:pt x="1872" y="0"/>
                    <a:pt x="1608"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65;p79">
              <a:extLst>
                <a:ext uri="{FF2B5EF4-FFF2-40B4-BE49-F238E27FC236}">
                  <a16:creationId xmlns:a16="http://schemas.microsoft.com/office/drawing/2014/main" id="{1D05D7D6-13DD-26E5-C80A-7E84980024B2}"/>
                </a:ext>
              </a:extLst>
            </p:cNvPr>
            <p:cNvSpPr/>
            <p:nvPr/>
          </p:nvSpPr>
          <p:spPr>
            <a:xfrm>
              <a:off x="6021450" y="4074825"/>
              <a:ext cx="75825" cy="54675"/>
            </a:xfrm>
            <a:custGeom>
              <a:avLst/>
              <a:gdLst/>
              <a:ahLst/>
              <a:cxnLst/>
              <a:rect l="l" t="t" r="r" b="b"/>
              <a:pathLst>
                <a:path w="3033" h="2187" extrusionOk="0">
                  <a:moveTo>
                    <a:pt x="1665" y="1"/>
                  </a:moveTo>
                  <a:cubicBezTo>
                    <a:pt x="1145" y="1"/>
                    <a:pt x="639" y="162"/>
                    <a:pt x="363" y="660"/>
                  </a:cubicBezTo>
                  <a:cubicBezTo>
                    <a:pt x="0" y="1309"/>
                    <a:pt x="382" y="2046"/>
                    <a:pt x="1103" y="2168"/>
                  </a:cubicBezTo>
                  <a:cubicBezTo>
                    <a:pt x="1177" y="2180"/>
                    <a:pt x="1258" y="2186"/>
                    <a:pt x="1344" y="2186"/>
                  </a:cubicBezTo>
                  <a:cubicBezTo>
                    <a:pt x="1923" y="2186"/>
                    <a:pt x="2727" y="1911"/>
                    <a:pt x="2947" y="1405"/>
                  </a:cubicBezTo>
                  <a:cubicBezTo>
                    <a:pt x="3025" y="1226"/>
                    <a:pt x="3032" y="1070"/>
                    <a:pt x="2992" y="938"/>
                  </a:cubicBezTo>
                  <a:cubicBezTo>
                    <a:pt x="2998" y="811"/>
                    <a:pt x="2973" y="683"/>
                    <a:pt x="2916" y="568"/>
                  </a:cubicBezTo>
                  <a:cubicBezTo>
                    <a:pt x="2824" y="379"/>
                    <a:pt x="2655" y="239"/>
                    <a:pt x="2452" y="183"/>
                  </a:cubicBezTo>
                  <a:cubicBezTo>
                    <a:pt x="2444" y="182"/>
                    <a:pt x="2435" y="181"/>
                    <a:pt x="2427" y="180"/>
                  </a:cubicBezTo>
                  <a:cubicBezTo>
                    <a:pt x="2386" y="119"/>
                    <a:pt x="2320" y="73"/>
                    <a:pt x="2224" y="56"/>
                  </a:cubicBezTo>
                  <a:cubicBezTo>
                    <a:pt x="2042" y="22"/>
                    <a:pt x="1853" y="1"/>
                    <a:pt x="1665"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66;p79">
              <a:extLst>
                <a:ext uri="{FF2B5EF4-FFF2-40B4-BE49-F238E27FC236}">
                  <a16:creationId xmlns:a16="http://schemas.microsoft.com/office/drawing/2014/main" id="{9E2610CA-C85A-9E05-C070-17E750C17030}"/>
                </a:ext>
              </a:extLst>
            </p:cNvPr>
            <p:cNvSpPr/>
            <p:nvPr/>
          </p:nvSpPr>
          <p:spPr>
            <a:xfrm>
              <a:off x="5992175" y="4148000"/>
              <a:ext cx="45525" cy="36950"/>
            </a:xfrm>
            <a:custGeom>
              <a:avLst/>
              <a:gdLst/>
              <a:ahLst/>
              <a:cxnLst/>
              <a:rect l="l" t="t" r="r" b="b"/>
              <a:pathLst>
                <a:path w="1821" h="1478" extrusionOk="0">
                  <a:moveTo>
                    <a:pt x="626" y="1"/>
                  </a:moveTo>
                  <a:cubicBezTo>
                    <a:pt x="591" y="1"/>
                    <a:pt x="555" y="2"/>
                    <a:pt x="518" y="6"/>
                  </a:cubicBezTo>
                  <a:cubicBezTo>
                    <a:pt x="258" y="34"/>
                    <a:pt x="113" y="178"/>
                    <a:pt x="67" y="432"/>
                  </a:cubicBezTo>
                  <a:cubicBezTo>
                    <a:pt x="1" y="792"/>
                    <a:pt x="176" y="1170"/>
                    <a:pt x="486" y="1362"/>
                  </a:cubicBezTo>
                  <a:cubicBezTo>
                    <a:pt x="611" y="1440"/>
                    <a:pt x="753" y="1478"/>
                    <a:pt x="894" y="1478"/>
                  </a:cubicBezTo>
                  <a:cubicBezTo>
                    <a:pt x="1105" y="1478"/>
                    <a:pt x="1316" y="1394"/>
                    <a:pt x="1472" y="1238"/>
                  </a:cubicBezTo>
                  <a:cubicBezTo>
                    <a:pt x="1752" y="957"/>
                    <a:pt x="1821" y="556"/>
                    <a:pt x="1651" y="200"/>
                  </a:cubicBezTo>
                  <a:cubicBezTo>
                    <a:pt x="1597" y="86"/>
                    <a:pt x="1470" y="28"/>
                    <a:pt x="1346" y="28"/>
                  </a:cubicBezTo>
                  <a:cubicBezTo>
                    <a:pt x="1283" y="28"/>
                    <a:pt x="1220" y="43"/>
                    <a:pt x="1168" y="74"/>
                  </a:cubicBezTo>
                  <a:cubicBezTo>
                    <a:pt x="1149" y="84"/>
                    <a:pt x="1133" y="97"/>
                    <a:pt x="1117" y="111"/>
                  </a:cubicBezTo>
                  <a:cubicBezTo>
                    <a:pt x="958" y="43"/>
                    <a:pt x="797" y="1"/>
                    <a:pt x="626"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667;p79">
              <a:extLst>
                <a:ext uri="{FF2B5EF4-FFF2-40B4-BE49-F238E27FC236}">
                  <a16:creationId xmlns:a16="http://schemas.microsoft.com/office/drawing/2014/main" id="{AC4C323C-5EE8-F04D-2866-40A3FA4696FD}"/>
                </a:ext>
              </a:extLst>
            </p:cNvPr>
            <p:cNvSpPr/>
            <p:nvPr/>
          </p:nvSpPr>
          <p:spPr>
            <a:xfrm>
              <a:off x="6133575" y="4042275"/>
              <a:ext cx="49325" cy="38225"/>
            </a:xfrm>
            <a:custGeom>
              <a:avLst/>
              <a:gdLst/>
              <a:ahLst/>
              <a:cxnLst/>
              <a:rect l="l" t="t" r="r" b="b"/>
              <a:pathLst>
                <a:path w="1973" h="1529" extrusionOk="0">
                  <a:moveTo>
                    <a:pt x="1047" y="1"/>
                  </a:moveTo>
                  <a:cubicBezTo>
                    <a:pt x="1019" y="1"/>
                    <a:pt x="992" y="3"/>
                    <a:pt x="964" y="9"/>
                  </a:cubicBezTo>
                  <a:cubicBezTo>
                    <a:pt x="572" y="83"/>
                    <a:pt x="173" y="280"/>
                    <a:pt x="92" y="709"/>
                  </a:cubicBezTo>
                  <a:cubicBezTo>
                    <a:pt x="0" y="1195"/>
                    <a:pt x="382" y="1471"/>
                    <a:pt x="819" y="1521"/>
                  </a:cubicBezTo>
                  <a:cubicBezTo>
                    <a:pt x="865" y="1526"/>
                    <a:pt x="911" y="1529"/>
                    <a:pt x="958" y="1529"/>
                  </a:cubicBezTo>
                  <a:cubicBezTo>
                    <a:pt x="1287" y="1529"/>
                    <a:pt x="1626" y="1396"/>
                    <a:pt x="1790" y="1095"/>
                  </a:cubicBezTo>
                  <a:cubicBezTo>
                    <a:pt x="1972" y="764"/>
                    <a:pt x="1883" y="301"/>
                    <a:pt x="1536" y="115"/>
                  </a:cubicBezTo>
                  <a:cubicBezTo>
                    <a:pt x="1484" y="86"/>
                    <a:pt x="1425" y="71"/>
                    <a:pt x="1367" y="71"/>
                  </a:cubicBezTo>
                  <a:cubicBezTo>
                    <a:pt x="1340" y="71"/>
                    <a:pt x="1312" y="74"/>
                    <a:pt x="1286" y="80"/>
                  </a:cubicBezTo>
                  <a:cubicBezTo>
                    <a:pt x="1220" y="28"/>
                    <a:pt x="1135" y="1"/>
                    <a:pt x="104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668;p79">
              <a:extLst>
                <a:ext uri="{FF2B5EF4-FFF2-40B4-BE49-F238E27FC236}">
                  <a16:creationId xmlns:a16="http://schemas.microsoft.com/office/drawing/2014/main" id="{192605D4-3A1E-F3CC-B566-F27B6C758BCD}"/>
                </a:ext>
              </a:extLst>
            </p:cNvPr>
            <p:cNvSpPr/>
            <p:nvPr/>
          </p:nvSpPr>
          <p:spPr>
            <a:xfrm>
              <a:off x="6119100" y="4111550"/>
              <a:ext cx="40150" cy="32900"/>
            </a:xfrm>
            <a:custGeom>
              <a:avLst/>
              <a:gdLst/>
              <a:ahLst/>
              <a:cxnLst/>
              <a:rect l="l" t="t" r="r" b="b"/>
              <a:pathLst>
                <a:path w="1606" h="1316" extrusionOk="0">
                  <a:moveTo>
                    <a:pt x="620" y="0"/>
                  </a:moveTo>
                  <a:cubicBezTo>
                    <a:pt x="285" y="0"/>
                    <a:pt x="1" y="272"/>
                    <a:pt x="12" y="614"/>
                  </a:cubicBezTo>
                  <a:cubicBezTo>
                    <a:pt x="23" y="964"/>
                    <a:pt x="302" y="1268"/>
                    <a:pt x="650" y="1310"/>
                  </a:cubicBezTo>
                  <a:cubicBezTo>
                    <a:pt x="680" y="1314"/>
                    <a:pt x="711" y="1316"/>
                    <a:pt x="740" y="1316"/>
                  </a:cubicBezTo>
                  <a:cubicBezTo>
                    <a:pt x="1075" y="1316"/>
                    <a:pt x="1382" y="1090"/>
                    <a:pt x="1525" y="789"/>
                  </a:cubicBezTo>
                  <a:cubicBezTo>
                    <a:pt x="1606" y="618"/>
                    <a:pt x="1572" y="409"/>
                    <a:pt x="1397" y="307"/>
                  </a:cubicBezTo>
                  <a:cubicBezTo>
                    <a:pt x="1342" y="276"/>
                    <a:pt x="1281" y="261"/>
                    <a:pt x="1219" y="261"/>
                  </a:cubicBezTo>
                  <a:cubicBezTo>
                    <a:pt x="1192" y="261"/>
                    <a:pt x="1164" y="264"/>
                    <a:pt x="1137" y="270"/>
                  </a:cubicBezTo>
                  <a:cubicBezTo>
                    <a:pt x="1032" y="106"/>
                    <a:pt x="852" y="4"/>
                    <a:pt x="628" y="0"/>
                  </a:cubicBezTo>
                  <a:cubicBezTo>
                    <a:pt x="625" y="0"/>
                    <a:pt x="623" y="0"/>
                    <a:pt x="620"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669;p79">
              <a:extLst>
                <a:ext uri="{FF2B5EF4-FFF2-40B4-BE49-F238E27FC236}">
                  <a16:creationId xmlns:a16="http://schemas.microsoft.com/office/drawing/2014/main" id="{A16556C6-B37F-7A46-7591-3BDCDE288740}"/>
                </a:ext>
              </a:extLst>
            </p:cNvPr>
            <p:cNvSpPr/>
            <p:nvPr/>
          </p:nvSpPr>
          <p:spPr>
            <a:xfrm>
              <a:off x="6207150" y="4014600"/>
              <a:ext cx="92850" cy="59150"/>
            </a:xfrm>
            <a:custGeom>
              <a:avLst/>
              <a:gdLst/>
              <a:ahLst/>
              <a:cxnLst/>
              <a:rect l="l" t="t" r="r" b="b"/>
              <a:pathLst>
                <a:path w="3714" h="2366" extrusionOk="0">
                  <a:moveTo>
                    <a:pt x="1777" y="1"/>
                  </a:moveTo>
                  <a:cubicBezTo>
                    <a:pt x="1457" y="1"/>
                    <a:pt x="1140" y="54"/>
                    <a:pt x="872" y="138"/>
                  </a:cubicBezTo>
                  <a:cubicBezTo>
                    <a:pt x="755" y="174"/>
                    <a:pt x="685" y="251"/>
                    <a:pt x="650" y="341"/>
                  </a:cubicBezTo>
                  <a:cubicBezTo>
                    <a:pt x="403" y="416"/>
                    <a:pt x="197" y="598"/>
                    <a:pt x="116" y="860"/>
                  </a:cubicBezTo>
                  <a:cubicBezTo>
                    <a:pt x="0" y="1234"/>
                    <a:pt x="199" y="1576"/>
                    <a:pt x="473" y="1823"/>
                  </a:cubicBezTo>
                  <a:cubicBezTo>
                    <a:pt x="862" y="2171"/>
                    <a:pt x="1384" y="2366"/>
                    <a:pt x="1906" y="2366"/>
                  </a:cubicBezTo>
                  <a:cubicBezTo>
                    <a:pt x="2112" y="2366"/>
                    <a:pt x="2318" y="2335"/>
                    <a:pt x="2516" y="2272"/>
                  </a:cubicBezTo>
                  <a:cubicBezTo>
                    <a:pt x="3229" y="2042"/>
                    <a:pt x="3713" y="1343"/>
                    <a:pt x="3243" y="641"/>
                  </a:cubicBezTo>
                  <a:cubicBezTo>
                    <a:pt x="2929" y="171"/>
                    <a:pt x="2349" y="1"/>
                    <a:pt x="177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5670;p79">
              <a:extLst>
                <a:ext uri="{FF2B5EF4-FFF2-40B4-BE49-F238E27FC236}">
                  <a16:creationId xmlns:a16="http://schemas.microsoft.com/office/drawing/2014/main" id="{081BD63E-ABA3-8F19-82D3-7DABF6CD84EB}"/>
                </a:ext>
              </a:extLst>
            </p:cNvPr>
            <p:cNvSpPr/>
            <p:nvPr/>
          </p:nvSpPr>
          <p:spPr>
            <a:xfrm>
              <a:off x="5706425" y="4162725"/>
              <a:ext cx="110625" cy="94450"/>
            </a:xfrm>
            <a:custGeom>
              <a:avLst/>
              <a:gdLst/>
              <a:ahLst/>
              <a:cxnLst/>
              <a:rect l="l" t="t" r="r" b="b"/>
              <a:pathLst>
                <a:path w="4425" h="3778" extrusionOk="0">
                  <a:moveTo>
                    <a:pt x="1840" y="1"/>
                  </a:moveTo>
                  <a:cubicBezTo>
                    <a:pt x="1761" y="1"/>
                    <a:pt x="1693" y="29"/>
                    <a:pt x="1641" y="76"/>
                  </a:cubicBezTo>
                  <a:cubicBezTo>
                    <a:pt x="0" y="755"/>
                    <a:pt x="1993" y="3777"/>
                    <a:pt x="3294" y="3777"/>
                  </a:cubicBezTo>
                  <a:cubicBezTo>
                    <a:pt x="3306" y="3777"/>
                    <a:pt x="3319" y="3777"/>
                    <a:pt x="3331" y="3776"/>
                  </a:cubicBezTo>
                  <a:cubicBezTo>
                    <a:pt x="4425" y="3726"/>
                    <a:pt x="4206" y="2322"/>
                    <a:pt x="3894" y="1670"/>
                  </a:cubicBezTo>
                  <a:cubicBezTo>
                    <a:pt x="3513" y="873"/>
                    <a:pt x="2788" y="280"/>
                    <a:pt x="1951" y="18"/>
                  </a:cubicBezTo>
                  <a:cubicBezTo>
                    <a:pt x="1912" y="6"/>
                    <a:pt x="1875" y="1"/>
                    <a:pt x="1840"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5671;p79">
              <a:extLst>
                <a:ext uri="{FF2B5EF4-FFF2-40B4-BE49-F238E27FC236}">
                  <a16:creationId xmlns:a16="http://schemas.microsoft.com/office/drawing/2014/main" id="{ABF1A8EB-756E-8A07-FBB7-71124DB2D51C}"/>
                </a:ext>
              </a:extLst>
            </p:cNvPr>
            <p:cNvSpPr/>
            <p:nvPr/>
          </p:nvSpPr>
          <p:spPr>
            <a:xfrm>
              <a:off x="5700500" y="4245300"/>
              <a:ext cx="54950" cy="55300"/>
            </a:xfrm>
            <a:custGeom>
              <a:avLst/>
              <a:gdLst/>
              <a:ahLst/>
              <a:cxnLst/>
              <a:rect l="l" t="t" r="r" b="b"/>
              <a:pathLst>
                <a:path w="2198" h="2212" extrusionOk="0">
                  <a:moveTo>
                    <a:pt x="875" y="0"/>
                  </a:moveTo>
                  <a:cubicBezTo>
                    <a:pt x="789" y="0"/>
                    <a:pt x="717" y="33"/>
                    <a:pt x="664" y="86"/>
                  </a:cubicBezTo>
                  <a:cubicBezTo>
                    <a:pt x="644" y="82"/>
                    <a:pt x="625" y="81"/>
                    <a:pt x="605" y="81"/>
                  </a:cubicBezTo>
                  <a:cubicBezTo>
                    <a:pt x="501" y="81"/>
                    <a:pt x="401" y="133"/>
                    <a:pt x="340" y="261"/>
                  </a:cubicBezTo>
                  <a:cubicBezTo>
                    <a:pt x="0" y="981"/>
                    <a:pt x="288" y="2185"/>
                    <a:pt x="1247" y="2211"/>
                  </a:cubicBezTo>
                  <a:cubicBezTo>
                    <a:pt x="1254" y="2211"/>
                    <a:pt x="1260" y="2211"/>
                    <a:pt x="1267" y="2211"/>
                  </a:cubicBezTo>
                  <a:cubicBezTo>
                    <a:pt x="1710" y="2211"/>
                    <a:pt x="2023" y="1827"/>
                    <a:pt x="1959" y="1392"/>
                  </a:cubicBezTo>
                  <a:cubicBezTo>
                    <a:pt x="1955" y="1361"/>
                    <a:pt x="1949" y="1329"/>
                    <a:pt x="1941" y="1299"/>
                  </a:cubicBezTo>
                  <a:cubicBezTo>
                    <a:pt x="1946" y="1296"/>
                    <a:pt x="1951" y="1293"/>
                    <a:pt x="1957" y="1290"/>
                  </a:cubicBezTo>
                  <a:cubicBezTo>
                    <a:pt x="2109" y="1202"/>
                    <a:pt x="2197" y="962"/>
                    <a:pt x="2083" y="807"/>
                  </a:cubicBezTo>
                  <a:cubicBezTo>
                    <a:pt x="1804" y="426"/>
                    <a:pt x="1437" y="152"/>
                    <a:pt x="983" y="16"/>
                  </a:cubicBezTo>
                  <a:cubicBezTo>
                    <a:pt x="945" y="5"/>
                    <a:pt x="909" y="0"/>
                    <a:pt x="87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5672;p79">
              <a:extLst>
                <a:ext uri="{FF2B5EF4-FFF2-40B4-BE49-F238E27FC236}">
                  <a16:creationId xmlns:a16="http://schemas.microsoft.com/office/drawing/2014/main" id="{005B8F7E-BA0D-3EAB-BD5F-794B85FB41A1}"/>
                </a:ext>
              </a:extLst>
            </p:cNvPr>
            <p:cNvSpPr/>
            <p:nvPr/>
          </p:nvSpPr>
          <p:spPr>
            <a:xfrm>
              <a:off x="5770050" y="4293725"/>
              <a:ext cx="45750" cy="46975"/>
            </a:xfrm>
            <a:custGeom>
              <a:avLst/>
              <a:gdLst/>
              <a:ahLst/>
              <a:cxnLst/>
              <a:rect l="l" t="t" r="r" b="b"/>
              <a:pathLst>
                <a:path w="1830" h="1879" extrusionOk="0">
                  <a:moveTo>
                    <a:pt x="790" y="0"/>
                  </a:moveTo>
                  <a:cubicBezTo>
                    <a:pt x="726" y="0"/>
                    <a:pt x="661" y="15"/>
                    <a:pt x="600" y="42"/>
                  </a:cubicBezTo>
                  <a:cubicBezTo>
                    <a:pt x="234" y="202"/>
                    <a:pt x="1" y="615"/>
                    <a:pt x="36" y="1010"/>
                  </a:cubicBezTo>
                  <a:cubicBezTo>
                    <a:pt x="70" y="1427"/>
                    <a:pt x="395" y="1776"/>
                    <a:pt x="803" y="1859"/>
                  </a:cubicBezTo>
                  <a:cubicBezTo>
                    <a:pt x="866" y="1872"/>
                    <a:pt x="929" y="1878"/>
                    <a:pt x="993" y="1878"/>
                  </a:cubicBezTo>
                  <a:cubicBezTo>
                    <a:pt x="1359" y="1878"/>
                    <a:pt x="1730" y="1674"/>
                    <a:pt x="1796" y="1286"/>
                  </a:cubicBezTo>
                  <a:cubicBezTo>
                    <a:pt x="1830" y="1089"/>
                    <a:pt x="1763" y="906"/>
                    <a:pt x="1640" y="753"/>
                  </a:cubicBezTo>
                  <a:cubicBezTo>
                    <a:pt x="1533" y="621"/>
                    <a:pt x="1373" y="529"/>
                    <a:pt x="1273" y="392"/>
                  </a:cubicBezTo>
                  <a:cubicBezTo>
                    <a:pt x="1233" y="335"/>
                    <a:pt x="1179" y="289"/>
                    <a:pt x="1118" y="258"/>
                  </a:cubicBezTo>
                  <a:cubicBezTo>
                    <a:pt x="1111" y="226"/>
                    <a:pt x="1099" y="196"/>
                    <a:pt x="1084" y="168"/>
                  </a:cubicBezTo>
                  <a:cubicBezTo>
                    <a:pt x="1017" y="51"/>
                    <a:pt x="907" y="0"/>
                    <a:pt x="790"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5673;p79">
              <a:extLst>
                <a:ext uri="{FF2B5EF4-FFF2-40B4-BE49-F238E27FC236}">
                  <a16:creationId xmlns:a16="http://schemas.microsoft.com/office/drawing/2014/main" id="{EB53F241-2796-9D68-30BA-DB62D23ADBEE}"/>
                </a:ext>
              </a:extLst>
            </p:cNvPr>
            <p:cNvSpPr/>
            <p:nvPr/>
          </p:nvSpPr>
          <p:spPr>
            <a:xfrm>
              <a:off x="5844775" y="4302775"/>
              <a:ext cx="91675" cy="123475"/>
            </a:xfrm>
            <a:custGeom>
              <a:avLst/>
              <a:gdLst/>
              <a:ahLst/>
              <a:cxnLst/>
              <a:rect l="l" t="t" r="r" b="b"/>
              <a:pathLst>
                <a:path w="3667" h="4939" extrusionOk="0">
                  <a:moveTo>
                    <a:pt x="1503" y="1"/>
                  </a:moveTo>
                  <a:cubicBezTo>
                    <a:pt x="1384" y="1"/>
                    <a:pt x="1268" y="83"/>
                    <a:pt x="1203" y="198"/>
                  </a:cubicBezTo>
                  <a:cubicBezTo>
                    <a:pt x="1179" y="196"/>
                    <a:pt x="1156" y="196"/>
                    <a:pt x="1132" y="196"/>
                  </a:cubicBezTo>
                  <a:cubicBezTo>
                    <a:pt x="771" y="196"/>
                    <a:pt x="429" y="420"/>
                    <a:pt x="251" y="748"/>
                  </a:cubicBezTo>
                  <a:cubicBezTo>
                    <a:pt x="1" y="1210"/>
                    <a:pt x="115" y="1791"/>
                    <a:pt x="254" y="2268"/>
                  </a:cubicBezTo>
                  <a:cubicBezTo>
                    <a:pt x="526" y="3205"/>
                    <a:pt x="1160" y="4328"/>
                    <a:pt x="2044" y="4816"/>
                  </a:cubicBezTo>
                  <a:cubicBezTo>
                    <a:pt x="2195" y="4899"/>
                    <a:pt x="2356" y="4938"/>
                    <a:pt x="2514" y="4938"/>
                  </a:cubicBezTo>
                  <a:cubicBezTo>
                    <a:pt x="2790" y="4938"/>
                    <a:pt x="3060" y="4820"/>
                    <a:pt x="3266" y="4608"/>
                  </a:cubicBezTo>
                  <a:cubicBezTo>
                    <a:pt x="3653" y="4211"/>
                    <a:pt x="3666" y="3622"/>
                    <a:pt x="3528" y="3116"/>
                  </a:cubicBezTo>
                  <a:cubicBezTo>
                    <a:pt x="3221" y="1982"/>
                    <a:pt x="2444" y="1027"/>
                    <a:pt x="1730" y="123"/>
                  </a:cubicBezTo>
                  <a:cubicBezTo>
                    <a:pt x="1662" y="37"/>
                    <a:pt x="1582" y="1"/>
                    <a:pt x="150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5674;p79">
              <a:extLst>
                <a:ext uri="{FF2B5EF4-FFF2-40B4-BE49-F238E27FC236}">
                  <a16:creationId xmlns:a16="http://schemas.microsoft.com/office/drawing/2014/main" id="{C63E763A-0679-7345-6BA5-B06B5E036BE2}"/>
                </a:ext>
              </a:extLst>
            </p:cNvPr>
            <p:cNvSpPr/>
            <p:nvPr/>
          </p:nvSpPr>
          <p:spPr>
            <a:xfrm>
              <a:off x="5814100" y="4245475"/>
              <a:ext cx="45375" cy="38550"/>
            </a:xfrm>
            <a:custGeom>
              <a:avLst/>
              <a:gdLst/>
              <a:ahLst/>
              <a:cxnLst/>
              <a:rect l="l" t="t" r="r" b="b"/>
              <a:pathLst>
                <a:path w="1815" h="1542" extrusionOk="0">
                  <a:moveTo>
                    <a:pt x="795" y="0"/>
                  </a:moveTo>
                  <a:cubicBezTo>
                    <a:pt x="738" y="0"/>
                    <a:pt x="680" y="15"/>
                    <a:pt x="625" y="48"/>
                  </a:cubicBezTo>
                  <a:cubicBezTo>
                    <a:pt x="571" y="80"/>
                    <a:pt x="527" y="126"/>
                    <a:pt x="497" y="181"/>
                  </a:cubicBezTo>
                  <a:cubicBezTo>
                    <a:pt x="466" y="172"/>
                    <a:pt x="435" y="168"/>
                    <a:pt x="403" y="168"/>
                  </a:cubicBezTo>
                  <a:cubicBezTo>
                    <a:pt x="373" y="168"/>
                    <a:pt x="342" y="172"/>
                    <a:pt x="312" y="180"/>
                  </a:cubicBezTo>
                  <a:cubicBezTo>
                    <a:pt x="139" y="229"/>
                    <a:pt x="1" y="435"/>
                    <a:pt x="66" y="615"/>
                  </a:cubicBezTo>
                  <a:cubicBezTo>
                    <a:pt x="175" y="917"/>
                    <a:pt x="303" y="1220"/>
                    <a:pt x="576" y="1409"/>
                  </a:cubicBezTo>
                  <a:cubicBezTo>
                    <a:pt x="704" y="1498"/>
                    <a:pt x="853" y="1541"/>
                    <a:pt x="1002" y="1541"/>
                  </a:cubicBezTo>
                  <a:cubicBezTo>
                    <a:pt x="1147" y="1541"/>
                    <a:pt x="1293" y="1500"/>
                    <a:pt x="1420" y="1419"/>
                  </a:cubicBezTo>
                  <a:cubicBezTo>
                    <a:pt x="1698" y="1242"/>
                    <a:pt x="1815" y="898"/>
                    <a:pt x="1655" y="601"/>
                  </a:cubicBezTo>
                  <a:cubicBezTo>
                    <a:pt x="1586" y="472"/>
                    <a:pt x="1466" y="377"/>
                    <a:pt x="1342" y="304"/>
                  </a:cubicBezTo>
                  <a:cubicBezTo>
                    <a:pt x="1279" y="268"/>
                    <a:pt x="1136" y="217"/>
                    <a:pt x="1107" y="174"/>
                  </a:cubicBezTo>
                  <a:cubicBezTo>
                    <a:pt x="1034" y="67"/>
                    <a:pt x="917" y="0"/>
                    <a:pt x="79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5675;p79">
              <a:extLst>
                <a:ext uri="{FF2B5EF4-FFF2-40B4-BE49-F238E27FC236}">
                  <a16:creationId xmlns:a16="http://schemas.microsoft.com/office/drawing/2014/main" id="{0DD4BDE3-6CA5-EED3-1E3C-8D9C14094701}"/>
                </a:ext>
              </a:extLst>
            </p:cNvPr>
            <p:cNvSpPr/>
            <p:nvPr/>
          </p:nvSpPr>
          <p:spPr>
            <a:xfrm>
              <a:off x="5820200" y="4404350"/>
              <a:ext cx="37350" cy="41100"/>
            </a:xfrm>
            <a:custGeom>
              <a:avLst/>
              <a:gdLst/>
              <a:ahLst/>
              <a:cxnLst/>
              <a:rect l="l" t="t" r="r" b="b"/>
              <a:pathLst>
                <a:path w="1494" h="1644" extrusionOk="0">
                  <a:moveTo>
                    <a:pt x="719" y="1"/>
                  </a:moveTo>
                  <a:cubicBezTo>
                    <a:pt x="627" y="1"/>
                    <a:pt x="533" y="38"/>
                    <a:pt x="454" y="101"/>
                  </a:cubicBezTo>
                  <a:cubicBezTo>
                    <a:pt x="0" y="461"/>
                    <a:pt x="46" y="1252"/>
                    <a:pt x="525" y="1568"/>
                  </a:cubicBezTo>
                  <a:cubicBezTo>
                    <a:pt x="603" y="1621"/>
                    <a:pt x="687" y="1643"/>
                    <a:pt x="770" y="1643"/>
                  </a:cubicBezTo>
                  <a:cubicBezTo>
                    <a:pt x="1001" y="1643"/>
                    <a:pt x="1228" y="1468"/>
                    <a:pt x="1328" y="1259"/>
                  </a:cubicBezTo>
                  <a:cubicBezTo>
                    <a:pt x="1493" y="918"/>
                    <a:pt x="1348" y="571"/>
                    <a:pt x="1160" y="275"/>
                  </a:cubicBezTo>
                  <a:cubicBezTo>
                    <a:pt x="1118" y="206"/>
                    <a:pt x="1053" y="153"/>
                    <a:pt x="977" y="128"/>
                  </a:cubicBezTo>
                  <a:cubicBezTo>
                    <a:pt x="970" y="119"/>
                    <a:pt x="962" y="109"/>
                    <a:pt x="954" y="101"/>
                  </a:cubicBezTo>
                  <a:cubicBezTo>
                    <a:pt x="884" y="31"/>
                    <a:pt x="802" y="1"/>
                    <a:pt x="719"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5676;p79">
              <a:extLst>
                <a:ext uri="{FF2B5EF4-FFF2-40B4-BE49-F238E27FC236}">
                  <a16:creationId xmlns:a16="http://schemas.microsoft.com/office/drawing/2014/main" id="{F30D6EB6-CE15-39C2-8399-DEC7ECC2C581}"/>
                </a:ext>
              </a:extLst>
            </p:cNvPr>
            <p:cNvSpPr/>
            <p:nvPr/>
          </p:nvSpPr>
          <p:spPr>
            <a:xfrm>
              <a:off x="5905075" y="4475600"/>
              <a:ext cx="69175" cy="72400"/>
            </a:xfrm>
            <a:custGeom>
              <a:avLst/>
              <a:gdLst/>
              <a:ahLst/>
              <a:cxnLst/>
              <a:rect l="l" t="t" r="r" b="b"/>
              <a:pathLst>
                <a:path w="2767" h="2896" extrusionOk="0">
                  <a:moveTo>
                    <a:pt x="1558" y="1"/>
                  </a:moveTo>
                  <a:cubicBezTo>
                    <a:pt x="1550" y="1"/>
                    <a:pt x="1543" y="1"/>
                    <a:pt x="1535" y="1"/>
                  </a:cubicBezTo>
                  <a:cubicBezTo>
                    <a:pt x="1" y="81"/>
                    <a:pt x="331" y="2896"/>
                    <a:pt x="1717" y="2896"/>
                  </a:cubicBezTo>
                  <a:cubicBezTo>
                    <a:pt x="1725" y="2896"/>
                    <a:pt x="1733" y="2895"/>
                    <a:pt x="1740" y="2895"/>
                  </a:cubicBezTo>
                  <a:cubicBezTo>
                    <a:pt x="2458" y="2880"/>
                    <a:pt x="2735" y="1973"/>
                    <a:pt x="2751" y="1385"/>
                  </a:cubicBezTo>
                  <a:cubicBezTo>
                    <a:pt x="2767" y="713"/>
                    <a:pt x="2352" y="124"/>
                    <a:pt x="1685" y="24"/>
                  </a:cubicBezTo>
                  <a:cubicBezTo>
                    <a:pt x="1644" y="9"/>
                    <a:pt x="1601" y="1"/>
                    <a:pt x="1558"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5677;p79">
              <a:extLst>
                <a:ext uri="{FF2B5EF4-FFF2-40B4-BE49-F238E27FC236}">
                  <a16:creationId xmlns:a16="http://schemas.microsoft.com/office/drawing/2014/main" id="{7F80197B-9882-10FA-41B2-A0613E2061E0}"/>
                </a:ext>
              </a:extLst>
            </p:cNvPr>
            <p:cNvSpPr/>
            <p:nvPr/>
          </p:nvSpPr>
          <p:spPr>
            <a:xfrm>
              <a:off x="5192950" y="4305800"/>
              <a:ext cx="96075" cy="86425"/>
            </a:xfrm>
            <a:custGeom>
              <a:avLst/>
              <a:gdLst/>
              <a:ahLst/>
              <a:cxnLst/>
              <a:rect l="l" t="t" r="r" b="b"/>
              <a:pathLst>
                <a:path w="3843" h="3457" extrusionOk="0">
                  <a:moveTo>
                    <a:pt x="2016" y="1"/>
                  </a:moveTo>
                  <a:cubicBezTo>
                    <a:pt x="1904" y="1"/>
                    <a:pt x="1816" y="59"/>
                    <a:pt x="1760" y="142"/>
                  </a:cubicBezTo>
                  <a:cubicBezTo>
                    <a:pt x="1690" y="84"/>
                    <a:pt x="1601" y="47"/>
                    <a:pt x="1508" y="47"/>
                  </a:cubicBezTo>
                  <a:cubicBezTo>
                    <a:pt x="1430" y="47"/>
                    <a:pt x="1349" y="73"/>
                    <a:pt x="1276" y="134"/>
                  </a:cubicBezTo>
                  <a:cubicBezTo>
                    <a:pt x="691" y="618"/>
                    <a:pt x="212" y="1329"/>
                    <a:pt x="102" y="2091"/>
                  </a:cubicBezTo>
                  <a:cubicBezTo>
                    <a:pt x="1" y="2786"/>
                    <a:pt x="382" y="3457"/>
                    <a:pt x="1094" y="3457"/>
                  </a:cubicBezTo>
                  <a:cubicBezTo>
                    <a:pt x="1155" y="3457"/>
                    <a:pt x="1219" y="3452"/>
                    <a:pt x="1285" y="3441"/>
                  </a:cubicBezTo>
                  <a:cubicBezTo>
                    <a:pt x="2609" y="3233"/>
                    <a:pt x="3843" y="551"/>
                    <a:pt x="2126" y="18"/>
                  </a:cubicBezTo>
                  <a:cubicBezTo>
                    <a:pt x="2088" y="6"/>
                    <a:pt x="2051" y="1"/>
                    <a:pt x="2016"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5678;p79">
              <a:extLst>
                <a:ext uri="{FF2B5EF4-FFF2-40B4-BE49-F238E27FC236}">
                  <a16:creationId xmlns:a16="http://schemas.microsoft.com/office/drawing/2014/main" id="{BCC61154-8CAD-1A30-D86A-18695A926997}"/>
                </a:ext>
              </a:extLst>
            </p:cNvPr>
            <p:cNvSpPr/>
            <p:nvPr/>
          </p:nvSpPr>
          <p:spPr>
            <a:xfrm>
              <a:off x="5152075" y="4397975"/>
              <a:ext cx="55575" cy="57250"/>
            </a:xfrm>
            <a:custGeom>
              <a:avLst/>
              <a:gdLst/>
              <a:ahLst/>
              <a:cxnLst/>
              <a:rect l="l" t="t" r="r" b="b"/>
              <a:pathLst>
                <a:path w="2223" h="2290" extrusionOk="0">
                  <a:moveTo>
                    <a:pt x="1349" y="0"/>
                  </a:moveTo>
                  <a:cubicBezTo>
                    <a:pt x="1193" y="0"/>
                    <a:pt x="1078" y="102"/>
                    <a:pt x="1026" y="229"/>
                  </a:cubicBezTo>
                  <a:cubicBezTo>
                    <a:pt x="997" y="220"/>
                    <a:pt x="967" y="215"/>
                    <a:pt x="936" y="215"/>
                  </a:cubicBezTo>
                  <a:cubicBezTo>
                    <a:pt x="857" y="215"/>
                    <a:pt x="774" y="247"/>
                    <a:pt x="701" y="320"/>
                  </a:cubicBezTo>
                  <a:cubicBezTo>
                    <a:pt x="345" y="684"/>
                    <a:pt x="1" y="1132"/>
                    <a:pt x="144" y="1671"/>
                  </a:cubicBezTo>
                  <a:cubicBezTo>
                    <a:pt x="247" y="2064"/>
                    <a:pt x="569" y="2289"/>
                    <a:pt x="931" y="2289"/>
                  </a:cubicBezTo>
                  <a:cubicBezTo>
                    <a:pt x="1043" y="2289"/>
                    <a:pt x="1159" y="2267"/>
                    <a:pt x="1273" y="2222"/>
                  </a:cubicBezTo>
                  <a:cubicBezTo>
                    <a:pt x="1745" y="2037"/>
                    <a:pt x="2156" y="1581"/>
                    <a:pt x="2191" y="1061"/>
                  </a:cubicBezTo>
                  <a:cubicBezTo>
                    <a:pt x="2222" y="583"/>
                    <a:pt x="1908" y="118"/>
                    <a:pt x="1436" y="10"/>
                  </a:cubicBezTo>
                  <a:cubicBezTo>
                    <a:pt x="1406" y="4"/>
                    <a:pt x="1377" y="0"/>
                    <a:pt x="1349"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5679;p79">
              <a:extLst>
                <a:ext uri="{FF2B5EF4-FFF2-40B4-BE49-F238E27FC236}">
                  <a16:creationId xmlns:a16="http://schemas.microsoft.com/office/drawing/2014/main" id="{52A17121-E0A5-B737-41AA-61F9C832E0F6}"/>
                </a:ext>
              </a:extLst>
            </p:cNvPr>
            <p:cNvSpPr/>
            <p:nvPr/>
          </p:nvSpPr>
          <p:spPr>
            <a:xfrm>
              <a:off x="5210375" y="4419650"/>
              <a:ext cx="47900" cy="46325"/>
            </a:xfrm>
            <a:custGeom>
              <a:avLst/>
              <a:gdLst/>
              <a:ahLst/>
              <a:cxnLst/>
              <a:rect l="l" t="t" r="r" b="b"/>
              <a:pathLst>
                <a:path w="1916" h="1853" extrusionOk="0">
                  <a:moveTo>
                    <a:pt x="1072" y="1"/>
                  </a:moveTo>
                  <a:cubicBezTo>
                    <a:pt x="1044" y="1"/>
                    <a:pt x="1014" y="4"/>
                    <a:pt x="984" y="11"/>
                  </a:cubicBezTo>
                  <a:cubicBezTo>
                    <a:pt x="587" y="100"/>
                    <a:pt x="271" y="397"/>
                    <a:pt x="136" y="778"/>
                  </a:cubicBezTo>
                  <a:cubicBezTo>
                    <a:pt x="0" y="1164"/>
                    <a:pt x="99" y="1706"/>
                    <a:pt x="548" y="1828"/>
                  </a:cubicBezTo>
                  <a:cubicBezTo>
                    <a:pt x="610" y="1844"/>
                    <a:pt x="673" y="1852"/>
                    <a:pt x="735" y="1852"/>
                  </a:cubicBezTo>
                  <a:cubicBezTo>
                    <a:pt x="1071" y="1852"/>
                    <a:pt x="1402" y="1629"/>
                    <a:pt x="1596" y="1371"/>
                  </a:cubicBezTo>
                  <a:cubicBezTo>
                    <a:pt x="1831" y="1057"/>
                    <a:pt x="1915" y="647"/>
                    <a:pt x="1795" y="272"/>
                  </a:cubicBezTo>
                  <a:cubicBezTo>
                    <a:pt x="1740" y="101"/>
                    <a:pt x="1600" y="27"/>
                    <a:pt x="1459" y="27"/>
                  </a:cubicBezTo>
                  <a:cubicBezTo>
                    <a:pt x="1395" y="27"/>
                    <a:pt x="1331" y="42"/>
                    <a:pt x="1275" y="70"/>
                  </a:cubicBezTo>
                  <a:cubicBezTo>
                    <a:pt x="1220" y="27"/>
                    <a:pt x="1151" y="1"/>
                    <a:pt x="1072"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5680;p79">
              <a:extLst>
                <a:ext uri="{FF2B5EF4-FFF2-40B4-BE49-F238E27FC236}">
                  <a16:creationId xmlns:a16="http://schemas.microsoft.com/office/drawing/2014/main" id="{DAE57F56-ACE0-D888-9B4A-25CD605BBCF6}"/>
                </a:ext>
              </a:extLst>
            </p:cNvPr>
            <p:cNvSpPr/>
            <p:nvPr/>
          </p:nvSpPr>
          <p:spPr>
            <a:xfrm>
              <a:off x="5145275" y="4499900"/>
              <a:ext cx="45625" cy="49625"/>
            </a:xfrm>
            <a:custGeom>
              <a:avLst/>
              <a:gdLst/>
              <a:ahLst/>
              <a:cxnLst/>
              <a:rect l="l" t="t" r="r" b="b"/>
              <a:pathLst>
                <a:path w="1825" h="1985" extrusionOk="0">
                  <a:moveTo>
                    <a:pt x="1007" y="0"/>
                  </a:moveTo>
                  <a:cubicBezTo>
                    <a:pt x="945" y="0"/>
                    <a:pt x="881" y="9"/>
                    <a:pt x="817" y="28"/>
                  </a:cubicBezTo>
                  <a:cubicBezTo>
                    <a:pt x="692" y="64"/>
                    <a:pt x="619" y="146"/>
                    <a:pt x="587" y="241"/>
                  </a:cubicBezTo>
                  <a:cubicBezTo>
                    <a:pt x="378" y="243"/>
                    <a:pt x="259" y="405"/>
                    <a:pt x="236" y="594"/>
                  </a:cubicBezTo>
                  <a:cubicBezTo>
                    <a:pt x="193" y="956"/>
                    <a:pt x="0" y="1542"/>
                    <a:pt x="297" y="1836"/>
                  </a:cubicBezTo>
                  <a:cubicBezTo>
                    <a:pt x="403" y="1942"/>
                    <a:pt x="527" y="1985"/>
                    <a:pt x="655" y="1985"/>
                  </a:cubicBezTo>
                  <a:cubicBezTo>
                    <a:pt x="889" y="1985"/>
                    <a:pt x="1135" y="1841"/>
                    <a:pt x="1297" y="1679"/>
                  </a:cubicBezTo>
                  <a:cubicBezTo>
                    <a:pt x="1573" y="1404"/>
                    <a:pt x="1825" y="1013"/>
                    <a:pt x="1727" y="607"/>
                  </a:cubicBezTo>
                  <a:cubicBezTo>
                    <a:pt x="1646" y="265"/>
                    <a:pt x="1347" y="0"/>
                    <a:pt x="100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5681;p79">
              <a:extLst>
                <a:ext uri="{FF2B5EF4-FFF2-40B4-BE49-F238E27FC236}">
                  <a16:creationId xmlns:a16="http://schemas.microsoft.com/office/drawing/2014/main" id="{719FB458-27E8-F595-C5C3-DB54233027E4}"/>
                </a:ext>
              </a:extLst>
            </p:cNvPr>
            <p:cNvSpPr/>
            <p:nvPr/>
          </p:nvSpPr>
          <p:spPr>
            <a:xfrm>
              <a:off x="5288250" y="4258125"/>
              <a:ext cx="100100" cy="104900"/>
            </a:xfrm>
            <a:custGeom>
              <a:avLst/>
              <a:gdLst/>
              <a:ahLst/>
              <a:cxnLst/>
              <a:rect l="l" t="t" r="r" b="b"/>
              <a:pathLst>
                <a:path w="4004" h="4196" extrusionOk="0">
                  <a:moveTo>
                    <a:pt x="2253" y="1"/>
                  </a:moveTo>
                  <a:cubicBezTo>
                    <a:pt x="1891" y="1"/>
                    <a:pt x="1542" y="155"/>
                    <a:pt x="1328" y="503"/>
                  </a:cubicBezTo>
                  <a:cubicBezTo>
                    <a:pt x="510" y="982"/>
                    <a:pt x="1" y="2079"/>
                    <a:pt x="139" y="2992"/>
                  </a:cubicBezTo>
                  <a:cubicBezTo>
                    <a:pt x="212" y="3478"/>
                    <a:pt x="515" y="3946"/>
                    <a:pt x="988" y="4122"/>
                  </a:cubicBezTo>
                  <a:cubicBezTo>
                    <a:pt x="1125" y="4173"/>
                    <a:pt x="1261" y="4196"/>
                    <a:pt x="1396" y="4196"/>
                  </a:cubicBezTo>
                  <a:cubicBezTo>
                    <a:pt x="1814" y="4196"/>
                    <a:pt x="2211" y="3975"/>
                    <a:pt x="2532" y="3693"/>
                  </a:cubicBezTo>
                  <a:cubicBezTo>
                    <a:pt x="3316" y="3000"/>
                    <a:pt x="4004" y="1796"/>
                    <a:pt x="3494" y="757"/>
                  </a:cubicBezTo>
                  <a:cubicBezTo>
                    <a:pt x="3264" y="287"/>
                    <a:pt x="2747" y="1"/>
                    <a:pt x="225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5682;p79">
              <a:extLst>
                <a:ext uri="{FF2B5EF4-FFF2-40B4-BE49-F238E27FC236}">
                  <a16:creationId xmlns:a16="http://schemas.microsoft.com/office/drawing/2014/main" id="{854890E1-9A00-2E44-3FA8-7C2F3CFB476B}"/>
                </a:ext>
              </a:extLst>
            </p:cNvPr>
            <p:cNvSpPr/>
            <p:nvPr/>
          </p:nvSpPr>
          <p:spPr>
            <a:xfrm>
              <a:off x="5275500" y="4231525"/>
              <a:ext cx="42625" cy="37625"/>
            </a:xfrm>
            <a:custGeom>
              <a:avLst/>
              <a:gdLst/>
              <a:ahLst/>
              <a:cxnLst/>
              <a:rect l="l" t="t" r="r" b="b"/>
              <a:pathLst>
                <a:path w="1705" h="1505" extrusionOk="0">
                  <a:moveTo>
                    <a:pt x="723" y="0"/>
                  </a:moveTo>
                  <a:cubicBezTo>
                    <a:pt x="569" y="0"/>
                    <a:pt x="407" y="100"/>
                    <a:pt x="375" y="259"/>
                  </a:cubicBezTo>
                  <a:cubicBezTo>
                    <a:pt x="375" y="261"/>
                    <a:pt x="375" y="262"/>
                    <a:pt x="374" y="263"/>
                  </a:cubicBezTo>
                  <a:cubicBezTo>
                    <a:pt x="358" y="280"/>
                    <a:pt x="341" y="298"/>
                    <a:pt x="325" y="312"/>
                  </a:cubicBezTo>
                  <a:cubicBezTo>
                    <a:pt x="283" y="350"/>
                    <a:pt x="237" y="384"/>
                    <a:pt x="198" y="425"/>
                  </a:cubicBezTo>
                  <a:cubicBezTo>
                    <a:pt x="82" y="544"/>
                    <a:pt x="0" y="702"/>
                    <a:pt x="4" y="871"/>
                  </a:cubicBezTo>
                  <a:cubicBezTo>
                    <a:pt x="9" y="1231"/>
                    <a:pt x="357" y="1500"/>
                    <a:pt x="698" y="1504"/>
                  </a:cubicBezTo>
                  <a:cubicBezTo>
                    <a:pt x="701" y="1505"/>
                    <a:pt x="705" y="1505"/>
                    <a:pt x="709" y="1505"/>
                  </a:cubicBezTo>
                  <a:cubicBezTo>
                    <a:pt x="1067" y="1505"/>
                    <a:pt x="1333" y="1235"/>
                    <a:pt x="1515" y="954"/>
                  </a:cubicBezTo>
                  <a:cubicBezTo>
                    <a:pt x="1622" y="789"/>
                    <a:pt x="1704" y="615"/>
                    <a:pt x="1603" y="421"/>
                  </a:cubicBezTo>
                  <a:cubicBezTo>
                    <a:pt x="1520" y="259"/>
                    <a:pt x="1377" y="184"/>
                    <a:pt x="1211" y="184"/>
                  </a:cubicBezTo>
                  <a:cubicBezTo>
                    <a:pt x="1175" y="184"/>
                    <a:pt x="1139" y="187"/>
                    <a:pt x="1102" y="194"/>
                  </a:cubicBezTo>
                  <a:cubicBezTo>
                    <a:pt x="1079" y="198"/>
                    <a:pt x="1057" y="205"/>
                    <a:pt x="1035" y="216"/>
                  </a:cubicBezTo>
                  <a:cubicBezTo>
                    <a:pt x="997" y="116"/>
                    <a:pt x="913" y="41"/>
                    <a:pt x="810" y="12"/>
                  </a:cubicBezTo>
                  <a:cubicBezTo>
                    <a:pt x="782" y="4"/>
                    <a:pt x="753" y="0"/>
                    <a:pt x="723"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5683;p79">
              <a:extLst>
                <a:ext uri="{FF2B5EF4-FFF2-40B4-BE49-F238E27FC236}">
                  <a16:creationId xmlns:a16="http://schemas.microsoft.com/office/drawing/2014/main" id="{9A6CA473-E2A5-1D46-E1A0-1D3EBD313ED0}"/>
                </a:ext>
              </a:extLst>
            </p:cNvPr>
            <p:cNvSpPr/>
            <p:nvPr/>
          </p:nvSpPr>
          <p:spPr>
            <a:xfrm>
              <a:off x="5438150" y="3588250"/>
              <a:ext cx="246325" cy="90475"/>
            </a:xfrm>
            <a:custGeom>
              <a:avLst/>
              <a:gdLst/>
              <a:ahLst/>
              <a:cxnLst/>
              <a:rect l="l" t="t" r="r" b="b"/>
              <a:pathLst>
                <a:path w="9853" h="3619" extrusionOk="0">
                  <a:moveTo>
                    <a:pt x="1619" y="0"/>
                  </a:moveTo>
                  <a:cubicBezTo>
                    <a:pt x="1511" y="0"/>
                    <a:pt x="1403" y="74"/>
                    <a:pt x="1359" y="243"/>
                  </a:cubicBezTo>
                  <a:cubicBezTo>
                    <a:pt x="1185" y="917"/>
                    <a:pt x="891" y="1579"/>
                    <a:pt x="319" y="1740"/>
                  </a:cubicBezTo>
                  <a:cubicBezTo>
                    <a:pt x="1" y="1829"/>
                    <a:pt x="106" y="2430"/>
                    <a:pt x="399" y="2430"/>
                  </a:cubicBezTo>
                  <a:cubicBezTo>
                    <a:pt x="420" y="2430"/>
                    <a:pt x="441" y="2428"/>
                    <a:pt x="463" y="2421"/>
                  </a:cubicBezTo>
                  <a:cubicBezTo>
                    <a:pt x="840" y="2316"/>
                    <a:pt x="1134" y="2049"/>
                    <a:pt x="1362" y="1696"/>
                  </a:cubicBezTo>
                  <a:cubicBezTo>
                    <a:pt x="2093" y="3066"/>
                    <a:pt x="3513" y="3513"/>
                    <a:pt x="4726" y="3604"/>
                  </a:cubicBezTo>
                  <a:cubicBezTo>
                    <a:pt x="4848" y="3614"/>
                    <a:pt x="4970" y="3618"/>
                    <a:pt x="5092" y="3618"/>
                  </a:cubicBezTo>
                  <a:cubicBezTo>
                    <a:pt x="6264" y="3618"/>
                    <a:pt x="7428" y="3189"/>
                    <a:pt x="8347" y="2223"/>
                  </a:cubicBezTo>
                  <a:cubicBezTo>
                    <a:pt x="8591" y="2589"/>
                    <a:pt x="8965" y="2999"/>
                    <a:pt x="9352" y="2999"/>
                  </a:cubicBezTo>
                  <a:cubicBezTo>
                    <a:pt x="9417" y="2999"/>
                    <a:pt x="9483" y="2988"/>
                    <a:pt x="9549" y="2962"/>
                  </a:cubicBezTo>
                  <a:cubicBezTo>
                    <a:pt x="9853" y="2843"/>
                    <a:pt x="9760" y="2264"/>
                    <a:pt x="9487" y="2264"/>
                  </a:cubicBezTo>
                  <a:cubicBezTo>
                    <a:pt x="9461" y="2264"/>
                    <a:pt x="9433" y="2270"/>
                    <a:pt x="9404" y="2281"/>
                  </a:cubicBezTo>
                  <a:cubicBezTo>
                    <a:pt x="9383" y="2289"/>
                    <a:pt x="9360" y="2293"/>
                    <a:pt x="9338" y="2293"/>
                  </a:cubicBezTo>
                  <a:cubicBezTo>
                    <a:pt x="9087" y="2293"/>
                    <a:pt x="8769" y="1806"/>
                    <a:pt x="8646" y="1590"/>
                  </a:cubicBezTo>
                  <a:cubicBezTo>
                    <a:pt x="8454" y="1250"/>
                    <a:pt x="8327" y="846"/>
                    <a:pt x="8290" y="425"/>
                  </a:cubicBezTo>
                  <a:cubicBezTo>
                    <a:pt x="8271" y="201"/>
                    <a:pt x="8124" y="88"/>
                    <a:pt x="7988" y="88"/>
                  </a:cubicBezTo>
                  <a:cubicBezTo>
                    <a:pt x="7853" y="88"/>
                    <a:pt x="7728" y="200"/>
                    <a:pt x="7747" y="425"/>
                  </a:cubicBezTo>
                  <a:cubicBezTo>
                    <a:pt x="7786" y="862"/>
                    <a:pt x="7881" y="1270"/>
                    <a:pt x="8037" y="1643"/>
                  </a:cubicBezTo>
                  <a:cubicBezTo>
                    <a:pt x="7213" y="2545"/>
                    <a:pt x="6142" y="2913"/>
                    <a:pt x="5079" y="2913"/>
                  </a:cubicBezTo>
                  <a:cubicBezTo>
                    <a:pt x="4990" y="2913"/>
                    <a:pt x="4900" y="2910"/>
                    <a:pt x="4811" y="2905"/>
                  </a:cubicBezTo>
                  <a:cubicBezTo>
                    <a:pt x="3749" y="2842"/>
                    <a:pt x="2385" y="2484"/>
                    <a:pt x="1773" y="1228"/>
                  </a:cubicBezTo>
                  <a:cubicBezTo>
                    <a:pt x="1750" y="1176"/>
                    <a:pt x="1712" y="1131"/>
                    <a:pt x="1666" y="1099"/>
                  </a:cubicBezTo>
                  <a:cubicBezTo>
                    <a:pt x="1752" y="881"/>
                    <a:pt x="1824" y="658"/>
                    <a:pt x="1882" y="432"/>
                  </a:cubicBezTo>
                  <a:cubicBezTo>
                    <a:pt x="1949" y="171"/>
                    <a:pt x="1785" y="0"/>
                    <a:pt x="1619"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5684;p79">
              <a:extLst>
                <a:ext uri="{FF2B5EF4-FFF2-40B4-BE49-F238E27FC236}">
                  <a16:creationId xmlns:a16="http://schemas.microsoft.com/office/drawing/2014/main" id="{9889554D-32FC-3020-D1EE-BC62927AA9C0}"/>
                </a:ext>
              </a:extLst>
            </p:cNvPr>
            <p:cNvSpPr/>
            <p:nvPr/>
          </p:nvSpPr>
          <p:spPr>
            <a:xfrm>
              <a:off x="5319275" y="3617600"/>
              <a:ext cx="95350" cy="92425"/>
            </a:xfrm>
            <a:custGeom>
              <a:avLst/>
              <a:gdLst/>
              <a:ahLst/>
              <a:cxnLst/>
              <a:rect l="l" t="t" r="r" b="b"/>
              <a:pathLst>
                <a:path w="3814" h="3697" extrusionOk="0">
                  <a:moveTo>
                    <a:pt x="1836" y="1"/>
                  </a:moveTo>
                  <a:cubicBezTo>
                    <a:pt x="1274" y="1"/>
                    <a:pt x="731" y="248"/>
                    <a:pt x="487" y="766"/>
                  </a:cubicBezTo>
                  <a:cubicBezTo>
                    <a:pt x="242" y="998"/>
                    <a:pt x="91" y="1312"/>
                    <a:pt x="65" y="1650"/>
                  </a:cubicBezTo>
                  <a:cubicBezTo>
                    <a:pt x="1" y="2370"/>
                    <a:pt x="489" y="3039"/>
                    <a:pt x="1069" y="3414"/>
                  </a:cubicBezTo>
                  <a:cubicBezTo>
                    <a:pt x="1348" y="3595"/>
                    <a:pt x="1668" y="3697"/>
                    <a:pt x="1984" y="3697"/>
                  </a:cubicBezTo>
                  <a:cubicBezTo>
                    <a:pt x="2027" y="3697"/>
                    <a:pt x="2069" y="3695"/>
                    <a:pt x="2111" y="3691"/>
                  </a:cubicBezTo>
                  <a:cubicBezTo>
                    <a:pt x="2143" y="3691"/>
                    <a:pt x="2177" y="3691"/>
                    <a:pt x="2212" y="3689"/>
                  </a:cubicBezTo>
                  <a:cubicBezTo>
                    <a:pt x="2901" y="3646"/>
                    <a:pt x="3441" y="3034"/>
                    <a:pt x="3623" y="2406"/>
                  </a:cubicBezTo>
                  <a:cubicBezTo>
                    <a:pt x="3814" y="1753"/>
                    <a:pt x="3634" y="1055"/>
                    <a:pt x="3177" y="558"/>
                  </a:cubicBezTo>
                  <a:cubicBezTo>
                    <a:pt x="2840" y="192"/>
                    <a:pt x="2330" y="1"/>
                    <a:pt x="1836" y="1"/>
                  </a:cubicBezTo>
                  <a:close/>
                </a:path>
              </a:pathLst>
            </a:custGeom>
            <a:solidFill>
              <a:srgbClr val="BF2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5685;p79">
              <a:extLst>
                <a:ext uri="{FF2B5EF4-FFF2-40B4-BE49-F238E27FC236}">
                  <a16:creationId xmlns:a16="http://schemas.microsoft.com/office/drawing/2014/main" id="{8D08065B-CB7F-0E23-BDFF-5ECE06FE80C6}"/>
                </a:ext>
              </a:extLst>
            </p:cNvPr>
            <p:cNvSpPr/>
            <p:nvPr/>
          </p:nvSpPr>
          <p:spPr>
            <a:xfrm>
              <a:off x="5691775" y="3631700"/>
              <a:ext cx="95325" cy="92425"/>
            </a:xfrm>
            <a:custGeom>
              <a:avLst/>
              <a:gdLst/>
              <a:ahLst/>
              <a:cxnLst/>
              <a:rect l="l" t="t" r="r" b="b"/>
              <a:pathLst>
                <a:path w="3813" h="3697" extrusionOk="0">
                  <a:moveTo>
                    <a:pt x="1836" y="1"/>
                  </a:moveTo>
                  <a:cubicBezTo>
                    <a:pt x="1273" y="1"/>
                    <a:pt x="731" y="248"/>
                    <a:pt x="486" y="767"/>
                  </a:cubicBezTo>
                  <a:cubicBezTo>
                    <a:pt x="241" y="999"/>
                    <a:pt x="90" y="1313"/>
                    <a:pt x="63" y="1650"/>
                  </a:cubicBezTo>
                  <a:cubicBezTo>
                    <a:pt x="0" y="2370"/>
                    <a:pt x="487" y="3039"/>
                    <a:pt x="1068" y="3414"/>
                  </a:cubicBezTo>
                  <a:cubicBezTo>
                    <a:pt x="1348" y="3595"/>
                    <a:pt x="1667" y="3697"/>
                    <a:pt x="1983" y="3697"/>
                  </a:cubicBezTo>
                  <a:cubicBezTo>
                    <a:pt x="2026" y="3697"/>
                    <a:pt x="2068" y="3695"/>
                    <a:pt x="2110" y="3691"/>
                  </a:cubicBezTo>
                  <a:cubicBezTo>
                    <a:pt x="2142" y="3691"/>
                    <a:pt x="2176" y="3691"/>
                    <a:pt x="2211" y="3690"/>
                  </a:cubicBezTo>
                  <a:cubicBezTo>
                    <a:pt x="2900" y="3646"/>
                    <a:pt x="3440" y="3034"/>
                    <a:pt x="3622" y="2406"/>
                  </a:cubicBezTo>
                  <a:cubicBezTo>
                    <a:pt x="3813" y="1754"/>
                    <a:pt x="3633" y="1056"/>
                    <a:pt x="3176" y="558"/>
                  </a:cubicBezTo>
                  <a:cubicBezTo>
                    <a:pt x="2840" y="192"/>
                    <a:pt x="2330" y="1"/>
                    <a:pt x="1836" y="1"/>
                  </a:cubicBezTo>
                  <a:close/>
                </a:path>
              </a:pathLst>
            </a:custGeom>
            <a:solidFill>
              <a:srgbClr val="BF2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5686;p79">
              <a:extLst>
                <a:ext uri="{FF2B5EF4-FFF2-40B4-BE49-F238E27FC236}">
                  <a16:creationId xmlns:a16="http://schemas.microsoft.com/office/drawing/2014/main" id="{FACD71EB-31E9-E9EF-951F-C3F2802F2D77}"/>
                </a:ext>
              </a:extLst>
            </p:cNvPr>
            <p:cNvSpPr/>
            <p:nvPr/>
          </p:nvSpPr>
          <p:spPr>
            <a:xfrm>
              <a:off x="5258575" y="4509850"/>
              <a:ext cx="111125" cy="134650"/>
            </a:xfrm>
            <a:custGeom>
              <a:avLst/>
              <a:gdLst/>
              <a:ahLst/>
              <a:cxnLst/>
              <a:rect l="l" t="t" r="r" b="b"/>
              <a:pathLst>
                <a:path w="4445" h="5386" extrusionOk="0">
                  <a:moveTo>
                    <a:pt x="3139" y="0"/>
                  </a:moveTo>
                  <a:cubicBezTo>
                    <a:pt x="2385" y="0"/>
                    <a:pt x="1637" y="277"/>
                    <a:pt x="1083" y="810"/>
                  </a:cubicBezTo>
                  <a:cubicBezTo>
                    <a:pt x="334" y="1530"/>
                    <a:pt x="0" y="2684"/>
                    <a:pt x="281" y="3689"/>
                  </a:cubicBezTo>
                  <a:cubicBezTo>
                    <a:pt x="524" y="4555"/>
                    <a:pt x="1292" y="5385"/>
                    <a:pt x="2241" y="5385"/>
                  </a:cubicBezTo>
                  <a:cubicBezTo>
                    <a:pt x="2274" y="5385"/>
                    <a:pt x="2309" y="5384"/>
                    <a:pt x="2343" y="5382"/>
                  </a:cubicBezTo>
                  <a:cubicBezTo>
                    <a:pt x="3337" y="5321"/>
                    <a:pt x="4160" y="4373"/>
                    <a:pt x="4047" y="3378"/>
                  </a:cubicBezTo>
                  <a:cubicBezTo>
                    <a:pt x="4021" y="3154"/>
                    <a:pt x="3831" y="3041"/>
                    <a:pt x="3654" y="3041"/>
                  </a:cubicBezTo>
                  <a:cubicBezTo>
                    <a:pt x="3478" y="3041"/>
                    <a:pt x="3315" y="3153"/>
                    <a:pt x="3341" y="3378"/>
                  </a:cubicBezTo>
                  <a:cubicBezTo>
                    <a:pt x="3413" y="4013"/>
                    <a:pt x="2919" y="4681"/>
                    <a:pt x="2262" y="4681"/>
                  </a:cubicBezTo>
                  <a:cubicBezTo>
                    <a:pt x="2209" y="4681"/>
                    <a:pt x="2155" y="4677"/>
                    <a:pt x="2099" y="4668"/>
                  </a:cubicBezTo>
                  <a:cubicBezTo>
                    <a:pt x="1420" y="4554"/>
                    <a:pt x="974" y="3839"/>
                    <a:pt x="902" y="3199"/>
                  </a:cubicBezTo>
                  <a:cubicBezTo>
                    <a:pt x="743" y="1803"/>
                    <a:pt x="1875" y="712"/>
                    <a:pt x="3164" y="712"/>
                  </a:cubicBezTo>
                  <a:cubicBezTo>
                    <a:pt x="3394" y="712"/>
                    <a:pt x="3630" y="747"/>
                    <a:pt x="3864" y="821"/>
                  </a:cubicBezTo>
                  <a:cubicBezTo>
                    <a:pt x="3903" y="834"/>
                    <a:pt x="3941" y="840"/>
                    <a:pt x="3976" y="840"/>
                  </a:cubicBezTo>
                  <a:cubicBezTo>
                    <a:pt x="4327" y="840"/>
                    <a:pt x="4445" y="265"/>
                    <a:pt x="4052" y="140"/>
                  </a:cubicBezTo>
                  <a:cubicBezTo>
                    <a:pt x="3755" y="47"/>
                    <a:pt x="3447" y="0"/>
                    <a:pt x="3139"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5687;p79">
              <a:extLst>
                <a:ext uri="{FF2B5EF4-FFF2-40B4-BE49-F238E27FC236}">
                  <a16:creationId xmlns:a16="http://schemas.microsoft.com/office/drawing/2014/main" id="{79ED0E95-5DC2-02AB-9FD9-06C37658A594}"/>
                </a:ext>
              </a:extLst>
            </p:cNvPr>
            <p:cNvSpPr/>
            <p:nvPr/>
          </p:nvSpPr>
          <p:spPr>
            <a:xfrm>
              <a:off x="5204850" y="4111300"/>
              <a:ext cx="160400" cy="178000"/>
            </a:xfrm>
            <a:custGeom>
              <a:avLst/>
              <a:gdLst/>
              <a:ahLst/>
              <a:cxnLst/>
              <a:rect l="l" t="t" r="r" b="b"/>
              <a:pathLst>
                <a:path w="6416" h="7120" extrusionOk="0">
                  <a:moveTo>
                    <a:pt x="5907" y="1"/>
                  </a:moveTo>
                  <a:cubicBezTo>
                    <a:pt x="5827" y="1"/>
                    <a:pt x="5745" y="32"/>
                    <a:pt x="5672" y="107"/>
                  </a:cubicBezTo>
                  <a:cubicBezTo>
                    <a:pt x="3689" y="2139"/>
                    <a:pt x="1857" y="4313"/>
                    <a:pt x="189" y="6609"/>
                  </a:cubicBezTo>
                  <a:cubicBezTo>
                    <a:pt x="0" y="6869"/>
                    <a:pt x="247" y="7120"/>
                    <a:pt x="502" y="7120"/>
                  </a:cubicBezTo>
                  <a:cubicBezTo>
                    <a:pt x="610" y="7120"/>
                    <a:pt x="720" y="7075"/>
                    <a:pt x="799" y="6967"/>
                  </a:cubicBezTo>
                  <a:cubicBezTo>
                    <a:pt x="2433" y="4719"/>
                    <a:pt x="4229" y="2594"/>
                    <a:pt x="6172" y="606"/>
                  </a:cubicBezTo>
                  <a:cubicBezTo>
                    <a:pt x="6416" y="355"/>
                    <a:pt x="6175" y="1"/>
                    <a:pt x="5907"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5688;p79">
              <a:extLst>
                <a:ext uri="{FF2B5EF4-FFF2-40B4-BE49-F238E27FC236}">
                  <a16:creationId xmlns:a16="http://schemas.microsoft.com/office/drawing/2014/main" id="{B0E16CF8-5625-DCFD-0A62-B96D2DB2DCC2}"/>
                </a:ext>
              </a:extLst>
            </p:cNvPr>
            <p:cNvSpPr/>
            <p:nvPr/>
          </p:nvSpPr>
          <p:spPr>
            <a:xfrm>
              <a:off x="4794300" y="4133575"/>
              <a:ext cx="134175" cy="90975"/>
            </a:xfrm>
            <a:custGeom>
              <a:avLst/>
              <a:gdLst/>
              <a:ahLst/>
              <a:cxnLst/>
              <a:rect l="l" t="t" r="r" b="b"/>
              <a:pathLst>
                <a:path w="5367" h="3639" extrusionOk="0">
                  <a:moveTo>
                    <a:pt x="2372" y="0"/>
                  </a:moveTo>
                  <a:cubicBezTo>
                    <a:pt x="731" y="0"/>
                    <a:pt x="0" y="2075"/>
                    <a:pt x="561" y="3407"/>
                  </a:cubicBezTo>
                  <a:cubicBezTo>
                    <a:pt x="630" y="3569"/>
                    <a:pt x="777" y="3639"/>
                    <a:pt x="920" y="3639"/>
                  </a:cubicBezTo>
                  <a:cubicBezTo>
                    <a:pt x="1140" y="3639"/>
                    <a:pt x="1349" y="3472"/>
                    <a:pt x="1243" y="3219"/>
                  </a:cubicBezTo>
                  <a:cubicBezTo>
                    <a:pt x="1015" y="2678"/>
                    <a:pt x="979" y="2071"/>
                    <a:pt x="1247" y="1534"/>
                  </a:cubicBezTo>
                  <a:cubicBezTo>
                    <a:pt x="1461" y="1102"/>
                    <a:pt x="1889" y="714"/>
                    <a:pt x="2395" y="707"/>
                  </a:cubicBezTo>
                  <a:cubicBezTo>
                    <a:pt x="2399" y="707"/>
                    <a:pt x="2404" y="707"/>
                    <a:pt x="2408" y="707"/>
                  </a:cubicBezTo>
                  <a:cubicBezTo>
                    <a:pt x="3349" y="707"/>
                    <a:pt x="4548" y="2064"/>
                    <a:pt x="4139" y="3004"/>
                  </a:cubicBezTo>
                  <a:cubicBezTo>
                    <a:pt x="4016" y="3287"/>
                    <a:pt x="4264" y="3545"/>
                    <a:pt x="4490" y="3545"/>
                  </a:cubicBezTo>
                  <a:cubicBezTo>
                    <a:pt x="4594" y="3545"/>
                    <a:pt x="4693" y="3491"/>
                    <a:pt x="4750" y="3360"/>
                  </a:cubicBezTo>
                  <a:cubicBezTo>
                    <a:pt x="5367" y="1942"/>
                    <a:pt x="3989" y="102"/>
                    <a:pt x="2502" y="5"/>
                  </a:cubicBezTo>
                  <a:cubicBezTo>
                    <a:pt x="2458" y="2"/>
                    <a:pt x="2415" y="0"/>
                    <a:pt x="2372"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5689;p79">
              <a:extLst>
                <a:ext uri="{FF2B5EF4-FFF2-40B4-BE49-F238E27FC236}">
                  <a16:creationId xmlns:a16="http://schemas.microsoft.com/office/drawing/2014/main" id="{E05704A6-D913-394F-3C8E-54798E0FA282}"/>
                </a:ext>
              </a:extLst>
            </p:cNvPr>
            <p:cNvSpPr/>
            <p:nvPr/>
          </p:nvSpPr>
          <p:spPr>
            <a:xfrm>
              <a:off x="6181275" y="4133575"/>
              <a:ext cx="134150" cy="90975"/>
            </a:xfrm>
            <a:custGeom>
              <a:avLst/>
              <a:gdLst/>
              <a:ahLst/>
              <a:cxnLst/>
              <a:rect l="l" t="t" r="r" b="b"/>
              <a:pathLst>
                <a:path w="5366" h="3639" extrusionOk="0">
                  <a:moveTo>
                    <a:pt x="2994" y="0"/>
                  </a:moveTo>
                  <a:cubicBezTo>
                    <a:pt x="2951" y="0"/>
                    <a:pt x="2908" y="2"/>
                    <a:pt x="2864" y="5"/>
                  </a:cubicBezTo>
                  <a:cubicBezTo>
                    <a:pt x="1379" y="102"/>
                    <a:pt x="1" y="1942"/>
                    <a:pt x="618" y="3360"/>
                  </a:cubicBezTo>
                  <a:cubicBezTo>
                    <a:pt x="674" y="3491"/>
                    <a:pt x="773" y="3545"/>
                    <a:pt x="877" y="3545"/>
                  </a:cubicBezTo>
                  <a:cubicBezTo>
                    <a:pt x="1103" y="3545"/>
                    <a:pt x="1350" y="3287"/>
                    <a:pt x="1227" y="3004"/>
                  </a:cubicBezTo>
                  <a:cubicBezTo>
                    <a:pt x="818" y="2064"/>
                    <a:pt x="2018" y="707"/>
                    <a:pt x="2958" y="707"/>
                  </a:cubicBezTo>
                  <a:cubicBezTo>
                    <a:pt x="2962" y="707"/>
                    <a:pt x="2967" y="707"/>
                    <a:pt x="2971" y="707"/>
                  </a:cubicBezTo>
                  <a:cubicBezTo>
                    <a:pt x="3477" y="714"/>
                    <a:pt x="3905" y="1102"/>
                    <a:pt x="4121" y="1534"/>
                  </a:cubicBezTo>
                  <a:cubicBezTo>
                    <a:pt x="4387" y="2071"/>
                    <a:pt x="4351" y="2678"/>
                    <a:pt x="4124" y="3219"/>
                  </a:cubicBezTo>
                  <a:cubicBezTo>
                    <a:pt x="4017" y="3472"/>
                    <a:pt x="4226" y="3639"/>
                    <a:pt x="4446" y="3639"/>
                  </a:cubicBezTo>
                  <a:cubicBezTo>
                    <a:pt x="4589" y="3639"/>
                    <a:pt x="4736" y="3569"/>
                    <a:pt x="4805" y="3407"/>
                  </a:cubicBezTo>
                  <a:cubicBezTo>
                    <a:pt x="5366" y="2075"/>
                    <a:pt x="4635" y="0"/>
                    <a:pt x="2994"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5690;p79">
              <a:extLst>
                <a:ext uri="{FF2B5EF4-FFF2-40B4-BE49-F238E27FC236}">
                  <a16:creationId xmlns:a16="http://schemas.microsoft.com/office/drawing/2014/main" id="{8147DB13-E258-D2E8-1D38-3EE68812C452}"/>
                </a:ext>
              </a:extLst>
            </p:cNvPr>
            <p:cNvSpPr/>
            <p:nvPr/>
          </p:nvSpPr>
          <p:spPr>
            <a:xfrm>
              <a:off x="5727050" y="4503625"/>
              <a:ext cx="119200" cy="128400"/>
            </a:xfrm>
            <a:custGeom>
              <a:avLst/>
              <a:gdLst/>
              <a:ahLst/>
              <a:cxnLst/>
              <a:rect l="l" t="t" r="r" b="b"/>
              <a:pathLst>
                <a:path w="4768" h="5136" extrusionOk="0">
                  <a:moveTo>
                    <a:pt x="1699" y="0"/>
                  </a:moveTo>
                  <a:cubicBezTo>
                    <a:pt x="1249" y="0"/>
                    <a:pt x="792" y="89"/>
                    <a:pt x="365" y="271"/>
                  </a:cubicBezTo>
                  <a:cubicBezTo>
                    <a:pt x="1" y="427"/>
                    <a:pt x="229" y="912"/>
                    <a:pt x="570" y="912"/>
                  </a:cubicBezTo>
                  <a:cubicBezTo>
                    <a:pt x="618" y="912"/>
                    <a:pt x="669" y="902"/>
                    <a:pt x="721" y="880"/>
                  </a:cubicBezTo>
                  <a:cubicBezTo>
                    <a:pt x="1032" y="747"/>
                    <a:pt x="1368" y="682"/>
                    <a:pt x="1702" y="682"/>
                  </a:cubicBezTo>
                  <a:cubicBezTo>
                    <a:pt x="2669" y="682"/>
                    <a:pt x="3617" y="1225"/>
                    <a:pt x="3890" y="2222"/>
                  </a:cubicBezTo>
                  <a:cubicBezTo>
                    <a:pt x="4048" y="2802"/>
                    <a:pt x="3971" y="3483"/>
                    <a:pt x="3575" y="3955"/>
                  </a:cubicBezTo>
                  <a:cubicBezTo>
                    <a:pt x="3349" y="4227"/>
                    <a:pt x="2958" y="4439"/>
                    <a:pt x="2590" y="4439"/>
                  </a:cubicBezTo>
                  <a:cubicBezTo>
                    <a:pt x="2389" y="4439"/>
                    <a:pt x="2195" y="4376"/>
                    <a:pt x="2037" y="4226"/>
                  </a:cubicBezTo>
                  <a:cubicBezTo>
                    <a:pt x="1964" y="4156"/>
                    <a:pt x="1882" y="4127"/>
                    <a:pt x="1802" y="4127"/>
                  </a:cubicBezTo>
                  <a:cubicBezTo>
                    <a:pt x="1526" y="4127"/>
                    <a:pt x="1282" y="4482"/>
                    <a:pt x="1538" y="4725"/>
                  </a:cubicBezTo>
                  <a:cubicBezTo>
                    <a:pt x="1838" y="5010"/>
                    <a:pt x="2211" y="5136"/>
                    <a:pt x="2590" y="5136"/>
                  </a:cubicBezTo>
                  <a:cubicBezTo>
                    <a:pt x="3032" y="5136"/>
                    <a:pt x="3484" y="4965"/>
                    <a:pt x="3840" y="4679"/>
                  </a:cubicBezTo>
                  <a:cubicBezTo>
                    <a:pt x="4529" y="4123"/>
                    <a:pt x="4768" y="3173"/>
                    <a:pt x="4631" y="2325"/>
                  </a:cubicBezTo>
                  <a:cubicBezTo>
                    <a:pt x="4389" y="822"/>
                    <a:pt x="3072" y="0"/>
                    <a:pt x="1699"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5691;p79">
              <a:extLst>
                <a:ext uri="{FF2B5EF4-FFF2-40B4-BE49-F238E27FC236}">
                  <a16:creationId xmlns:a16="http://schemas.microsoft.com/office/drawing/2014/main" id="{99071175-FB13-6DBA-30A0-0E54B3DF4DFA}"/>
                </a:ext>
              </a:extLst>
            </p:cNvPr>
            <p:cNvSpPr/>
            <p:nvPr/>
          </p:nvSpPr>
          <p:spPr>
            <a:xfrm>
              <a:off x="5743150" y="4091650"/>
              <a:ext cx="160500" cy="169600"/>
            </a:xfrm>
            <a:custGeom>
              <a:avLst/>
              <a:gdLst/>
              <a:ahLst/>
              <a:cxnLst/>
              <a:rect l="l" t="t" r="r" b="b"/>
              <a:pathLst>
                <a:path w="6420" h="6784" extrusionOk="0">
                  <a:moveTo>
                    <a:pt x="506" y="0"/>
                  </a:moveTo>
                  <a:cubicBezTo>
                    <a:pt x="248" y="0"/>
                    <a:pt x="1" y="250"/>
                    <a:pt x="195" y="505"/>
                  </a:cubicBezTo>
                  <a:cubicBezTo>
                    <a:pt x="1862" y="2698"/>
                    <a:pt x="3691" y="4762"/>
                    <a:pt x="5668" y="6682"/>
                  </a:cubicBezTo>
                  <a:cubicBezTo>
                    <a:pt x="5741" y="6753"/>
                    <a:pt x="5823" y="6783"/>
                    <a:pt x="5903" y="6783"/>
                  </a:cubicBezTo>
                  <a:cubicBezTo>
                    <a:pt x="6177" y="6783"/>
                    <a:pt x="6420" y="6429"/>
                    <a:pt x="6166" y="6183"/>
                  </a:cubicBezTo>
                  <a:cubicBezTo>
                    <a:pt x="4231" y="4308"/>
                    <a:pt x="2439" y="2292"/>
                    <a:pt x="804" y="149"/>
                  </a:cubicBezTo>
                  <a:cubicBezTo>
                    <a:pt x="724" y="44"/>
                    <a:pt x="614" y="0"/>
                    <a:pt x="506"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5692;p79">
              <a:extLst>
                <a:ext uri="{FF2B5EF4-FFF2-40B4-BE49-F238E27FC236}">
                  <a16:creationId xmlns:a16="http://schemas.microsoft.com/office/drawing/2014/main" id="{B47D6476-C2E0-BB6E-27A2-1A038DF76F37}"/>
                </a:ext>
              </a:extLst>
            </p:cNvPr>
            <p:cNvSpPr/>
            <p:nvPr/>
          </p:nvSpPr>
          <p:spPr>
            <a:xfrm>
              <a:off x="5392100" y="3403232"/>
              <a:ext cx="157223" cy="140184"/>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5693;p79">
              <a:extLst>
                <a:ext uri="{FF2B5EF4-FFF2-40B4-BE49-F238E27FC236}">
                  <a16:creationId xmlns:a16="http://schemas.microsoft.com/office/drawing/2014/main" id="{AA43DC03-67E4-FDE0-1D5B-0A5638479108}"/>
                </a:ext>
              </a:extLst>
            </p:cNvPr>
            <p:cNvSpPr/>
            <p:nvPr/>
          </p:nvSpPr>
          <p:spPr>
            <a:xfrm>
              <a:off x="5423390" y="3434042"/>
              <a:ext cx="101111" cy="90189"/>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5694;p79">
              <a:extLst>
                <a:ext uri="{FF2B5EF4-FFF2-40B4-BE49-F238E27FC236}">
                  <a16:creationId xmlns:a16="http://schemas.microsoft.com/office/drawing/2014/main" id="{B1AC0C6F-7EDD-5FAB-8291-41280C2EE61D}"/>
                </a:ext>
              </a:extLst>
            </p:cNvPr>
            <p:cNvSpPr/>
            <p:nvPr/>
          </p:nvSpPr>
          <p:spPr>
            <a:xfrm>
              <a:off x="5438122" y="3453098"/>
              <a:ext cx="32636" cy="29081"/>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5695;p79">
              <a:extLst>
                <a:ext uri="{FF2B5EF4-FFF2-40B4-BE49-F238E27FC236}">
                  <a16:creationId xmlns:a16="http://schemas.microsoft.com/office/drawing/2014/main" id="{9F9663C3-1FD5-E76B-8218-F3C2136D0821}"/>
                </a:ext>
              </a:extLst>
            </p:cNvPr>
            <p:cNvSpPr/>
            <p:nvPr/>
          </p:nvSpPr>
          <p:spPr>
            <a:xfrm>
              <a:off x="5586886" y="3412968"/>
              <a:ext cx="143643" cy="12811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5696;p79">
              <a:extLst>
                <a:ext uri="{FF2B5EF4-FFF2-40B4-BE49-F238E27FC236}">
                  <a16:creationId xmlns:a16="http://schemas.microsoft.com/office/drawing/2014/main" id="{489B3EA6-71FF-CD88-ACCB-DC4462589A86}"/>
                </a:ext>
              </a:extLst>
            </p:cNvPr>
            <p:cNvSpPr/>
            <p:nvPr/>
          </p:nvSpPr>
          <p:spPr>
            <a:xfrm>
              <a:off x="5612795" y="3438589"/>
              <a:ext cx="92431" cy="82471"/>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5697;p79">
              <a:extLst>
                <a:ext uri="{FF2B5EF4-FFF2-40B4-BE49-F238E27FC236}">
                  <a16:creationId xmlns:a16="http://schemas.microsoft.com/office/drawing/2014/main" id="{AB17A9C7-CBCD-D0ED-3A0C-40DE9E8F89AB}"/>
                </a:ext>
              </a:extLst>
            </p:cNvPr>
            <p:cNvSpPr/>
            <p:nvPr/>
          </p:nvSpPr>
          <p:spPr>
            <a:xfrm>
              <a:off x="5626310" y="3456044"/>
              <a:ext cx="29786" cy="26551"/>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55044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744548" y="669281"/>
            <a:ext cx="7778667" cy="3804938"/>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nvGrpSpPr>
          <p:cNvPr id="3690" name="Google Shape;3690;p60"/>
          <p:cNvGrpSpPr/>
          <p:nvPr/>
        </p:nvGrpSpPr>
        <p:grpSpPr>
          <a:xfrm>
            <a:off x="775981" y="509829"/>
            <a:ext cx="7592037" cy="3944725"/>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A47E4A3-BF5F-18FC-E56D-E62942F71A4C}"/>
              </a:ext>
            </a:extLst>
          </p:cNvPr>
          <p:cNvSpPr txBox="1"/>
          <p:nvPr/>
        </p:nvSpPr>
        <p:spPr>
          <a:xfrm>
            <a:off x="1510019" y="1107348"/>
            <a:ext cx="6417578" cy="3046988"/>
          </a:xfrm>
          <a:prstGeom prst="rect">
            <a:avLst/>
          </a:prstGeom>
          <a:noFill/>
        </p:spPr>
        <p:txBody>
          <a:bodyPr wrap="square" rtlCol="0">
            <a:spAutoFit/>
          </a:bodyPr>
          <a:lstStyle/>
          <a:p>
            <a:r>
              <a:rPr lang="vi-VN" sz="3200" b="0" i="0" dirty="0">
                <a:effectLst/>
                <a:latin typeface="+mj-lt"/>
              </a:rPr>
              <a:t>Sau khi thay từ, hai câu trên không còn </a:t>
            </a:r>
            <a:r>
              <a:rPr lang="vi-VN" sz="3200" b="0" i="0" dirty="0">
                <a:effectLst/>
                <a:latin typeface="Times New Roman" panose="02020603050405020304" pitchFamily="18" charset="0"/>
                <a:ea typeface="Tahoma" panose="020B0604030504040204" pitchFamily="34" charset="0"/>
                <a:cs typeface="Times New Roman" panose="02020603050405020304" pitchFamily="18" charset="0"/>
              </a:rPr>
              <a:t>g</a:t>
            </a:r>
            <a:r>
              <a:rPr lang="en-US" sz="3200" b="0" i="0" dirty="0">
                <a:effectLst/>
                <a:latin typeface="Times New Roman" panose="02020603050405020304" pitchFamily="18" charset="0"/>
                <a:ea typeface="Tahoma" panose="020B0604030504040204" pitchFamily="34" charset="0"/>
                <a:cs typeface="Times New Roman" panose="02020603050405020304" pitchFamily="18" charset="0"/>
              </a:rPr>
              <a:t>ắ</a:t>
            </a:r>
            <a:r>
              <a:rPr lang="vi-VN" sz="3200" b="0" i="0" dirty="0">
                <a:effectLst/>
                <a:latin typeface="Times New Roman" panose="02020603050405020304" pitchFamily="18" charset="0"/>
                <a:ea typeface="Tahoma" panose="020B0604030504040204" pitchFamily="34" charset="0"/>
                <a:cs typeface="Times New Roman" panose="02020603050405020304" pitchFamily="18" charset="0"/>
              </a:rPr>
              <a:t>n</a:t>
            </a:r>
            <a:r>
              <a:rPr lang="vi-VN" sz="3200" b="0" i="0" dirty="0">
                <a:effectLst/>
                <a:latin typeface="+mj-lt"/>
              </a:rPr>
              <a:t> bó với nhau. Mỗi câu nói đến một sự vật khác nhau. Câu thứ nhất nói về </a:t>
            </a:r>
            <a:r>
              <a:rPr lang="vi-VN" sz="3200" b="0" i="0" dirty="0">
                <a:solidFill>
                  <a:srgbClr val="FF0000"/>
                </a:solidFill>
                <a:effectLst/>
                <a:latin typeface="+mj-lt"/>
              </a:rPr>
              <a:t>đền Thượng</a:t>
            </a:r>
            <a:r>
              <a:rPr lang="vi-VN" sz="3200" b="0" i="0" dirty="0">
                <a:effectLst/>
                <a:latin typeface="+mj-lt"/>
              </a:rPr>
              <a:t>, câu thứ hai nói về </a:t>
            </a:r>
            <a:r>
              <a:rPr lang="vi-VN" sz="3200" b="0" i="0" dirty="0">
                <a:solidFill>
                  <a:srgbClr val="0070C0"/>
                </a:solidFill>
                <a:effectLst/>
                <a:latin typeface="+mj-lt"/>
              </a:rPr>
              <a:t>ngôi nhà, ngôi chùa, ngôi trường </a:t>
            </a:r>
            <a:r>
              <a:rPr lang="vi-VN" sz="3200" b="0" i="0" dirty="0">
                <a:solidFill>
                  <a:schemeClr val="tx1">
                    <a:lumMod val="50000"/>
                  </a:schemeClr>
                </a:solidFill>
                <a:effectLst/>
                <a:latin typeface="+mj-lt"/>
              </a:rPr>
              <a:t>hoặc</a:t>
            </a:r>
            <a:r>
              <a:rPr lang="vi-VN" sz="3200" b="0" i="0" dirty="0">
                <a:solidFill>
                  <a:srgbClr val="0070C0"/>
                </a:solidFill>
                <a:effectLst/>
                <a:latin typeface="+mj-lt"/>
              </a:rPr>
              <a:t> lớp học.</a:t>
            </a:r>
            <a:endParaRPr lang="en-US" sz="2400" dirty="0">
              <a:solidFill>
                <a:srgbClr val="0070C0"/>
              </a:solidFill>
              <a:latin typeface="+mj-lt"/>
              <a:ea typeface="Tahoma" panose="020B0604030504040204" pitchFamily="34" charset="0"/>
              <a:cs typeface="Times New Roman" panose="02020603050405020304" pitchFamily="18" charset="0"/>
            </a:endParaRPr>
          </a:p>
        </p:txBody>
      </p:sp>
      <p:sp>
        <p:nvSpPr>
          <p:cNvPr id="9" name="Google Shape;3705;p60">
            <a:extLst>
              <a:ext uri="{FF2B5EF4-FFF2-40B4-BE49-F238E27FC236}">
                <a16:creationId xmlns:a16="http://schemas.microsoft.com/office/drawing/2014/main" id="{200A9D85-9CEC-6B28-44BE-865750195E74}"/>
              </a:ext>
            </a:extLst>
          </p:cNvPr>
          <p:cNvSpPr txBox="1">
            <a:spLocks/>
          </p:cNvSpPr>
          <p:nvPr/>
        </p:nvSpPr>
        <p:spPr>
          <a:xfrm>
            <a:off x="1925637" y="4169678"/>
            <a:ext cx="5292725" cy="645603"/>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1600"/>
              <a:buFont typeface="Quicksand Medium"/>
              <a:buNone/>
              <a:defRPr sz="1800" b="0" i="0" u="none" strike="noStrike" cap="none">
                <a:solidFill>
                  <a:schemeClr val="accent5"/>
                </a:solidFill>
                <a:latin typeface="Quicksand Medium"/>
                <a:ea typeface="Quicksand Medium"/>
                <a:cs typeface="Quicksand Medium"/>
                <a:sym typeface="Quicksand Medium"/>
              </a:defRPr>
            </a:lvl1pPr>
            <a:lvl2pPr marL="914400" marR="0" lvl="1"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2pPr>
            <a:lvl3pPr marL="1371600" marR="0" lvl="2"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3pPr>
            <a:lvl4pPr marL="1828800" marR="0" lvl="3"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4pPr>
            <a:lvl5pPr marL="2286000" marR="0" lvl="4"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5pPr>
            <a:lvl6pPr marL="2743200" marR="0" lvl="5"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6pPr>
            <a:lvl7pPr marL="3200400" marR="0" lvl="6"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7pPr>
            <a:lvl8pPr marL="3657600" marR="0" lvl="7"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8pPr>
            <a:lvl9pPr marL="4114800" marR="0" lvl="8" indent="-317500" algn="ctr" rtl="0">
              <a:lnSpc>
                <a:spcPct val="100000"/>
              </a:lnSpc>
              <a:spcBef>
                <a:spcPts val="0"/>
              </a:spcBef>
              <a:spcAft>
                <a:spcPts val="0"/>
              </a:spcAft>
              <a:buClr>
                <a:schemeClr val="accent5"/>
              </a:buClr>
              <a:buSzPts val="1600"/>
              <a:buFont typeface="Quicksand Medium"/>
              <a:buNone/>
              <a:defRPr sz="1600" b="0" i="0" u="none" strike="noStrike" cap="none">
                <a:solidFill>
                  <a:schemeClr val="accent5"/>
                </a:solidFill>
                <a:latin typeface="Quicksand Medium"/>
                <a:ea typeface="Quicksand Medium"/>
                <a:cs typeface="Quicksand Medium"/>
                <a:sym typeface="Quicksand Medium"/>
              </a:defRPr>
            </a:lvl9pPr>
          </a:lstStyle>
          <a:p>
            <a:pPr marL="0" indent="0"/>
            <a:endParaRPr lang="en-US" sz="2400" b="1" dirty="0">
              <a:solidFill>
                <a:schemeClr val="tx2"/>
              </a:solidFill>
              <a:latin typeface="iCiel Cadena" panose="02000503000000020004" pitchFamily="50" charset="0"/>
            </a:endParaRPr>
          </a:p>
        </p:txBody>
      </p:sp>
      <p:sp>
        <p:nvSpPr>
          <p:cNvPr id="11" name="TextBox 10">
            <a:extLst>
              <a:ext uri="{FF2B5EF4-FFF2-40B4-BE49-F238E27FC236}">
                <a16:creationId xmlns:a16="http://schemas.microsoft.com/office/drawing/2014/main" id="{1DF226CD-224B-FA2B-0398-F8E0BD02E771}"/>
              </a:ext>
            </a:extLst>
          </p:cNvPr>
          <p:cNvSpPr txBox="1"/>
          <p:nvPr/>
        </p:nvSpPr>
        <p:spPr>
          <a:xfrm>
            <a:off x="3682767" y="4186559"/>
            <a:ext cx="1778466" cy="584775"/>
          </a:xfrm>
          <a:prstGeom prst="rect">
            <a:avLst/>
          </a:prstGeom>
          <a:noFill/>
        </p:spPr>
        <p:txBody>
          <a:bodyPr wrap="square">
            <a:spAutoFit/>
          </a:bodyPr>
          <a:lstStyle/>
          <a:p>
            <a:pPr marL="0" indent="0" algn="ctr"/>
            <a:r>
              <a:rPr lang="en-US" sz="3200" b="1" err="1">
                <a:solidFill>
                  <a:schemeClr val="tx2"/>
                </a:solidFill>
                <a:latin typeface="iCiel Cadena" panose="02000503000000020004" pitchFamily="50" charset="0"/>
              </a:rPr>
              <a:t>Bài</a:t>
            </a:r>
            <a:r>
              <a:rPr lang="en-US" sz="3200" b="1">
                <a:solidFill>
                  <a:schemeClr val="tx2"/>
                </a:solidFill>
                <a:latin typeface="iCiel Cadena" panose="02000503000000020004" pitchFamily="50" charset="0"/>
              </a:rPr>
              <a:t> 2</a:t>
            </a:r>
            <a:endParaRPr lang="en-US" sz="3200" b="1" dirty="0">
              <a:solidFill>
                <a:schemeClr val="tx2"/>
              </a:solidFill>
              <a:latin typeface="iCiel Cadena" panose="02000503000000020004" pitchFamily="50" charset="0"/>
            </a:endParaRPr>
          </a:p>
        </p:txBody>
      </p:sp>
      <p:grpSp>
        <p:nvGrpSpPr>
          <p:cNvPr id="2" name="Google Shape;5596;p79">
            <a:extLst>
              <a:ext uri="{FF2B5EF4-FFF2-40B4-BE49-F238E27FC236}">
                <a16:creationId xmlns:a16="http://schemas.microsoft.com/office/drawing/2014/main" id="{B3FE286D-DA29-268F-06ED-CEE229109A02}"/>
              </a:ext>
            </a:extLst>
          </p:cNvPr>
          <p:cNvGrpSpPr/>
          <p:nvPr/>
        </p:nvGrpSpPr>
        <p:grpSpPr>
          <a:xfrm>
            <a:off x="0" y="2413067"/>
            <a:ext cx="1477182" cy="2608107"/>
            <a:chOff x="2675644" y="1720020"/>
            <a:chExt cx="1233658" cy="2178142"/>
          </a:xfrm>
        </p:grpSpPr>
        <p:sp>
          <p:nvSpPr>
            <p:cNvPr id="3" name="Google Shape;5597;p79">
              <a:extLst>
                <a:ext uri="{FF2B5EF4-FFF2-40B4-BE49-F238E27FC236}">
                  <a16:creationId xmlns:a16="http://schemas.microsoft.com/office/drawing/2014/main" id="{69E549FC-813E-FC38-A904-AD1095D2D459}"/>
                </a:ext>
              </a:extLst>
            </p:cNvPr>
            <p:cNvSpPr/>
            <p:nvPr/>
          </p:nvSpPr>
          <p:spPr>
            <a:xfrm>
              <a:off x="3062501" y="3157906"/>
              <a:ext cx="127334" cy="117620"/>
            </a:xfrm>
            <a:custGeom>
              <a:avLst/>
              <a:gdLst/>
              <a:ahLst/>
              <a:cxnLst/>
              <a:rect l="l" t="t" r="r" b="b"/>
              <a:pathLst>
                <a:path w="6292" h="5812" extrusionOk="0">
                  <a:moveTo>
                    <a:pt x="3909" y="0"/>
                  </a:moveTo>
                  <a:cubicBezTo>
                    <a:pt x="0" y="1892"/>
                    <a:pt x="3610" y="5812"/>
                    <a:pt x="3610" y="5812"/>
                  </a:cubicBezTo>
                  <a:cubicBezTo>
                    <a:pt x="3610" y="5812"/>
                    <a:pt x="4708" y="4685"/>
                    <a:pt x="5499" y="2996"/>
                  </a:cubicBezTo>
                  <a:cubicBezTo>
                    <a:pt x="6292" y="1308"/>
                    <a:pt x="3909" y="0"/>
                    <a:pt x="3909" y="0"/>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598;p79">
              <a:extLst>
                <a:ext uri="{FF2B5EF4-FFF2-40B4-BE49-F238E27FC236}">
                  <a16:creationId xmlns:a16="http://schemas.microsoft.com/office/drawing/2014/main" id="{BC27DBF6-A14B-830B-4E37-752C61EF4534}"/>
                </a:ext>
              </a:extLst>
            </p:cNvPr>
            <p:cNvSpPr/>
            <p:nvPr/>
          </p:nvSpPr>
          <p:spPr>
            <a:xfrm>
              <a:off x="3098321" y="3773806"/>
              <a:ext cx="273955" cy="124319"/>
            </a:xfrm>
            <a:custGeom>
              <a:avLst/>
              <a:gdLst/>
              <a:ahLst/>
              <a:cxnLst/>
              <a:rect l="l" t="t" r="r" b="b"/>
              <a:pathLst>
                <a:path w="13537" h="6143" extrusionOk="0">
                  <a:moveTo>
                    <a:pt x="6433" y="0"/>
                  </a:moveTo>
                  <a:cubicBezTo>
                    <a:pt x="3940" y="0"/>
                    <a:pt x="1522" y="391"/>
                    <a:pt x="347" y="613"/>
                  </a:cubicBezTo>
                  <a:cubicBezTo>
                    <a:pt x="77" y="665"/>
                    <a:pt x="0" y="1057"/>
                    <a:pt x="230" y="1218"/>
                  </a:cubicBezTo>
                  <a:cubicBezTo>
                    <a:pt x="5143" y="4668"/>
                    <a:pt x="11585" y="6142"/>
                    <a:pt x="11585" y="6142"/>
                  </a:cubicBezTo>
                  <a:cubicBezTo>
                    <a:pt x="10289" y="3066"/>
                    <a:pt x="13536" y="2355"/>
                    <a:pt x="13536" y="2355"/>
                  </a:cubicBezTo>
                  <a:cubicBezTo>
                    <a:pt x="12224" y="508"/>
                    <a:pt x="9279" y="0"/>
                    <a:pt x="6433" y="0"/>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599;p79">
              <a:extLst>
                <a:ext uri="{FF2B5EF4-FFF2-40B4-BE49-F238E27FC236}">
                  <a16:creationId xmlns:a16="http://schemas.microsoft.com/office/drawing/2014/main" id="{A7F0F39D-A25B-2E90-2D4E-02A4A00534BB}"/>
                </a:ext>
              </a:extLst>
            </p:cNvPr>
            <p:cNvSpPr/>
            <p:nvPr/>
          </p:nvSpPr>
          <p:spPr>
            <a:xfrm>
              <a:off x="3461195" y="2518004"/>
              <a:ext cx="92506" cy="88074"/>
            </a:xfrm>
            <a:custGeom>
              <a:avLst/>
              <a:gdLst/>
              <a:ahLst/>
              <a:cxnLst/>
              <a:rect l="l" t="t" r="r" b="b"/>
              <a:pathLst>
                <a:path w="4571" h="4352" extrusionOk="0">
                  <a:moveTo>
                    <a:pt x="4416" y="1"/>
                  </a:moveTo>
                  <a:cubicBezTo>
                    <a:pt x="4382" y="1"/>
                    <a:pt x="4350" y="16"/>
                    <a:pt x="4333" y="52"/>
                  </a:cubicBezTo>
                  <a:cubicBezTo>
                    <a:pt x="4083" y="562"/>
                    <a:pt x="3826" y="1073"/>
                    <a:pt x="3496" y="1537"/>
                  </a:cubicBezTo>
                  <a:cubicBezTo>
                    <a:pt x="3335" y="1764"/>
                    <a:pt x="3155" y="1977"/>
                    <a:pt x="2958" y="2175"/>
                  </a:cubicBezTo>
                  <a:cubicBezTo>
                    <a:pt x="2831" y="2299"/>
                    <a:pt x="2653" y="2474"/>
                    <a:pt x="2470" y="2474"/>
                  </a:cubicBezTo>
                  <a:cubicBezTo>
                    <a:pt x="2418" y="2474"/>
                    <a:pt x="2365" y="2459"/>
                    <a:pt x="2313" y="2425"/>
                  </a:cubicBezTo>
                  <a:cubicBezTo>
                    <a:pt x="2362" y="2315"/>
                    <a:pt x="2406" y="2202"/>
                    <a:pt x="2444" y="2089"/>
                  </a:cubicBezTo>
                  <a:cubicBezTo>
                    <a:pt x="2475" y="1993"/>
                    <a:pt x="2395" y="1927"/>
                    <a:pt x="2318" y="1927"/>
                  </a:cubicBezTo>
                  <a:cubicBezTo>
                    <a:pt x="2271" y="1927"/>
                    <a:pt x="2225" y="1951"/>
                    <a:pt x="2206" y="2009"/>
                  </a:cubicBezTo>
                  <a:cubicBezTo>
                    <a:pt x="2046" y="2499"/>
                    <a:pt x="1771" y="2944"/>
                    <a:pt x="1404" y="3304"/>
                  </a:cubicBezTo>
                  <a:cubicBezTo>
                    <a:pt x="1030" y="3671"/>
                    <a:pt x="591" y="3911"/>
                    <a:pt x="117" y="4122"/>
                  </a:cubicBezTo>
                  <a:cubicBezTo>
                    <a:pt x="0" y="4174"/>
                    <a:pt x="56" y="4352"/>
                    <a:pt x="171" y="4352"/>
                  </a:cubicBezTo>
                  <a:cubicBezTo>
                    <a:pt x="181" y="4352"/>
                    <a:pt x="190" y="4351"/>
                    <a:pt x="200" y="4348"/>
                  </a:cubicBezTo>
                  <a:cubicBezTo>
                    <a:pt x="732" y="4220"/>
                    <a:pt x="1219" y="3881"/>
                    <a:pt x="1595" y="3491"/>
                  </a:cubicBezTo>
                  <a:cubicBezTo>
                    <a:pt x="1831" y="3243"/>
                    <a:pt x="2032" y="2964"/>
                    <a:pt x="2193" y="2663"/>
                  </a:cubicBezTo>
                  <a:cubicBezTo>
                    <a:pt x="2273" y="2721"/>
                    <a:pt x="2364" y="2746"/>
                    <a:pt x="2458" y="2746"/>
                  </a:cubicBezTo>
                  <a:cubicBezTo>
                    <a:pt x="2604" y="2746"/>
                    <a:pt x="2756" y="2685"/>
                    <a:pt x="2878" y="2597"/>
                  </a:cubicBezTo>
                  <a:cubicBezTo>
                    <a:pt x="3139" y="2408"/>
                    <a:pt x="3356" y="2137"/>
                    <a:pt x="3547" y="1881"/>
                  </a:cubicBezTo>
                  <a:cubicBezTo>
                    <a:pt x="3947" y="1348"/>
                    <a:pt x="4247" y="749"/>
                    <a:pt x="4533" y="149"/>
                  </a:cubicBezTo>
                  <a:cubicBezTo>
                    <a:pt x="4571" y="72"/>
                    <a:pt x="4489" y="1"/>
                    <a:pt x="4416"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00;p79">
              <a:extLst>
                <a:ext uri="{FF2B5EF4-FFF2-40B4-BE49-F238E27FC236}">
                  <a16:creationId xmlns:a16="http://schemas.microsoft.com/office/drawing/2014/main" id="{4FC72E14-24DE-CD40-B64A-9A75B91E55D4}"/>
                </a:ext>
              </a:extLst>
            </p:cNvPr>
            <p:cNvSpPr/>
            <p:nvPr/>
          </p:nvSpPr>
          <p:spPr>
            <a:xfrm>
              <a:off x="3478396" y="1819798"/>
              <a:ext cx="20339" cy="44583"/>
            </a:xfrm>
            <a:custGeom>
              <a:avLst/>
              <a:gdLst/>
              <a:ahLst/>
              <a:cxnLst/>
              <a:rect l="l" t="t" r="r" b="b"/>
              <a:pathLst>
                <a:path w="1005" h="2203" extrusionOk="0">
                  <a:moveTo>
                    <a:pt x="786" y="0"/>
                  </a:moveTo>
                  <a:cubicBezTo>
                    <a:pt x="741" y="0"/>
                    <a:pt x="697" y="22"/>
                    <a:pt x="667" y="74"/>
                  </a:cubicBezTo>
                  <a:cubicBezTo>
                    <a:pt x="490" y="389"/>
                    <a:pt x="342" y="719"/>
                    <a:pt x="226" y="1061"/>
                  </a:cubicBezTo>
                  <a:cubicBezTo>
                    <a:pt x="171" y="1230"/>
                    <a:pt x="125" y="1400"/>
                    <a:pt x="90" y="1574"/>
                  </a:cubicBezTo>
                  <a:cubicBezTo>
                    <a:pt x="53" y="1747"/>
                    <a:pt x="0" y="1936"/>
                    <a:pt x="23" y="2113"/>
                  </a:cubicBezTo>
                  <a:cubicBezTo>
                    <a:pt x="31" y="2175"/>
                    <a:pt x="75" y="2202"/>
                    <a:pt x="123" y="2202"/>
                  </a:cubicBezTo>
                  <a:cubicBezTo>
                    <a:pt x="174" y="2202"/>
                    <a:pt x="228" y="2173"/>
                    <a:pt x="250" y="2125"/>
                  </a:cubicBezTo>
                  <a:cubicBezTo>
                    <a:pt x="314" y="1980"/>
                    <a:pt x="326" y="1801"/>
                    <a:pt x="367" y="1647"/>
                  </a:cubicBezTo>
                  <a:cubicBezTo>
                    <a:pt x="410" y="1482"/>
                    <a:pt x="462" y="1320"/>
                    <a:pt x="518" y="1159"/>
                  </a:cubicBezTo>
                  <a:cubicBezTo>
                    <a:pt x="627" y="842"/>
                    <a:pt x="766" y="538"/>
                    <a:pt x="933" y="248"/>
                  </a:cubicBezTo>
                  <a:cubicBezTo>
                    <a:pt x="1004" y="124"/>
                    <a:pt x="893" y="0"/>
                    <a:pt x="786"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01;p79">
              <a:extLst>
                <a:ext uri="{FF2B5EF4-FFF2-40B4-BE49-F238E27FC236}">
                  <a16:creationId xmlns:a16="http://schemas.microsoft.com/office/drawing/2014/main" id="{DC605FC6-5D46-D6E8-031A-AD8482D8DFC6}"/>
                </a:ext>
              </a:extLst>
            </p:cNvPr>
            <p:cNvSpPr/>
            <p:nvPr/>
          </p:nvSpPr>
          <p:spPr>
            <a:xfrm>
              <a:off x="3487584" y="1843739"/>
              <a:ext cx="13822" cy="37925"/>
            </a:xfrm>
            <a:custGeom>
              <a:avLst/>
              <a:gdLst/>
              <a:ahLst/>
              <a:cxnLst/>
              <a:rect l="l" t="t" r="r" b="b"/>
              <a:pathLst>
                <a:path w="683" h="1874" extrusionOk="0">
                  <a:moveTo>
                    <a:pt x="494" y="0"/>
                  </a:moveTo>
                  <a:cubicBezTo>
                    <a:pt x="438" y="0"/>
                    <a:pt x="383" y="30"/>
                    <a:pt x="361" y="100"/>
                  </a:cubicBezTo>
                  <a:cubicBezTo>
                    <a:pt x="276" y="362"/>
                    <a:pt x="204" y="628"/>
                    <a:pt x="142" y="894"/>
                  </a:cubicBezTo>
                  <a:cubicBezTo>
                    <a:pt x="110" y="1023"/>
                    <a:pt x="84" y="1153"/>
                    <a:pt x="59" y="1283"/>
                  </a:cubicBezTo>
                  <a:cubicBezTo>
                    <a:pt x="31" y="1427"/>
                    <a:pt x="0" y="1572"/>
                    <a:pt x="6" y="1719"/>
                  </a:cubicBezTo>
                  <a:cubicBezTo>
                    <a:pt x="8" y="1792"/>
                    <a:pt x="50" y="1858"/>
                    <a:pt x="126" y="1871"/>
                  </a:cubicBezTo>
                  <a:cubicBezTo>
                    <a:pt x="135" y="1873"/>
                    <a:pt x="145" y="1874"/>
                    <a:pt x="154" y="1874"/>
                  </a:cubicBezTo>
                  <a:cubicBezTo>
                    <a:pt x="216" y="1874"/>
                    <a:pt x="275" y="1836"/>
                    <a:pt x="295" y="1774"/>
                  </a:cubicBezTo>
                  <a:cubicBezTo>
                    <a:pt x="335" y="1643"/>
                    <a:pt x="349" y="1507"/>
                    <a:pt x="370" y="1372"/>
                  </a:cubicBezTo>
                  <a:cubicBezTo>
                    <a:pt x="391" y="1240"/>
                    <a:pt x="414" y="1109"/>
                    <a:pt x="441" y="978"/>
                  </a:cubicBezTo>
                  <a:cubicBezTo>
                    <a:pt x="495" y="714"/>
                    <a:pt x="566" y="453"/>
                    <a:pt x="646" y="195"/>
                  </a:cubicBezTo>
                  <a:cubicBezTo>
                    <a:pt x="682" y="80"/>
                    <a:pt x="586" y="0"/>
                    <a:pt x="494"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5602;p79">
              <a:extLst>
                <a:ext uri="{FF2B5EF4-FFF2-40B4-BE49-F238E27FC236}">
                  <a16:creationId xmlns:a16="http://schemas.microsoft.com/office/drawing/2014/main" id="{E88AECFF-4436-09A3-6101-7E849B26B281}"/>
                </a:ext>
              </a:extLst>
            </p:cNvPr>
            <p:cNvGrpSpPr/>
            <p:nvPr/>
          </p:nvGrpSpPr>
          <p:grpSpPr>
            <a:xfrm>
              <a:off x="2675644" y="1720020"/>
              <a:ext cx="1233658" cy="2178142"/>
              <a:chOff x="1840525" y="1108900"/>
              <a:chExt cx="1523975" cy="2690725"/>
            </a:xfrm>
          </p:grpSpPr>
          <p:sp>
            <p:nvSpPr>
              <p:cNvPr id="12" name="Google Shape;5603;p79">
                <a:extLst>
                  <a:ext uri="{FF2B5EF4-FFF2-40B4-BE49-F238E27FC236}">
                    <a16:creationId xmlns:a16="http://schemas.microsoft.com/office/drawing/2014/main" id="{11396FC8-0138-746B-5E5F-E8EAEE8970E3}"/>
                  </a:ext>
                </a:extLst>
              </p:cNvPr>
              <p:cNvSpPr/>
              <p:nvPr/>
            </p:nvSpPr>
            <p:spPr>
              <a:xfrm>
                <a:off x="2375325" y="2457825"/>
                <a:ext cx="62475" cy="1208300"/>
              </a:xfrm>
              <a:custGeom>
                <a:avLst/>
                <a:gdLst/>
                <a:ahLst/>
                <a:cxnLst/>
                <a:rect l="l" t="t" r="r" b="b"/>
                <a:pathLst>
                  <a:path w="2499" h="48332" fill="none" extrusionOk="0">
                    <a:moveTo>
                      <a:pt x="2498" y="0"/>
                    </a:moveTo>
                    <a:lnTo>
                      <a:pt x="1" y="48332"/>
                    </a:lnTo>
                  </a:path>
                </a:pathLst>
              </a:custGeom>
              <a:noFill/>
              <a:ln w="725" cap="rnd"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04;p79">
                <a:extLst>
                  <a:ext uri="{FF2B5EF4-FFF2-40B4-BE49-F238E27FC236}">
                    <a16:creationId xmlns:a16="http://schemas.microsoft.com/office/drawing/2014/main" id="{BB6601CF-123B-7587-0335-5008F048669C}"/>
                  </a:ext>
                </a:extLst>
              </p:cNvPr>
              <p:cNvSpPr/>
              <p:nvPr/>
            </p:nvSpPr>
            <p:spPr>
              <a:xfrm>
                <a:off x="2346100" y="2457225"/>
                <a:ext cx="124100" cy="1209525"/>
              </a:xfrm>
              <a:custGeom>
                <a:avLst/>
                <a:gdLst/>
                <a:ahLst/>
                <a:cxnLst/>
                <a:rect l="l" t="t" r="r" b="b"/>
                <a:pathLst>
                  <a:path w="4964" h="48381" extrusionOk="0">
                    <a:moveTo>
                      <a:pt x="3196" y="0"/>
                    </a:moveTo>
                    <a:lnTo>
                      <a:pt x="2297" y="17407"/>
                    </a:lnTo>
                    <a:cubicBezTo>
                      <a:pt x="1" y="18888"/>
                      <a:pt x="1265" y="21254"/>
                      <a:pt x="2041" y="22345"/>
                    </a:cubicBezTo>
                    <a:lnTo>
                      <a:pt x="699" y="48332"/>
                    </a:lnTo>
                    <a:lnTo>
                      <a:pt x="1642" y="48380"/>
                    </a:lnTo>
                    <a:lnTo>
                      <a:pt x="2986" y="22367"/>
                    </a:lnTo>
                    <a:cubicBezTo>
                      <a:pt x="3378" y="21875"/>
                      <a:pt x="3935" y="21094"/>
                      <a:pt x="4394" y="20115"/>
                    </a:cubicBezTo>
                    <a:cubicBezTo>
                      <a:pt x="4964" y="18897"/>
                      <a:pt x="3889" y="17883"/>
                      <a:pt x="3243" y="17408"/>
                    </a:cubicBezTo>
                    <a:lnTo>
                      <a:pt x="4139" y="49"/>
                    </a:lnTo>
                    <a:lnTo>
                      <a:pt x="3196" y="0"/>
                    </a:lnTo>
                    <a:close/>
                  </a:path>
                </a:pathLst>
              </a:custGeom>
              <a:solidFill>
                <a:schemeClr val="accent1"/>
              </a:solidFill>
              <a:ln w="16325" cap="flat"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05;p79">
                <a:extLst>
                  <a:ext uri="{FF2B5EF4-FFF2-40B4-BE49-F238E27FC236}">
                    <a16:creationId xmlns:a16="http://schemas.microsoft.com/office/drawing/2014/main" id="{007168FB-5ABA-C0B6-7FC7-06120E3D890E}"/>
                  </a:ext>
                </a:extLst>
              </p:cNvPr>
              <p:cNvSpPr/>
              <p:nvPr/>
            </p:nvSpPr>
            <p:spPr>
              <a:xfrm>
                <a:off x="2362700" y="3646050"/>
                <a:ext cx="338425" cy="153575"/>
              </a:xfrm>
              <a:custGeom>
                <a:avLst/>
                <a:gdLst/>
                <a:ahLst/>
                <a:cxnLst/>
                <a:rect l="l" t="t" r="r" b="b"/>
                <a:pathLst>
                  <a:path w="13537" h="6143" extrusionOk="0">
                    <a:moveTo>
                      <a:pt x="6433" y="0"/>
                    </a:moveTo>
                    <a:cubicBezTo>
                      <a:pt x="3940" y="0"/>
                      <a:pt x="1522" y="391"/>
                      <a:pt x="347" y="613"/>
                    </a:cubicBezTo>
                    <a:cubicBezTo>
                      <a:pt x="77" y="665"/>
                      <a:pt x="0" y="1057"/>
                      <a:pt x="230" y="1218"/>
                    </a:cubicBezTo>
                    <a:cubicBezTo>
                      <a:pt x="5143" y="4668"/>
                      <a:pt x="11585" y="6142"/>
                      <a:pt x="11585" y="6142"/>
                    </a:cubicBezTo>
                    <a:cubicBezTo>
                      <a:pt x="10289" y="3066"/>
                      <a:pt x="13536" y="2355"/>
                      <a:pt x="13536" y="2355"/>
                    </a:cubicBezTo>
                    <a:cubicBezTo>
                      <a:pt x="12224" y="508"/>
                      <a:pt x="9279" y="0"/>
                      <a:pt x="6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606;p79">
                <a:extLst>
                  <a:ext uri="{FF2B5EF4-FFF2-40B4-BE49-F238E27FC236}">
                    <a16:creationId xmlns:a16="http://schemas.microsoft.com/office/drawing/2014/main" id="{7F80C773-3B76-8193-8FF5-FB00B6CFCB47}"/>
                  </a:ext>
                </a:extLst>
              </p:cNvPr>
              <p:cNvSpPr/>
              <p:nvPr/>
            </p:nvSpPr>
            <p:spPr>
              <a:xfrm>
                <a:off x="1840525" y="1108900"/>
                <a:ext cx="1426525" cy="1377900"/>
              </a:xfrm>
              <a:custGeom>
                <a:avLst/>
                <a:gdLst/>
                <a:ahLst/>
                <a:cxnLst/>
                <a:rect l="l" t="t" r="r" b="b"/>
                <a:pathLst>
                  <a:path w="57061" h="55116" extrusionOk="0">
                    <a:moveTo>
                      <a:pt x="45874" y="1"/>
                    </a:moveTo>
                    <a:cubicBezTo>
                      <a:pt x="44711" y="1"/>
                      <a:pt x="43593" y="282"/>
                      <a:pt x="42561" y="944"/>
                    </a:cubicBezTo>
                    <a:cubicBezTo>
                      <a:pt x="42561" y="940"/>
                      <a:pt x="42558" y="940"/>
                      <a:pt x="42558" y="935"/>
                    </a:cubicBezTo>
                    <a:cubicBezTo>
                      <a:pt x="42449" y="1007"/>
                      <a:pt x="42343" y="1082"/>
                      <a:pt x="42234" y="1158"/>
                    </a:cubicBezTo>
                    <a:cubicBezTo>
                      <a:pt x="42230" y="1162"/>
                      <a:pt x="42225" y="1162"/>
                      <a:pt x="42221" y="1166"/>
                    </a:cubicBezTo>
                    <a:cubicBezTo>
                      <a:pt x="41058" y="1983"/>
                      <a:pt x="39803" y="3493"/>
                      <a:pt x="39341" y="4488"/>
                    </a:cubicBezTo>
                    <a:cubicBezTo>
                      <a:pt x="35391" y="12987"/>
                      <a:pt x="39852" y="22984"/>
                      <a:pt x="40211" y="32215"/>
                    </a:cubicBezTo>
                    <a:cubicBezTo>
                      <a:pt x="40243" y="33015"/>
                      <a:pt x="40243" y="33815"/>
                      <a:pt x="40214" y="34610"/>
                    </a:cubicBezTo>
                    <a:cubicBezTo>
                      <a:pt x="38424" y="32937"/>
                      <a:pt x="36366" y="31508"/>
                      <a:pt x="34238" y="30355"/>
                    </a:cubicBezTo>
                    <a:cubicBezTo>
                      <a:pt x="31537" y="28892"/>
                      <a:pt x="28555" y="27917"/>
                      <a:pt x="25465" y="27864"/>
                    </a:cubicBezTo>
                    <a:cubicBezTo>
                      <a:pt x="25361" y="27862"/>
                      <a:pt x="25257" y="27861"/>
                      <a:pt x="25153" y="27861"/>
                    </a:cubicBezTo>
                    <a:cubicBezTo>
                      <a:pt x="18955" y="27861"/>
                      <a:pt x="13258" y="31107"/>
                      <a:pt x="8506" y="34826"/>
                    </a:cubicBezTo>
                    <a:cubicBezTo>
                      <a:pt x="5460" y="37209"/>
                      <a:pt x="2675" y="39891"/>
                      <a:pt x="126" y="42795"/>
                    </a:cubicBezTo>
                    <a:cubicBezTo>
                      <a:pt x="1" y="42936"/>
                      <a:pt x="32" y="43111"/>
                      <a:pt x="128" y="43226"/>
                    </a:cubicBezTo>
                    <a:cubicBezTo>
                      <a:pt x="136" y="43239"/>
                      <a:pt x="147" y="43250"/>
                      <a:pt x="158" y="43261"/>
                    </a:cubicBezTo>
                    <a:cubicBezTo>
                      <a:pt x="200" y="43339"/>
                      <a:pt x="279" y="43401"/>
                      <a:pt x="373" y="43401"/>
                    </a:cubicBezTo>
                    <a:cubicBezTo>
                      <a:pt x="405" y="43401"/>
                      <a:pt x="438" y="43394"/>
                      <a:pt x="473" y="43378"/>
                    </a:cubicBezTo>
                    <a:cubicBezTo>
                      <a:pt x="860" y="43207"/>
                      <a:pt x="1249" y="43048"/>
                      <a:pt x="1643" y="42899"/>
                    </a:cubicBezTo>
                    <a:lnTo>
                      <a:pt x="1643" y="42899"/>
                    </a:lnTo>
                    <a:cubicBezTo>
                      <a:pt x="1629" y="42917"/>
                      <a:pt x="1615" y="42936"/>
                      <a:pt x="1599" y="42953"/>
                    </a:cubicBezTo>
                    <a:cubicBezTo>
                      <a:pt x="1177" y="43500"/>
                      <a:pt x="829" y="44111"/>
                      <a:pt x="608" y="44765"/>
                    </a:cubicBezTo>
                    <a:cubicBezTo>
                      <a:pt x="575" y="44861"/>
                      <a:pt x="596" y="44944"/>
                      <a:pt x="649" y="44999"/>
                    </a:cubicBezTo>
                    <a:cubicBezTo>
                      <a:pt x="698" y="45053"/>
                      <a:pt x="772" y="45083"/>
                      <a:pt x="848" y="45083"/>
                    </a:cubicBezTo>
                    <a:cubicBezTo>
                      <a:pt x="905" y="45083"/>
                      <a:pt x="963" y="45067"/>
                      <a:pt x="1013" y="45030"/>
                    </a:cubicBezTo>
                    <a:cubicBezTo>
                      <a:pt x="1469" y="44692"/>
                      <a:pt x="1952" y="44388"/>
                      <a:pt x="2445" y="44105"/>
                    </a:cubicBezTo>
                    <a:cubicBezTo>
                      <a:pt x="2497" y="44071"/>
                      <a:pt x="2549" y="44040"/>
                      <a:pt x="2605" y="44012"/>
                    </a:cubicBezTo>
                    <a:cubicBezTo>
                      <a:pt x="2722" y="43945"/>
                      <a:pt x="2844" y="43878"/>
                      <a:pt x="2960" y="43820"/>
                    </a:cubicBezTo>
                    <a:cubicBezTo>
                      <a:pt x="2964" y="43812"/>
                      <a:pt x="2971" y="43808"/>
                      <a:pt x="2978" y="43808"/>
                    </a:cubicBezTo>
                    <a:cubicBezTo>
                      <a:pt x="2979" y="43808"/>
                      <a:pt x="2980" y="43808"/>
                      <a:pt x="2980" y="43808"/>
                    </a:cubicBezTo>
                    <a:cubicBezTo>
                      <a:pt x="3040" y="43771"/>
                      <a:pt x="3102" y="43741"/>
                      <a:pt x="3160" y="43708"/>
                    </a:cubicBezTo>
                    <a:lnTo>
                      <a:pt x="3160" y="43708"/>
                    </a:lnTo>
                    <a:cubicBezTo>
                      <a:pt x="3005" y="44041"/>
                      <a:pt x="2846" y="44374"/>
                      <a:pt x="2699" y="44711"/>
                    </a:cubicBezTo>
                    <a:cubicBezTo>
                      <a:pt x="2690" y="44728"/>
                      <a:pt x="2687" y="44745"/>
                      <a:pt x="2687" y="44763"/>
                    </a:cubicBezTo>
                    <a:cubicBezTo>
                      <a:pt x="2678" y="44808"/>
                      <a:pt x="2688" y="44854"/>
                      <a:pt x="2717" y="44890"/>
                    </a:cubicBezTo>
                    <a:cubicBezTo>
                      <a:pt x="2765" y="44950"/>
                      <a:pt x="2836" y="44982"/>
                      <a:pt x="2909" y="44982"/>
                    </a:cubicBezTo>
                    <a:cubicBezTo>
                      <a:pt x="2939" y="44982"/>
                      <a:pt x="2969" y="44977"/>
                      <a:pt x="2998" y="44966"/>
                    </a:cubicBezTo>
                    <a:cubicBezTo>
                      <a:pt x="3671" y="44676"/>
                      <a:pt x="4354" y="44403"/>
                      <a:pt x="5035" y="44121"/>
                    </a:cubicBezTo>
                    <a:cubicBezTo>
                      <a:pt x="5039" y="44129"/>
                      <a:pt x="5045" y="44138"/>
                      <a:pt x="5049" y="44147"/>
                    </a:cubicBezTo>
                    <a:cubicBezTo>
                      <a:pt x="5170" y="44315"/>
                      <a:pt x="5291" y="44480"/>
                      <a:pt x="5417" y="44644"/>
                    </a:cubicBezTo>
                    <a:cubicBezTo>
                      <a:pt x="7346" y="47208"/>
                      <a:pt x="9871" y="49182"/>
                      <a:pt x="12665" y="50731"/>
                    </a:cubicBezTo>
                    <a:cubicBezTo>
                      <a:pt x="12682" y="50743"/>
                      <a:pt x="12700" y="50754"/>
                      <a:pt x="12720" y="50762"/>
                    </a:cubicBezTo>
                    <a:cubicBezTo>
                      <a:pt x="13246" y="51053"/>
                      <a:pt x="13779" y="51328"/>
                      <a:pt x="14321" y="51591"/>
                    </a:cubicBezTo>
                    <a:cubicBezTo>
                      <a:pt x="14324" y="51592"/>
                      <a:pt x="14327" y="51593"/>
                      <a:pt x="14329" y="51596"/>
                    </a:cubicBezTo>
                    <a:cubicBezTo>
                      <a:pt x="16246" y="52519"/>
                      <a:pt x="18253" y="53273"/>
                      <a:pt x="20258" y="53908"/>
                    </a:cubicBezTo>
                    <a:cubicBezTo>
                      <a:pt x="22592" y="54643"/>
                      <a:pt x="24960" y="55115"/>
                      <a:pt x="27350" y="55115"/>
                    </a:cubicBezTo>
                    <a:cubicBezTo>
                      <a:pt x="28625" y="55115"/>
                      <a:pt x="29905" y="54981"/>
                      <a:pt x="31191" y="54680"/>
                    </a:cubicBezTo>
                    <a:cubicBezTo>
                      <a:pt x="34478" y="53904"/>
                      <a:pt x="37494" y="52120"/>
                      <a:pt x="39808" y="49666"/>
                    </a:cubicBezTo>
                    <a:cubicBezTo>
                      <a:pt x="41036" y="48365"/>
                      <a:pt x="42032" y="46849"/>
                      <a:pt x="42790" y="45229"/>
                    </a:cubicBezTo>
                    <a:cubicBezTo>
                      <a:pt x="43146" y="44472"/>
                      <a:pt x="43464" y="43664"/>
                      <a:pt x="43685" y="42835"/>
                    </a:cubicBezTo>
                    <a:cubicBezTo>
                      <a:pt x="45105" y="39243"/>
                      <a:pt x="45511" y="35217"/>
                      <a:pt x="45013" y="31416"/>
                    </a:cubicBezTo>
                    <a:cubicBezTo>
                      <a:pt x="44544" y="27799"/>
                      <a:pt x="43663" y="24246"/>
                      <a:pt x="43135" y="20631"/>
                    </a:cubicBezTo>
                    <a:cubicBezTo>
                      <a:pt x="42611" y="17027"/>
                      <a:pt x="42404" y="12336"/>
                      <a:pt x="43000" y="9659"/>
                    </a:cubicBezTo>
                    <a:cubicBezTo>
                      <a:pt x="43248" y="8548"/>
                      <a:pt x="44276" y="6510"/>
                      <a:pt x="45049" y="5596"/>
                    </a:cubicBezTo>
                    <a:cubicBezTo>
                      <a:pt x="45110" y="5513"/>
                      <a:pt x="45179" y="5440"/>
                      <a:pt x="45244" y="5363"/>
                    </a:cubicBezTo>
                    <a:cubicBezTo>
                      <a:pt x="45516" y="7621"/>
                      <a:pt x="46780" y="9659"/>
                      <a:pt x="48647" y="10973"/>
                    </a:cubicBezTo>
                    <a:cubicBezTo>
                      <a:pt x="49581" y="11624"/>
                      <a:pt x="50618" y="12109"/>
                      <a:pt x="51715" y="12407"/>
                    </a:cubicBezTo>
                    <a:cubicBezTo>
                      <a:pt x="52186" y="12535"/>
                      <a:pt x="52752" y="12642"/>
                      <a:pt x="53309" y="12642"/>
                    </a:cubicBezTo>
                    <a:cubicBezTo>
                      <a:pt x="53943" y="12642"/>
                      <a:pt x="54565" y="12504"/>
                      <a:pt x="55020" y="12102"/>
                    </a:cubicBezTo>
                    <a:cubicBezTo>
                      <a:pt x="55130" y="12096"/>
                      <a:pt x="55238" y="12040"/>
                      <a:pt x="55305" y="11914"/>
                    </a:cubicBezTo>
                    <a:cubicBezTo>
                      <a:pt x="55414" y="11725"/>
                      <a:pt x="55512" y="11529"/>
                      <a:pt x="55595" y="11328"/>
                    </a:cubicBezTo>
                    <a:cubicBezTo>
                      <a:pt x="57060" y="7961"/>
                      <a:pt x="55463" y="3916"/>
                      <a:pt x="52308" y="2114"/>
                    </a:cubicBezTo>
                    <a:cubicBezTo>
                      <a:pt x="50181" y="899"/>
                      <a:pt x="47956" y="1"/>
                      <a:pt x="45874" y="1"/>
                    </a:cubicBezTo>
                    <a:close/>
                  </a:path>
                </a:pathLst>
              </a:custGeom>
              <a:solidFill>
                <a:srgbClr val="F29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607;p79">
                <a:extLst>
                  <a:ext uri="{FF2B5EF4-FFF2-40B4-BE49-F238E27FC236}">
                    <a16:creationId xmlns:a16="http://schemas.microsoft.com/office/drawing/2014/main" id="{A3C4D0F4-EF0D-61B0-22C9-78D14FB81B17}"/>
                  </a:ext>
                </a:extLst>
              </p:cNvPr>
              <p:cNvSpPr/>
              <p:nvPr/>
            </p:nvSpPr>
            <p:spPr>
              <a:xfrm>
                <a:off x="2971650" y="1240950"/>
                <a:ext cx="258800" cy="184025"/>
              </a:xfrm>
              <a:custGeom>
                <a:avLst/>
                <a:gdLst/>
                <a:ahLst/>
                <a:cxnLst/>
                <a:rect l="l" t="t" r="r" b="b"/>
                <a:pathLst>
                  <a:path w="10352" h="7361" extrusionOk="0">
                    <a:moveTo>
                      <a:pt x="130" y="1"/>
                    </a:moveTo>
                    <a:cubicBezTo>
                      <a:pt x="124" y="1"/>
                      <a:pt x="118" y="1"/>
                      <a:pt x="112" y="2"/>
                    </a:cubicBezTo>
                    <a:cubicBezTo>
                      <a:pt x="46" y="7"/>
                      <a:pt x="18" y="41"/>
                      <a:pt x="0" y="81"/>
                    </a:cubicBezTo>
                    <a:cubicBezTo>
                      <a:pt x="272" y="2339"/>
                      <a:pt x="1536" y="4377"/>
                      <a:pt x="3404" y="5691"/>
                    </a:cubicBezTo>
                    <a:cubicBezTo>
                      <a:pt x="4336" y="6341"/>
                      <a:pt x="5373" y="6825"/>
                      <a:pt x="6470" y="7125"/>
                    </a:cubicBezTo>
                    <a:cubicBezTo>
                      <a:pt x="6942" y="7253"/>
                      <a:pt x="7510" y="7360"/>
                      <a:pt x="8068" y="7360"/>
                    </a:cubicBezTo>
                    <a:cubicBezTo>
                      <a:pt x="8701" y="7360"/>
                      <a:pt x="9321" y="7223"/>
                      <a:pt x="9774" y="6822"/>
                    </a:cubicBezTo>
                    <a:cubicBezTo>
                      <a:pt x="9886" y="6812"/>
                      <a:pt x="9992" y="6756"/>
                      <a:pt x="10063" y="6632"/>
                    </a:cubicBezTo>
                    <a:cubicBezTo>
                      <a:pt x="10169" y="6442"/>
                      <a:pt x="10266" y="6246"/>
                      <a:pt x="10351" y="6046"/>
                    </a:cubicBezTo>
                    <a:lnTo>
                      <a:pt x="10351" y="6046"/>
                    </a:lnTo>
                    <a:cubicBezTo>
                      <a:pt x="10098" y="6052"/>
                      <a:pt x="9846" y="6057"/>
                      <a:pt x="9593" y="6057"/>
                    </a:cubicBezTo>
                    <a:cubicBezTo>
                      <a:pt x="9054" y="6057"/>
                      <a:pt x="8517" y="6033"/>
                      <a:pt x="7975" y="5935"/>
                    </a:cubicBezTo>
                    <a:cubicBezTo>
                      <a:pt x="6948" y="5747"/>
                      <a:pt x="5976" y="5380"/>
                      <a:pt x="5066" y="4876"/>
                    </a:cubicBezTo>
                    <a:cubicBezTo>
                      <a:pt x="3111" y="3793"/>
                      <a:pt x="1509" y="2016"/>
                      <a:pt x="337" y="135"/>
                    </a:cubicBezTo>
                    <a:cubicBezTo>
                      <a:pt x="282" y="48"/>
                      <a:pt x="207" y="1"/>
                      <a:pt x="130"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08;p79">
                <a:extLst>
                  <a:ext uri="{FF2B5EF4-FFF2-40B4-BE49-F238E27FC236}">
                    <a16:creationId xmlns:a16="http://schemas.microsoft.com/office/drawing/2014/main" id="{A6E3DA5E-24A5-FA9A-6B49-4368975F8140}"/>
                  </a:ext>
                </a:extLst>
              </p:cNvPr>
              <p:cNvSpPr/>
              <p:nvPr/>
            </p:nvSpPr>
            <p:spPr>
              <a:xfrm>
                <a:off x="3169300" y="1379450"/>
                <a:ext cx="195200" cy="270000"/>
              </a:xfrm>
              <a:custGeom>
                <a:avLst/>
                <a:gdLst/>
                <a:ahLst/>
                <a:cxnLst/>
                <a:rect l="l" t="t" r="r" b="b"/>
                <a:pathLst>
                  <a:path w="7808" h="10800" extrusionOk="0">
                    <a:moveTo>
                      <a:pt x="3413" y="0"/>
                    </a:moveTo>
                    <a:cubicBezTo>
                      <a:pt x="2489" y="0"/>
                      <a:pt x="1509" y="186"/>
                      <a:pt x="637" y="448"/>
                    </a:cubicBezTo>
                    <a:cubicBezTo>
                      <a:pt x="0" y="3173"/>
                      <a:pt x="758" y="5098"/>
                      <a:pt x="3089" y="6652"/>
                    </a:cubicBezTo>
                    <a:cubicBezTo>
                      <a:pt x="3481" y="6916"/>
                      <a:pt x="4124" y="7448"/>
                      <a:pt x="4675" y="7948"/>
                    </a:cubicBezTo>
                    <a:cubicBezTo>
                      <a:pt x="5027" y="8266"/>
                      <a:pt x="5341" y="8571"/>
                      <a:pt x="5537" y="8783"/>
                    </a:cubicBezTo>
                    <a:cubicBezTo>
                      <a:pt x="6063" y="9355"/>
                      <a:pt x="6730" y="10039"/>
                      <a:pt x="6897" y="10799"/>
                    </a:cubicBezTo>
                    <a:cubicBezTo>
                      <a:pt x="7461" y="9469"/>
                      <a:pt x="7808" y="8029"/>
                      <a:pt x="7789" y="6585"/>
                    </a:cubicBezTo>
                    <a:cubicBezTo>
                      <a:pt x="7786" y="6350"/>
                      <a:pt x="7773" y="6114"/>
                      <a:pt x="7749" y="5878"/>
                    </a:cubicBezTo>
                    <a:cubicBezTo>
                      <a:pt x="7579" y="4204"/>
                      <a:pt x="7282" y="1875"/>
                      <a:pt x="6003" y="782"/>
                    </a:cubicBezTo>
                    <a:cubicBezTo>
                      <a:pt x="5340" y="216"/>
                      <a:pt x="4408" y="0"/>
                      <a:pt x="3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09;p79">
                <a:extLst>
                  <a:ext uri="{FF2B5EF4-FFF2-40B4-BE49-F238E27FC236}">
                    <a16:creationId xmlns:a16="http://schemas.microsoft.com/office/drawing/2014/main" id="{530AB1CB-1F8B-CE6A-47F5-2FED6AED4671}"/>
                  </a:ext>
                </a:extLst>
              </p:cNvPr>
              <p:cNvSpPr/>
              <p:nvPr/>
            </p:nvSpPr>
            <p:spPr>
              <a:xfrm>
                <a:off x="3236400" y="1390950"/>
                <a:ext cx="91250" cy="59625"/>
              </a:xfrm>
              <a:custGeom>
                <a:avLst/>
                <a:gdLst/>
                <a:ahLst/>
                <a:cxnLst/>
                <a:rect l="l" t="t" r="r" b="b"/>
                <a:pathLst>
                  <a:path w="3650" h="2385" extrusionOk="0">
                    <a:moveTo>
                      <a:pt x="971" y="1"/>
                    </a:moveTo>
                    <a:cubicBezTo>
                      <a:pt x="748" y="1"/>
                      <a:pt x="524" y="21"/>
                      <a:pt x="307" y="56"/>
                    </a:cubicBezTo>
                    <a:cubicBezTo>
                      <a:pt x="0" y="107"/>
                      <a:pt x="92" y="545"/>
                      <a:pt x="378" y="545"/>
                    </a:cubicBezTo>
                    <a:cubicBezTo>
                      <a:pt x="389" y="545"/>
                      <a:pt x="401" y="544"/>
                      <a:pt x="413" y="542"/>
                    </a:cubicBezTo>
                    <a:cubicBezTo>
                      <a:pt x="485" y="534"/>
                      <a:pt x="556" y="530"/>
                      <a:pt x="627" y="530"/>
                    </a:cubicBezTo>
                    <a:cubicBezTo>
                      <a:pt x="1157" y="530"/>
                      <a:pt x="1656" y="765"/>
                      <a:pt x="2078" y="1084"/>
                    </a:cubicBezTo>
                    <a:cubicBezTo>
                      <a:pt x="2269" y="1229"/>
                      <a:pt x="2455" y="1443"/>
                      <a:pt x="2615" y="1655"/>
                    </a:cubicBezTo>
                    <a:cubicBezTo>
                      <a:pt x="2700" y="1766"/>
                      <a:pt x="2780" y="1865"/>
                      <a:pt x="2850" y="1967"/>
                    </a:cubicBezTo>
                    <a:cubicBezTo>
                      <a:pt x="2936" y="2091"/>
                      <a:pt x="3022" y="2239"/>
                      <a:pt x="3143" y="2337"/>
                    </a:cubicBezTo>
                    <a:cubicBezTo>
                      <a:pt x="3184" y="2370"/>
                      <a:pt x="3235" y="2385"/>
                      <a:pt x="3287" y="2385"/>
                    </a:cubicBezTo>
                    <a:cubicBezTo>
                      <a:pt x="3408" y="2385"/>
                      <a:pt x="3536" y="2306"/>
                      <a:pt x="3565" y="2190"/>
                    </a:cubicBezTo>
                    <a:cubicBezTo>
                      <a:pt x="3649" y="1839"/>
                      <a:pt x="3450" y="1396"/>
                      <a:pt x="3248" y="1115"/>
                    </a:cubicBezTo>
                    <a:cubicBezTo>
                      <a:pt x="3043" y="834"/>
                      <a:pt x="2787" y="595"/>
                      <a:pt x="2494" y="408"/>
                    </a:cubicBezTo>
                    <a:cubicBezTo>
                      <a:pt x="2040" y="116"/>
                      <a:pt x="1506" y="1"/>
                      <a:pt x="9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10;p79">
                <a:extLst>
                  <a:ext uri="{FF2B5EF4-FFF2-40B4-BE49-F238E27FC236}">
                    <a16:creationId xmlns:a16="http://schemas.microsoft.com/office/drawing/2014/main" id="{A10D96C4-EA78-8893-A9C0-1681C07FA008}"/>
                  </a:ext>
                </a:extLst>
              </p:cNvPr>
              <p:cNvSpPr/>
              <p:nvPr/>
            </p:nvSpPr>
            <p:spPr>
              <a:xfrm>
                <a:off x="3216450" y="1422425"/>
                <a:ext cx="148050" cy="227025"/>
              </a:xfrm>
              <a:custGeom>
                <a:avLst/>
                <a:gdLst/>
                <a:ahLst/>
                <a:cxnLst/>
                <a:rect l="l" t="t" r="r" b="b"/>
                <a:pathLst>
                  <a:path w="5922" h="9081" extrusionOk="0">
                    <a:moveTo>
                      <a:pt x="255" y="1"/>
                    </a:moveTo>
                    <a:cubicBezTo>
                      <a:pt x="218" y="1"/>
                      <a:pt x="182" y="19"/>
                      <a:pt x="166" y="63"/>
                    </a:cubicBezTo>
                    <a:cubicBezTo>
                      <a:pt x="39" y="411"/>
                      <a:pt x="0" y="786"/>
                      <a:pt x="57" y="1152"/>
                    </a:cubicBezTo>
                    <a:cubicBezTo>
                      <a:pt x="115" y="1509"/>
                      <a:pt x="319" y="1958"/>
                      <a:pt x="606" y="2194"/>
                    </a:cubicBezTo>
                    <a:cubicBezTo>
                      <a:pt x="607" y="2194"/>
                      <a:pt x="607" y="2195"/>
                      <a:pt x="608" y="2195"/>
                    </a:cubicBezTo>
                    <a:lnTo>
                      <a:pt x="608" y="2195"/>
                    </a:lnTo>
                    <a:cubicBezTo>
                      <a:pt x="887" y="2464"/>
                      <a:pt x="1276" y="2641"/>
                      <a:pt x="1577" y="2870"/>
                    </a:cubicBezTo>
                    <a:cubicBezTo>
                      <a:pt x="2037" y="3224"/>
                      <a:pt x="2434" y="3613"/>
                      <a:pt x="2726" y="4103"/>
                    </a:cubicBezTo>
                    <a:cubicBezTo>
                      <a:pt x="2963" y="4498"/>
                      <a:pt x="3090" y="4949"/>
                      <a:pt x="3097" y="5409"/>
                    </a:cubicBezTo>
                    <a:cubicBezTo>
                      <a:pt x="3102" y="5636"/>
                      <a:pt x="3078" y="5882"/>
                      <a:pt x="2950" y="6075"/>
                    </a:cubicBezTo>
                    <a:cubicBezTo>
                      <a:pt x="2908" y="6139"/>
                      <a:pt x="2853" y="6191"/>
                      <a:pt x="2788" y="6229"/>
                    </a:cubicBezTo>
                    <a:cubicBezTo>
                      <a:pt x="3140" y="6548"/>
                      <a:pt x="3453" y="6852"/>
                      <a:pt x="3649" y="7065"/>
                    </a:cubicBezTo>
                    <a:cubicBezTo>
                      <a:pt x="4176" y="7636"/>
                      <a:pt x="4843" y="8320"/>
                      <a:pt x="5011" y="9080"/>
                    </a:cubicBezTo>
                    <a:cubicBezTo>
                      <a:pt x="5575" y="7750"/>
                      <a:pt x="5922" y="6310"/>
                      <a:pt x="5903" y="4868"/>
                    </a:cubicBezTo>
                    <a:lnTo>
                      <a:pt x="5903" y="4868"/>
                    </a:lnTo>
                    <a:cubicBezTo>
                      <a:pt x="5536" y="5006"/>
                      <a:pt x="5154" y="5080"/>
                      <a:pt x="4766" y="5080"/>
                    </a:cubicBezTo>
                    <a:cubicBezTo>
                      <a:pt x="4603" y="5080"/>
                      <a:pt x="4439" y="5067"/>
                      <a:pt x="4275" y="5040"/>
                    </a:cubicBezTo>
                    <a:cubicBezTo>
                      <a:pt x="3952" y="4987"/>
                      <a:pt x="3634" y="4865"/>
                      <a:pt x="3394" y="4641"/>
                    </a:cubicBezTo>
                    <a:cubicBezTo>
                      <a:pt x="3218" y="4475"/>
                      <a:pt x="3067" y="4284"/>
                      <a:pt x="2948" y="4074"/>
                    </a:cubicBezTo>
                    <a:cubicBezTo>
                      <a:pt x="2809" y="3828"/>
                      <a:pt x="2172" y="3083"/>
                      <a:pt x="1788" y="2779"/>
                    </a:cubicBezTo>
                    <a:cubicBezTo>
                      <a:pt x="1578" y="2607"/>
                      <a:pt x="1354" y="2460"/>
                      <a:pt x="1122" y="2319"/>
                    </a:cubicBezTo>
                    <a:cubicBezTo>
                      <a:pt x="970" y="2227"/>
                      <a:pt x="822" y="2133"/>
                      <a:pt x="703" y="2012"/>
                    </a:cubicBezTo>
                    <a:lnTo>
                      <a:pt x="703" y="2012"/>
                    </a:lnTo>
                    <a:cubicBezTo>
                      <a:pt x="534" y="1729"/>
                      <a:pt x="364" y="1427"/>
                      <a:pt x="293" y="1100"/>
                    </a:cubicBezTo>
                    <a:cubicBezTo>
                      <a:pt x="222" y="773"/>
                      <a:pt x="235" y="440"/>
                      <a:pt x="350" y="124"/>
                    </a:cubicBezTo>
                    <a:cubicBezTo>
                      <a:pt x="376" y="52"/>
                      <a:pt x="315" y="1"/>
                      <a:pt x="255" y="1"/>
                    </a:cubicBezTo>
                    <a:close/>
                  </a:path>
                </a:pathLst>
              </a:custGeom>
              <a:solidFill>
                <a:srgbClr val="2D1C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11;p79">
                <a:extLst>
                  <a:ext uri="{FF2B5EF4-FFF2-40B4-BE49-F238E27FC236}">
                    <a16:creationId xmlns:a16="http://schemas.microsoft.com/office/drawing/2014/main" id="{0BF41471-22B7-A14D-D7B1-AC22534D222C}"/>
                  </a:ext>
                </a:extLst>
              </p:cNvPr>
              <p:cNvSpPr/>
              <p:nvPr/>
            </p:nvSpPr>
            <p:spPr>
              <a:xfrm>
                <a:off x="3169975" y="1393800"/>
                <a:ext cx="193550" cy="255600"/>
              </a:xfrm>
              <a:custGeom>
                <a:avLst/>
                <a:gdLst/>
                <a:ahLst/>
                <a:cxnLst/>
                <a:rect l="l" t="t" r="r" b="b"/>
                <a:pathLst>
                  <a:path w="7742" h="10224" extrusionOk="0">
                    <a:moveTo>
                      <a:pt x="585" y="0"/>
                    </a:moveTo>
                    <a:lnTo>
                      <a:pt x="585" y="0"/>
                    </a:lnTo>
                    <a:cubicBezTo>
                      <a:pt x="0" y="2659"/>
                      <a:pt x="769" y="4549"/>
                      <a:pt x="3061" y="6078"/>
                    </a:cubicBezTo>
                    <a:cubicBezTo>
                      <a:pt x="3705" y="6509"/>
                      <a:pt x="5010" y="7664"/>
                      <a:pt x="5512" y="8212"/>
                    </a:cubicBezTo>
                    <a:cubicBezTo>
                      <a:pt x="6034" y="8783"/>
                      <a:pt x="6704" y="9468"/>
                      <a:pt x="6871" y="10224"/>
                    </a:cubicBezTo>
                    <a:cubicBezTo>
                      <a:pt x="7345" y="9104"/>
                      <a:pt x="7664" y="7905"/>
                      <a:pt x="7741" y="6694"/>
                    </a:cubicBezTo>
                    <a:lnTo>
                      <a:pt x="7741" y="6694"/>
                    </a:lnTo>
                    <a:cubicBezTo>
                      <a:pt x="7650" y="6704"/>
                      <a:pt x="7559" y="6709"/>
                      <a:pt x="7467" y="6709"/>
                    </a:cubicBezTo>
                    <a:cubicBezTo>
                      <a:pt x="7033" y="6709"/>
                      <a:pt x="6596" y="6600"/>
                      <a:pt x="6209" y="6415"/>
                    </a:cubicBezTo>
                    <a:cubicBezTo>
                      <a:pt x="5535" y="6091"/>
                      <a:pt x="5026" y="5566"/>
                      <a:pt x="4542" y="5010"/>
                    </a:cubicBezTo>
                    <a:cubicBezTo>
                      <a:pt x="4025" y="4416"/>
                      <a:pt x="3364" y="4008"/>
                      <a:pt x="2791" y="3474"/>
                    </a:cubicBezTo>
                    <a:cubicBezTo>
                      <a:pt x="1769" y="2523"/>
                      <a:pt x="1025" y="1322"/>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12;p79">
                <a:extLst>
                  <a:ext uri="{FF2B5EF4-FFF2-40B4-BE49-F238E27FC236}">
                    <a16:creationId xmlns:a16="http://schemas.microsoft.com/office/drawing/2014/main" id="{68A8EE14-BE79-3FCD-6D68-8BF55D8096EB}"/>
                  </a:ext>
                </a:extLst>
              </p:cNvPr>
              <p:cNvSpPr/>
              <p:nvPr/>
            </p:nvSpPr>
            <p:spPr>
              <a:xfrm>
                <a:off x="1908450" y="2114275"/>
                <a:ext cx="639400" cy="284425"/>
              </a:xfrm>
              <a:custGeom>
                <a:avLst/>
                <a:gdLst/>
                <a:ahLst/>
                <a:cxnLst/>
                <a:rect l="l" t="t" r="r" b="b"/>
                <a:pathLst>
                  <a:path w="25576" h="11377" extrusionOk="0">
                    <a:moveTo>
                      <a:pt x="2625" y="0"/>
                    </a:moveTo>
                    <a:cubicBezTo>
                      <a:pt x="2600" y="0"/>
                      <a:pt x="2575" y="12"/>
                      <a:pt x="2558" y="41"/>
                    </a:cubicBezTo>
                    <a:cubicBezTo>
                      <a:pt x="2325" y="421"/>
                      <a:pt x="2163" y="841"/>
                      <a:pt x="2083" y="1279"/>
                    </a:cubicBezTo>
                    <a:cubicBezTo>
                      <a:pt x="2065" y="1383"/>
                      <a:pt x="2053" y="1488"/>
                      <a:pt x="2046" y="1593"/>
                    </a:cubicBezTo>
                    <a:cubicBezTo>
                      <a:pt x="2036" y="1873"/>
                      <a:pt x="2088" y="2152"/>
                      <a:pt x="2262" y="2384"/>
                    </a:cubicBezTo>
                    <a:cubicBezTo>
                      <a:pt x="2531" y="2735"/>
                      <a:pt x="3030" y="2830"/>
                      <a:pt x="3449" y="2831"/>
                    </a:cubicBezTo>
                    <a:cubicBezTo>
                      <a:pt x="3455" y="2831"/>
                      <a:pt x="3461" y="2831"/>
                      <a:pt x="3467" y="2831"/>
                    </a:cubicBezTo>
                    <a:cubicBezTo>
                      <a:pt x="3586" y="2831"/>
                      <a:pt x="3705" y="2821"/>
                      <a:pt x="3823" y="2802"/>
                    </a:cubicBezTo>
                    <a:lnTo>
                      <a:pt x="3823" y="2802"/>
                    </a:lnTo>
                    <a:cubicBezTo>
                      <a:pt x="3277" y="3078"/>
                      <a:pt x="2731" y="3354"/>
                      <a:pt x="2189" y="3635"/>
                    </a:cubicBezTo>
                    <a:cubicBezTo>
                      <a:pt x="1855" y="3813"/>
                      <a:pt x="1516" y="3999"/>
                      <a:pt x="1175" y="4172"/>
                    </a:cubicBezTo>
                    <a:cubicBezTo>
                      <a:pt x="784" y="4341"/>
                      <a:pt x="390" y="4508"/>
                      <a:pt x="0" y="4675"/>
                    </a:cubicBezTo>
                    <a:cubicBezTo>
                      <a:pt x="48" y="4734"/>
                      <a:pt x="119" y="4766"/>
                      <a:pt x="193" y="4766"/>
                    </a:cubicBezTo>
                    <a:cubicBezTo>
                      <a:pt x="222" y="4766"/>
                      <a:pt x="252" y="4761"/>
                      <a:pt x="281" y="4751"/>
                    </a:cubicBezTo>
                    <a:cubicBezTo>
                      <a:pt x="954" y="4461"/>
                      <a:pt x="1637" y="4187"/>
                      <a:pt x="2318" y="3906"/>
                    </a:cubicBezTo>
                    <a:cubicBezTo>
                      <a:pt x="2322" y="3914"/>
                      <a:pt x="2327" y="3923"/>
                      <a:pt x="2332" y="3931"/>
                    </a:cubicBezTo>
                    <a:cubicBezTo>
                      <a:pt x="2453" y="4100"/>
                      <a:pt x="2574" y="4265"/>
                      <a:pt x="2700" y="4429"/>
                    </a:cubicBezTo>
                    <a:cubicBezTo>
                      <a:pt x="4629" y="6993"/>
                      <a:pt x="7154" y="8966"/>
                      <a:pt x="9948" y="10516"/>
                    </a:cubicBezTo>
                    <a:cubicBezTo>
                      <a:pt x="9965" y="10528"/>
                      <a:pt x="9983" y="10539"/>
                      <a:pt x="10003" y="10547"/>
                    </a:cubicBezTo>
                    <a:cubicBezTo>
                      <a:pt x="10527" y="10838"/>
                      <a:pt x="11062" y="11113"/>
                      <a:pt x="11604" y="11376"/>
                    </a:cubicBezTo>
                    <a:cubicBezTo>
                      <a:pt x="10961" y="10855"/>
                      <a:pt x="10331" y="10319"/>
                      <a:pt x="9732" y="9749"/>
                    </a:cubicBezTo>
                    <a:cubicBezTo>
                      <a:pt x="8534" y="8614"/>
                      <a:pt x="7424" y="7392"/>
                      <a:pt x="6410" y="6089"/>
                    </a:cubicBezTo>
                    <a:cubicBezTo>
                      <a:pt x="5850" y="5371"/>
                      <a:pt x="5329" y="4621"/>
                      <a:pt x="4837" y="3849"/>
                    </a:cubicBezTo>
                    <a:lnTo>
                      <a:pt x="4837" y="3849"/>
                    </a:lnTo>
                    <a:cubicBezTo>
                      <a:pt x="4952" y="3941"/>
                      <a:pt x="5085" y="4006"/>
                      <a:pt x="5228" y="4040"/>
                    </a:cubicBezTo>
                    <a:cubicBezTo>
                      <a:pt x="5372" y="4073"/>
                      <a:pt x="5522" y="4087"/>
                      <a:pt x="5674" y="4087"/>
                    </a:cubicBezTo>
                    <a:cubicBezTo>
                      <a:pt x="5976" y="4087"/>
                      <a:pt x="6284" y="4031"/>
                      <a:pt x="6561" y="3950"/>
                    </a:cubicBezTo>
                    <a:cubicBezTo>
                      <a:pt x="6764" y="3892"/>
                      <a:pt x="6960" y="3816"/>
                      <a:pt x="7149" y="3721"/>
                    </a:cubicBezTo>
                    <a:cubicBezTo>
                      <a:pt x="7247" y="3674"/>
                      <a:pt x="7341" y="3621"/>
                      <a:pt x="7433" y="3562"/>
                    </a:cubicBezTo>
                    <a:cubicBezTo>
                      <a:pt x="7454" y="3550"/>
                      <a:pt x="7479" y="3535"/>
                      <a:pt x="7504" y="3520"/>
                    </a:cubicBezTo>
                    <a:lnTo>
                      <a:pt x="7504" y="3520"/>
                    </a:lnTo>
                    <a:cubicBezTo>
                      <a:pt x="7473" y="3706"/>
                      <a:pt x="7484" y="3897"/>
                      <a:pt x="7564" y="4079"/>
                    </a:cubicBezTo>
                    <a:cubicBezTo>
                      <a:pt x="7710" y="4399"/>
                      <a:pt x="8035" y="4623"/>
                      <a:pt x="8364" y="4710"/>
                    </a:cubicBezTo>
                    <a:cubicBezTo>
                      <a:pt x="8531" y="4752"/>
                      <a:pt x="8703" y="4770"/>
                      <a:pt x="8875" y="4770"/>
                    </a:cubicBezTo>
                    <a:cubicBezTo>
                      <a:pt x="9114" y="4770"/>
                      <a:pt x="9354" y="4735"/>
                      <a:pt x="9583" y="4683"/>
                    </a:cubicBezTo>
                    <a:cubicBezTo>
                      <a:pt x="9830" y="4627"/>
                      <a:pt x="10069" y="4540"/>
                      <a:pt x="10294" y="4424"/>
                    </a:cubicBezTo>
                    <a:cubicBezTo>
                      <a:pt x="10294" y="4435"/>
                      <a:pt x="10298" y="4448"/>
                      <a:pt x="10297" y="4464"/>
                    </a:cubicBezTo>
                    <a:cubicBezTo>
                      <a:pt x="10299" y="4501"/>
                      <a:pt x="10301" y="4537"/>
                      <a:pt x="10304" y="4570"/>
                    </a:cubicBezTo>
                    <a:cubicBezTo>
                      <a:pt x="10306" y="4601"/>
                      <a:pt x="10312" y="4631"/>
                      <a:pt x="10319" y="4660"/>
                    </a:cubicBezTo>
                    <a:cubicBezTo>
                      <a:pt x="10360" y="4875"/>
                      <a:pt x="10464" y="5073"/>
                      <a:pt x="10614" y="5232"/>
                    </a:cubicBezTo>
                    <a:cubicBezTo>
                      <a:pt x="10892" y="5524"/>
                      <a:pt x="11297" y="5632"/>
                      <a:pt x="11691" y="5632"/>
                    </a:cubicBezTo>
                    <a:cubicBezTo>
                      <a:pt x="11723" y="5632"/>
                      <a:pt x="11755" y="5631"/>
                      <a:pt x="11787" y="5630"/>
                    </a:cubicBezTo>
                    <a:cubicBezTo>
                      <a:pt x="12263" y="5609"/>
                      <a:pt x="12737" y="5479"/>
                      <a:pt x="13179" y="5324"/>
                    </a:cubicBezTo>
                    <a:cubicBezTo>
                      <a:pt x="13394" y="5251"/>
                      <a:pt x="13604" y="5167"/>
                      <a:pt x="13809" y="5072"/>
                    </a:cubicBezTo>
                    <a:cubicBezTo>
                      <a:pt x="13822" y="5065"/>
                      <a:pt x="13838" y="5062"/>
                      <a:pt x="13851" y="5053"/>
                    </a:cubicBezTo>
                    <a:cubicBezTo>
                      <a:pt x="14078" y="5435"/>
                      <a:pt x="14498" y="5644"/>
                      <a:pt x="14941" y="5719"/>
                    </a:cubicBezTo>
                    <a:cubicBezTo>
                      <a:pt x="14956" y="5729"/>
                      <a:pt x="14977" y="5725"/>
                      <a:pt x="14997" y="5731"/>
                    </a:cubicBezTo>
                    <a:cubicBezTo>
                      <a:pt x="15084" y="5744"/>
                      <a:pt x="15172" y="5751"/>
                      <a:pt x="15260" y="5752"/>
                    </a:cubicBezTo>
                    <a:cubicBezTo>
                      <a:pt x="15296" y="5753"/>
                      <a:pt x="15332" y="5753"/>
                      <a:pt x="15368" y="5753"/>
                    </a:cubicBezTo>
                    <a:cubicBezTo>
                      <a:pt x="16191" y="5753"/>
                      <a:pt x="17054" y="5543"/>
                      <a:pt x="17850" y="5354"/>
                    </a:cubicBezTo>
                    <a:cubicBezTo>
                      <a:pt x="19539" y="4958"/>
                      <a:pt x="21170" y="4345"/>
                      <a:pt x="22763" y="3667"/>
                    </a:cubicBezTo>
                    <a:cubicBezTo>
                      <a:pt x="23694" y="3273"/>
                      <a:pt x="24619" y="2862"/>
                      <a:pt x="25516" y="2402"/>
                    </a:cubicBezTo>
                    <a:cubicBezTo>
                      <a:pt x="25554" y="2386"/>
                      <a:pt x="25575" y="2346"/>
                      <a:pt x="25566" y="2307"/>
                    </a:cubicBezTo>
                    <a:cubicBezTo>
                      <a:pt x="25554" y="2264"/>
                      <a:pt x="25515" y="2236"/>
                      <a:pt x="25473" y="2236"/>
                    </a:cubicBezTo>
                    <a:cubicBezTo>
                      <a:pt x="25461" y="2236"/>
                      <a:pt x="25449" y="2238"/>
                      <a:pt x="25437" y="2243"/>
                    </a:cubicBezTo>
                    <a:cubicBezTo>
                      <a:pt x="24923" y="2442"/>
                      <a:pt x="24413" y="2661"/>
                      <a:pt x="23906" y="2877"/>
                    </a:cubicBezTo>
                    <a:cubicBezTo>
                      <a:pt x="23889" y="2855"/>
                      <a:pt x="23861" y="2842"/>
                      <a:pt x="23834" y="2842"/>
                    </a:cubicBezTo>
                    <a:cubicBezTo>
                      <a:pt x="23826" y="2842"/>
                      <a:pt x="23818" y="2843"/>
                      <a:pt x="23811" y="2845"/>
                    </a:cubicBezTo>
                    <a:cubicBezTo>
                      <a:pt x="23055" y="3093"/>
                      <a:pt x="22312" y="3396"/>
                      <a:pt x="21550" y="3624"/>
                    </a:cubicBezTo>
                    <a:cubicBezTo>
                      <a:pt x="21530" y="3631"/>
                      <a:pt x="21514" y="3642"/>
                      <a:pt x="21499" y="3655"/>
                    </a:cubicBezTo>
                    <a:cubicBezTo>
                      <a:pt x="21486" y="3649"/>
                      <a:pt x="21472" y="3645"/>
                      <a:pt x="21460" y="3644"/>
                    </a:cubicBezTo>
                    <a:cubicBezTo>
                      <a:pt x="21457" y="3644"/>
                      <a:pt x="21454" y="3644"/>
                      <a:pt x="21452" y="3644"/>
                    </a:cubicBezTo>
                    <a:cubicBezTo>
                      <a:pt x="21444" y="3644"/>
                      <a:pt x="21437" y="3645"/>
                      <a:pt x="21431" y="3646"/>
                    </a:cubicBezTo>
                    <a:cubicBezTo>
                      <a:pt x="21188" y="3700"/>
                      <a:pt x="20948" y="3784"/>
                      <a:pt x="20713" y="3861"/>
                    </a:cubicBezTo>
                    <a:cubicBezTo>
                      <a:pt x="20709" y="3861"/>
                      <a:pt x="20705" y="3861"/>
                      <a:pt x="20702" y="3861"/>
                    </a:cubicBezTo>
                    <a:cubicBezTo>
                      <a:pt x="20692" y="3861"/>
                      <a:pt x="20682" y="3862"/>
                      <a:pt x="20672" y="3863"/>
                    </a:cubicBezTo>
                    <a:cubicBezTo>
                      <a:pt x="20344" y="3943"/>
                      <a:pt x="20021" y="4041"/>
                      <a:pt x="19704" y="4142"/>
                    </a:cubicBezTo>
                    <a:cubicBezTo>
                      <a:pt x="19124" y="4206"/>
                      <a:pt x="18540" y="4354"/>
                      <a:pt x="17976" y="4504"/>
                    </a:cubicBezTo>
                    <a:cubicBezTo>
                      <a:pt x="17622" y="4599"/>
                      <a:pt x="17264" y="4694"/>
                      <a:pt x="16906" y="4797"/>
                    </a:cubicBezTo>
                    <a:cubicBezTo>
                      <a:pt x="16884" y="4784"/>
                      <a:pt x="16858" y="4777"/>
                      <a:pt x="16833" y="4777"/>
                    </a:cubicBezTo>
                    <a:cubicBezTo>
                      <a:pt x="16745" y="4780"/>
                      <a:pt x="16658" y="4780"/>
                      <a:pt x="16572" y="4780"/>
                    </a:cubicBezTo>
                    <a:cubicBezTo>
                      <a:pt x="16519" y="4780"/>
                      <a:pt x="16466" y="4780"/>
                      <a:pt x="16413" y="4780"/>
                    </a:cubicBezTo>
                    <a:cubicBezTo>
                      <a:pt x="16248" y="4780"/>
                      <a:pt x="16083" y="4782"/>
                      <a:pt x="15914" y="4795"/>
                    </a:cubicBezTo>
                    <a:cubicBezTo>
                      <a:pt x="15744" y="4810"/>
                      <a:pt x="15567" y="4838"/>
                      <a:pt x="15396" y="4861"/>
                    </a:cubicBezTo>
                    <a:cubicBezTo>
                      <a:pt x="15335" y="4862"/>
                      <a:pt x="15277" y="4868"/>
                      <a:pt x="15220" y="4872"/>
                    </a:cubicBezTo>
                    <a:cubicBezTo>
                      <a:pt x="15133" y="4817"/>
                      <a:pt x="15036" y="4782"/>
                      <a:pt x="14934" y="4768"/>
                    </a:cubicBezTo>
                    <a:cubicBezTo>
                      <a:pt x="14876" y="4637"/>
                      <a:pt x="14754" y="4544"/>
                      <a:pt x="14604" y="4544"/>
                    </a:cubicBezTo>
                    <a:cubicBezTo>
                      <a:pt x="14574" y="4544"/>
                      <a:pt x="14543" y="4548"/>
                      <a:pt x="14511" y="4556"/>
                    </a:cubicBezTo>
                    <a:cubicBezTo>
                      <a:pt x="14498" y="4559"/>
                      <a:pt x="14490" y="4567"/>
                      <a:pt x="14477" y="4571"/>
                    </a:cubicBezTo>
                    <a:cubicBezTo>
                      <a:pt x="14471" y="4528"/>
                      <a:pt x="14449" y="4490"/>
                      <a:pt x="14413" y="4465"/>
                    </a:cubicBezTo>
                    <a:cubicBezTo>
                      <a:pt x="14418" y="4462"/>
                      <a:pt x="14426" y="4458"/>
                      <a:pt x="14431" y="4454"/>
                    </a:cubicBezTo>
                    <a:cubicBezTo>
                      <a:pt x="14537" y="4359"/>
                      <a:pt x="14464" y="4192"/>
                      <a:pt x="14334" y="4181"/>
                    </a:cubicBezTo>
                    <a:cubicBezTo>
                      <a:pt x="14396" y="4091"/>
                      <a:pt x="14454" y="4001"/>
                      <a:pt x="14515" y="3911"/>
                    </a:cubicBezTo>
                    <a:cubicBezTo>
                      <a:pt x="14587" y="3813"/>
                      <a:pt x="14495" y="3674"/>
                      <a:pt x="14387" y="3674"/>
                    </a:cubicBezTo>
                    <a:cubicBezTo>
                      <a:pt x="14364" y="3674"/>
                      <a:pt x="14342" y="3680"/>
                      <a:pt x="14319" y="3693"/>
                    </a:cubicBezTo>
                    <a:cubicBezTo>
                      <a:pt x="13825" y="4000"/>
                      <a:pt x="13300" y="4253"/>
                      <a:pt x="12761" y="4473"/>
                    </a:cubicBezTo>
                    <a:cubicBezTo>
                      <a:pt x="12226" y="4693"/>
                      <a:pt x="11657" y="4850"/>
                      <a:pt x="11085" y="4914"/>
                    </a:cubicBezTo>
                    <a:lnTo>
                      <a:pt x="11077" y="4914"/>
                    </a:lnTo>
                    <a:cubicBezTo>
                      <a:pt x="10990" y="4895"/>
                      <a:pt x="10907" y="4864"/>
                      <a:pt x="10827" y="4825"/>
                    </a:cubicBezTo>
                    <a:cubicBezTo>
                      <a:pt x="10613" y="4708"/>
                      <a:pt x="10521" y="4468"/>
                      <a:pt x="10560" y="4246"/>
                    </a:cubicBezTo>
                    <a:cubicBezTo>
                      <a:pt x="10603" y="4213"/>
                      <a:pt x="10645" y="4186"/>
                      <a:pt x="10679" y="4151"/>
                    </a:cubicBezTo>
                    <a:cubicBezTo>
                      <a:pt x="10730" y="4101"/>
                      <a:pt x="10718" y="4023"/>
                      <a:pt x="10679" y="3972"/>
                    </a:cubicBezTo>
                    <a:lnTo>
                      <a:pt x="10679" y="3969"/>
                    </a:lnTo>
                    <a:cubicBezTo>
                      <a:pt x="10790" y="3881"/>
                      <a:pt x="10896" y="3784"/>
                      <a:pt x="10983" y="3667"/>
                    </a:cubicBezTo>
                    <a:cubicBezTo>
                      <a:pt x="11097" y="3524"/>
                      <a:pt x="10950" y="3364"/>
                      <a:pt x="10805" y="3364"/>
                    </a:cubicBezTo>
                    <a:cubicBezTo>
                      <a:pt x="10761" y="3364"/>
                      <a:pt x="10717" y="3378"/>
                      <a:pt x="10681" y="3412"/>
                    </a:cubicBezTo>
                    <a:lnTo>
                      <a:pt x="10681" y="3409"/>
                    </a:lnTo>
                    <a:cubicBezTo>
                      <a:pt x="10532" y="3540"/>
                      <a:pt x="10370" y="3653"/>
                      <a:pt x="10196" y="3749"/>
                    </a:cubicBezTo>
                    <a:cubicBezTo>
                      <a:pt x="10171" y="3721"/>
                      <a:pt x="10136" y="3706"/>
                      <a:pt x="10100" y="3706"/>
                    </a:cubicBezTo>
                    <a:cubicBezTo>
                      <a:pt x="10087" y="3706"/>
                      <a:pt x="10073" y="3708"/>
                      <a:pt x="10060" y="3713"/>
                    </a:cubicBezTo>
                    <a:cubicBezTo>
                      <a:pt x="9643" y="3832"/>
                      <a:pt x="9211" y="4018"/>
                      <a:pt x="8771" y="4018"/>
                    </a:cubicBezTo>
                    <a:cubicBezTo>
                      <a:pt x="8754" y="4018"/>
                      <a:pt x="8737" y="4018"/>
                      <a:pt x="8720" y="4018"/>
                    </a:cubicBezTo>
                    <a:cubicBezTo>
                      <a:pt x="8384" y="4004"/>
                      <a:pt x="7965" y="3861"/>
                      <a:pt x="7841" y="3518"/>
                    </a:cubicBezTo>
                    <a:cubicBezTo>
                      <a:pt x="7827" y="3481"/>
                      <a:pt x="7802" y="3449"/>
                      <a:pt x="7769" y="3428"/>
                    </a:cubicBezTo>
                    <a:cubicBezTo>
                      <a:pt x="7774" y="3404"/>
                      <a:pt x="7775" y="3384"/>
                      <a:pt x="7781" y="3360"/>
                    </a:cubicBezTo>
                    <a:cubicBezTo>
                      <a:pt x="7824" y="3331"/>
                      <a:pt x="7842" y="3278"/>
                      <a:pt x="7828" y="3229"/>
                    </a:cubicBezTo>
                    <a:cubicBezTo>
                      <a:pt x="7836" y="3207"/>
                      <a:pt x="7847" y="3186"/>
                      <a:pt x="7860" y="3165"/>
                    </a:cubicBezTo>
                    <a:cubicBezTo>
                      <a:pt x="7872" y="3142"/>
                      <a:pt x="7875" y="3114"/>
                      <a:pt x="7868" y="3089"/>
                    </a:cubicBezTo>
                    <a:cubicBezTo>
                      <a:pt x="7876" y="3080"/>
                      <a:pt x="7884" y="3077"/>
                      <a:pt x="7893" y="3070"/>
                    </a:cubicBezTo>
                    <a:cubicBezTo>
                      <a:pt x="7939" y="3040"/>
                      <a:pt x="7939" y="2983"/>
                      <a:pt x="7917" y="2937"/>
                    </a:cubicBezTo>
                    <a:cubicBezTo>
                      <a:pt x="7942" y="2910"/>
                      <a:pt x="7976" y="2883"/>
                      <a:pt x="8001" y="2855"/>
                    </a:cubicBezTo>
                    <a:cubicBezTo>
                      <a:pt x="8074" y="2773"/>
                      <a:pt x="8014" y="2678"/>
                      <a:pt x="7930" y="2678"/>
                    </a:cubicBezTo>
                    <a:cubicBezTo>
                      <a:pt x="7915" y="2678"/>
                      <a:pt x="7900" y="2681"/>
                      <a:pt x="7884" y="2687"/>
                    </a:cubicBezTo>
                    <a:cubicBezTo>
                      <a:pt x="7881" y="2684"/>
                      <a:pt x="7881" y="2679"/>
                      <a:pt x="7877" y="2679"/>
                    </a:cubicBezTo>
                    <a:lnTo>
                      <a:pt x="7839" y="2701"/>
                    </a:lnTo>
                    <a:cubicBezTo>
                      <a:pt x="7743" y="2765"/>
                      <a:pt x="7606" y="2807"/>
                      <a:pt x="7506" y="2854"/>
                    </a:cubicBezTo>
                    <a:cubicBezTo>
                      <a:pt x="7398" y="2906"/>
                      <a:pt x="7289" y="2961"/>
                      <a:pt x="7178" y="3009"/>
                    </a:cubicBezTo>
                    <a:cubicBezTo>
                      <a:pt x="6940" y="3105"/>
                      <a:pt x="6696" y="3188"/>
                      <a:pt x="6450" y="3259"/>
                    </a:cubicBezTo>
                    <a:cubicBezTo>
                      <a:pt x="6181" y="3345"/>
                      <a:pt x="5880" y="3441"/>
                      <a:pt x="5593" y="3441"/>
                    </a:cubicBezTo>
                    <a:cubicBezTo>
                      <a:pt x="5378" y="3441"/>
                      <a:pt x="5171" y="3387"/>
                      <a:pt x="4990" y="3236"/>
                    </a:cubicBezTo>
                    <a:cubicBezTo>
                      <a:pt x="4959" y="3212"/>
                      <a:pt x="4922" y="3200"/>
                      <a:pt x="4885" y="3200"/>
                    </a:cubicBezTo>
                    <a:cubicBezTo>
                      <a:pt x="4862" y="3200"/>
                      <a:pt x="4838" y="3205"/>
                      <a:pt x="4816" y="3215"/>
                    </a:cubicBezTo>
                    <a:cubicBezTo>
                      <a:pt x="4811" y="3210"/>
                      <a:pt x="4808" y="3205"/>
                      <a:pt x="4804" y="3199"/>
                    </a:cubicBezTo>
                    <a:cubicBezTo>
                      <a:pt x="4714" y="2983"/>
                      <a:pt x="4714" y="2751"/>
                      <a:pt x="4762" y="2531"/>
                    </a:cubicBezTo>
                    <a:cubicBezTo>
                      <a:pt x="4782" y="2519"/>
                      <a:pt x="4808" y="2512"/>
                      <a:pt x="4829" y="2502"/>
                    </a:cubicBezTo>
                    <a:cubicBezTo>
                      <a:pt x="4912" y="2456"/>
                      <a:pt x="4907" y="2326"/>
                      <a:pt x="4832" y="2282"/>
                    </a:cubicBezTo>
                    <a:cubicBezTo>
                      <a:pt x="4851" y="2230"/>
                      <a:pt x="4874" y="2179"/>
                      <a:pt x="4896" y="2127"/>
                    </a:cubicBezTo>
                    <a:cubicBezTo>
                      <a:pt x="4948" y="2069"/>
                      <a:pt x="5000" y="2006"/>
                      <a:pt x="5048" y="1940"/>
                    </a:cubicBezTo>
                    <a:cubicBezTo>
                      <a:pt x="5114" y="1850"/>
                      <a:pt x="5086" y="1751"/>
                      <a:pt x="5020" y="1687"/>
                    </a:cubicBezTo>
                    <a:cubicBezTo>
                      <a:pt x="5014" y="1676"/>
                      <a:pt x="5006" y="1664"/>
                      <a:pt x="4998" y="1654"/>
                    </a:cubicBezTo>
                    <a:cubicBezTo>
                      <a:pt x="4998" y="1649"/>
                      <a:pt x="4995" y="1646"/>
                      <a:pt x="4987" y="1641"/>
                    </a:cubicBezTo>
                    <a:cubicBezTo>
                      <a:pt x="4948" y="1592"/>
                      <a:pt x="4892" y="1557"/>
                      <a:pt x="4830" y="1557"/>
                    </a:cubicBezTo>
                    <a:cubicBezTo>
                      <a:pt x="4801" y="1557"/>
                      <a:pt x="4770" y="1565"/>
                      <a:pt x="4738" y="1583"/>
                    </a:cubicBezTo>
                    <a:cubicBezTo>
                      <a:pt x="4492" y="1723"/>
                      <a:pt x="4234" y="1839"/>
                      <a:pt x="3965" y="1929"/>
                    </a:cubicBezTo>
                    <a:cubicBezTo>
                      <a:pt x="3748" y="1948"/>
                      <a:pt x="3535" y="1964"/>
                      <a:pt x="3321" y="1964"/>
                    </a:cubicBezTo>
                    <a:cubicBezTo>
                      <a:pt x="3144" y="1964"/>
                      <a:pt x="2966" y="1953"/>
                      <a:pt x="2787" y="1924"/>
                    </a:cubicBezTo>
                    <a:cubicBezTo>
                      <a:pt x="2781" y="1923"/>
                      <a:pt x="2776" y="1923"/>
                      <a:pt x="2770" y="1923"/>
                    </a:cubicBezTo>
                    <a:cubicBezTo>
                      <a:pt x="2752" y="1923"/>
                      <a:pt x="2735" y="1926"/>
                      <a:pt x="2719" y="1933"/>
                    </a:cubicBezTo>
                    <a:cubicBezTo>
                      <a:pt x="2663" y="1902"/>
                      <a:pt x="2604" y="1871"/>
                      <a:pt x="2545" y="1843"/>
                    </a:cubicBezTo>
                    <a:cubicBezTo>
                      <a:pt x="2524" y="1832"/>
                      <a:pt x="2501" y="1827"/>
                      <a:pt x="2479" y="1827"/>
                    </a:cubicBezTo>
                    <a:cubicBezTo>
                      <a:pt x="2445" y="1827"/>
                      <a:pt x="2412" y="1838"/>
                      <a:pt x="2385" y="1859"/>
                    </a:cubicBezTo>
                    <a:cubicBezTo>
                      <a:pt x="2369" y="1794"/>
                      <a:pt x="2356" y="1728"/>
                      <a:pt x="2347" y="1662"/>
                    </a:cubicBezTo>
                    <a:cubicBezTo>
                      <a:pt x="2333" y="1539"/>
                      <a:pt x="2332" y="1416"/>
                      <a:pt x="2341" y="1293"/>
                    </a:cubicBezTo>
                    <a:cubicBezTo>
                      <a:pt x="2373" y="942"/>
                      <a:pt x="2468" y="599"/>
                      <a:pt x="2625" y="284"/>
                    </a:cubicBezTo>
                    <a:cubicBezTo>
                      <a:pt x="2625" y="276"/>
                      <a:pt x="2630" y="272"/>
                      <a:pt x="2630" y="268"/>
                    </a:cubicBezTo>
                    <a:cubicBezTo>
                      <a:pt x="2653" y="225"/>
                      <a:pt x="2679" y="177"/>
                      <a:pt x="2703" y="134"/>
                    </a:cubicBezTo>
                    <a:cubicBezTo>
                      <a:pt x="2743" y="67"/>
                      <a:pt x="2684" y="0"/>
                      <a:pt x="2625"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13;p79">
                <a:extLst>
                  <a:ext uri="{FF2B5EF4-FFF2-40B4-BE49-F238E27FC236}">
                    <a16:creationId xmlns:a16="http://schemas.microsoft.com/office/drawing/2014/main" id="{13C9B224-7739-B872-A2A9-A85849C6892A}"/>
                  </a:ext>
                </a:extLst>
              </p:cNvPr>
              <p:cNvSpPr/>
              <p:nvPr/>
            </p:nvSpPr>
            <p:spPr>
              <a:xfrm>
                <a:off x="1956925" y="2107550"/>
                <a:ext cx="600125" cy="131000"/>
              </a:xfrm>
              <a:custGeom>
                <a:avLst/>
                <a:gdLst/>
                <a:ahLst/>
                <a:cxnLst/>
                <a:rect l="l" t="t" r="r" b="b"/>
                <a:pathLst>
                  <a:path w="24005" h="5240" extrusionOk="0">
                    <a:moveTo>
                      <a:pt x="875" y="1"/>
                    </a:moveTo>
                    <a:cubicBezTo>
                      <a:pt x="846" y="1"/>
                      <a:pt x="815" y="12"/>
                      <a:pt x="792" y="40"/>
                    </a:cubicBezTo>
                    <a:cubicBezTo>
                      <a:pt x="448" y="450"/>
                      <a:pt x="162" y="947"/>
                      <a:pt x="78" y="1483"/>
                    </a:cubicBezTo>
                    <a:cubicBezTo>
                      <a:pt x="0" y="1987"/>
                      <a:pt x="343" y="2309"/>
                      <a:pt x="810" y="2402"/>
                    </a:cubicBezTo>
                    <a:cubicBezTo>
                      <a:pt x="938" y="2427"/>
                      <a:pt x="1068" y="2438"/>
                      <a:pt x="1201" y="2438"/>
                    </a:cubicBezTo>
                    <a:cubicBezTo>
                      <a:pt x="1612" y="2438"/>
                      <a:pt x="2036" y="2329"/>
                      <a:pt x="2407" y="2192"/>
                    </a:cubicBezTo>
                    <a:cubicBezTo>
                      <a:pt x="2637" y="2107"/>
                      <a:pt x="2860" y="2007"/>
                      <a:pt x="3078" y="1895"/>
                    </a:cubicBezTo>
                    <a:lnTo>
                      <a:pt x="3078" y="1895"/>
                    </a:lnTo>
                    <a:cubicBezTo>
                      <a:pt x="2898" y="2152"/>
                      <a:pt x="2759" y="2438"/>
                      <a:pt x="2697" y="2737"/>
                    </a:cubicBezTo>
                    <a:cubicBezTo>
                      <a:pt x="2591" y="3254"/>
                      <a:pt x="2819" y="3738"/>
                      <a:pt x="3348" y="3883"/>
                    </a:cubicBezTo>
                    <a:cubicBezTo>
                      <a:pt x="3480" y="3919"/>
                      <a:pt x="3613" y="3935"/>
                      <a:pt x="3746" y="3935"/>
                    </a:cubicBezTo>
                    <a:cubicBezTo>
                      <a:pt x="4185" y="3935"/>
                      <a:pt x="4622" y="3762"/>
                      <a:pt x="5012" y="3574"/>
                    </a:cubicBezTo>
                    <a:cubicBezTo>
                      <a:pt x="5302" y="3436"/>
                      <a:pt x="5585" y="3283"/>
                      <a:pt x="5865" y="3126"/>
                    </a:cubicBezTo>
                    <a:cubicBezTo>
                      <a:pt x="5903" y="3104"/>
                      <a:pt x="5944" y="3081"/>
                      <a:pt x="5983" y="3061"/>
                    </a:cubicBezTo>
                    <a:lnTo>
                      <a:pt x="5983" y="3061"/>
                    </a:lnTo>
                    <a:cubicBezTo>
                      <a:pt x="5849" y="3287"/>
                      <a:pt x="5765" y="3540"/>
                      <a:pt x="5783" y="3793"/>
                    </a:cubicBezTo>
                    <a:cubicBezTo>
                      <a:pt x="5815" y="4261"/>
                      <a:pt x="6248" y="4528"/>
                      <a:pt x="6679" y="4571"/>
                    </a:cubicBezTo>
                    <a:cubicBezTo>
                      <a:pt x="6727" y="4575"/>
                      <a:pt x="6775" y="4578"/>
                      <a:pt x="6823" y="4578"/>
                    </a:cubicBezTo>
                    <a:cubicBezTo>
                      <a:pt x="7321" y="4578"/>
                      <a:pt x="7807" y="4336"/>
                      <a:pt x="8238" y="4111"/>
                    </a:cubicBezTo>
                    <a:cubicBezTo>
                      <a:pt x="8441" y="4006"/>
                      <a:pt x="8644" y="3891"/>
                      <a:pt x="8847" y="3773"/>
                    </a:cubicBezTo>
                    <a:lnTo>
                      <a:pt x="8847" y="3773"/>
                    </a:lnTo>
                    <a:cubicBezTo>
                      <a:pt x="8739" y="3963"/>
                      <a:pt x="8652" y="4165"/>
                      <a:pt x="8611" y="4388"/>
                    </a:cubicBezTo>
                    <a:cubicBezTo>
                      <a:pt x="8561" y="4649"/>
                      <a:pt x="8553" y="4928"/>
                      <a:pt x="8812" y="5077"/>
                    </a:cubicBezTo>
                    <a:cubicBezTo>
                      <a:pt x="8983" y="5174"/>
                      <a:pt x="9186" y="5204"/>
                      <a:pt x="9387" y="5204"/>
                    </a:cubicBezTo>
                    <a:cubicBezTo>
                      <a:pt x="9497" y="5204"/>
                      <a:pt x="9606" y="5195"/>
                      <a:pt x="9709" y="5183"/>
                    </a:cubicBezTo>
                    <a:cubicBezTo>
                      <a:pt x="10354" y="5110"/>
                      <a:pt x="10973" y="4861"/>
                      <a:pt x="11542" y="4556"/>
                    </a:cubicBezTo>
                    <a:cubicBezTo>
                      <a:pt x="11822" y="4405"/>
                      <a:pt x="12102" y="4240"/>
                      <a:pt x="12373" y="4062"/>
                    </a:cubicBezTo>
                    <a:lnTo>
                      <a:pt x="12373" y="4062"/>
                    </a:lnTo>
                    <a:cubicBezTo>
                      <a:pt x="12193" y="4391"/>
                      <a:pt x="12169" y="4753"/>
                      <a:pt x="12569" y="5014"/>
                    </a:cubicBezTo>
                    <a:cubicBezTo>
                      <a:pt x="12886" y="5222"/>
                      <a:pt x="13317" y="5235"/>
                      <a:pt x="13683" y="5239"/>
                    </a:cubicBezTo>
                    <a:cubicBezTo>
                      <a:pt x="13701" y="5239"/>
                      <a:pt x="13718" y="5239"/>
                      <a:pt x="13736" y="5239"/>
                    </a:cubicBezTo>
                    <a:cubicBezTo>
                      <a:pt x="14182" y="5239"/>
                      <a:pt x="14627" y="5184"/>
                      <a:pt x="15064" y="5102"/>
                    </a:cubicBezTo>
                    <a:cubicBezTo>
                      <a:pt x="16989" y="4746"/>
                      <a:pt x="18892" y="4188"/>
                      <a:pt x="20755" y="3592"/>
                    </a:cubicBezTo>
                    <a:cubicBezTo>
                      <a:pt x="21807" y="3254"/>
                      <a:pt x="22861" y="2897"/>
                      <a:pt x="23883" y="2476"/>
                    </a:cubicBezTo>
                    <a:cubicBezTo>
                      <a:pt x="24005" y="2426"/>
                      <a:pt x="23948" y="2228"/>
                      <a:pt x="23831" y="2228"/>
                    </a:cubicBezTo>
                    <a:cubicBezTo>
                      <a:pt x="23820" y="2228"/>
                      <a:pt x="23807" y="2229"/>
                      <a:pt x="23795" y="2234"/>
                    </a:cubicBezTo>
                    <a:cubicBezTo>
                      <a:pt x="22176" y="2768"/>
                      <a:pt x="20566" y="3318"/>
                      <a:pt x="18922" y="3779"/>
                    </a:cubicBezTo>
                    <a:cubicBezTo>
                      <a:pt x="18101" y="4008"/>
                      <a:pt x="17277" y="4230"/>
                      <a:pt x="16448" y="4430"/>
                    </a:cubicBezTo>
                    <a:cubicBezTo>
                      <a:pt x="15609" y="4636"/>
                      <a:pt x="14757" y="4874"/>
                      <a:pt x="13890" y="4920"/>
                    </a:cubicBezTo>
                    <a:cubicBezTo>
                      <a:pt x="13767" y="4927"/>
                      <a:pt x="13621" y="4937"/>
                      <a:pt x="13470" y="4937"/>
                    </a:cubicBezTo>
                    <a:cubicBezTo>
                      <a:pt x="13174" y="4937"/>
                      <a:pt x="12861" y="4898"/>
                      <a:pt x="12668" y="4718"/>
                    </a:cubicBezTo>
                    <a:cubicBezTo>
                      <a:pt x="12272" y="4350"/>
                      <a:pt x="12837" y="3852"/>
                      <a:pt x="13120" y="3632"/>
                    </a:cubicBezTo>
                    <a:cubicBezTo>
                      <a:pt x="13169" y="3599"/>
                      <a:pt x="13183" y="3534"/>
                      <a:pt x="13154" y="3483"/>
                    </a:cubicBezTo>
                    <a:cubicBezTo>
                      <a:pt x="13168" y="3471"/>
                      <a:pt x="13183" y="3461"/>
                      <a:pt x="13196" y="3449"/>
                    </a:cubicBezTo>
                    <a:cubicBezTo>
                      <a:pt x="13299" y="3361"/>
                      <a:pt x="13215" y="3196"/>
                      <a:pt x="13100" y="3196"/>
                    </a:cubicBezTo>
                    <a:cubicBezTo>
                      <a:pt x="13078" y="3196"/>
                      <a:pt x="13056" y="3202"/>
                      <a:pt x="13033" y="3215"/>
                    </a:cubicBezTo>
                    <a:cubicBezTo>
                      <a:pt x="12120" y="3743"/>
                      <a:pt x="11311" y="4404"/>
                      <a:pt x="10290" y="4729"/>
                    </a:cubicBezTo>
                    <a:cubicBezTo>
                      <a:pt x="10034" y="4811"/>
                      <a:pt x="9762" y="4886"/>
                      <a:pt x="9492" y="4899"/>
                    </a:cubicBezTo>
                    <a:cubicBezTo>
                      <a:pt x="9457" y="4901"/>
                      <a:pt x="9420" y="4902"/>
                      <a:pt x="9382" y="4902"/>
                    </a:cubicBezTo>
                    <a:cubicBezTo>
                      <a:pt x="9279" y="4902"/>
                      <a:pt x="9170" y="4893"/>
                      <a:pt x="9081" y="4857"/>
                    </a:cubicBezTo>
                    <a:cubicBezTo>
                      <a:pt x="8965" y="4810"/>
                      <a:pt x="8899" y="4761"/>
                      <a:pt x="8884" y="4637"/>
                    </a:cubicBezTo>
                    <a:cubicBezTo>
                      <a:pt x="8877" y="4581"/>
                      <a:pt x="8896" y="4517"/>
                      <a:pt x="8905" y="4464"/>
                    </a:cubicBezTo>
                    <a:cubicBezTo>
                      <a:pt x="8992" y="3969"/>
                      <a:pt x="9283" y="3537"/>
                      <a:pt x="9692" y="3251"/>
                    </a:cubicBezTo>
                    <a:cubicBezTo>
                      <a:pt x="9722" y="3230"/>
                      <a:pt x="9740" y="3196"/>
                      <a:pt x="9740" y="3159"/>
                    </a:cubicBezTo>
                    <a:cubicBezTo>
                      <a:pt x="9752" y="3149"/>
                      <a:pt x="9766" y="3141"/>
                      <a:pt x="9777" y="3130"/>
                    </a:cubicBezTo>
                    <a:cubicBezTo>
                      <a:pt x="9879" y="3045"/>
                      <a:pt x="9796" y="2889"/>
                      <a:pt x="9684" y="2889"/>
                    </a:cubicBezTo>
                    <a:cubicBezTo>
                      <a:pt x="9664" y="2889"/>
                      <a:pt x="9643" y="2894"/>
                      <a:pt x="9622" y="2905"/>
                    </a:cubicBezTo>
                    <a:cubicBezTo>
                      <a:pt x="9199" y="3136"/>
                      <a:pt x="8793" y="3398"/>
                      <a:pt x="8366" y="3624"/>
                    </a:cubicBezTo>
                    <a:cubicBezTo>
                      <a:pt x="7946" y="3847"/>
                      <a:pt x="7513" y="4091"/>
                      <a:pt x="7040" y="4180"/>
                    </a:cubicBezTo>
                    <a:cubicBezTo>
                      <a:pt x="6964" y="4194"/>
                      <a:pt x="6876" y="4204"/>
                      <a:pt x="6783" y="4204"/>
                    </a:cubicBezTo>
                    <a:cubicBezTo>
                      <a:pt x="6524" y="4204"/>
                      <a:pt x="6238" y="4130"/>
                      <a:pt x="6143" y="3890"/>
                    </a:cubicBezTo>
                    <a:cubicBezTo>
                      <a:pt x="5972" y="3457"/>
                      <a:pt x="6406" y="2928"/>
                      <a:pt x="6721" y="2686"/>
                    </a:cubicBezTo>
                    <a:cubicBezTo>
                      <a:pt x="6779" y="2643"/>
                      <a:pt x="6786" y="2585"/>
                      <a:pt x="6765" y="2536"/>
                    </a:cubicBezTo>
                    <a:cubicBezTo>
                      <a:pt x="6808" y="2443"/>
                      <a:pt x="6720" y="2342"/>
                      <a:pt x="6617" y="2342"/>
                    </a:cubicBezTo>
                    <a:cubicBezTo>
                      <a:pt x="6599" y="2342"/>
                      <a:pt x="6580" y="2345"/>
                      <a:pt x="6562" y="2352"/>
                    </a:cubicBezTo>
                    <a:cubicBezTo>
                      <a:pt x="6315" y="2441"/>
                      <a:pt x="6082" y="2597"/>
                      <a:pt x="5849" y="2715"/>
                    </a:cubicBezTo>
                    <a:cubicBezTo>
                      <a:pt x="5610" y="2836"/>
                      <a:pt x="5373" y="2959"/>
                      <a:pt x="5133" y="3076"/>
                    </a:cubicBezTo>
                    <a:cubicBezTo>
                      <a:pt x="4694" y="3291"/>
                      <a:pt x="4228" y="3537"/>
                      <a:pt x="3726" y="3537"/>
                    </a:cubicBezTo>
                    <a:cubicBezTo>
                      <a:pt x="3723" y="3537"/>
                      <a:pt x="3719" y="3537"/>
                      <a:pt x="3716" y="3537"/>
                    </a:cubicBezTo>
                    <a:cubicBezTo>
                      <a:pt x="3521" y="3536"/>
                      <a:pt x="3303" y="3497"/>
                      <a:pt x="3165" y="3349"/>
                    </a:cubicBezTo>
                    <a:cubicBezTo>
                      <a:pt x="3012" y="3188"/>
                      <a:pt x="3021" y="2947"/>
                      <a:pt x="3068" y="2744"/>
                    </a:cubicBezTo>
                    <a:cubicBezTo>
                      <a:pt x="3175" y="2297"/>
                      <a:pt x="3455" y="1896"/>
                      <a:pt x="3789" y="1588"/>
                    </a:cubicBezTo>
                    <a:cubicBezTo>
                      <a:pt x="3833" y="1549"/>
                      <a:pt x="3850" y="1488"/>
                      <a:pt x="3834" y="1432"/>
                    </a:cubicBezTo>
                    <a:cubicBezTo>
                      <a:pt x="3864" y="1410"/>
                      <a:pt x="3897" y="1390"/>
                      <a:pt x="3926" y="1367"/>
                    </a:cubicBezTo>
                    <a:cubicBezTo>
                      <a:pt x="4027" y="1290"/>
                      <a:pt x="3940" y="1156"/>
                      <a:pt x="3836" y="1156"/>
                    </a:cubicBezTo>
                    <a:cubicBezTo>
                      <a:pt x="3819" y="1156"/>
                      <a:pt x="3803" y="1159"/>
                      <a:pt x="3786" y="1166"/>
                    </a:cubicBezTo>
                    <a:cubicBezTo>
                      <a:pt x="3343" y="1357"/>
                      <a:pt x="2932" y="1615"/>
                      <a:pt x="2486" y="1804"/>
                    </a:cubicBezTo>
                    <a:cubicBezTo>
                      <a:pt x="2052" y="1987"/>
                      <a:pt x="1593" y="2126"/>
                      <a:pt x="1118" y="2126"/>
                    </a:cubicBezTo>
                    <a:cubicBezTo>
                      <a:pt x="1114" y="2126"/>
                      <a:pt x="1110" y="2126"/>
                      <a:pt x="1106" y="2126"/>
                    </a:cubicBezTo>
                    <a:cubicBezTo>
                      <a:pt x="916" y="2126"/>
                      <a:pt x="711" y="2113"/>
                      <a:pt x="539" y="2025"/>
                    </a:cubicBezTo>
                    <a:cubicBezTo>
                      <a:pt x="296" y="1901"/>
                      <a:pt x="256" y="1658"/>
                      <a:pt x="317" y="1410"/>
                    </a:cubicBezTo>
                    <a:cubicBezTo>
                      <a:pt x="430" y="957"/>
                      <a:pt x="673" y="517"/>
                      <a:pt x="964" y="154"/>
                    </a:cubicBezTo>
                    <a:cubicBezTo>
                      <a:pt x="1025" y="79"/>
                      <a:pt x="953" y="1"/>
                      <a:pt x="875" y="1"/>
                    </a:cubicBezTo>
                    <a:close/>
                  </a:path>
                </a:pathLst>
              </a:custGeom>
              <a:solidFill>
                <a:srgbClr val="EC6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14;p79">
                <a:extLst>
                  <a:ext uri="{FF2B5EF4-FFF2-40B4-BE49-F238E27FC236}">
                    <a16:creationId xmlns:a16="http://schemas.microsoft.com/office/drawing/2014/main" id="{98229773-C87B-6376-6A16-D88607AEFAB7}"/>
                  </a:ext>
                </a:extLst>
              </p:cNvPr>
              <p:cNvSpPr/>
              <p:nvPr/>
            </p:nvSpPr>
            <p:spPr>
              <a:xfrm>
                <a:off x="1856725" y="2197475"/>
                <a:ext cx="63850" cy="38525"/>
              </a:xfrm>
              <a:custGeom>
                <a:avLst/>
                <a:gdLst/>
                <a:ahLst/>
                <a:cxnLst/>
                <a:rect l="l" t="t" r="r" b="b"/>
                <a:pathLst>
                  <a:path w="2554" h="1541" extrusionOk="0">
                    <a:moveTo>
                      <a:pt x="2436" y="0"/>
                    </a:moveTo>
                    <a:cubicBezTo>
                      <a:pt x="2426" y="0"/>
                      <a:pt x="2416" y="2"/>
                      <a:pt x="2405" y="5"/>
                    </a:cubicBezTo>
                    <a:cubicBezTo>
                      <a:pt x="1901" y="167"/>
                      <a:pt x="1422" y="400"/>
                      <a:pt x="982" y="695"/>
                    </a:cubicBezTo>
                    <a:cubicBezTo>
                      <a:pt x="760" y="844"/>
                      <a:pt x="545" y="1005"/>
                      <a:pt x="340" y="1177"/>
                    </a:cubicBezTo>
                    <a:cubicBezTo>
                      <a:pt x="234" y="1265"/>
                      <a:pt x="111" y="1357"/>
                      <a:pt x="1" y="1456"/>
                    </a:cubicBezTo>
                    <a:cubicBezTo>
                      <a:pt x="49" y="1510"/>
                      <a:pt x="122" y="1541"/>
                      <a:pt x="198" y="1541"/>
                    </a:cubicBezTo>
                    <a:cubicBezTo>
                      <a:pt x="255" y="1541"/>
                      <a:pt x="313" y="1524"/>
                      <a:pt x="364" y="1487"/>
                    </a:cubicBezTo>
                    <a:cubicBezTo>
                      <a:pt x="820" y="1149"/>
                      <a:pt x="1304" y="845"/>
                      <a:pt x="1797" y="562"/>
                    </a:cubicBezTo>
                    <a:cubicBezTo>
                      <a:pt x="1848" y="528"/>
                      <a:pt x="1901" y="497"/>
                      <a:pt x="1955" y="469"/>
                    </a:cubicBezTo>
                    <a:cubicBezTo>
                      <a:pt x="2069" y="395"/>
                      <a:pt x="2187" y="331"/>
                      <a:pt x="2310" y="277"/>
                    </a:cubicBezTo>
                    <a:cubicBezTo>
                      <a:pt x="2315" y="269"/>
                      <a:pt x="2321" y="265"/>
                      <a:pt x="2329" y="265"/>
                    </a:cubicBezTo>
                    <a:cubicBezTo>
                      <a:pt x="2330" y="265"/>
                      <a:pt x="2330" y="265"/>
                      <a:pt x="2331" y="265"/>
                    </a:cubicBezTo>
                    <a:cubicBezTo>
                      <a:pt x="2378" y="240"/>
                      <a:pt x="2424" y="216"/>
                      <a:pt x="2473" y="196"/>
                    </a:cubicBezTo>
                    <a:cubicBezTo>
                      <a:pt x="2488" y="189"/>
                      <a:pt x="2501" y="178"/>
                      <a:pt x="2511" y="164"/>
                    </a:cubicBezTo>
                    <a:cubicBezTo>
                      <a:pt x="2553" y="105"/>
                      <a:pt x="2512" y="0"/>
                      <a:pt x="2436"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15;p79">
                <a:extLst>
                  <a:ext uri="{FF2B5EF4-FFF2-40B4-BE49-F238E27FC236}">
                    <a16:creationId xmlns:a16="http://schemas.microsoft.com/office/drawing/2014/main" id="{0889C447-C477-E14F-B27C-D12376870B33}"/>
                  </a:ext>
                </a:extLst>
              </p:cNvPr>
              <p:cNvSpPr/>
              <p:nvPr/>
            </p:nvSpPr>
            <p:spPr>
              <a:xfrm>
                <a:off x="2917400" y="1769675"/>
                <a:ext cx="11000" cy="52500"/>
              </a:xfrm>
              <a:custGeom>
                <a:avLst/>
                <a:gdLst/>
                <a:ahLst/>
                <a:cxnLst/>
                <a:rect l="l" t="t" r="r" b="b"/>
                <a:pathLst>
                  <a:path w="440" h="2100" extrusionOk="0">
                    <a:moveTo>
                      <a:pt x="135" y="0"/>
                    </a:moveTo>
                    <a:cubicBezTo>
                      <a:pt x="70" y="0"/>
                      <a:pt x="1" y="52"/>
                      <a:pt x="14" y="135"/>
                    </a:cubicBezTo>
                    <a:cubicBezTo>
                      <a:pt x="65" y="448"/>
                      <a:pt x="107" y="762"/>
                      <a:pt x="142" y="1078"/>
                    </a:cubicBezTo>
                    <a:cubicBezTo>
                      <a:pt x="175" y="1392"/>
                      <a:pt x="180" y="1712"/>
                      <a:pt x="228" y="2024"/>
                    </a:cubicBezTo>
                    <a:cubicBezTo>
                      <a:pt x="236" y="2076"/>
                      <a:pt x="278" y="2100"/>
                      <a:pt x="320" y="2100"/>
                    </a:cubicBezTo>
                    <a:cubicBezTo>
                      <a:pt x="370" y="2100"/>
                      <a:pt x="422" y="2067"/>
                      <a:pt x="425" y="2008"/>
                    </a:cubicBezTo>
                    <a:cubicBezTo>
                      <a:pt x="440" y="1693"/>
                      <a:pt x="392" y="1363"/>
                      <a:pt x="360" y="1049"/>
                    </a:cubicBezTo>
                    <a:cubicBezTo>
                      <a:pt x="327" y="726"/>
                      <a:pt x="286" y="406"/>
                      <a:pt x="234" y="86"/>
                    </a:cubicBezTo>
                    <a:cubicBezTo>
                      <a:pt x="225" y="27"/>
                      <a:pt x="181" y="0"/>
                      <a:pt x="135" y="0"/>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616;p79">
                <a:extLst>
                  <a:ext uri="{FF2B5EF4-FFF2-40B4-BE49-F238E27FC236}">
                    <a16:creationId xmlns:a16="http://schemas.microsoft.com/office/drawing/2014/main" id="{275A185D-FB97-8A6C-50E5-817EAA28222A}"/>
                  </a:ext>
                </a:extLst>
              </p:cNvPr>
              <p:cNvSpPr/>
              <p:nvPr/>
            </p:nvSpPr>
            <p:spPr>
              <a:xfrm>
                <a:off x="2908150" y="1808425"/>
                <a:ext cx="11025" cy="39300"/>
              </a:xfrm>
              <a:custGeom>
                <a:avLst/>
                <a:gdLst/>
                <a:ahLst/>
                <a:cxnLst/>
                <a:rect l="l" t="t" r="r" b="b"/>
                <a:pathLst>
                  <a:path w="441" h="1572" extrusionOk="0">
                    <a:moveTo>
                      <a:pt x="137" y="1"/>
                    </a:moveTo>
                    <a:cubicBezTo>
                      <a:pt x="128" y="1"/>
                      <a:pt x="120" y="2"/>
                      <a:pt x="112" y="3"/>
                    </a:cubicBezTo>
                    <a:cubicBezTo>
                      <a:pt x="35" y="21"/>
                      <a:pt x="0" y="92"/>
                      <a:pt x="9" y="164"/>
                    </a:cubicBezTo>
                    <a:cubicBezTo>
                      <a:pt x="36" y="382"/>
                      <a:pt x="62" y="601"/>
                      <a:pt x="88" y="819"/>
                    </a:cubicBezTo>
                    <a:cubicBezTo>
                      <a:pt x="101" y="926"/>
                      <a:pt x="114" y="1033"/>
                      <a:pt x="127" y="1140"/>
                    </a:cubicBezTo>
                    <a:cubicBezTo>
                      <a:pt x="139" y="1248"/>
                      <a:pt x="142" y="1370"/>
                      <a:pt x="178" y="1472"/>
                    </a:cubicBezTo>
                    <a:cubicBezTo>
                      <a:pt x="198" y="1528"/>
                      <a:pt x="239" y="1571"/>
                      <a:pt x="300" y="1571"/>
                    </a:cubicBezTo>
                    <a:cubicBezTo>
                      <a:pt x="304" y="1571"/>
                      <a:pt x="309" y="1571"/>
                      <a:pt x="313" y="1571"/>
                    </a:cubicBezTo>
                    <a:cubicBezTo>
                      <a:pt x="376" y="1565"/>
                      <a:pt x="426" y="1515"/>
                      <a:pt x="429" y="1451"/>
                    </a:cubicBezTo>
                    <a:cubicBezTo>
                      <a:pt x="441" y="1339"/>
                      <a:pt x="414" y="1217"/>
                      <a:pt x="399" y="1105"/>
                    </a:cubicBezTo>
                    <a:lnTo>
                      <a:pt x="356" y="773"/>
                    </a:lnTo>
                    <a:lnTo>
                      <a:pt x="270" y="106"/>
                    </a:lnTo>
                    <a:cubicBezTo>
                      <a:pt x="262" y="43"/>
                      <a:pt x="197" y="1"/>
                      <a:pt x="137" y="1"/>
                    </a:cubicBezTo>
                    <a:close/>
                  </a:path>
                </a:pathLst>
              </a:custGeom>
              <a:solidFill>
                <a:srgbClr val="EF8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617;p79">
                <a:extLst>
                  <a:ext uri="{FF2B5EF4-FFF2-40B4-BE49-F238E27FC236}">
                    <a16:creationId xmlns:a16="http://schemas.microsoft.com/office/drawing/2014/main" id="{EF6DEA15-754E-4291-3D92-0F96750C9767}"/>
                  </a:ext>
                </a:extLst>
              </p:cNvPr>
              <p:cNvSpPr/>
              <p:nvPr/>
            </p:nvSpPr>
            <p:spPr>
              <a:xfrm>
                <a:off x="2238750" y="2060000"/>
                <a:ext cx="438650" cy="132300"/>
              </a:xfrm>
              <a:custGeom>
                <a:avLst/>
                <a:gdLst/>
                <a:ahLst/>
                <a:cxnLst/>
                <a:rect l="l" t="t" r="r" b="b"/>
                <a:pathLst>
                  <a:path w="17546" h="5292" extrusionOk="0">
                    <a:moveTo>
                      <a:pt x="17383" y="0"/>
                    </a:moveTo>
                    <a:cubicBezTo>
                      <a:pt x="17329" y="0"/>
                      <a:pt x="17239" y="29"/>
                      <a:pt x="17100" y="104"/>
                    </a:cubicBezTo>
                    <a:cubicBezTo>
                      <a:pt x="14511" y="1492"/>
                      <a:pt x="12460" y="1846"/>
                      <a:pt x="12344" y="1874"/>
                    </a:cubicBezTo>
                    <a:cubicBezTo>
                      <a:pt x="11692" y="2036"/>
                      <a:pt x="10994" y="2180"/>
                      <a:pt x="10320" y="2180"/>
                    </a:cubicBezTo>
                    <a:cubicBezTo>
                      <a:pt x="10309" y="2180"/>
                      <a:pt x="10299" y="2180"/>
                      <a:pt x="10288" y="2180"/>
                    </a:cubicBezTo>
                    <a:cubicBezTo>
                      <a:pt x="9975" y="2178"/>
                      <a:pt x="9607" y="2137"/>
                      <a:pt x="9351" y="1939"/>
                    </a:cubicBezTo>
                    <a:cubicBezTo>
                      <a:pt x="8902" y="1591"/>
                      <a:pt x="9419" y="1170"/>
                      <a:pt x="9724" y="972"/>
                    </a:cubicBezTo>
                    <a:cubicBezTo>
                      <a:pt x="9840" y="898"/>
                      <a:pt x="9947" y="732"/>
                      <a:pt x="9858" y="655"/>
                    </a:cubicBezTo>
                    <a:cubicBezTo>
                      <a:pt x="9849" y="647"/>
                      <a:pt x="9834" y="644"/>
                      <a:pt x="9813" y="644"/>
                    </a:cubicBezTo>
                    <a:cubicBezTo>
                      <a:pt x="9726" y="644"/>
                      <a:pt x="9554" y="699"/>
                      <a:pt x="9507" y="717"/>
                    </a:cubicBezTo>
                    <a:cubicBezTo>
                      <a:pt x="8572" y="1086"/>
                      <a:pt x="7660" y="1505"/>
                      <a:pt x="6712" y="1841"/>
                    </a:cubicBezTo>
                    <a:cubicBezTo>
                      <a:pt x="6485" y="1922"/>
                      <a:pt x="6253" y="2012"/>
                      <a:pt x="6013" y="2047"/>
                    </a:cubicBezTo>
                    <a:cubicBezTo>
                      <a:pt x="5971" y="2053"/>
                      <a:pt x="5927" y="2056"/>
                      <a:pt x="5883" y="2056"/>
                    </a:cubicBezTo>
                    <a:cubicBezTo>
                      <a:pt x="5660" y="2056"/>
                      <a:pt x="5435" y="1966"/>
                      <a:pt x="5556" y="1685"/>
                    </a:cubicBezTo>
                    <a:cubicBezTo>
                      <a:pt x="5732" y="1276"/>
                      <a:pt x="6140" y="960"/>
                      <a:pt x="6512" y="739"/>
                    </a:cubicBezTo>
                    <a:cubicBezTo>
                      <a:pt x="6859" y="535"/>
                      <a:pt x="6942" y="309"/>
                      <a:pt x="6735" y="309"/>
                    </a:cubicBezTo>
                    <a:cubicBezTo>
                      <a:pt x="6680" y="309"/>
                      <a:pt x="6606" y="324"/>
                      <a:pt x="6511" y="360"/>
                    </a:cubicBezTo>
                    <a:cubicBezTo>
                      <a:pt x="4799" y="1006"/>
                      <a:pt x="3152" y="1789"/>
                      <a:pt x="1516" y="2609"/>
                    </a:cubicBezTo>
                    <a:cubicBezTo>
                      <a:pt x="1146" y="2795"/>
                      <a:pt x="743" y="2961"/>
                      <a:pt x="403" y="3198"/>
                    </a:cubicBezTo>
                    <a:cubicBezTo>
                      <a:pt x="191" y="3346"/>
                      <a:pt x="1" y="3566"/>
                      <a:pt x="26" y="3841"/>
                    </a:cubicBezTo>
                    <a:cubicBezTo>
                      <a:pt x="74" y="4340"/>
                      <a:pt x="600" y="4450"/>
                      <a:pt x="1059" y="4450"/>
                    </a:cubicBezTo>
                    <a:cubicBezTo>
                      <a:pt x="1214" y="4450"/>
                      <a:pt x="1360" y="4437"/>
                      <a:pt x="1478" y="4423"/>
                    </a:cubicBezTo>
                    <a:cubicBezTo>
                      <a:pt x="2361" y="4319"/>
                      <a:pt x="3181" y="3933"/>
                      <a:pt x="3982" y="3565"/>
                    </a:cubicBezTo>
                    <a:lnTo>
                      <a:pt x="3982" y="3565"/>
                    </a:lnTo>
                    <a:cubicBezTo>
                      <a:pt x="3948" y="3672"/>
                      <a:pt x="3838" y="3815"/>
                      <a:pt x="3813" y="3882"/>
                    </a:cubicBezTo>
                    <a:cubicBezTo>
                      <a:pt x="3768" y="4010"/>
                      <a:pt x="3754" y="4148"/>
                      <a:pt x="3775" y="4283"/>
                    </a:cubicBezTo>
                    <a:cubicBezTo>
                      <a:pt x="3813" y="4564"/>
                      <a:pt x="3975" y="4825"/>
                      <a:pt x="4201" y="4994"/>
                    </a:cubicBezTo>
                    <a:cubicBezTo>
                      <a:pt x="4509" y="5223"/>
                      <a:pt x="4897" y="5291"/>
                      <a:pt x="5294" y="5291"/>
                    </a:cubicBezTo>
                    <a:cubicBezTo>
                      <a:pt x="5653" y="5291"/>
                      <a:pt x="6020" y="5235"/>
                      <a:pt x="6341" y="5192"/>
                    </a:cubicBezTo>
                    <a:cubicBezTo>
                      <a:pt x="7950" y="4975"/>
                      <a:pt x="9484" y="4395"/>
                      <a:pt x="10958" y="3737"/>
                    </a:cubicBezTo>
                    <a:cubicBezTo>
                      <a:pt x="11785" y="3368"/>
                      <a:pt x="12587" y="2950"/>
                      <a:pt x="13397" y="2545"/>
                    </a:cubicBezTo>
                    <a:cubicBezTo>
                      <a:pt x="14762" y="1976"/>
                      <a:pt x="16008" y="1173"/>
                      <a:pt x="17246" y="353"/>
                    </a:cubicBezTo>
                    <a:cubicBezTo>
                      <a:pt x="17380" y="264"/>
                      <a:pt x="17545" y="0"/>
                      <a:pt x="17383" y="0"/>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618;p79">
                <a:extLst>
                  <a:ext uri="{FF2B5EF4-FFF2-40B4-BE49-F238E27FC236}">
                    <a16:creationId xmlns:a16="http://schemas.microsoft.com/office/drawing/2014/main" id="{9BB88FE9-966B-7934-2DF0-DB5AC4441B9C}"/>
                  </a:ext>
                </a:extLst>
              </p:cNvPr>
              <p:cNvSpPr/>
              <p:nvPr/>
            </p:nvSpPr>
            <p:spPr>
              <a:xfrm>
                <a:off x="2122075" y="2041325"/>
                <a:ext cx="184050" cy="42325"/>
              </a:xfrm>
              <a:custGeom>
                <a:avLst/>
                <a:gdLst/>
                <a:ahLst/>
                <a:cxnLst/>
                <a:rect l="l" t="t" r="r" b="b"/>
                <a:pathLst>
                  <a:path w="7362" h="1693" extrusionOk="0">
                    <a:moveTo>
                      <a:pt x="7190" y="1"/>
                    </a:moveTo>
                    <a:cubicBezTo>
                      <a:pt x="7170" y="1"/>
                      <a:pt x="7149" y="7"/>
                      <a:pt x="7127" y="20"/>
                    </a:cubicBezTo>
                    <a:cubicBezTo>
                      <a:pt x="6333" y="514"/>
                      <a:pt x="5474" y="894"/>
                      <a:pt x="4575" y="1148"/>
                    </a:cubicBezTo>
                    <a:cubicBezTo>
                      <a:pt x="4165" y="1262"/>
                      <a:pt x="3675" y="1421"/>
                      <a:pt x="3241" y="1421"/>
                    </a:cubicBezTo>
                    <a:cubicBezTo>
                      <a:pt x="3222" y="1421"/>
                      <a:pt x="3203" y="1421"/>
                      <a:pt x="3184" y="1420"/>
                    </a:cubicBezTo>
                    <a:cubicBezTo>
                      <a:pt x="2949" y="1412"/>
                      <a:pt x="2790" y="1294"/>
                      <a:pt x="2916" y="1035"/>
                    </a:cubicBezTo>
                    <a:cubicBezTo>
                      <a:pt x="2965" y="938"/>
                      <a:pt x="3060" y="844"/>
                      <a:pt x="3130" y="761"/>
                    </a:cubicBezTo>
                    <a:cubicBezTo>
                      <a:pt x="3291" y="567"/>
                      <a:pt x="3464" y="383"/>
                      <a:pt x="3648" y="210"/>
                    </a:cubicBezTo>
                    <a:cubicBezTo>
                      <a:pt x="3722" y="140"/>
                      <a:pt x="3662" y="31"/>
                      <a:pt x="3576" y="31"/>
                    </a:cubicBezTo>
                    <a:cubicBezTo>
                      <a:pt x="3562" y="31"/>
                      <a:pt x="3547" y="34"/>
                      <a:pt x="3531" y="41"/>
                    </a:cubicBezTo>
                    <a:cubicBezTo>
                      <a:pt x="2989" y="287"/>
                      <a:pt x="2428" y="485"/>
                      <a:pt x="1847" y="613"/>
                    </a:cubicBezTo>
                    <a:cubicBezTo>
                      <a:pt x="1281" y="737"/>
                      <a:pt x="716" y="770"/>
                      <a:pt x="142" y="827"/>
                    </a:cubicBezTo>
                    <a:cubicBezTo>
                      <a:pt x="0" y="841"/>
                      <a:pt x="29" y="1059"/>
                      <a:pt x="161" y="1069"/>
                    </a:cubicBezTo>
                    <a:cubicBezTo>
                      <a:pt x="274" y="1077"/>
                      <a:pt x="388" y="1082"/>
                      <a:pt x="502" y="1082"/>
                    </a:cubicBezTo>
                    <a:cubicBezTo>
                      <a:pt x="1368" y="1082"/>
                      <a:pt x="2268" y="841"/>
                      <a:pt x="3070" y="490"/>
                    </a:cubicBezTo>
                    <a:lnTo>
                      <a:pt x="3070" y="490"/>
                    </a:lnTo>
                    <a:cubicBezTo>
                      <a:pt x="3006" y="560"/>
                      <a:pt x="2939" y="627"/>
                      <a:pt x="2877" y="699"/>
                    </a:cubicBezTo>
                    <a:cubicBezTo>
                      <a:pt x="2735" y="865"/>
                      <a:pt x="2555" y="1054"/>
                      <a:pt x="2602" y="1291"/>
                    </a:cubicBezTo>
                    <a:cubicBezTo>
                      <a:pt x="2664" y="1608"/>
                      <a:pt x="2934" y="1693"/>
                      <a:pt x="3227" y="1693"/>
                    </a:cubicBezTo>
                    <a:cubicBezTo>
                      <a:pt x="3458" y="1693"/>
                      <a:pt x="3704" y="1640"/>
                      <a:pt x="3872" y="1607"/>
                    </a:cubicBezTo>
                    <a:cubicBezTo>
                      <a:pt x="5071" y="1369"/>
                      <a:pt x="6216" y="909"/>
                      <a:pt x="7245" y="249"/>
                    </a:cubicBezTo>
                    <a:cubicBezTo>
                      <a:pt x="7362" y="175"/>
                      <a:pt x="7298" y="1"/>
                      <a:pt x="7190"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619;p79">
                <a:extLst>
                  <a:ext uri="{FF2B5EF4-FFF2-40B4-BE49-F238E27FC236}">
                    <a16:creationId xmlns:a16="http://schemas.microsoft.com/office/drawing/2014/main" id="{7469BBAE-B6BF-1C1E-AA63-DDDE081FB80C}"/>
                  </a:ext>
                </a:extLst>
              </p:cNvPr>
              <p:cNvSpPr/>
              <p:nvPr/>
            </p:nvSpPr>
            <p:spPr>
              <a:xfrm>
                <a:off x="3127325" y="1164175"/>
                <a:ext cx="94125" cy="118475"/>
              </a:xfrm>
              <a:custGeom>
                <a:avLst/>
                <a:gdLst/>
                <a:ahLst/>
                <a:cxnLst/>
                <a:rect l="l" t="t" r="r" b="b"/>
                <a:pathLst>
                  <a:path w="3765" h="4739" extrusionOk="0">
                    <a:moveTo>
                      <a:pt x="178" y="0"/>
                    </a:moveTo>
                    <a:cubicBezTo>
                      <a:pt x="85" y="0"/>
                      <a:pt x="0" y="95"/>
                      <a:pt x="62" y="195"/>
                    </a:cubicBezTo>
                    <a:cubicBezTo>
                      <a:pt x="294" y="560"/>
                      <a:pt x="594" y="890"/>
                      <a:pt x="858" y="1233"/>
                    </a:cubicBezTo>
                    <a:cubicBezTo>
                      <a:pt x="1117" y="1569"/>
                      <a:pt x="1364" y="1913"/>
                      <a:pt x="1602" y="2265"/>
                    </a:cubicBezTo>
                    <a:cubicBezTo>
                      <a:pt x="1845" y="2627"/>
                      <a:pt x="2081" y="2997"/>
                      <a:pt x="2306" y="3372"/>
                    </a:cubicBezTo>
                    <a:cubicBezTo>
                      <a:pt x="2520" y="3728"/>
                      <a:pt x="2707" y="4105"/>
                      <a:pt x="2932" y="4454"/>
                    </a:cubicBezTo>
                    <a:cubicBezTo>
                      <a:pt x="3023" y="4595"/>
                      <a:pt x="3179" y="4738"/>
                      <a:pt x="3339" y="4738"/>
                    </a:cubicBezTo>
                    <a:cubicBezTo>
                      <a:pt x="3410" y="4738"/>
                      <a:pt x="3482" y="4710"/>
                      <a:pt x="3549" y="4642"/>
                    </a:cubicBezTo>
                    <a:cubicBezTo>
                      <a:pt x="3765" y="4424"/>
                      <a:pt x="3663" y="4013"/>
                      <a:pt x="3589" y="3759"/>
                    </a:cubicBezTo>
                    <a:cubicBezTo>
                      <a:pt x="3372" y="3017"/>
                      <a:pt x="2850" y="2359"/>
                      <a:pt x="2351" y="1783"/>
                    </a:cubicBezTo>
                    <a:cubicBezTo>
                      <a:pt x="1761" y="1103"/>
                      <a:pt x="1075" y="514"/>
                      <a:pt x="315" y="33"/>
                    </a:cubicBezTo>
                    <a:cubicBezTo>
                      <a:pt x="299" y="23"/>
                      <a:pt x="281" y="17"/>
                      <a:pt x="263" y="17"/>
                    </a:cubicBezTo>
                    <a:cubicBezTo>
                      <a:pt x="257" y="17"/>
                      <a:pt x="251" y="18"/>
                      <a:pt x="246" y="19"/>
                    </a:cubicBezTo>
                    <a:cubicBezTo>
                      <a:pt x="224" y="6"/>
                      <a:pt x="201" y="0"/>
                      <a:pt x="178" y="0"/>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20;p79">
                <a:extLst>
                  <a:ext uri="{FF2B5EF4-FFF2-40B4-BE49-F238E27FC236}">
                    <a16:creationId xmlns:a16="http://schemas.microsoft.com/office/drawing/2014/main" id="{5E2269A0-DB78-4E5A-EB3F-B4FB5A792624}"/>
                  </a:ext>
                </a:extLst>
              </p:cNvPr>
              <p:cNvSpPr/>
              <p:nvPr/>
            </p:nvSpPr>
            <p:spPr>
              <a:xfrm>
                <a:off x="2611875" y="2266700"/>
                <a:ext cx="257975" cy="168200"/>
              </a:xfrm>
              <a:custGeom>
                <a:avLst/>
                <a:gdLst/>
                <a:ahLst/>
                <a:cxnLst/>
                <a:rect l="l" t="t" r="r" b="b"/>
                <a:pathLst>
                  <a:path w="10319" h="6728" extrusionOk="0">
                    <a:moveTo>
                      <a:pt x="10097" y="1"/>
                    </a:moveTo>
                    <a:cubicBezTo>
                      <a:pt x="10052" y="1"/>
                      <a:pt x="10007" y="21"/>
                      <a:pt x="9974" y="71"/>
                    </a:cubicBezTo>
                    <a:cubicBezTo>
                      <a:pt x="8964" y="1614"/>
                      <a:pt x="7869" y="3174"/>
                      <a:pt x="6194" y="4025"/>
                    </a:cubicBezTo>
                    <a:cubicBezTo>
                      <a:pt x="6227" y="3725"/>
                      <a:pt x="6302" y="3422"/>
                      <a:pt x="6432" y="3146"/>
                    </a:cubicBezTo>
                    <a:cubicBezTo>
                      <a:pt x="6526" y="3005"/>
                      <a:pt x="6616" y="2862"/>
                      <a:pt x="6696" y="2715"/>
                    </a:cubicBezTo>
                    <a:cubicBezTo>
                      <a:pt x="6747" y="2623"/>
                      <a:pt x="6668" y="2532"/>
                      <a:pt x="6590" y="2532"/>
                    </a:cubicBezTo>
                    <a:cubicBezTo>
                      <a:pt x="6557" y="2532"/>
                      <a:pt x="6524" y="2548"/>
                      <a:pt x="6502" y="2587"/>
                    </a:cubicBezTo>
                    <a:cubicBezTo>
                      <a:pt x="6039" y="3177"/>
                      <a:pt x="5567" y="3727"/>
                      <a:pt x="4983" y="4204"/>
                    </a:cubicBezTo>
                    <a:cubicBezTo>
                      <a:pt x="4552" y="4557"/>
                      <a:pt x="4087" y="4858"/>
                      <a:pt x="3600" y="5124"/>
                    </a:cubicBezTo>
                    <a:cubicBezTo>
                      <a:pt x="3873" y="4674"/>
                      <a:pt x="4139" y="4219"/>
                      <a:pt x="4380" y="3749"/>
                    </a:cubicBezTo>
                    <a:cubicBezTo>
                      <a:pt x="4415" y="3683"/>
                      <a:pt x="4359" y="3596"/>
                      <a:pt x="4296" y="3596"/>
                    </a:cubicBezTo>
                    <a:cubicBezTo>
                      <a:pt x="4276" y="3596"/>
                      <a:pt x="4255" y="3604"/>
                      <a:pt x="4236" y="3625"/>
                    </a:cubicBezTo>
                    <a:cubicBezTo>
                      <a:pt x="3104" y="4882"/>
                      <a:pt x="1672" y="5748"/>
                      <a:pt x="143" y="6437"/>
                    </a:cubicBezTo>
                    <a:cubicBezTo>
                      <a:pt x="1" y="6500"/>
                      <a:pt x="64" y="6727"/>
                      <a:pt x="205" y="6727"/>
                    </a:cubicBezTo>
                    <a:cubicBezTo>
                      <a:pt x="218" y="6727"/>
                      <a:pt x="232" y="6725"/>
                      <a:pt x="246" y="6721"/>
                    </a:cubicBezTo>
                    <a:cubicBezTo>
                      <a:pt x="1601" y="6325"/>
                      <a:pt x="2782" y="5501"/>
                      <a:pt x="3745" y="4481"/>
                    </a:cubicBezTo>
                    <a:lnTo>
                      <a:pt x="3745" y="4481"/>
                    </a:lnTo>
                    <a:cubicBezTo>
                      <a:pt x="3536" y="4814"/>
                      <a:pt x="3305" y="5131"/>
                      <a:pt x="3052" y="5429"/>
                    </a:cubicBezTo>
                    <a:cubicBezTo>
                      <a:pt x="2953" y="5544"/>
                      <a:pt x="3082" y="5662"/>
                      <a:pt x="3199" y="5662"/>
                    </a:cubicBezTo>
                    <a:cubicBezTo>
                      <a:pt x="3218" y="5662"/>
                      <a:pt x="3236" y="5659"/>
                      <a:pt x="3253" y="5653"/>
                    </a:cubicBezTo>
                    <a:cubicBezTo>
                      <a:pt x="4266" y="5272"/>
                      <a:pt x="5238" y="4590"/>
                      <a:pt x="5973" y="3743"/>
                    </a:cubicBezTo>
                    <a:lnTo>
                      <a:pt x="5973" y="3743"/>
                    </a:lnTo>
                    <a:cubicBezTo>
                      <a:pt x="5921" y="3920"/>
                      <a:pt x="5883" y="4101"/>
                      <a:pt x="5863" y="4284"/>
                    </a:cubicBezTo>
                    <a:cubicBezTo>
                      <a:pt x="5854" y="4363"/>
                      <a:pt x="5932" y="4449"/>
                      <a:pt x="6013" y="4449"/>
                    </a:cubicBezTo>
                    <a:cubicBezTo>
                      <a:pt x="6026" y="4449"/>
                      <a:pt x="6038" y="4447"/>
                      <a:pt x="6050" y="4443"/>
                    </a:cubicBezTo>
                    <a:cubicBezTo>
                      <a:pt x="7998" y="3762"/>
                      <a:pt x="9190" y="1908"/>
                      <a:pt x="10240" y="246"/>
                    </a:cubicBezTo>
                    <a:cubicBezTo>
                      <a:pt x="10318" y="124"/>
                      <a:pt x="10208" y="1"/>
                      <a:pt x="10097"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621;p79">
                <a:extLst>
                  <a:ext uri="{FF2B5EF4-FFF2-40B4-BE49-F238E27FC236}">
                    <a16:creationId xmlns:a16="http://schemas.microsoft.com/office/drawing/2014/main" id="{04389664-5710-C831-D60C-FBE2D76BC56F}"/>
                  </a:ext>
                </a:extLst>
              </p:cNvPr>
              <p:cNvSpPr/>
              <p:nvPr/>
            </p:nvSpPr>
            <p:spPr>
              <a:xfrm>
                <a:off x="2461475" y="1832600"/>
                <a:ext cx="261675" cy="77475"/>
              </a:xfrm>
              <a:custGeom>
                <a:avLst/>
                <a:gdLst/>
                <a:ahLst/>
                <a:cxnLst/>
                <a:rect l="l" t="t" r="r" b="b"/>
                <a:pathLst>
                  <a:path w="10467" h="3099" extrusionOk="0">
                    <a:moveTo>
                      <a:pt x="3836" y="1"/>
                    </a:moveTo>
                    <a:cubicBezTo>
                      <a:pt x="3753" y="1"/>
                      <a:pt x="3688" y="109"/>
                      <a:pt x="3734" y="181"/>
                    </a:cubicBezTo>
                    <a:cubicBezTo>
                      <a:pt x="3955" y="537"/>
                      <a:pt x="4303" y="744"/>
                      <a:pt x="4670" y="926"/>
                    </a:cubicBezTo>
                    <a:cubicBezTo>
                      <a:pt x="4845" y="1013"/>
                      <a:pt x="5030" y="1099"/>
                      <a:pt x="5206" y="1200"/>
                    </a:cubicBezTo>
                    <a:cubicBezTo>
                      <a:pt x="4417" y="887"/>
                      <a:pt x="3593" y="671"/>
                      <a:pt x="2752" y="558"/>
                    </a:cubicBezTo>
                    <a:cubicBezTo>
                      <a:pt x="2321" y="500"/>
                      <a:pt x="1881" y="462"/>
                      <a:pt x="1443" y="462"/>
                    </a:cubicBezTo>
                    <a:cubicBezTo>
                      <a:pt x="1353" y="462"/>
                      <a:pt x="1263" y="463"/>
                      <a:pt x="1174" y="467"/>
                    </a:cubicBezTo>
                    <a:cubicBezTo>
                      <a:pt x="763" y="482"/>
                      <a:pt x="371" y="562"/>
                      <a:pt x="66" y="855"/>
                    </a:cubicBezTo>
                    <a:cubicBezTo>
                      <a:pt x="1" y="918"/>
                      <a:pt x="21" y="1030"/>
                      <a:pt x="110" y="1061"/>
                    </a:cubicBezTo>
                    <a:cubicBezTo>
                      <a:pt x="922" y="1330"/>
                      <a:pt x="1778" y="1472"/>
                      <a:pt x="2615" y="1640"/>
                    </a:cubicBezTo>
                    <a:cubicBezTo>
                      <a:pt x="3473" y="1811"/>
                      <a:pt x="4330" y="1982"/>
                      <a:pt x="5186" y="2150"/>
                    </a:cubicBezTo>
                    <a:cubicBezTo>
                      <a:pt x="6060" y="2323"/>
                      <a:pt x="6934" y="2495"/>
                      <a:pt x="7807" y="2667"/>
                    </a:cubicBezTo>
                    <a:lnTo>
                      <a:pt x="9092" y="2921"/>
                    </a:lnTo>
                    <a:lnTo>
                      <a:pt x="9686" y="3038"/>
                    </a:lnTo>
                    <a:cubicBezTo>
                      <a:pt x="9794" y="3059"/>
                      <a:pt x="9918" y="3098"/>
                      <a:pt x="10035" y="3098"/>
                    </a:cubicBezTo>
                    <a:cubicBezTo>
                      <a:pt x="10066" y="3098"/>
                      <a:pt x="10096" y="3095"/>
                      <a:pt x="10125" y="3089"/>
                    </a:cubicBezTo>
                    <a:cubicBezTo>
                      <a:pt x="10467" y="3016"/>
                      <a:pt x="10227" y="2280"/>
                      <a:pt x="8967" y="1683"/>
                    </a:cubicBezTo>
                    <a:cubicBezTo>
                      <a:pt x="7749" y="1108"/>
                      <a:pt x="5798" y="273"/>
                      <a:pt x="3850" y="2"/>
                    </a:cubicBezTo>
                    <a:cubicBezTo>
                      <a:pt x="3845" y="1"/>
                      <a:pt x="3840" y="1"/>
                      <a:pt x="3836" y="1"/>
                    </a:cubicBezTo>
                    <a:close/>
                  </a:path>
                </a:pathLst>
              </a:custGeom>
              <a:solidFill>
                <a:srgbClr val="F6B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22;p79">
                <a:extLst>
                  <a:ext uri="{FF2B5EF4-FFF2-40B4-BE49-F238E27FC236}">
                    <a16:creationId xmlns:a16="http://schemas.microsoft.com/office/drawing/2014/main" id="{412229D3-73F8-C197-1FA0-807219401A99}"/>
                  </a:ext>
                </a:extLst>
              </p:cNvPr>
              <p:cNvSpPr/>
              <p:nvPr/>
            </p:nvSpPr>
            <p:spPr>
              <a:xfrm>
                <a:off x="2067800" y="2421075"/>
                <a:ext cx="855875" cy="760475"/>
              </a:xfrm>
              <a:custGeom>
                <a:avLst/>
                <a:gdLst/>
                <a:ahLst/>
                <a:cxnLst/>
                <a:rect l="l" t="t" r="r" b="b"/>
                <a:pathLst>
                  <a:path w="34235" h="30419" fill="none" extrusionOk="0">
                    <a:moveTo>
                      <a:pt x="13002" y="1"/>
                    </a:moveTo>
                    <a:lnTo>
                      <a:pt x="1" y="17158"/>
                    </a:lnTo>
                    <a:cubicBezTo>
                      <a:pt x="1" y="17158"/>
                      <a:pt x="28618" y="23692"/>
                      <a:pt x="34235" y="30419"/>
                    </a:cubicBezTo>
                  </a:path>
                </a:pathLst>
              </a:custGeom>
              <a:solidFill>
                <a:schemeClr val="accent1"/>
              </a:solidFill>
              <a:ln w="36250" cap="rnd" cmpd="sng">
                <a:solidFill>
                  <a:srgbClr val="FDD5A1"/>
                </a:solidFill>
                <a:prstDash val="solid"/>
                <a:miter lim="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623;p79">
                <a:extLst>
                  <a:ext uri="{FF2B5EF4-FFF2-40B4-BE49-F238E27FC236}">
                    <a16:creationId xmlns:a16="http://schemas.microsoft.com/office/drawing/2014/main" id="{01C775AF-B2F9-4817-6616-145A8481F0AA}"/>
                  </a:ext>
                </a:extLst>
              </p:cNvPr>
              <p:cNvSpPr/>
              <p:nvPr/>
            </p:nvSpPr>
            <p:spPr>
              <a:xfrm rot="832169">
                <a:off x="2877143" y="3169347"/>
                <a:ext cx="187191" cy="219740"/>
              </a:xfrm>
              <a:custGeom>
                <a:avLst/>
                <a:gdLst/>
                <a:ahLst/>
                <a:cxnLst/>
                <a:rect l="l" t="t" r="r" b="b"/>
                <a:pathLst>
                  <a:path w="7488" h="8790" extrusionOk="0">
                    <a:moveTo>
                      <a:pt x="1" y="0"/>
                    </a:moveTo>
                    <a:lnTo>
                      <a:pt x="1" y="0"/>
                    </a:lnTo>
                    <a:cubicBezTo>
                      <a:pt x="1" y="0"/>
                      <a:pt x="2977" y="7689"/>
                      <a:pt x="2301" y="8790"/>
                    </a:cubicBezTo>
                    <a:cubicBezTo>
                      <a:pt x="2301" y="8790"/>
                      <a:pt x="3229" y="8064"/>
                      <a:pt x="3347" y="6917"/>
                    </a:cubicBezTo>
                    <a:cubicBezTo>
                      <a:pt x="3378" y="6617"/>
                      <a:pt x="3479" y="6502"/>
                      <a:pt x="3616" y="6502"/>
                    </a:cubicBezTo>
                    <a:cubicBezTo>
                      <a:pt x="4073" y="6502"/>
                      <a:pt x="4934" y="7791"/>
                      <a:pt x="4934" y="7791"/>
                    </a:cubicBezTo>
                    <a:cubicBezTo>
                      <a:pt x="4934" y="7791"/>
                      <a:pt x="7487" y="358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24;p79">
                <a:extLst>
                  <a:ext uri="{FF2B5EF4-FFF2-40B4-BE49-F238E27FC236}">
                    <a16:creationId xmlns:a16="http://schemas.microsoft.com/office/drawing/2014/main" id="{D27E37FD-8AB1-A201-6B11-C35E1891248A}"/>
                  </a:ext>
                </a:extLst>
              </p:cNvPr>
              <p:cNvSpPr/>
              <p:nvPr/>
            </p:nvSpPr>
            <p:spPr>
              <a:xfrm>
                <a:off x="2031750" y="2815400"/>
                <a:ext cx="116500" cy="66325"/>
              </a:xfrm>
              <a:custGeom>
                <a:avLst/>
                <a:gdLst/>
                <a:ahLst/>
                <a:cxnLst/>
                <a:rect l="l" t="t" r="r" b="b"/>
                <a:pathLst>
                  <a:path w="4660" h="2653" extrusionOk="0">
                    <a:moveTo>
                      <a:pt x="1304" y="1"/>
                    </a:moveTo>
                    <a:cubicBezTo>
                      <a:pt x="703" y="1"/>
                      <a:pt x="1" y="174"/>
                      <a:pt x="22" y="992"/>
                    </a:cubicBezTo>
                    <a:cubicBezTo>
                      <a:pt x="48" y="1949"/>
                      <a:pt x="506" y="2653"/>
                      <a:pt x="1352" y="2653"/>
                    </a:cubicBezTo>
                    <a:cubicBezTo>
                      <a:pt x="1764" y="2653"/>
                      <a:pt x="2267" y="2486"/>
                      <a:pt x="2857" y="2102"/>
                    </a:cubicBezTo>
                    <a:cubicBezTo>
                      <a:pt x="4659" y="927"/>
                      <a:pt x="2137" y="95"/>
                      <a:pt x="2137" y="95"/>
                    </a:cubicBezTo>
                    <a:cubicBezTo>
                      <a:pt x="2137" y="95"/>
                      <a:pt x="1748" y="1"/>
                      <a:pt x="1304" y="1"/>
                    </a:cubicBezTo>
                    <a:close/>
                  </a:path>
                </a:pathLst>
              </a:custGeom>
              <a:solidFill>
                <a:srgbClr val="FDD5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5625;p79">
                <a:extLst>
                  <a:ext uri="{FF2B5EF4-FFF2-40B4-BE49-F238E27FC236}">
                    <a16:creationId xmlns:a16="http://schemas.microsoft.com/office/drawing/2014/main" id="{D2627D9C-00D3-04B3-E538-BD16CE436D06}"/>
                  </a:ext>
                </a:extLst>
              </p:cNvPr>
              <p:cNvGrpSpPr/>
              <p:nvPr/>
            </p:nvGrpSpPr>
            <p:grpSpPr>
              <a:xfrm flipH="1">
                <a:off x="3041679" y="1195028"/>
                <a:ext cx="110625" cy="110603"/>
                <a:chOff x="2840800" y="931750"/>
                <a:chExt cx="125625" cy="125600"/>
              </a:xfrm>
            </p:grpSpPr>
            <p:sp>
              <p:nvSpPr>
                <p:cNvPr id="35" name="Google Shape;5626;p79">
                  <a:extLst>
                    <a:ext uri="{FF2B5EF4-FFF2-40B4-BE49-F238E27FC236}">
                      <a16:creationId xmlns:a16="http://schemas.microsoft.com/office/drawing/2014/main" id="{2F792C79-7946-04E2-EE2A-95DFA504A3DC}"/>
                    </a:ext>
                  </a:extLst>
                </p:cNvPr>
                <p:cNvSpPr/>
                <p:nvPr/>
              </p:nvSpPr>
              <p:spPr>
                <a:xfrm>
                  <a:off x="2840800" y="931750"/>
                  <a:ext cx="125625" cy="125600"/>
                </a:xfrm>
                <a:custGeom>
                  <a:avLst/>
                  <a:gdLst/>
                  <a:ahLst/>
                  <a:cxnLst/>
                  <a:rect l="l" t="t" r="r" b="b"/>
                  <a:pathLst>
                    <a:path w="5025" h="5024" extrusionOk="0">
                      <a:moveTo>
                        <a:pt x="2512" y="1"/>
                      </a:moveTo>
                      <a:cubicBezTo>
                        <a:pt x="1126" y="1"/>
                        <a:pt x="0" y="1126"/>
                        <a:pt x="0" y="2513"/>
                      </a:cubicBezTo>
                      <a:cubicBezTo>
                        <a:pt x="0" y="3900"/>
                        <a:pt x="1126" y="5024"/>
                        <a:pt x="2512" y="5024"/>
                      </a:cubicBezTo>
                      <a:cubicBezTo>
                        <a:pt x="3899" y="5024"/>
                        <a:pt x="5025" y="3900"/>
                        <a:pt x="5025" y="2513"/>
                      </a:cubicBezTo>
                      <a:cubicBezTo>
                        <a:pt x="5025" y="1126"/>
                        <a:pt x="3899" y="1"/>
                        <a:pt x="2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627;p79">
                  <a:extLst>
                    <a:ext uri="{FF2B5EF4-FFF2-40B4-BE49-F238E27FC236}">
                      <a16:creationId xmlns:a16="http://schemas.microsoft.com/office/drawing/2014/main" id="{6DBCE3E8-F212-C155-D3BE-9A088AB0266E}"/>
                    </a:ext>
                  </a:extLst>
                </p:cNvPr>
                <p:cNvSpPr/>
                <p:nvPr/>
              </p:nvSpPr>
              <p:spPr>
                <a:xfrm>
                  <a:off x="2861150" y="937450"/>
                  <a:ext cx="101500" cy="97675"/>
                </a:xfrm>
                <a:custGeom>
                  <a:avLst/>
                  <a:gdLst/>
                  <a:ahLst/>
                  <a:cxnLst/>
                  <a:rect l="l" t="t" r="r" b="b"/>
                  <a:pathLst>
                    <a:path w="4060" h="3907" extrusionOk="0">
                      <a:moveTo>
                        <a:pt x="1953" y="0"/>
                      </a:moveTo>
                      <a:cubicBezTo>
                        <a:pt x="875" y="0"/>
                        <a:pt x="0" y="875"/>
                        <a:pt x="0" y="1953"/>
                      </a:cubicBezTo>
                      <a:cubicBezTo>
                        <a:pt x="0" y="2744"/>
                        <a:pt x="476" y="3456"/>
                        <a:pt x="1205" y="3758"/>
                      </a:cubicBezTo>
                      <a:cubicBezTo>
                        <a:pt x="1447" y="3858"/>
                        <a:pt x="1701" y="3907"/>
                        <a:pt x="1953" y="3907"/>
                      </a:cubicBezTo>
                      <a:cubicBezTo>
                        <a:pt x="2461" y="3907"/>
                        <a:pt x="2960" y="3708"/>
                        <a:pt x="3334" y="3335"/>
                      </a:cubicBezTo>
                      <a:cubicBezTo>
                        <a:pt x="3892" y="2775"/>
                        <a:pt x="4059" y="1936"/>
                        <a:pt x="3758" y="1206"/>
                      </a:cubicBezTo>
                      <a:cubicBezTo>
                        <a:pt x="3455" y="476"/>
                        <a:pt x="2742" y="0"/>
                        <a:pt x="1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28;p79">
                  <a:extLst>
                    <a:ext uri="{FF2B5EF4-FFF2-40B4-BE49-F238E27FC236}">
                      <a16:creationId xmlns:a16="http://schemas.microsoft.com/office/drawing/2014/main" id="{113941BC-1894-ACF9-BD8D-D84EF1091AED}"/>
                    </a:ext>
                  </a:extLst>
                </p:cNvPr>
                <p:cNvSpPr/>
                <p:nvPr/>
              </p:nvSpPr>
              <p:spPr>
                <a:xfrm>
                  <a:off x="2869525" y="962500"/>
                  <a:ext cx="41850" cy="40250"/>
                </a:xfrm>
                <a:custGeom>
                  <a:avLst/>
                  <a:gdLst/>
                  <a:ahLst/>
                  <a:cxnLst/>
                  <a:rect l="l" t="t" r="r" b="b"/>
                  <a:pathLst>
                    <a:path w="1674" h="1610" extrusionOk="0">
                      <a:moveTo>
                        <a:pt x="805" y="0"/>
                      </a:moveTo>
                      <a:cubicBezTo>
                        <a:pt x="361" y="0"/>
                        <a:pt x="1" y="360"/>
                        <a:pt x="1" y="804"/>
                      </a:cubicBezTo>
                      <a:cubicBezTo>
                        <a:pt x="1" y="1130"/>
                        <a:pt x="197" y="1423"/>
                        <a:pt x="497" y="1548"/>
                      </a:cubicBezTo>
                      <a:cubicBezTo>
                        <a:pt x="597" y="1589"/>
                        <a:pt x="701" y="1609"/>
                        <a:pt x="805" y="1609"/>
                      </a:cubicBezTo>
                      <a:cubicBezTo>
                        <a:pt x="1014" y="1609"/>
                        <a:pt x="1220" y="1528"/>
                        <a:pt x="1374" y="1374"/>
                      </a:cubicBezTo>
                      <a:cubicBezTo>
                        <a:pt x="1604" y="1143"/>
                        <a:pt x="1673" y="797"/>
                        <a:pt x="1549" y="497"/>
                      </a:cubicBezTo>
                      <a:cubicBezTo>
                        <a:pt x="1424" y="196"/>
                        <a:pt x="1131" y="0"/>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8" name="Google Shape;5644;p79">
            <a:extLst>
              <a:ext uri="{FF2B5EF4-FFF2-40B4-BE49-F238E27FC236}">
                <a16:creationId xmlns:a16="http://schemas.microsoft.com/office/drawing/2014/main" id="{86768A09-B0EC-BD07-4C7C-9857C6CCADED}"/>
              </a:ext>
            </a:extLst>
          </p:cNvPr>
          <p:cNvGrpSpPr/>
          <p:nvPr/>
        </p:nvGrpSpPr>
        <p:grpSpPr>
          <a:xfrm>
            <a:off x="7310634" y="3481432"/>
            <a:ext cx="1657197" cy="1336724"/>
            <a:chOff x="4647225" y="3167800"/>
            <a:chExt cx="1819825" cy="1565275"/>
          </a:xfrm>
        </p:grpSpPr>
        <p:sp>
          <p:nvSpPr>
            <p:cNvPr id="39" name="Google Shape;5645;p79">
              <a:extLst>
                <a:ext uri="{FF2B5EF4-FFF2-40B4-BE49-F238E27FC236}">
                  <a16:creationId xmlns:a16="http://schemas.microsoft.com/office/drawing/2014/main" id="{3127145E-D209-255F-5518-CC63F5719DCB}"/>
                </a:ext>
              </a:extLst>
            </p:cNvPr>
            <p:cNvSpPr/>
            <p:nvPr/>
          </p:nvSpPr>
          <p:spPr>
            <a:xfrm>
              <a:off x="5802450" y="3756900"/>
              <a:ext cx="449525" cy="353550"/>
            </a:xfrm>
            <a:custGeom>
              <a:avLst/>
              <a:gdLst/>
              <a:ahLst/>
              <a:cxnLst/>
              <a:rect l="l" t="t" r="r" b="b"/>
              <a:pathLst>
                <a:path w="17981" h="14142" extrusionOk="0">
                  <a:moveTo>
                    <a:pt x="12137" y="1"/>
                  </a:moveTo>
                  <a:cubicBezTo>
                    <a:pt x="12100" y="1"/>
                    <a:pt x="12063" y="1"/>
                    <a:pt x="12025" y="2"/>
                  </a:cubicBezTo>
                  <a:cubicBezTo>
                    <a:pt x="9565" y="53"/>
                    <a:pt x="7760" y="1787"/>
                    <a:pt x="6345" y="3624"/>
                  </a:cubicBezTo>
                  <a:cubicBezTo>
                    <a:pt x="4733" y="5717"/>
                    <a:pt x="3196" y="8440"/>
                    <a:pt x="384" y="9002"/>
                  </a:cubicBezTo>
                  <a:cubicBezTo>
                    <a:pt x="0" y="9078"/>
                    <a:pt x="89" y="9596"/>
                    <a:pt x="405" y="9679"/>
                  </a:cubicBezTo>
                  <a:cubicBezTo>
                    <a:pt x="948" y="10711"/>
                    <a:pt x="1588" y="11690"/>
                    <a:pt x="2316" y="12603"/>
                  </a:cubicBezTo>
                  <a:cubicBezTo>
                    <a:pt x="2682" y="13061"/>
                    <a:pt x="3066" y="13545"/>
                    <a:pt x="3500" y="13943"/>
                  </a:cubicBezTo>
                  <a:cubicBezTo>
                    <a:pt x="3623" y="14056"/>
                    <a:pt x="3766" y="14141"/>
                    <a:pt x="3920" y="14141"/>
                  </a:cubicBezTo>
                  <a:cubicBezTo>
                    <a:pt x="3980" y="14141"/>
                    <a:pt x="4041" y="14128"/>
                    <a:pt x="4104" y="14099"/>
                  </a:cubicBezTo>
                  <a:cubicBezTo>
                    <a:pt x="4137" y="14084"/>
                    <a:pt x="4167" y="14066"/>
                    <a:pt x="4195" y="14044"/>
                  </a:cubicBezTo>
                  <a:cubicBezTo>
                    <a:pt x="6278" y="13937"/>
                    <a:pt x="8239" y="12838"/>
                    <a:pt x="9381" y="11084"/>
                  </a:cubicBezTo>
                  <a:cubicBezTo>
                    <a:pt x="10260" y="9732"/>
                    <a:pt x="10752" y="7653"/>
                    <a:pt x="12076" y="6604"/>
                  </a:cubicBezTo>
                  <a:cubicBezTo>
                    <a:pt x="12095" y="6744"/>
                    <a:pt x="12128" y="6881"/>
                    <a:pt x="12177" y="7014"/>
                  </a:cubicBezTo>
                  <a:cubicBezTo>
                    <a:pt x="12520" y="7954"/>
                    <a:pt x="13510" y="8380"/>
                    <a:pt x="14458" y="8380"/>
                  </a:cubicBezTo>
                  <a:cubicBezTo>
                    <a:pt x="14574" y="8380"/>
                    <a:pt x="14690" y="8374"/>
                    <a:pt x="14803" y="8361"/>
                  </a:cubicBezTo>
                  <a:cubicBezTo>
                    <a:pt x="15969" y="8230"/>
                    <a:pt x="17073" y="7527"/>
                    <a:pt x="17533" y="6425"/>
                  </a:cubicBezTo>
                  <a:cubicBezTo>
                    <a:pt x="17980" y="5349"/>
                    <a:pt x="17803" y="4099"/>
                    <a:pt x="17301" y="3073"/>
                  </a:cubicBezTo>
                  <a:cubicBezTo>
                    <a:pt x="16368" y="1174"/>
                    <a:pt x="14223" y="1"/>
                    <a:pt x="12137"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646;p79">
              <a:extLst>
                <a:ext uri="{FF2B5EF4-FFF2-40B4-BE49-F238E27FC236}">
                  <a16:creationId xmlns:a16="http://schemas.microsoft.com/office/drawing/2014/main" id="{C5CC37C4-BDCB-0F77-4763-3F8B85CCB8DF}"/>
                </a:ext>
              </a:extLst>
            </p:cNvPr>
            <p:cNvSpPr/>
            <p:nvPr/>
          </p:nvSpPr>
          <p:spPr>
            <a:xfrm>
              <a:off x="5805650" y="4172375"/>
              <a:ext cx="424400" cy="381125"/>
            </a:xfrm>
            <a:custGeom>
              <a:avLst/>
              <a:gdLst/>
              <a:ahLst/>
              <a:cxnLst/>
              <a:rect l="l" t="t" r="r" b="b"/>
              <a:pathLst>
                <a:path w="16976" h="15245" extrusionOk="0">
                  <a:moveTo>
                    <a:pt x="3352" y="1"/>
                  </a:moveTo>
                  <a:cubicBezTo>
                    <a:pt x="3157" y="1"/>
                    <a:pt x="2959" y="194"/>
                    <a:pt x="2983" y="414"/>
                  </a:cubicBezTo>
                  <a:cubicBezTo>
                    <a:pt x="2212" y="1291"/>
                    <a:pt x="1526" y="2238"/>
                    <a:pt x="935" y="3244"/>
                  </a:cubicBezTo>
                  <a:cubicBezTo>
                    <a:pt x="638" y="3750"/>
                    <a:pt x="324" y="4282"/>
                    <a:pt x="108" y="4830"/>
                  </a:cubicBezTo>
                  <a:cubicBezTo>
                    <a:pt x="22" y="5047"/>
                    <a:pt x="0" y="5276"/>
                    <a:pt x="179" y="5450"/>
                  </a:cubicBezTo>
                  <a:cubicBezTo>
                    <a:pt x="203" y="5475"/>
                    <a:pt x="232" y="5497"/>
                    <a:pt x="262" y="5515"/>
                  </a:cubicBezTo>
                  <a:cubicBezTo>
                    <a:pt x="1107" y="7422"/>
                    <a:pt x="2836" y="8859"/>
                    <a:pt x="4882" y="9298"/>
                  </a:cubicBezTo>
                  <a:cubicBezTo>
                    <a:pt x="6458" y="9636"/>
                    <a:pt x="8576" y="9351"/>
                    <a:pt x="10030" y="10212"/>
                  </a:cubicBezTo>
                  <a:cubicBezTo>
                    <a:pt x="9906" y="10279"/>
                    <a:pt x="9790" y="10360"/>
                    <a:pt x="9683" y="10453"/>
                  </a:cubicBezTo>
                  <a:cubicBezTo>
                    <a:pt x="8835" y="11190"/>
                    <a:pt x="8883" y="12457"/>
                    <a:pt x="9364" y="13388"/>
                  </a:cubicBezTo>
                  <a:cubicBezTo>
                    <a:pt x="9905" y="14428"/>
                    <a:pt x="10955" y="15209"/>
                    <a:pt x="12148" y="15244"/>
                  </a:cubicBezTo>
                  <a:cubicBezTo>
                    <a:pt x="12178" y="15244"/>
                    <a:pt x="12209" y="15245"/>
                    <a:pt x="12240" y="15245"/>
                  </a:cubicBezTo>
                  <a:cubicBezTo>
                    <a:pt x="13372" y="15245"/>
                    <a:pt x="14439" y="14643"/>
                    <a:pt x="15196" y="13827"/>
                  </a:cubicBezTo>
                  <a:cubicBezTo>
                    <a:pt x="16662" y="12250"/>
                    <a:pt x="16975" y="9768"/>
                    <a:pt x="16176" y="7803"/>
                  </a:cubicBezTo>
                  <a:cubicBezTo>
                    <a:pt x="15248" y="5523"/>
                    <a:pt x="12983" y="4459"/>
                    <a:pt x="10762" y="3795"/>
                  </a:cubicBezTo>
                  <a:cubicBezTo>
                    <a:pt x="8232" y="3038"/>
                    <a:pt x="5138" y="2577"/>
                    <a:pt x="3607" y="153"/>
                  </a:cubicBezTo>
                  <a:cubicBezTo>
                    <a:pt x="3540" y="45"/>
                    <a:pt x="3446" y="1"/>
                    <a:pt x="3352"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647;p79">
              <a:extLst>
                <a:ext uri="{FF2B5EF4-FFF2-40B4-BE49-F238E27FC236}">
                  <a16:creationId xmlns:a16="http://schemas.microsoft.com/office/drawing/2014/main" id="{AB152AD4-2355-6BDE-5728-DC1BB06E40AD}"/>
                </a:ext>
              </a:extLst>
            </p:cNvPr>
            <p:cNvSpPr/>
            <p:nvPr/>
          </p:nvSpPr>
          <p:spPr>
            <a:xfrm>
              <a:off x="4826475" y="3756900"/>
              <a:ext cx="449550" cy="353550"/>
            </a:xfrm>
            <a:custGeom>
              <a:avLst/>
              <a:gdLst/>
              <a:ahLst/>
              <a:cxnLst/>
              <a:rect l="l" t="t" r="r" b="b"/>
              <a:pathLst>
                <a:path w="17982" h="14142" extrusionOk="0">
                  <a:moveTo>
                    <a:pt x="5844" y="1"/>
                  </a:moveTo>
                  <a:cubicBezTo>
                    <a:pt x="3759" y="1"/>
                    <a:pt x="1613" y="1174"/>
                    <a:pt x="681" y="3073"/>
                  </a:cubicBezTo>
                  <a:cubicBezTo>
                    <a:pt x="178" y="4099"/>
                    <a:pt x="0" y="5349"/>
                    <a:pt x="449" y="6425"/>
                  </a:cubicBezTo>
                  <a:cubicBezTo>
                    <a:pt x="907" y="7527"/>
                    <a:pt x="2013" y="8230"/>
                    <a:pt x="3177" y="8361"/>
                  </a:cubicBezTo>
                  <a:cubicBezTo>
                    <a:pt x="3291" y="8374"/>
                    <a:pt x="3406" y="8380"/>
                    <a:pt x="3523" y="8380"/>
                  </a:cubicBezTo>
                  <a:cubicBezTo>
                    <a:pt x="4470" y="8380"/>
                    <a:pt x="5461" y="7954"/>
                    <a:pt x="5804" y="7014"/>
                  </a:cubicBezTo>
                  <a:cubicBezTo>
                    <a:pt x="5852" y="6881"/>
                    <a:pt x="5886" y="6744"/>
                    <a:pt x="5905" y="6604"/>
                  </a:cubicBezTo>
                  <a:cubicBezTo>
                    <a:pt x="7229" y="7653"/>
                    <a:pt x="7721" y="9732"/>
                    <a:pt x="8601" y="11084"/>
                  </a:cubicBezTo>
                  <a:cubicBezTo>
                    <a:pt x="9742" y="12838"/>
                    <a:pt x="11703" y="13937"/>
                    <a:pt x="13786" y="14044"/>
                  </a:cubicBezTo>
                  <a:cubicBezTo>
                    <a:pt x="13814" y="14066"/>
                    <a:pt x="13844" y="14084"/>
                    <a:pt x="13876" y="14099"/>
                  </a:cubicBezTo>
                  <a:cubicBezTo>
                    <a:pt x="13940" y="14128"/>
                    <a:pt x="14001" y="14141"/>
                    <a:pt x="14061" y="14141"/>
                  </a:cubicBezTo>
                  <a:cubicBezTo>
                    <a:pt x="14216" y="14141"/>
                    <a:pt x="14358" y="14056"/>
                    <a:pt x="14482" y="13943"/>
                  </a:cubicBezTo>
                  <a:cubicBezTo>
                    <a:pt x="14916" y="13545"/>
                    <a:pt x="15299" y="13061"/>
                    <a:pt x="15665" y="12603"/>
                  </a:cubicBezTo>
                  <a:cubicBezTo>
                    <a:pt x="16393" y="11690"/>
                    <a:pt x="17032" y="10711"/>
                    <a:pt x="17576" y="9679"/>
                  </a:cubicBezTo>
                  <a:cubicBezTo>
                    <a:pt x="17893" y="9596"/>
                    <a:pt x="17981" y="9078"/>
                    <a:pt x="17596" y="9002"/>
                  </a:cubicBezTo>
                  <a:cubicBezTo>
                    <a:pt x="14786" y="8440"/>
                    <a:pt x="13249" y="5717"/>
                    <a:pt x="11636" y="3624"/>
                  </a:cubicBezTo>
                  <a:cubicBezTo>
                    <a:pt x="10221" y="1787"/>
                    <a:pt x="8417" y="53"/>
                    <a:pt x="5956" y="2"/>
                  </a:cubicBezTo>
                  <a:cubicBezTo>
                    <a:pt x="5919" y="1"/>
                    <a:pt x="5882" y="1"/>
                    <a:pt x="5844"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648;p79">
              <a:extLst>
                <a:ext uri="{FF2B5EF4-FFF2-40B4-BE49-F238E27FC236}">
                  <a16:creationId xmlns:a16="http://schemas.microsoft.com/office/drawing/2014/main" id="{72694731-A9A9-6201-A7E7-72ED6A183F6F}"/>
                </a:ext>
              </a:extLst>
            </p:cNvPr>
            <p:cNvSpPr/>
            <p:nvPr/>
          </p:nvSpPr>
          <p:spPr>
            <a:xfrm>
              <a:off x="4851725" y="4159625"/>
              <a:ext cx="431625" cy="363500"/>
            </a:xfrm>
            <a:custGeom>
              <a:avLst/>
              <a:gdLst/>
              <a:ahLst/>
              <a:cxnLst/>
              <a:rect l="l" t="t" r="r" b="b"/>
              <a:pathLst>
                <a:path w="17265" h="14540" extrusionOk="0">
                  <a:moveTo>
                    <a:pt x="14301" y="0"/>
                  </a:moveTo>
                  <a:cubicBezTo>
                    <a:pt x="14214" y="0"/>
                    <a:pt x="14126" y="40"/>
                    <a:pt x="14056" y="134"/>
                  </a:cubicBezTo>
                  <a:cubicBezTo>
                    <a:pt x="12348" y="2435"/>
                    <a:pt x="9229" y="2661"/>
                    <a:pt x="6648" y="3225"/>
                  </a:cubicBezTo>
                  <a:cubicBezTo>
                    <a:pt x="4383" y="3719"/>
                    <a:pt x="2043" y="4610"/>
                    <a:pt x="946" y="6813"/>
                  </a:cubicBezTo>
                  <a:cubicBezTo>
                    <a:pt x="0" y="8712"/>
                    <a:pt x="126" y="11210"/>
                    <a:pt x="1469" y="12894"/>
                  </a:cubicBezTo>
                  <a:cubicBezTo>
                    <a:pt x="2181" y="13787"/>
                    <a:pt x="3235" y="14482"/>
                    <a:pt x="4400" y="14537"/>
                  </a:cubicBezTo>
                  <a:cubicBezTo>
                    <a:pt x="4445" y="14539"/>
                    <a:pt x="4489" y="14540"/>
                    <a:pt x="4533" y="14540"/>
                  </a:cubicBezTo>
                  <a:cubicBezTo>
                    <a:pt x="5674" y="14540"/>
                    <a:pt x="6722" y="13857"/>
                    <a:pt x="7316" y="12897"/>
                  </a:cubicBezTo>
                  <a:cubicBezTo>
                    <a:pt x="7867" y="12006"/>
                    <a:pt x="8010" y="10745"/>
                    <a:pt x="7220" y="9946"/>
                  </a:cubicBezTo>
                  <a:cubicBezTo>
                    <a:pt x="7121" y="9846"/>
                    <a:pt x="7011" y="9757"/>
                    <a:pt x="6893" y="9679"/>
                  </a:cubicBezTo>
                  <a:cubicBezTo>
                    <a:pt x="7716" y="9272"/>
                    <a:pt x="8709" y="9218"/>
                    <a:pt x="9702" y="9218"/>
                  </a:cubicBezTo>
                  <a:cubicBezTo>
                    <a:pt x="10066" y="9218"/>
                    <a:pt x="10429" y="9225"/>
                    <a:pt x="10784" y="9225"/>
                  </a:cubicBezTo>
                  <a:cubicBezTo>
                    <a:pt x="11241" y="9225"/>
                    <a:pt x="11684" y="9213"/>
                    <a:pt x="12095" y="9157"/>
                  </a:cubicBezTo>
                  <a:cubicBezTo>
                    <a:pt x="14168" y="8873"/>
                    <a:pt x="16001" y="7571"/>
                    <a:pt x="16987" y="5733"/>
                  </a:cubicBezTo>
                  <a:cubicBezTo>
                    <a:pt x="17019" y="5717"/>
                    <a:pt x="17048" y="5698"/>
                    <a:pt x="17076" y="5675"/>
                  </a:cubicBezTo>
                  <a:cubicBezTo>
                    <a:pt x="17265" y="5515"/>
                    <a:pt x="17261" y="5284"/>
                    <a:pt x="17193" y="5061"/>
                  </a:cubicBezTo>
                  <a:cubicBezTo>
                    <a:pt x="17019" y="4499"/>
                    <a:pt x="16745" y="3946"/>
                    <a:pt x="16486" y="3418"/>
                  </a:cubicBezTo>
                  <a:cubicBezTo>
                    <a:pt x="15974" y="2370"/>
                    <a:pt x="15361" y="1374"/>
                    <a:pt x="14659" y="441"/>
                  </a:cubicBezTo>
                  <a:cubicBezTo>
                    <a:pt x="14702" y="215"/>
                    <a:pt x="14504" y="0"/>
                    <a:pt x="14301"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649;p79">
              <a:extLst>
                <a:ext uri="{FF2B5EF4-FFF2-40B4-BE49-F238E27FC236}">
                  <a16:creationId xmlns:a16="http://schemas.microsoft.com/office/drawing/2014/main" id="{98B560B9-B39F-5F38-501B-78D0DE5A4568}"/>
                </a:ext>
              </a:extLst>
            </p:cNvPr>
            <p:cNvSpPr/>
            <p:nvPr/>
          </p:nvSpPr>
          <p:spPr>
            <a:xfrm>
              <a:off x="4647225" y="3167800"/>
              <a:ext cx="1819825" cy="1565275"/>
            </a:xfrm>
            <a:custGeom>
              <a:avLst/>
              <a:gdLst/>
              <a:ahLst/>
              <a:cxnLst/>
              <a:rect l="l" t="t" r="r" b="b"/>
              <a:pathLst>
                <a:path w="72793" h="62611" extrusionOk="0">
                  <a:moveTo>
                    <a:pt x="36220" y="1"/>
                  </a:moveTo>
                  <a:lnTo>
                    <a:pt x="36220" y="9"/>
                  </a:lnTo>
                  <a:cubicBezTo>
                    <a:pt x="23492" y="307"/>
                    <a:pt x="18637" y="9128"/>
                    <a:pt x="18497" y="18854"/>
                  </a:cubicBezTo>
                  <a:cubicBezTo>
                    <a:pt x="18355" y="28669"/>
                    <a:pt x="23510" y="34106"/>
                    <a:pt x="23510" y="34106"/>
                  </a:cubicBezTo>
                  <a:cubicBezTo>
                    <a:pt x="21693" y="35292"/>
                    <a:pt x="20298" y="35760"/>
                    <a:pt x="18951" y="35760"/>
                  </a:cubicBezTo>
                  <a:cubicBezTo>
                    <a:pt x="16689" y="35760"/>
                    <a:pt x="14563" y="34437"/>
                    <a:pt x="10800" y="32976"/>
                  </a:cubicBezTo>
                  <a:cubicBezTo>
                    <a:pt x="10096" y="32703"/>
                    <a:pt x="9401" y="32579"/>
                    <a:pt x="8730" y="32579"/>
                  </a:cubicBezTo>
                  <a:cubicBezTo>
                    <a:pt x="3676" y="32579"/>
                    <a:pt x="1" y="39617"/>
                    <a:pt x="4657" y="43004"/>
                  </a:cubicBezTo>
                  <a:cubicBezTo>
                    <a:pt x="5720" y="43777"/>
                    <a:pt x="6662" y="44058"/>
                    <a:pt x="7469" y="44058"/>
                  </a:cubicBezTo>
                  <a:cubicBezTo>
                    <a:pt x="9608" y="44058"/>
                    <a:pt x="10800" y="42085"/>
                    <a:pt x="10800" y="42085"/>
                  </a:cubicBezTo>
                  <a:cubicBezTo>
                    <a:pt x="10800" y="42085"/>
                    <a:pt x="13201" y="44840"/>
                    <a:pt x="17861" y="44840"/>
                  </a:cubicBezTo>
                  <a:cubicBezTo>
                    <a:pt x="21738" y="44840"/>
                    <a:pt x="24639" y="42298"/>
                    <a:pt x="24640" y="42297"/>
                  </a:cubicBezTo>
                  <a:lnTo>
                    <a:pt x="24640" y="42297"/>
                  </a:lnTo>
                  <a:lnTo>
                    <a:pt x="22663" y="44840"/>
                  </a:lnTo>
                  <a:cubicBezTo>
                    <a:pt x="16873" y="50276"/>
                    <a:pt x="17537" y="60679"/>
                    <a:pt x="23793" y="62280"/>
                  </a:cubicBezTo>
                  <a:cubicBezTo>
                    <a:pt x="24680" y="62508"/>
                    <a:pt x="25462" y="62611"/>
                    <a:pt x="26151" y="62611"/>
                  </a:cubicBezTo>
                  <a:cubicBezTo>
                    <a:pt x="29962" y="62611"/>
                    <a:pt x="30924" y="59464"/>
                    <a:pt x="30924" y="56773"/>
                  </a:cubicBezTo>
                  <a:cubicBezTo>
                    <a:pt x="30924" y="54174"/>
                    <a:pt x="28657" y="53937"/>
                    <a:pt x="27831" y="53937"/>
                  </a:cubicBezTo>
                  <a:cubicBezTo>
                    <a:pt x="27647" y="53937"/>
                    <a:pt x="27535" y="53949"/>
                    <a:pt x="27535" y="53949"/>
                  </a:cubicBezTo>
                  <a:cubicBezTo>
                    <a:pt x="28452" y="51195"/>
                    <a:pt x="32054" y="50630"/>
                    <a:pt x="34243" y="46958"/>
                  </a:cubicBezTo>
                  <a:cubicBezTo>
                    <a:pt x="35581" y="44713"/>
                    <a:pt x="36153" y="42892"/>
                    <a:pt x="36397" y="41815"/>
                  </a:cubicBezTo>
                  <a:cubicBezTo>
                    <a:pt x="36640" y="42892"/>
                    <a:pt x="37212" y="44713"/>
                    <a:pt x="38550" y="46958"/>
                  </a:cubicBezTo>
                  <a:cubicBezTo>
                    <a:pt x="40739" y="50630"/>
                    <a:pt x="44341" y="51195"/>
                    <a:pt x="45258" y="53949"/>
                  </a:cubicBezTo>
                  <a:cubicBezTo>
                    <a:pt x="45258" y="53949"/>
                    <a:pt x="45146" y="53937"/>
                    <a:pt x="44962" y="53937"/>
                  </a:cubicBezTo>
                  <a:cubicBezTo>
                    <a:pt x="44136" y="53937"/>
                    <a:pt x="41869" y="54174"/>
                    <a:pt x="41869" y="56773"/>
                  </a:cubicBezTo>
                  <a:cubicBezTo>
                    <a:pt x="41869" y="59464"/>
                    <a:pt x="42831" y="62611"/>
                    <a:pt x="46642" y="62611"/>
                  </a:cubicBezTo>
                  <a:cubicBezTo>
                    <a:pt x="47331" y="62611"/>
                    <a:pt x="48113" y="62508"/>
                    <a:pt x="49000" y="62280"/>
                  </a:cubicBezTo>
                  <a:cubicBezTo>
                    <a:pt x="55256" y="60679"/>
                    <a:pt x="55920" y="50276"/>
                    <a:pt x="50130" y="44840"/>
                  </a:cubicBezTo>
                  <a:lnTo>
                    <a:pt x="48153" y="42297"/>
                  </a:lnTo>
                  <a:lnTo>
                    <a:pt x="48153" y="42297"/>
                  </a:lnTo>
                  <a:cubicBezTo>
                    <a:pt x="48154" y="42298"/>
                    <a:pt x="51055" y="44840"/>
                    <a:pt x="54932" y="44840"/>
                  </a:cubicBezTo>
                  <a:cubicBezTo>
                    <a:pt x="59593" y="44840"/>
                    <a:pt x="61992" y="42085"/>
                    <a:pt x="61992" y="42085"/>
                  </a:cubicBezTo>
                  <a:cubicBezTo>
                    <a:pt x="61992" y="42085"/>
                    <a:pt x="63184" y="44058"/>
                    <a:pt x="65323" y="44058"/>
                  </a:cubicBezTo>
                  <a:cubicBezTo>
                    <a:pt x="66131" y="44058"/>
                    <a:pt x="67073" y="43777"/>
                    <a:pt x="68136" y="43004"/>
                  </a:cubicBezTo>
                  <a:cubicBezTo>
                    <a:pt x="72792" y="39617"/>
                    <a:pt x="69118" y="32579"/>
                    <a:pt x="64063" y="32579"/>
                  </a:cubicBezTo>
                  <a:cubicBezTo>
                    <a:pt x="63392" y="32579"/>
                    <a:pt x="62697" y="32703"/>
                    <a:pt x="61994" y="32976"/>
                  </a:cubicBezTo>
                  <a:cubicBezTo>
                    <a:pt x="58230" y="34437"/>
                    <a:pt x="56104" y="35760"/>
                    <a:pt x="53842" y="35760"/>
                  </a:cubicBezTo>
                  <a:cubicBezTo>
                    <a:pt x="52495" y="35760"/>
                    <a:pt x="51100" y="35292"/>
                    <a:pt x="49283" y="34106"/>
                  </a:cubicBezTo>
                  <a:cubicBezTo>
                    <a:pt x="49283" y="34106"/>
                    <a:pt x="54438" y="28669"/>
                    <a:pt x="54296" y="18854"/>
                  </a:cubicBezTo>
                  <a:cubicBezTo>
                    <a:pt x="54157" y="9129"/>
                    <a:pt x="49301" y="307"/>
                    <a:pt x="36573" y="9"/>
                  </a:cubicBezTo>
                  <a:lnTo>
                    <a:pt x="36573" y="1"/>
                  </a:lnTo>
                  <a:cubicBezTo>
                    <a:pt x="36514" y="2"/>
                    <a:pt x="36456" y="4"/>
                    <a:pt x="36397" y="4"/>
                  </a:cubicBezTo>
                  <a:cubicBezTo>
                    <a:pt x="36388" y="5"/>
                    <a:pt x="36380" y="5"/>
                    <a:pt x="36372" y="5"/>
                  </a:cubicBezTo>
                  <a:cubicBezTo>
                    <a:pt x="36321" y="5"/>
                    <a:pt x="36271" y="2"/>
                    <a:pt x="36220" y="1"/>
                  </a:cubicBezTo>
                  <a:close/>
                </a:path>
              </a:pathLst>
            </a:custGeom>
            <a:solidFill>
              <a:srgbClr val="5B5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650;p79">
              <a:extLst>
                <a:ext uri="{FF2B5EF4-FFF2-40B4-BE49-F238E27FC236}">
                  <a16:creationId xmlns:a16="http://schemas.microsoft.com/office/drawing/2014/main" id="{5EC455E2-3635-9B15-B8E2-1338B4227DAB}"/>
                </a:ext>
              </a:extLst>
            </p:cNvPr>
            <p:cNvSpPr/>
            <p:nvPr/>
          </p:nvSpPr>
          <p:spPr>
            <a:xfrm>
              <a:off x="5371950" y="3216225"/>
              <a:ext cx="201475" cy="113175"/>
            </a:xfrm>
            <a:custGeom>
              <a:avLst/>
              <a:gdLst/>
              <a:ahLst/>
              <a:cxnLst/>
              <a:rect l="l" t="t" r="r" b="b"/>
              <a:pathLst>
                <a:path w="8059" h="4527" extrusionOk="0">
                  <a:moveTo>
                    <a:pt x="4185" y="1"/>
                  </a:moveTo>
                  <a:cubicBezTo>
                    <a:pt x="2905" y="1"/>
                    <a:pt x="1638" y="490"/>
                    <a:pt x="719" y="1389"/>
                  </a:cubicBezTo>
                  <a:cubicBezTo>
                    <a:pt x="284" y="1815"/>
                    <a:pt x="0" y="2354"/>
                    <a:pt x="146" y="2974"/>
                  </a:cubicBezTo>
                  <a:cubicBezTo>
                    <a:pt x="283" y="3556"/>
                    <a:pt x="733" y="4032"/>
                    <a:pt x="1270" y="4269"/>
                  </a:cubicBezTo>
                  <a:cubicBezTo>
                    <a:pt x="1718" y="4469"/>
                    <a:pt x="2202" y="4527"/>
                    <a:pt x="2687" y="4527"/>
                  </a:cubicBezTo>
                  <a:cubicBezTo>
                    <a:pt x="2893" y="4527"/>
                    <a:pt x="3100" y="4516"/>
                    <a:pt x="3305" y="4501"/>
                  </a:cubicBezTo>
                  <a:cubicBezTo>
                    <a:pt x="4059" y="4450"/>
                    <a:pt x="4817" y="4346"/>
                    <a:pt x="5548" y="4150"/>
                  </a:cubicBezTo>
                  <a:cubicBezTo>
                    <a:pt x="6679" y="3847"/>
                    <a:pt x="8058" y="3024"/>
                    <a:pt x="7788" y="1638"/>
                  </a:cubicBezTo>
                  <a:cubicBezTo>
                    <a:pt x="7499" y="159"/>
                    <a:pt x="5697" y="115"/>
                    <a:pt x="4437" y="55"/>
                  </a:cubicBezTo>
                  <a:cubicBezTo>
                    <a:pt x="4380" y="20"/>
                    <a:pt x="4314" y="1"/>
                    <a:pt x="4248" y="1"/>
                  </a:cubicBezTo>
                  <a:cubicBezTo>
                    <a:pt x="4227" y="1"/>
                    <a:pt x="4206" y="1"/>
                    <a:pt x="4185"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651;p79">
              <a:extLst>
                <a:ext uri="{FF2B5EF4-FFF2-40B4-BE49-F238E27FC236}">
                  <a16:creationId xmlns:a16="http://schemas.microsoft.com/office/drawing/2014/main" id="{C8725CAC-E3C6-DBE6-8763-DC017315E87F}"/>
                </a:ext>
              </a:extLst>
            </p:cNvPr>
            <p:cNvSpPr/>
            <p:nvPr/>
          </p:nvSpPr>
          <p:spPr>
            <a:xfrm>
              <a:off x="5274050" y="3295250"/>
              <a:ext cx="54750" cy="57050"/>
            </a:xfrm>
            <a:custGeom>
              <a:avLst/>
              <a:gdLst/>
              <a:ahLst/>
              <a:cxnLst/>
              <a:rect l="l" t="t" r="r" b="b"/>
              <a:pathLst>
                <a:path w="2190" h="2282" extrusionOk="0">
                  <a:moveTo>
                    <a:pt x="1287" y="0"/>
                  </a:moveTo>
                  <a:cubicBezTo>
                    <a:pt x="1210" y="0"/>
                    <a:pt x="1131" y="25"/>
                    <a:pt x="1057" y="82"/>
                  </a:cubicBezTo>
                  <a:cubicBezTo>
                    <a:pt x="595" y="443"/>
                    <a:pt x="21" y="736"/>
                    <a:pt x="10" y="1402"/>
                  </a:cubicBezTo>
                  <a:cubicBezTo>
                    <a:pt x="1" y="1902"/>
                    <a:pt x="344" y="2282"/>
                    <a:pt x="814" y="2282"/>
                  </a:cubicBezTo>
                  <a:cubicBezTo>
                    <a:pt x="876" y="2282"/>
                    <a:pt x="940" y="2275"/>
                    <a:pt x="1006" y="2261"/>
                  </a:cubicBezTo>
                  <a:cubicBezTo>
                    <a:pt x="1538" y="2150"/>
                    <a:pt x="2130" y="1733"/>
                    <a:pt x="2165" y="1144"/>
                  </a:cubicBezTo>
                  <a:cubicBezTo>
                    <a:pt x="2189" y="780"/>
                    <a:pt x="1993" y="436"/>
                    <a:pt x="1666" y="271"/>
                  </a:cubicBezTo>
                  <a:cubicBezTo>
                    <a:pt x="1621" y="124"/>
                    <a:pt x="1461" y="0"/>
                    <a:pt x="128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652;p79">
              <a:extLst>
                <a:ext uri="{FF2B5EF4-FFF2-40B4-BE49-F238E27FC236}">
                  <a16:creationId xmlns:a16="http://schemas.microsoft.com/office/drawing/2014/main" id="{40218A34-F41A-D5A3-E71B-B7FDFF63CB94}"/>
                </a:ext>
              </a:extLst>
            </p:cNvPr>
            <p:cNvSpPr/>
            <p:nvPr/>
          </p:nvSpPr>
          <p:spPr>
            <a:xfrm>
              <a:off x="5330800" y="3342775"/>
              <a:ext cx="101525" cy="67750"/>
            </a:xfrm>
            <a:custGeom>
              <a:avLst/>
              <a:gdLst/>
              <a:ahLst/>
              <a:cxnLst/>
              <a:rect l="l" t="t" r="r" b="b"/>
              <a:pathLst>
                <a:path w="4061" h="2710" extrusionOk="0">
                  <a:moveTo>
                    <a:pt x="2324" y="0"/>
                  </a:moveTo>
                  <a:cubicBezTo>
                    <a:pt x="1551" y="0"/>
                    <a:pt x="682" y="144"/>
                    <a:pt x="344" y="939"/>
                  </a:cubicBezTo>
                  <a:cubicBezTo>
                    <a:pt x="0" y="1744"/>
                    <a:pt x="663" y="2510"/>
                    <a:pt x="1442" y="2659"/>
                  </a:cubicBezTo>
                  <a:cubicBezTo>
                    <a:pt x="1612" y="2692"/>
                    <a:pt x="1795" y="2710"/>
                    <a:pt x="1981" y="2710"/>
                  </a:cubicBezTo>
                  <a:cubicBezTo>
                    <a:pt x="2647" y="2710"/>
                    <a:pt x="3358" y="2482"/>
                    <a:pt x="3660" y="1876"/>
                  </a:cubicBezTo>
                  <a:cubicBezTo>
                    <a:pt x="4060" y="1074"/>
                    <a:pt x="3423" y="476"/>
                    <a:pt x="2753" y="155"/>
                  </a:cubicBezTo>
                  <a:cubicBezTo>
                    <a:pt x="2698" y="68"/>
                    <a:pt x="2604" y="5"/>
                    <a:pt x="2471" y="2"/>
                  </a:cubicBezTo>
                  <a:cubicBezTo>
                    <a:pt x="2423" y="1"/>
                    <a:pt x="2374" y="0"/>
                    <a:pt x="2324"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653;p79">
              <a:extLst>
                <a:ext uri="{FF2B5EF4-FFF2-40B4-BE49-F238E27FC236}">
                  <a16:creationId xmlns:a16="http://schemas.microsoft.com/office/drawing/2014/main" id="{08314E74-25A4-AF49-6E00-E369DB54A638}"/>
                </a:ext>
              </a:extLst>
            </p:cNvPr>
            <p:cNvSpPr/>
            <p:nvPr/>
          </p:nvSpPr>
          <p:spPr>
            <a:xfrm>
              <a:off x="5602475" y="3287275"/>
              <a:ext cx="94125" cy="71125"/>
            </a:xfrm>
            <a:custGeom>
              <a:avLst/>
              <a:gdLst/>
              <a:ahLst/>
              <a:cxnLst/>
              <a:rect l="l" t="t" r="r" b="b"/>
              <a:pathLst>
                <a:path w="3765" h="2845" extrusionOk="0">
                  <a:moveTo>
                    <a:pt x="1347" y="1"/>
                  </a:moveTo>
                  <a:cubicBezTo>
                    <a:pt x="1143" y="1"/>
                    <a:pt x="941" y="34"/>
                    <a:pt x="746" y="105"/>
                  </a:cubicBezTo>
                  <a:cubicBezTo>
                    <a:pt x="649" y="139"/>
                    <a:pt x="571" y="213"/>
                    <a:pt x="534" y="308"/>
                  </a:cubicBezTo>
                  <a:cubicBezTo>
                    <a:pt x="6" y="618"/>
                    <a:pt x="1" y="1445"/>
                    <a:pt x="385" y="1909"/>
                  </a:cubicBezTo>
                  <a:cubicBezTo>
                    <a:pt x="792" y="2400"/>
                    <a:pt x="1620" y="2844"/>
                    <a:pt x="2328" y="2844"/>
                  </a:cubicBezTo>
                  <a:cubicBezTo>
                    <a:pt x="2472" y="2844"/>
                    <a:pt x="2612" y="2826"/>
                    <a:pt x="2742" y="2786"/>
                  </a:cubicBezTo>
                  <a:cubicBezTo>
                    <a:pt x="3616" y="2514"/>
                    <a:pt x="3765" y="1574"/>
                    <a:pt x="3210" y="914"/>
                  </a:cubicBezTo>
                  <a:cubicBezTo>
                    <a:pt x="2769" y="389"/>
                    <a:pt x="2050" y="1"/>
                    <a:pt x="134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654;p79">
              <a:extLst>
                <a:ext uri="{FF2B5EF4-FFF2-40B4-BE49-F238E27FC236}">
                  <a16:creationId xmlns:a16="http://schemas.microsoft.com/office/drawing/2014/main" id="{E3FD3B44-4F4D-332B-043E-C9B2C4541805}"/>
                </a:ext>
              </a:extLst>
            </p:cNvPr>
            <p:cNvSpPr/>
            <p:nvPr/>
          </p:nvSpPr>
          <p:spPr>
            <a:xfrm>
              <a:off x="5655225" y="3206050"/>
              <a:ext cx="114650" cy="95400"/>
            </a:xfrm>
            <a:custGeom>
              <a:avLst/>
              <a:gdLst/>
              <a:ahLst/>
              <a:cxnLst/>
              <a:rect l="l" t="t" r="r" b="b"/>
              <a:pathLst>
                <a:path w="4586" h="3816" extrusionOk="0">
                  <a:moveTo>
                    <a:pt x="1401" y="0"/>
                  </a:moveTo>
                  <a:cubicBezTo>
                    <a:pt x="1246" y="0"/>
                    <a:pt x="1150" y="94"/>
                    <a:pt x="1114" y="213"/>
                  </a:cubicBezTo>
                  <a:cubicBezTo>
                    <a:pt x="253" y="341"/>
                    <a:pt x="1" y="1491"/>
                    <a:pt x="439" y="2176"/>
                  </a:cubicBezTo>
                  <a:cubicBezTo>
                    <a:pt x="725" y="2622"/>
                    <a:pt x="1189" y="2924"/>
                    <a:pt x="1643" y="3180"/>
                  </a:cubicBezTo>
                  <a:cubicBezTo>
                    <a:pt x="2142" y="3462"/>
                    <a:pt x="2729" y="3795"/>
                    <a:pt x="3316" y="3815"/>
                  </a:cubicBezTo>
                  <a:cubicBezTo>
                    <a:pt x="3329" y="3815"/>
                    <a:pt x="3341" y="3815"/>
                    <a:pt x="3354" y="3815"/>
                  </a:cubicBezTo>
                  <a:cubicBezTo>
                    <a:pt x="3844" y="3815"/>
                    <a:pt x="4258" y="3516"/>
                    <a:pt x="4412" y="3048"/>
                  </a:cubicBezTo>
                  <a:cubicBezTo>
                    <a:pt x="4586" y="2518"/>
                    <a:pt x="4377" y="1960"/>
                    <a:pt x="4075" y="1519"/>
                  </a:cubicBezTo>
                  <a:cubicBezTo>
                    <a:pt x="3468" y="632"/>
                    <a:pt x="2501" y="96"/>
                    <a:pt x="1437" y="2"/>
                  </a:cubicBezTo>
                  <a:cubicBezTo>
                    <a:pt x="1425" y="1"/>
                    <a:pt x="1413" y="0"/>
                    <a:pt x="1401"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655;p79">
              <a:extLst>
                <a:ext uri="{FF2B5EF4-FFF2-40B4-BE49-F238E27FC236}">
                  <a16:creationId xmlns:a16="http://schemas.microsoft.com/office/drawing/2014/main" id="{67BB28AD-CB54-2DE2-144C-9C9A5BCFD7A5}"/>
                </a:ext>
              </a:extLst>
            </p:cNvPr>
            <p:cNvSpPr/>
            <p:nvPr/>
          </p:nvSpPr>
          <p:spPr>
            <a:xfrm>
              <a:off x="5733150" y="3327075"/>
              <a:ext cx="58550" cy="53850"/>
            </a:xfrm>
            <a:custGeom>
              <a:avLst/>
              <a:gdLst/>
              <a:ahLst/>
              <a:cxnLst/>
              <a:rect l="l" t="t" r="r" b="b"/>
              <a:pathLst>
                <a:path w="2342" h="2154" extrusionOk="0">
                  <a:moveTo>
                    <a:pt x="883" y="1"/>
                  </a:moveTo>
                  <a:cubicBezTo>
                    <a:pt x="845" y="1"/>
                    <a:pt x="804" y="8"/>
                    <a:pt x="760" y="25"/>
                  </a:cubicBezTo>
                  <a:cubicBezTo>
                    <a:pt x="281" y="203"/>
                    <a:pt x="0" y="694"/>
                    <a:pt x="109" y="1203"/>
                  </a:cubicBezTo>
                  <a:cubicBezTo>
                    <a:pt x="225" y="1742"/>
                    <a:pt x="745" y="2085"/>
                    <a:pt x="1267" y="2146"/>
                  </a:cubicBezTo>
                  <a:cubicBezTo>
                    <a:pt x="1312" y="2151"/>
                    <a:pt x="1358" y="2154"/>
                    <a:pt x="1404" y="2154"/>
                  </a:cubicBezTo>
                  <a:cubicBezTo>
                    <a:pt x="1867" y="2154"/>
                    <a:pt x="2342" y="1888"/>
                    <a:pt x="2340" y="1369"/>
                  </a:cubicBezTo>
                  <a:cubicBezTo>
                    <a:pt x="2336" y="690"/>
                    <a:pt x="1667" y="493"/>
                    <a:pt x="1205" y="180"/>
                  </a:cubicBezTo>
                  <a:cubicBezTo>
                    <a:pt x="1180" y="163"/>
                    <a:pt x="1153" y="149"/>
                    <a:pt x="1124" y="138"/>
                  </a:cubicBezTo>
                  <a:cubicBezTo>
                    <a:pt x="1072" y="57"/>
                    <a:pt x="989" y="1"/>
                    <a:pt x="88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656;p79">
              <a:extLst>
                <a:ext uri="{FF2B5EF4-FFF2-40B4-BE49-F238E27FC236}">
                  <a16:creationId xmlns:a16="http://schemas.microsoft.com/office/drawing/2014/main" id="{673C282A-AA5B-34E2-3599-3E390D041AE1}"/>
                </a:ext>
              </a:extLst>
            </p:cNvPr>
            <p:cNvSpPr/>
            <p:nvPr/>
          </p:nvSpPr>
          <p:spPr>
            <a:xfrm>
              <a:off x="5583000" y="3211850"/>
              <a:ext cx="47425" cy="39950"/>
            </a:xfrm>
            <a:custGeom>
              <a:avLst/>
              <a:gdLst/>
              <a:ahLst/>
              <a:cxnLst/>
              <a:rect l="l" t="t" r="r" b="b"/>
              <a:pathLst>
                <a:path w="1897" h="1598" extrusionOk="0">
                  <a:moveTo>
                    <a:pt x="985" y="0"/>
                  </a:moveTo>
                  <a:cubicBezTo>
                    <a:pt x="814" y="0"/>
                    <a:pt x="644" y="51"/>
                    <a:pt x="511" y="160"/>
                  </a:cubicBezTo>
                  <a:cubicBezTo>
                    <a:pt x="499" y="159"/>
                    <a:pt x="488" y="158"/>
                    <a:pt x="476" y="158"/>
                  </a:cubicBezTo>
                  <a:cubicBezTo>
                    <a:pt x="335" y="158"/>
                    <a:pt x="193" y="232"/>
                    <a:pt x="135" y="401"/>
                  </a:cubicBezTo>
                  <a:cubicBezTo>
                    <a:pt x="0" y="791"/>
                    <a:pt x="166" y="1259"/>
                    <a:pt x="518" y="1477"/>
                  </a:cubicBezTo>
                  <a:cubicBezTo>
                    <a:pt x="650" y="1560"/>
                    <a:pt x="794" y="1598"/>
                    <a:pt x="936" y="1598"/>
                  </a:cubicBezTo>
                  <a:cubicBezTo>
                    <a:pt x="1215" y="1598"/>
                    <a:pt x="1488" y="1452"/>
                    <a:pt x="1655" y="1207"/>
                  </a:cubicBezTo>
                  <a:cubicBezTo>
                    <a:pt x="1897" y="856"/>
                    <a:pt x="1815" y="374"/>
                    <a:pt x="1457" y="139"/>
                  </a:cubicBezTo>
                  <a:cubicBezTo>
                    <a:pt x="1320" y="48"/>
                    <a:pt x="1152" y="0"/>
                    <a:pt x="98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57;p79">
              <a:extLst>
                <a:ext uri="{FF2B5EF4-FFF2-40B4-BE49-F238E27FC236}">
                  <a16:creationId xmlns:a16="http://schemas.microsoft.com/office/drawing/2014/main" id="{10004216-8363-CC43-BB01-E4605E555E27}"/>
                </a:ext>
              </a:extLst>
            </p:cNvPr>
            <p:cNvSpPr/>
            <p:nvPr/>
          </p:nvSpPr>
          <p:spPr>
            <a:xfrm>
              <a:off x="5808950" y="3306025"/>
              <a:ext cx="89300" cy="86650"/>
            </a:xfrm>
            <a:custGeom>
              <a:avLst/>
              <a:gdLst/>
              <a:ahLst/>
              <a:cxnLst/>
              <a:rect l="l" t="t" r="r" b="b"/>
              <a:pathLst>
                <a:path w="3572" h="3466" extrusionOk="0">
                  <a:moveTo>
                    <a:pt x="906" y="0"/>
                  </a:moveTo>
                  <a:cubicBezTo>
                    <a:pt x="769" y="0"/>
                    <a:pt x="645" y="39"/>
                    <a:pt x="541" y="127"/>
                  </a:cubicBezTo>
                  <a:cubicBezTo>
                    <a:pt x="411" y="137"/>
                    <a:pt x="288" y="212"/>
                    <a:pt x="238" y="371"/>
                  </a:cubicBezTo>
                  <a:cubicBezTo>
                    <a:pt x="0" y="1128"/>
                    <a:pt x="156" y="1967"/>
                    <a:pt x="628" y="2602"/>
                  </a:cubicBezTo>
                  <a:cubicBezTo>
                    <a:pt x="928" y="3006"/>
                    <a:pt x="1525" y="3465"/>
                    <a:pt x="2068" y="3465"/>
                  </a:cubicBezTo>
                  <a:cubicBezTo>
                    <a:pt x="2312" y="3465"/>
                    <a:pt x="2545" y="3373"/>
                    <a:pt x="2735" y="3141"/>
                  </a:cubicBezTo>
                  <a:cubicBezTo>
                    <a:pt x="3571" y="2126"/>
                    <a:pt x="1910" y="0"/>
                    <a:pt x="906"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658;p79">
              <a:extLst>
                <a:ext uri="{FF2B5EF4-FFF2-40B4-BE49-F238E27FC236}">
                  <a16:creationId xmlns:a16="http://schemas.microsoft.com/office/drawing/2014/main" id="{16623AF7-BBC3-B6A6-78C6-5786914F1813}"/>
                </a:ext>
              </a:extLst>
            </p:cNvPr>
            <p:cNvSpPr/>
            <p:nvPr/>
          </p:nvSpPr>
          <p:spPr>
            <a:xfrm>
              <a:off x="5225300" y="3369375"/>
              <a:ext cx="63525" cy="56700"/>
            </a:xfrm>
            <a:custGeom>
              <a:avLst/>
              <a:gdLst/>
              <a:ahLst/>
              <a:cxnLst/>
              <a:rect l="l" t="t" r="r" b="b"/>
              <a:pathLst>
                <a:path w="2541" h="2268" extrusionOk="0">
                  <a:moveTo>
                    <a:pt x="1356" y="0"/>
                  </a:moveTo>
                  <a:cubicBezTo>
                    <a:pt x="1325" y="0"/>
                    <a:pt x="1291" y="5"/>
                    <a:pt x="1256" y="14"/>
                  </a:cubicBezTo>
                  <a:cubicBezTo>
                    <a:pt x="656" y="176"/>
                    <a:pt x="149" y="672"/>
                    <a:pt x="71" y="1304"/>
                  </a:cubicBezTo>
                  <a:cubicBezTo>
                    <a:pt x="1" y="1875"/>
                    <a:pt x="397" y="2268"/>
                    <a:pt x="916" y="2268"/>
                  </a:cubicBezTo>
                  <a:cubicBezTo>
                    <a:pt x="985" y="2268"/>
                    <a:pt x="1056" y="2261"/>
                    <a:pt x="1129" y="2246"/>
                  </a:cubicBezTo>
                  <a:cubicBezTo>
                    <a:pt x="1669" y="2137"/>
                    <a:pt x="2342" y="1699"/>
                    <a:pt x="2452" y="1126"/>
                  </a:cubicBezTo>
                  <a:cubicBezTo>
                    <a:pt x="2540" y="665"/>
                    <a:pt x="2153" y="215"/>
                    <a:pt x="1721" y="215"/>
                  </a:cubicBezTo>
                  <a:cubicBezTo>
                    <a:pt x="1701" y="215"/>
                    <a:pt x="1682" y="215"/>
                    <a:pt x="1662" y="217"/>
                  </a:cubicBezTo>
                  <a:cubicBezTo>
                    <a:pt x="1611" y="96"/>
                    <a:pt x="1503" y="0"/>
                    <a:pt x="1356"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659;p79">
              <a:extLst>
                <a:ext uri="{FF2B5EF4-FFF2-40B4-BE49-F238E27FC236}">
                  <a16:creationId xmlns:a16="http://schemas.microsoft.com/office/drawing/2014/main" id="{91B01557-DB82-B139-DCA9-BF90271AB551}"/>
                </a:ext>
              </a:extLst>
            </p:cNvPr>
            <p:cNvSpPr/>
            <p:nvPr/>
          </p:nvSpPr>
          <p:spPr>
            <a:xfrm>
              <a:off x="5035100" y="4074025"/>
              <a:ext cx="139000" cy="76650"/>
            </a:xfrm>
            <a:custGeom>
              <a:avLst/>
              <a:gdLst/>
              <a:ahLst/>
              <a:cxnLst/>
              <a:rect l="l" t="t" r="r" b="b"/>
              <a:pathLst>
                <a:path w="5560" h="3066" extrusionOk="0">
                  <a:moveTo>
                    <a:pt x="1808" y="1"/>
                  </a:moveTo>
                  <a:cubicBezTo>
                    <a:pt x="1331" y="1"/>
                    <a:pt x="831" y="53"/>
                    <a:pt x="573" y="516"/>
                  </a:cubicBezTo>
                  <a:cubicBezTo>
                    <a:pt x="1" y="1540"/>
                    <a:pt x="1233" y="2493"/>
                    <a:pt x="2051" y="2823"/>
                  </a:cubicBezTo>
                  <a:cubicBezTo>
                    <a:pt x="2411" y="2966"/>
                    <a:pt x="2875" y="3066"/>
                    <a:pt x="3334" y="3066"/>
                  </a:cubicBezTo>
                  <a:cubicBezTo>
                    <a:pt x="3997" y="3066"/>
                    <a:pt x="4649" y="2858"/>
                    <a:pt x="4959" y="2279"/>
                  </a:cubicBezTo>
                  <a:cubicBezTo>
                    <a:pt x="5559" y="1156"/>
                    <a:pt x="4277" y="647"/>
                    <a:pt x="3436" y="310"/>
                  </a:cubicBezTo>
                  <a:cubicBezTo>
                    <a:pt x="2971" y="66"/>
                    <a:pt x="2456" y="9"/>
                    <a:pt x="1933" y="2"/>
                  </a:cubicBezTo>
                  <a:cubicBezTo>
                    <a:pt x="1892" y="1"/>
                    <a:pt x="1850" y="1"/>
                    <a:pt x="1808"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660;p79">
              <a:extLst>
                <a:ext uri="{FF2B5EF4-FFF2-40B4-BE49-F238E27FC236}">
                  <a16:creationId xmlns:a16="http://schemas.microsoft.com/office/drawing/2014/main" id="{09BB951D-0681-1811-70EC-4CE738F4C7C7}"/>
                </a:ext>
              </a:extLst>
            </p:cNvPr>
            <p:cNvSpPr/>
            <p:nvPr/>
          </p:nvSpPr>
          <p:spPr>
            <a:xfrm>
              <a:off x="5179175" y="4060050"/>
              <a:ext cx="61725" cy="52100"/>
            </a:xfrm>
            <a:custGeom>
              <a:avLst/>
              <a:gdLst/>
              <a:ahLst/>
              <a:cxnLst/>
              <a:rect l="l" t="t" r="r" b="b"/>
              <a:pathLst>
                <a:path w="2469" h="2084" extrusionOk="0">
                  <a:moveTo>
                    <a:pt x="1387" y="0"/>
                  </a:moveTo>
                  <a:cubicBezTo>
                    <a:pt x="1351" y="0"/>
                    <a:pt x="1311" y="7"/>
                    <a:pt x="1269" y="21"/>
                  </a:cubicBezTo>
                  <a:cubicBezTo>
                    <a:pt x="758" y="199"/>
                    <a:pt x="211" y="456"/>
                    <a:pt x="107" y="1049"/>
                  </a:cubicBezTo>
                  <a:cubicBezTo>
                    <a:pt x="0" y="1650"/>
                    <a:pt x="494" y="2055"/>
                    <a:pt x="1053" y="2083"/>
                  </a:cubicBezTo>
                  <a:cubicBezTo>
                    <a:pt x="1073" y="2083"/>
                    <a:pt x="1094" y="2084"/>
                    <a:pt x="1114" y="2084"/>
                  </a:cubicBezTo>
                  <a:cubicBezTo>
                    <a:pt x="1610" y="2084"/>
                    <a:pt x="2149" y="1799"/>
                    <a:pt x="2310" y="1311"/>
                  </a:cubicBezTo>
                  <a:cubicBezTo>
                    <a:pt x="2469" y="827"/>
                    <a:pt x="2205" y="275"/>
                    <a:pt x="1709" y="141"/>
                  </a:cubicBezTo>
                  <a:cubicBezTo>
                    <a:pt x="1682" y="134"/>
                    <a:pt x="1654" y="129"/>
                    <a:pt x="1626" y="127"/>
                  </a:cubicBezTo>
                  <a:cubicBezTo>
                    <a:pt x="1573" y="52"/>
                    <a:pt x="1490" y="0"/>
                    <a:pt x="138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61;p79">
              <a:extLst>
                <a:ext uri="{FF2B5EF4-FFF2-40B4-BE49-F238E27FC236}">
                  <a16:creationId xmlns:a16="http://schemas.microsoft.com/office/drawing/2014/main" id="{AFF07962-E20F-8AD0-0EA0-B2669CA094B8}"/>
                </a:ext>
              </a:extLst>
            </p:cNvPr>
            <p:cNvSpPr/>
            <p:nvPr/>
          </p:nvSpPr>
          <p:spPr>
            <a:xfrm>
              <a:off x="5163700" y="4134725"/>
              <a:ext cx="64325" cy="54675"/>
            </a:xfrm>
            <a:custGeom>
              <a:avLst/>
              <a:gdLst/>
              <a:ahLst/>
              <a:cxnLst/>
              <a:rect l="l" t="t" r="r" b="b"/>
              <a:pathLst>
                <a:path w="2573" h="2187" extrusionOk="0">
                  <a:moveTo>
                    <a:pt x="1203" y="0"/>
                  </a:moveTo>
                  <a:cubicBezTo>
                    <a:pt x="1172" y="0"/>
                    <a:pt x="1139" y="4"/>
                    <a:pt x="1105" y="13"/>
                  </a:cubicBezTo>
                  <a:cubicBezTo>
                    <a:pt x="565" y="155"/>
                    <a:pt x="33" y="438"/>
                    <a:pt x="16" y="1066"/>
                  </a:cubicBezTo>
                  <a:cubicBezTo>
                    <a:pt x="1" y="1657"/>
                    <a:pt x="470" y="2114"/>
                    <a:pt x="1036" y="2179"/>
                  </a:cubicBezTo>
                  <a:cubicBezTo>
                    <a:pt x="1084" y="2184"/>
                    <a:pt x="1132" y="2187"/>
                    <a:pt x="1181" y="2187"/>
                  </a:cubicBezTo>
                  <a:cubicBezTo>
                    <a:pt x="1678" y="2187"/>
                    <a:pt x="2190" y="1906"/>
                    <a:pt x="2365" y="1425"/>
                  </a:cubicBezTo>
                  <a:cubicBezTo>
                    <a:pt x="2573" y="852"/>
                    <a:pt x="2191" y="284"/>
                    <a:pt x="1600" y="223"/>
                  </a:cubicBezTo>
                  <a:cubicBezTo>
                    <a:pt x="1586" y="221"/>
                    <a:pt x="1571" y="220"/>
                    <a:pt x="1557" y="220"/>
                  </a:cubicBezTo>
                  <a:cubicBezTo>
                    <a:pt x="1542" y="220"/>
                    <a:pt x="1528" y="221"/>
                    <a:pt x="1514" y="223"/>
                  </a:cubicBezTo>
                  <a:cubicBezTo>
                    <a:pt x="1463" y="99"/>
                    <a:pt x="1353" y="0"/>
                    <a:pt x="1203"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62;p79">
              <a:extLst>
                <a:ext uri="{FF2B5EF4-FFF2-40B4-BE49-F238E27FC236}">
                  <a16:creationId xmlns:a16="http://schemas.microsoft.com/office/drawing/2014/main" id="{0A829ECF-D0D6-1E30-6773-1FD139BB7D77}"/>
                </a:ext>
              </a:extLst>
            </p:cNvPr>
            <p:cNvSpPr/>
            <p:nvPr/>
          </p:nvSpPr>
          <p:spPr>
            <a:xfrm>
              <a:off x="4896725" y="4037050"/>
              <a:ext cx="112775" cy="63125"/>
            </a:xfrm>
            <a:custGeom>
              <a:avLst/>
              <a:gdLst/>
              <a:ahLst/>
              <a:cxnLst/>
              <a:rect l="l" t="t" r="r" b="b"/>
              <a:pathLst>
                <a:path w="4511" h="2525" extrusionOk="0">
                  <a:moveTo>
                    <a:pt x="1391" y="1"/>
                  </a:moveTo>
                  <a:cubicBezTo>
                    <a:pt x="1226" y="1"/>
                    <a:pt x="1062" y="24"/>
                    <a:pt x="902" y="84"/>
                  </a:cubicBezTo>
                  <a:cubicBezTo>
                    <a:pt x="86" y="392"/>
                    <a:pt x="1" y="1309"/>
                    <a:pt x="601" y="1881"/>
                  </a:cubicBezTo>
                  <a:cubicBezTo>
                    <a:pt x="1055" y="2313"/>
                    <a:pt x="1734" y="2524"/>
                    <a:pt x="2373" y="2524"/>
                  </a:cubicBezTo>
                  <a:cubicBezTo>
                    <a:pt x="2522" y="2524"/>
                    <a:pt x="2669" y="2513"/>
                    <a:pt x="2810" y="2490"/>
                  </a:cubicBezTo>
                  <a:cubicBezTo>
                    <a:pt x="3519" y="2377"/>
                    <a:pt x="4510" y="1779"/>
                    <a:pt x="4106" y="939"/>
                  </a:cubicBezTo>
                  <a:cubicBezTo>
                    <a:pt x="4077" y="876"/>
                    <a:pt x="4029" y="824"/>
                    <a:pt x="3969" y="791"/>
                  </a:cubicBezTo>
                  <a:cubicBezTo>
                    <a:pt x="3958" y="663"/>
                    <a:pt x="3882" y="545"/>
                    <a:pt x="3718" y="504"/>
                  </a:cubicBezTo>
                  <a:cubicBezTo>
                    <a:pt x="3204" y="376"/>
                    <a:pt x="2692" y="247"/>
                    <a:pt x="2178" y="122"/>
                  </a:cubicBezTo>
                  <a:cubicBezTo>
                    <a:pt x="1921" y="60"/>
                    <a:pt x="1655" y="1"/>
                    <a:pt x="1391"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63;p79">
              <a:extLst>
                <a:ext uri="{FF2B5EF4-FFF2-40B4-BE49-F238E27FC236}">
                  <a16:creationId xmlns:a16="http://schemas.microsoft.com/office/drawing/2014/main" id="{FC229DA1-3F5A-7E2E-A305-E24967B61917}"/>
                </a:ext>
              </a:extLst>
            </p:cNvPr>
            <p:cNvSpPr/>
            <p:nvPr/>
          </p:nvSpPr>
          <p:spPr>
            <a:xfrm>
              <a:off x="4978275" y="4124150"/>
              <a:ext cx="70100" cy="53000"/>
            </a:xfrm>
            <a:custGeom>
              <a:avLst/>
              <a:gdLst/>
              <a:ahLst/>
              <a:cxnLst/>
              <a:rect l="l" t="t" r="r" b="b"/>
              <a:pathLst>
                <a:path w="2804" h="2120" extrusionOk="0">
                  <a:moveTo>
                    <a:pt x="1351" y="1"/>
                  </a:moveTo>
                  <a:cubicBezTo>
                    <a:pt x="945" y="1"/>
                    <a:pt x="524" y="109"/>
                    <a:pt x="313" y="484"/>
                  </a:cubicBezTo>
                  <a:cubicBezTo>
                    <a:pt x="0" y="1044"/>
                    <a:pt x="448" y="1621"/>
                    <a:pt x="933" y="1884"/>
                  </a:cubicBezTo>
                  <a:cubicBezTo>
                    <a:pt x="1176" y="2015"/>
                    <a:pt x="1493" y="2120"/>
                    <a:pt x="1793" y="2120"/>
                  </a:cubicBezTo>
                  <a:cubicBezTo>
                    <a:pt x="2075" y="2120"/>
                    <a:pt x="2342" y="2027"/>
                    <a:pt x="2518" y="1777"/>
                  </a:cubicBezTo>
                  <a:cubicBezTo>
                    <a:pt x="2804" y="1370"/>
                    <a:pt x="2677" y="776"/>
                    <a:pt x="2186" y="617"/>
                  </a:cubicBezTo>
                  <a:cubicBezTo>
                    <a:pt x="2150" y="605"/>
                    <a:pt x="2113" y="599"/>
                    <a:pt x="2076" y="599"/>
                  </a:cubicBezTo>
                  <a:cubicBezTo>
                    <a:pt x="2043" y="599"/>
                    <a:pt x="2009" y="604"/>
                    <a:pt x="1977" y="613"/>
                  </a:cubicBezTo>
                  <a:cubicBezTo>
                    <a:pt x="2101" y="422"/>
                    <a:pt x="2006" y="65"/>
                    <a:pt x="1695" y="24"/>
                  </a:cubicBezTo>
                  <a:cubicBezTo>
                    <a:pt x="1585" y="10"/>
                    <a:pt x="1469" y="1"/>
                    <a:pt x="1351"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64;p79">
              <a:extLst>
                <a:ext uri="{FF2B5EF4-FFF2-40B4-BE49-F238E27FC236}">
                  <a16:creationId xmlns:a16="http://schemas.microsoft.com/office/drawing/2014/main" id="{A8832B10-7C13-1A5C-FD37-75A73926E3B9}"/>
                </a:ext>
              </a:extLst>
            </p:cNvPr>
            <p:cNvSpPr/>
            <p:nvPr/>
          </p:nvSpPr>
          <p:spPr>
            <a:xfrm>
              <a:off x="5879400" y="4063600"/>
              <a:ext cx="125275" cy="78775"/>
            </a:xfrm>
            <a:custGeom>
              <a:avLst/>
              <a:gdLst/>
              <a:ahLst/>
              <a:cxnLst/>
              <a:rect l="l" t="t" r="r" b="b"/>
              <a:pathLst>
                <a:path w="5011" h="3151" extrusionOk="0">
                  <a:moveTo>
                    <a:pt x="1608" y="0"/>
                  </a:moveTo>
                  <a:cubicBezTo>
                    <a:pt x="1386" y="0"/>
                    <a:pt x="1171" y="49"/>
                    <a:pt x="987" y="188"/>
                  </a:cubicBezTo>
                  <a:cubicBezTo>
                    <a:pt x="1" y="933"/>
                    <a:pt x="982" y="2188"/>
                    <a:pt x="1731" y="2634"/>
                  </a:cubicBezTo>
                  <a:cubicBezTo>
                    <a:pt x="2190" y="2908"/>
                    <a:pt x="2843" y="3151"/>
                    <a:pt x="3451" y="3151"/>
                  </a:cubicBezTo>
                  <a:cubicBezTo>
                    <a:pt x="3879" y="3151"/>
                    <a:pt x="4284" y="3031"/>
                    <a:pt x="4582" y="2717"/>
                  </a:cubicBezTo>
                  <a:cubicBezTo>
                    <a:pt x="4876" y="2409"/>
                    <a:pt x="5011" y="1934"/>
                    <a:pt x="4857" y="1530"/>
                  </a:cubicBezTo>
                  <a:cubicBezTo>
                    <a:pt x="4657" y="1000"/>
                    <a:pt x="4136" y="1023"/>
                    <a:pt x="3751" y="717"/>
                  </a:cubicBezTo>
                  <a:cubicBezTo>
                    <a:pt x="3685" y="662"/>
                    <a:pt x="3603" y="633"/>
                    <a:pt x="3520" y="633"/>
                  </a:cubicBezTo>
                  <a:cubicBezTo>
                    <a:pt x="3499" y="633"/>
                    <a:pt x="3477" y="635"/>
                    <a:pt x="3456" y="639"/>
                  </a:cubicBezTo>
                  <a:cubicBezTo>
                    <a:pt x="3124" y="425"/>
                    <a:pt x="2765" y="257"/>
                    <a:pt x="2388" y="143"/>
                  </a:cubicBezTo>
                  <a:cubicBezTo>
                    <a:pt x="2146" y="70"/>
                    <a:pt x="1872" y="0"/>
                    <a:pt x="1608"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65;p79">
              <a:extLst>
                <a:ext uri="{FF2B5EF4-FFF2-40B4-BE49-F238E27FC236}">
                  <a16:creationId xmlns:a16="http://schemas.microsoft.com/office/drawing/2014/main" id="{CBBA545A-86C0-0531-7421-D1EF46A1D5E2}"/>
                </a:ext>
              </a:extLst>
            </p:cNvPr>
            <p:cNvSpPr/>
            <p:nvPr/>
          </p:nvSpPr>
          <p:spPr>
            <a:xfrm>
              <a:off x="6021450" y="4074825"/>
              <a:ext cx="75825" cy="54675"/>
            </a:xfrm>
            <a:custGeom>
              <a:avLst/>
              <a:gdLst/>
              <a:ahLst/>
              <a:cxnLst/>
              <a:rect l="l" t="t" r="r" b="b"/>
              <a:pathLst>
                <a:path w="3033" h="2187" extrusionOk="0">
                  <a:moveTo>
                    <a:pt x="1665" y="1"/>
                  </a:moveTo>
                  <a:cubicBezTo>
                    <a:pt x="1145" y="1"/>
                    <a:pt x="639" y="162"/>
                    <a:pt x="363" y="660"/>
                  </a:cubicBezTo>
                  <a:cubicBezTo>
                    <a:pt x="0" y="1309"/>
                    <a:pt x="382" y="2046"/>
                    <a:pt x="1103" y="2168"/>
                  </a:cubicBezTo>
                  <a:cubicBezTo>
                    <a:pt x="1177" y="2180"/>
                    <a:pt x="1258" y="2186"/>
                    <a:pt x="1344" y="2186"/>
                  </a:cubicBezTo>
                  <a:cubicBezTo>
                    <a:pt x="1923" y="2186"/>
                    <a:pt x="2727" y="1911"/>
                    <a:pt x="2947" y="1405"/>
                  </a:cubicBezTo>
                  <a:cubicBezTo>
                    <a:pt x="3025" y="1226"/>
                    <a:pt x="3032" y="1070"/>
                    <a:pt x="2992" y="938"/>
                  </a:cubicBezTo>
                  <a:cubicBezTo>
                    <a:pt x="2998" y="811"/>
                    <a:pt x="2973" y="683"/>
                    <a:pt x="2916" y="568"/>
                  </a:cubicBezTo>
                  <a:cubicBezTo>
                    <a:pt x="2824" y="379"/>
                    <a:pt x="2655" y="239"/>
                    <a:pt x="2452" y="183"/>
                  </a:cubicBezTo>
                  <a:cubicBezTo>
                    <a:pt x="2444" y="182"/>
                    <a:pt x="2435" y="181"/>
                    <a:pt x="2427" y="180"/>
                  </a:cubicBezTo>
                  <a:cubicBezTo>
                    <a:pt x="2386" y="119"/>
                    <a:pt x="2320" y="73"/>
                    <a:pt x="2224" y="56"/>
                  </a:cubicBezTo>
                  <a:cubicBezTo>
                    <a:pt x="2042" y="22"/>
                    <a:pt x="1853" y="1"/>
                    <a:pt x="1665"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66;p79">
              <a:extLst>
                <a:ext uri="{FF2B5EF4-FFF2-40B4-BE49-F238E27FC236}">
                  <a16:creationId xmlns:a16="http://schemas.microsoft.com/office/drawing/2014/main" id="{8B715AD0-2149-EDE8-029A-BB727D83F39D}"/>
                </a:ext>
              </a:extLst>
            </p:cNvPr>
            <p:cNvSpPr/>
            <p:nvPr/>
          </p:nvSpPr>
          <p:spPr>
            <a:xfrm>
              <a:off x="5992175" y="4148000"/>
              <a:ext cx="45525" cy="36950"/>
            </a:xfrm>
            <a:custGeom>
              <a:avLst/>
              <a:gdLst/>
              <a:ahLst/>
              <a:cxnLst/>
              <a:rect l="l" t="t" r="r" b="b"/>
              <a:pathLst>
                <a:path w="1821" h="1478" extrusionOk="0">
                  <a:moveTo>
                    <a:pt x="626" y="1"/>
                  </a:moveTo>
                  <a:cubicBezTo>
                    <a:pt x="591" y="1"/>
                    <a:pt x="555" y="2"/>
                    <a:pt x="518" y="6"/>
                  </a:cubicBezTo>
                  <a:cubicBezTo>
                    <a:pt x="258" y="34"/>
                    <a:pt x="113" y="178"/>
                    <a:pt x="67" y="432"/>
                  </a:cubicBezTo>
                  <a:cubicBezTo>
                    <a:pt x="1" y="792"/>
                    <a:pt x="176" y="1170"/>
                    <a:pt x="486" y="1362"/>
                  </a:cubicBezTo>
                  <a:cubicBezTo>
                    <a:pt x="611" y="1440"/>
                    <a:pt x="753" y="1478"/>
                    <a:pt x="894" y="1478"/>
                  </a:cubicBezTo>
                  <a:cubicBezTo>
                    <a:pt x="1105" y="1478"/>
                    <a:pt x="1316" y="1394"/>
                    <a:pt x="1472" y="1238"/>
                  </a:cubicBezTo>
                  <a:cubicBezTo>
                    <a:pt x="1752" y="957"/>
                    <a:pt x="1821" y="556"/>
                    <a:pt x="1651" y="200"/>
                  </a:cubicBezTo>
                  <a:cubicBezTo>
                    <a:pt x="1597" y="86"/>
                    <a:pt x="1470" y="28"/>
                    <a:pt x="1346" y="28"/>
                  </a:cubicBezTo>
                  <a:cubicBezTo>
                    <a:pt x="1283" y="28"/>
                    <a:pt x="1220" y="43"/>
                    <a:pt x="1168" y="74"/>
                  </a:cubicBezTo>
                  <a:cubicBezTo>
                    <a:pt x="1149" y="84"/>
                    <a:pt x="1133" y="97"/>
                    <a:pt x="1117" y="111"/>
                  </a:cubicBezTo>
                  <a:cubicBezTo>
                    <a:pt x="958" y="43"/>
                    <a:pt x="797" y="1"/>
                    <a:pt x="626"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667;p79">
              <a:extLst>
                <a:ext uri="{FF2B5EF4-FFF2-40B4-BE49-F238E27FC236}">
                  <a16:creationId xmlns:a16="http://schemas.microsoft.com/office/drawing/2014/main" id="{23E1B1DC-0D4C-DD70-BCA8-CEB41EDCE196}"/>
                </a:ext>
              </a:extLst>
            </p:cNvPr>
            <p:cNvSpPr/>
            <p:nvPr/>
          </p:nvSpPr>
          <p:spPr>
            <a:xfrm>
              <a:off x="6133575" y="4042275"/>
              <a:ext cx="49325" cy="38225"/>
            </a:xfrm>
            <a:custGeom>
              <a:avLst/>
              <a:gdLst/>
              <a:ahLst/>
              <a:cxnLst/>
              <a:rect l="l" t="t" r="r" b="b"/>
              <a:pathLst>
                <a:path w="1973" h="1529" extrusionOk="0">
                  <a:moveTo>
                    <a:pt x="1047" y="1"/>
                  </a:moveTo>
                  <a:cubicBezTo>
                    <a:pt x="1019" y="1"/>
                    <a:pt x="992" y="3"/>
                    <a:pt x="964" y="9"/>
                  </a:cubicBezTo>
                  <a:cubicBezTo>
                    <a:pt x="572" y="83"/>
                    <a:pt x="173" y="280"/>
                    <a:pt x="92" y="709"/>
                  </a:cubicBezTo>
                  <a:cubicBezTo>
                    <a:pt x="0" y="1195"/>
                    <a:pt x="382" y="1471"/>
                    <a:pt x="819" y="1521"/>
                  </a:cubicBezTo>
                  <a:cubicBezTo>
                    <a:pt x="865" y="1526"/>
                    <a:pt x="911" y="1529"/>
                    <a:pt x="958" y="1529"/>
                  </a:cubicBezTo>
                  <a:cubicBezTo>
                    <a:pt x="1287" y="1529"/>
                    <a:pt x="1626" y="1396"/>
                    <a:pt x="1790" y="1095"/>
                  </a:cubicBezTo>
                  <a:cubicBezTo>
                    <a:pt x="1972" y="764"/>
                    <a:pt x="1883" y="301"/>
                    <a:pt x="1536" y="115"/>
                  </a:cubicBezTo>
                  <a:cubicBezTo>
                    <a:pt x="1484" y="86"/>
                    <a:pt x="1425" y="71"/>
                    <a:pt x="1367" y="71"/>
                  </a:cubicBezTo>
                  <a:cubicBezTo>
                    <a:pt x="1340" y="71"/>
                    <a:pt x="1312" y="74"/>
                    <a:pt x="1286" y="80"/>
                  </a:cubicBezTo>
                  <a:cubicBezTo>
                    <a:pt x="1220" y="28"/>
                    <a:pt x="1135" y="1"/>
                    <a:pt x="104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668;p79">
              <a:extLst>
                <a:ext uri="{FF2B5EF4-FFF2-40B4-BE49-F238E27FC236}">
                  <a16:creationId xmlns:a16="http://schemas.microsoft.com/office/drawing/2014/main" id="{F6B06EA2-9824-59E7-6BF0-7B545E4CCE6B}"/>
                </a:ext>
              </a:extLst>
            </p:cNvPr>
            <p:cNvSpPr/>
            <p:nvPr/>
          </p:nvSpPr>
          <p:spPr>
            <a:xfrm>
              <a:off x="6119100" y="4111550"/>
              <a:ext cx="40150" cy="32900"/>
            </a:xfrm>
            <a:custGeom>
              <a:avLst/>
              <a:gdLst/>
              <a:ahLst/>
              <a:cxnLst/>
              <a:rect l="l" t="t" r="r" b="b"/>
              <a:pathLst>
                <a:path w="1606" h="1316" extrusionOk="0">
                  <a:moveTo>
                    <a:pt x="620" y="0"/>
                  </a:moveTo>
                  <a:cubicBezTo>
                    <a:pt x="285" y="0"/>
                    <a:pt x="1" y="272"/>
                    <a:pt x="12" y="614"/>
                  </a:cubicBezTo>
                  <a:cubicBezTo>
                    <a:pt x="23" y="964"/>
                    <a:pt x="302" y="1268"/>
                    <a:pt x="650" y="1310"/>
                  </a:cubicBezTo>
                  <a:cubicBezTo>
                    <a:pt x="680" y="1314"/>
                    <a:pt x="711" y="1316"/>
                    <a:pt x="740" y="1316"/>
                  </a:cubicBezTo>
                  <a:cubicBezTo>
                    <a:pt x="1075" y="1316"/>
                    <a:pt x="1382" y="1090"/>
                    <a:pt x="1525" y="789"/>
                  </a:cubicBezTo>
                  <a:cubicBezTo>
                    <a:pt x="1606" y="618"/>
                    <a:pt x="1572" y="409"/>
                    <a:pt x="1397" y="307"/>
                  </a:cubicBezTo>
                  <a:cubicBezTo>
                    <a:pt x="1342" y="276"/>
                    <a:pt x="1281" y="261"/>
                    <a:pt x="1219" y="261"/>
                  </a:cubicBezTo>
                  <a:cubicBezTo>
                    <a:pt x="1192" y="261"/>
                    <a:pt x="1164" y="264"/>
                    <a:pt x="1137" y="270"/>
                  </a:cubicBezTo>
                  <a:cubicBezTo>
                    <a:pt x="1032" y="106"/>
                    <a:pt x="852" y="4"/>
                    <a:pt x="628" y="0"/>
                  </a:cubicBezTo>
                  <a:cubicBezTo>
                    <a:pt x="625" y="0"/>
                    <a:pt x="623" y="0"/>
                    <a:pt x="620"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669;p79">
              <a:extLst>
                <a:ext uri="{FF2B5EF4-FFF2-40B4-BE49-F238E27FC236}">
                  <a16:creationId xmlns:a16="http://schemas.microsoft.com/office/drawing/2014/main" id="{8A75BD1F-214B-F6E9-F1F0-63F512B5D8CE}"/>
                </a:ext>
              </a:extLst>
            </p:cNvPr>
            <p:cNvSpPr/>
            <p:nvPr/>
          </p:nvSpPr>
          <p:spPr>
            <a:xfrm>
              <a:off x="6207150" y="4014600"/>
              <a:ext cx="92850" cy="59150"/>
            </a:xfrm>
            <a:custGeom>
              <a:avLst/>
              <a:gdLst/>
              <a:ahLst/>
              <a:cxnLst/>
              <a:rect l="l" t="t" r="r" b="b"/>
              <a:pathLst>
                <a:path w="3714" h="2366" extrusionOk="0">
                  <a:moveTo>
                    <a:pt x="1777" y="1"/>
                  </a:moveTo>
                  <a:cubicBezTo>
                    <a:pt x="1457" y="1"/>
                    <a:pt x="1140" y="54"/>
                    <a:pt x="872" y="138"/>
                  </a:cubicBezTo>
                  <a:cubicBezTo>
                    <a:pt x="755" y="174"/>
                    <a:pt x="685" y="251"/>
                    <a:pt x="650" y="341"/>
                  </a:cubicBezTo>
                  <a:cubicBezTo>
                    <a:pt x="403" y="416"/>
                    <a:pt x="197" y="598"/>
                    <a:pt x="116" y="860"/>
                  </a:cubicBezTo>
                  <a:cubicBezTo>
                    <a:pt x="0" y="1234"/>
                    <a:pt x="199" y="1576"/>
                    <a:pt x="473" y="1823"/>
                  </a:cubicBezTo>
                  <a:cubicBezTo>
                    <a:pt x="862" y="2171"/>
                    <a:pt x="1384" y="2366"/>
                    <a:pt x="1906" y="2366"/>
                  </a:cubicBezTo>
                  <a:cubicBezTo>
                    <a:pt x="2112" y="2366"/>
                    <a:pt x="2318" y="2335"/>
                    <a:pt x="2516" y="2272"/>
                  </a:cubicBezTo>
                  <a:cubicBezTo>
                    <a:pt x="3229" y="2042"/>
                    <a:pt x="3713" y="1343"/>
                    <a:pt x="3243" y="641"/>
                  </a:cubicBezTo>
                  <a:cubicBezTo>
                    <a:pt x="2929" y="171"/>
                    <a:pt x="2349" y="1"/>
                    <a:pt x="1777"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5670;p79">
              <a:extLst>
                <a:ext uri="{FF2B5EF4-FFF2-40B4-BE49-F238E27FC236}">
                  <a16:creationId xmlns:a16="http://schemas.microsoft.com/office/drawing/2014/main" id="{CF1DBBD2-92F6-0463-211F-BFDD126B98C2}"/>
                </a:ext>
              </a:extLst>
            </p:cNvPr>
            <p:cNvSpPr/>
            <p:nvPr/>
          </p:nvSpPr>
          <p:spPr>
            <a:xfrm>
              <a:off x="5706425" y="4162725"/>
              <a:ext cx="110625" cy="94450"/>
            </a:xfrm>
            <a:custGeom>
              <a:avLst/>
              <a:gdLst/>
              <a:ahLst/>
              <a:cxnLst/>
              <a:rect l="l" t="t" r="r" b="b"/>
              <a:pathLst>
                <a:path w="4425" h="3778" extrusionOk="0">
                  <a:moveTo>
                    <a:pt x="1840" y="1"/>
                  </a:moveTo>
                  <a:cubicBezTo>
                    <a:pt x="1761" y="1"/>
                    <a:pt x="1693" y="29"/>
                    <a:pt x="1641" y="76"/>
                  </a:cubicBezTo>
                  <a:cubicBezTo>
                    <a:pt x="0" y="755"/>
                    <a:pt x="1993" y="3777"/>
                    <a:pt x="3294" y="3777"/>
                  </a:cubicBezTo>
                  <a:cubicBezTo>
                    <a:pt x="3306" y="3777"/>
                    <a:pt x="3319" y="3777"/>
                    <a:pt x="3331" y="3776"/>
                  </a:cubicBezTo>
                  <a:cubicBezTo>
                    <a:pt x="4425" y="3726"/>
                    <a:pt x="4206" y="2322"/>
                    <a:pt x="3894" y="1670"/>
                  </a:cubicBezTo>
                  <a:cubicBezTo>
                    <a:pt x="3513" y="873"/>
                    <a:pt x="2788" y="280"/>
                    <a:pt x="1951" y="18"/>
                  </a:cubicBezTo>
                  <a:cubicBezTo>
                    <a:pt x="1912" y="6"/>
                    <a:pt x="1875" y="1"/>
                    <a:pt x="1840"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5671;p79">
              <a:extLst>
                <a:ext uri="{FF2B5EF4-FFF2-40B4-BE49-F238E27FC236}">
                  <a16:creationId xmlns:a16="http://schemas.microsoft.com/office/drawing/2014/main" id="{E8ADEED8-F1F7-3BCB-5823-2616E789DA08}"/>
                </a:ext>
              </a:extLst>
            </p:cNvPr>
            <p:cNvSpPr/>
            <p:nvPr/>
          </p:nvSpPr>
          <p:spPr>
            <a:xfrm>
              <a:off x="5700500" y="4245300"/>
              <a:ext cx="54950" cy="55300"/>
            </a:xfrm>
            <a:custGeom>
              <a:avLst/>
              <a:gdLst/>
              <a:ahLst/>
              <a:cxnLst/>
              <a:rect l="l" t="t" r="r" b="b"/>
              <a:pathLst>
                <a:path w="2198" h="2212" extrusionOk="0">
                  <a:moveTo>
                    <a:pt x="875" y="0"/>
                  </a:moveTo>
                  <a:cubicBezTo>
                    <a:pt x="789" y="0"/>
                    <a:pt x="717" y="33"/>
                    <a:pt x="664" y="86"/>
                  </a:cubicBezTo>
                  <a:cubicBezTo>
                    <a:pt x="644" y="82"/>
                    <a:pt x="625" y="81"/>
                    <a:pt x="605" y="81"/>
                  </a:cubicBezTo>
                  <a:cubicBezTo>
                    <a:pt x="501" y="81"/>
                    <a:pt x="401" y="133"/>
                    <a:pt x="340" y="261"/>
                  </a:cubicBezTo>
                  <a:cubicBezTo>
                    <a:pt x="0" y="981"/>
                    <a:pt x="288" y="2185"/>
                    <a:pt x="1247" y="2211"/>
                  </a:cubicBezTo>
                  <a:cubicBezTo>
                    <a:pt x="1254" y="2211"/>
                    <a:pt x="1260" y="2211"/>
                    <a:pt x="1267" y="2211"/>
                  </a:cubicBezTo>
                  <a:cubicBezTo>
                    <a:pt x="1710" y="2211"/>
                    <a:pt x="2023" y="1827"/>
                    <a:pt x="1959" y="1392"/>
                  </a:cubicBezTo>
                  <a:cubicBezTo>
                    <a:pt x="1955" y="1361"/>
                    <a:pt x="1949" y="1329"/>
                    <a:pt x="1941" y="1299"/>
                  </a:cubicBezTo>
                  <a:cubicBezTo>
                    <a:pt x="1946" y="1296"/>
                    <a:pt x="1951" y="1293"/>
                    <a:pt x="1957" y="1290"/>
                  </a:cubicBezTo>
                  <a:cubicBezTo>
                    <a:pt x="2109" y="1202"/>
                    <a:pt x="2197" y="962"/>
                    <a:pt x="2083" y="807"/>
                  </a:cubicBezTo>
                  <a:cubicBezTo>
                    <a:pt x="1804" y="426"/>
                    <a:pt x="1437" y="152"/>
                    <a:pt x="983" y="16"/>
                  </a:cubicBezTo>
                  <a:cubicBezTo>
                    <a:pt x="945" y="5"/>
                    <a:pt x="909" y="0"/>
                    <a:pt x="87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5672;p79">
              <a:extLst>
                <a:ext uri="{FF2B5EF4-FFF2-40B4-BE49-F238E27FC236}">
                  <a16:creationId xmlns:a16="http://schemas.microsoft.com/office/drawing/2014/main" id="{D53A5B4F-45B5-8BFA-A336-861123983B7C}"/>
                </a:ext>
              </a:extLst>
            </p:cNvPr>
            <p:cNvSpPr/>
            <p:nvPr/>
          </p:nvSpPr>
          <p:spPr>
            <a:xfrm>
              <a:off x="5770050" y="4293725"/>
              <a:ext cx="45750" cy="46975"/>
            </a:xfrm>
            <a:custGeom>
              <a:avLst/>
              <a:gdLst/>
              <a:ahLst/>
              <a:cxnLst/>
              <a:rect l="l" t="t" r="r" b="b"/>
              <a:pathLst>
                <a:path w="1830" h="1879" extrusionOk="0">
                  <a:moveTo>
                    <a:pt x="790" y="0"/>
                  </a:moveTo>
                  <a:cubicBezTo>
                    <a:pt x="726" y="0"/>
                    <a:pt x="661" y="15"/>
                    <a:pt x="600" y="42"/>
                  </a:cubicBezTo>
                  <a:cubicBezTo>
                    <a:pt x="234" y="202"/>
                    <a:pt x="1" y="615"/>
                    <a:pt x="36" y="1010"/>
                  </a:cubicBezTo>
                  <a:cubicBezTo>
                    <a:pt x="70" y="1427"/>
                    <a:pt x="395" y="1776"/>
                    <a:pt x="803" y="1859"/>
                  </a:cubicBezTo>
                  <a:cubicBezTo>
                    <a:pt x="866" y="1872"/>
                    <a:pt x="929" y="1878"/>
                    <a:pt x="993" y="1878"/>
                  </a:cubicBezTo>
                  <a:cubicBezTo>
                    <a:pt x="1359" y="1878"/>
                    <a:pt x="1730" y="1674"/>
                    <a:pt x="1796" y="1286"/>
                  </a:cubicBezTo>
                  <a:cubicBezTo>
                    <a:pt x="1830" y="1089"/>
                    <a:pt x="1763" y="906"/>
                    <a:pt x="1640" y="753"/>
                  </a:cubicBezTo>
                  <a:cubicBezTo>
                    <a:pt x="1533" y="621"/>
                    <a:pt x="1373" y="529"/>
                    <a:pt x="1273" y="392"/>
                  </a:cubicBezTo>
                  <a:cubicBezTo>
                    <a:pt x="1233" y="335"/>
                    <a:pt x="1179" y="289"/>
                    <a:pt x="1118" y="258"/>
                  </a:cubicBezTo>
                  <a:cubicBezTo>
                    <a:pt x="1111" y="226"/>
                    <a:pt x="1099" y="196"/>
                    <a:pt x="1084" y="168"/>
                  </a:cubicBezTo>
                  <a:cubicBezTo>
                    <a:pt x="1017" y="51"/>
                    <a:pt x="907" y="0"/>
                    <a:pt x="790"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5673;p79">
              <a:extLst>
                <a:ext uri="{FF2B5EF4-FFF2-40B4-BE49-F238E27FC236}">
                  <a16:creationId xmlns:a16="http://schemas.microsoft.com/office/drawing/2014/main" id="{1E7D72B7-4722-5784-866A-5B5EF7D90C02}"/>
                </a:ext>
              </a:extLst>
            </p:cNvPr>
            <p:cNvSpPr/>
            <p:nvPr/>
          </p:nvSpPr>
          <p:spPr>
            <a:xfrm>
              <a:off x="5844775" y="4302775"/>
              <a:ext cx="91675" cy="123475"/>
            </a:xfrm>
            <a:custGeom>
              <a:avLst/>
              <a:gdLst/>
              <a:ahLst/>
              <a:cxnLst/>
              <a:rect l="l" t="t" r="r" b="b"/>
              <a:pathLst>
                <a:path w="3667" h="4939" extrusionOk="0">
                  <a:moveTo>
                    <a:pt x="1503" y="1"/>
                  </a:moveTo>
                  <a:cubicBezTo>
                    <a:pt x="1384" y="1"/>
                    <a:pt x="1268" y="83"/>
                    <a:pt x="1203" y="198"/>
                  </a:cubicBezTo>
                  <a:cubicBezTo>
                    <a:pt x="1179" y="196"/>
                    <a:pt x="1156" y="196"/>
                    <a:pt x="1132" y="196"/>
                  </a:cubicBezTo>
                  <a:cubicBezTo>
                    <a:pt x="771" y="196"/>
                    <a:pt x="429" y="420"/>
                    <a:pt x="251" y="748"/>
                  </a:cubicBezTo>
                  <a:cubicBezTo>
                    <a:pt x="1" y="1210"/>
                    <a:pt x="115" y="1791"/>
                    <a:pt x="254" y="2268"/>
                  </a:cubicBezTo>
                  <a:cubicBezTo>
                    <a:pt x="526" y="3205"/>
                    <a:pt x="1160" y="4328"/>
                    <a:pt x="2044" y="4816"/>
                  </a:cubicBezTo>
                  <a:cubicBezTo>
                    <a:pt x="2195" y="4899"/>
                    <a:pt x="2356" y="4938"/>
                    <a:pt x="2514" y="4938"/>
                  </a:cubicBezTo>
                  <a:cubicBezTo>
                    <a:pt x="2790" y="4938"/>
                    <a:pt x="3060" y="4820"/>
                    <a:pt x="3266" y="4608"/>
                  </a:cubicBezTo>
                  <a:cubicBezTo>
                    <a:pt x="3653" y="4211"/>
                    <a:pt x="3666" y="3622"/>
                    <a:pt x="3528" y="3116"/>
                  </a:cubicBezTo>
                  <a:cubicBezTo>
                    <a:pt x="3221" y="1982"/>
                    <a:pt x="2444" y="1027"/>
                    <a:pt x="1730" y="123"/>
                  </a:cubicBezTo>
                  <a:cubicBezTo>
                    <a:pt x="1662" y="37"/>
                    <a:pt x="1582" y="1"/>
                    <a:pt x="150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5674;p79">
              <a:extLst>
                <a:ext uri="{FF2B5EF4-FFF2-40B4-BE49-F238E27FC236}">
                  <a16:creationId xmlns:a16="http://schemas.microsoft.com/office/drawing/2014/main" id="{72CC43D4-705A-119E-9389-47F9BE4770AB}"/>
                </a:ext>
              </a:extLst>
            </p:cNvPr>
            <p:cNvSpPr/>
            <p:nvPr/>
          </p:nvSpPr>
          <p:spPr>
            <a:xfrm>
              <a:off x="5814100" y="4245475"/>
              <a:ext cx="45375" cy="38550"/>
            </a:xfrm>
            <a:custGeom>
              <a:avLst/>
              <a:gdLst/>
              <a:ahLst/>
              <a:cxnLst/>
              <a:rect l="l" t="t" r="r" b="b"/>
              <a:pathLst>
                <a:path w="1815" h="1542" extrusionOk="0">
                  <a:moveTo>
                    <a:pt x="795" y="0"/>
                  </a:moveTo>
                  <a:cubicBezTo>
                    <a:pt x="738" y="0"/>
                    <a:pt x="680" y="15"/>
                    <a:pt x="625" y="48"/>
                  </a:cubicBezTo>
                  <a:cubicBezTo>
                    <a:pt x="571" y="80"/>
                    <a:pt x="527" y="126"/>
                    <a:pt x="497" y="181"/>
                  </a:cubicBezTo>
                  <a:cubicBezTo>
                    <a:pt x="466" y="172"/>
                    <a:pt x="435" y="168"/>
                    <a:pt x="403" y="168"/>
                  </a:cubicBezTo>
                  <a:cubicBezTo>
                    <a:pt x="373" y="168"/>
                    <a:pt x="342" y="172"/>
                    <a:pt x="312" y="180"/>
                  </a:cubicBezTo>
                  <a:cubicBezTo>
                    <a:pt x="139" y="229"/>
                    <a:pt x="1" y="435"/>
                    <a:pt x="66" y="615"/>
                  </a:cubicBezTo>
                  <a:cubicBezTo>
                    <a:pt x="175" y="917"/>
                    <a:pt x="303" y="1220"/>
                    <a:pt x="576" y="1409"/>
                  </a:cubicBezTo>
                  <a:cubicBezTo>
                    <a:pt x="704" y="1498"/>
                    <a:pt x="853" y="1541"/>
                    <a:pt x="1002" y="1541"/>
                  </a:cubicBezTo>
                  <a:cubicBezTo>
                    <a:pt x="1147" y="1541"/>
                    <a:pt x="1293" y="1500"/>
                    <a:pt x="1420" y="1419"/>
                  </a:cubicBezTo>
                  <a:cubicBezTo>
                    <a:pt x="1698" y="1242"/>
                    <a:pt x="1815" y="898"/>
                    <a:pt x="1655" y="601"/>
                  </a:cubicBezTo>
                  <a:cubicBezTo>
                    <a:pt x="1586" y="472"/>
                    <a:pt x="1466" y="377"/>
                    <a:pt x="1342" y="304"/>
                  </a:cubicBezTo>
                  <a:cubicBezTo>
                    <a:pt x="1279" y="268"/>
                    <a:pt x="1136" y="217"/>
                    <a:pt x="1107" y="174"/>
                  </a:cubicBezTo>
                  <a:cubicBezTo>
                    <a:pt x="1034" y="67"/>
                    <a:pt x="917" y="0"/>
                    <a:pt x="795"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5675;p79">
              <a:extLst>
                <a:ext uri="{FF2B5EF4-FFF2-40B4-BE49-F238E27FC236}">
                  <a16:creationId xmlns:a16="http://schemas.microsoft.com/office/drawing/2014/main" id="{C79A402E-5885-D927-98DC-CA2BC1389272}"/>
                </a:ext>
              </a:extLst>
            </p:cNvPr>
            <p:cNvSpPr/>
            <p:nvPr/>
          </p:nvSpPr>
          <p:spPr>
            <a:xfrm>
              <a:off x="5820200" y="4404350"/>
              <a:ext cx="37350" cy="41100"/>
            </a:xfrm>
            <a:custGeom>
              <a:avLst/>
              <a:gdLst/>
              <a:ahLst/>
              <a:cxnLst/>
              <a:rect l="l" t="t" r="r" b="b"/>
              <a:pathLst>
                <a:path w="1494" h="1644" extrusionOk="0">
                  <a:moveTo>
                    <a:pt x="719" y="1"/>
                  </a:moveTo>
                  <a:cubicBezTo>
                    <a:pt x="627" y="1"/>
                    <a:pt x="533" y="38"/>
                    <a:pt x="454" y="101"/>
                  </a:cubicBezTo>
                  <a:cubicBezTo>
                    <a:pt x="0" y="461"/>
                    <a:pt x="46" y="1252"/>
                    <a:pt x="525" y="1568"/>
                  </a:cubicBezTo>
                  <a:cubicBezTo>
                    <a:pt x="603" y="1621"/>
                    <a:pt x="687" y="1643"/>
                    <a:pt x="770" y="1643"/>
                  </a:cubicBezTo>
                  <a:cubicBezTo>
                    <a:pt x="1001" y="1643"/>
                    <a:pt x="1228" y="1468"/>
                    <a:pt x="1328" y="1259"/>
                  </a:cubicBezTo>
                  <a:cubicBezTo>
                    <a:pt x="1493" y="918"/>
                    <a:pt x="1348" y="571"/>
                    <a:pt x="1160" y="275"/>
                  </a:cubicBezTo>
                  <a:cubicBezTo>
                    <a:pt x="1118" y="206"/>
                    <a:pt x="1053" y="153"/>
                    <a:pt x="977" y="128"/>
                  </a:cubicBezTo>
                  <a:cubicBezTo>
                    <a:pt x="970" y="119"/>
                    <a:pt x="962" y="109"/>
                    <a:pt x="954" y="101"/>
                  </a:cubicBezTo>
                  <a:cubicBezTo>
                    <a:pt x="884" y="31"/>
                    <a:pt x="802" y="1"/>
                    <a:pt x="719"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5676;p79">
              <a:extLst>
                <a:ext uri="{FF2B5EF4-FFF2-40B4-BE49-F238E27FC236}">
                  <a16:creationId xmlns:a16="http://schemas.microsoft.com/office/drawing/2014/main" id="{75698C1A-6B3C-D1FE-E23C-FAF35FC8BC11}"/>
                </a:ext>
              </a:extLst>
            </p:cNvPr>
            <p:cNvSpPr/>
            <p:nvPr/>
          </p:nvSpPr>
          <p:spPr>
            <a:xfrm>
              <a:off x="5905075" y="4475600"/>
              <a:ext cx="69175" cy="72400"/>
            </a:xfrm>
            <a:custGeom>
              <a:avLst/>
              <a:gdLst/>
              <a:ahLst/>
              <a:cxnLst/>
              <a:rect l="l" t="t" r="r" b="b"/>
              <a:pathLst>
                <a:path w="2767" h="2896" extrusionOk="0">
                  <a:moveTo>
                    <a:pt x="1558" y="1"/>
                  </a:moveTo>
                  <a:cubicBezTo>
                    <a:pt x="1550" y="1"/>
                    <a:pt x="1543" y="1"/>
                    <a:pt x="1535" y="1"/>
                  </a:cubicBezTo>
                  <a:cubicBezTo>
                    <a:pt x="1" y="81"/>
                    <a:pt x="331" y="2896"/>
                    <a:pt x="1717" y="2896"/>
                  </a:cubicBezTo>
                  <a:cubicBezTo>
                    <a:pt x="1725" y="2896"/>
                    <a:pt x="1733" y="2895"/>
                    <a:pt x="1740" y="2895"/>
                  </a:cubicBezTo>
                  <a:cubicBezTo>
                    <a:pt x="2458" y="2880"/>
                    <a:pt x="2735" y="1973"/>
                    <a:pt x="2751" y="1385"/>
                  </a:cubicBezTo>
                  <a:cubicBezTo>
                    <a:pt x="2767" y="713"/>
                    <a:pt x="2352" y="124"/>
                    <a:pt x="1685" y="24"/>
                  </a:cubicBezTo>
                  <a:cubicBezTo>
                    <a:pt x="1644" y="9"/>
                    <a:pt x="1601" y="1"/>
                    <a:pt x="1558"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5677;p79">
              <a:extLst>
                <a:ext uri="{FF2B5EF4-FFF2-40B4-BE49-F238E27FC236}">
                  <a16:creationId xmlns:a16="http://schemas.microsoft.com/office/drawing/2014/main" id="{6BB52296-AEF8-6A19-1427-145D6F910C64}"/>
                </a:ext>
              </a:extLst>
            </p:cNvPr>
            <p:cNvSpPr/>
            <p:nvPr/>
          </p:nvSpPr>
          <p:spPr>
            <a:xfrm>
              <a:off x="5192950" y="4305800"/>
              <a:ext cx="96075" cy="86425"/>
            </a:xfrm>
            <a:custGeom>
              <a:avLst/>
              <a:gdLst/>
              <a:ahLst/>
              <a:cxnLst/>
              <a:rect l="l" t="t" r="r" b="b"/>
              <a:pathLst>
                <a:path w="3843" h="3457" extrusionOk="0">
                  <a:moveTo>
                    <a:pt x="2016" y="1"/>
                  </a:moveTo>
                  <a:cubicBezTo>
                    <a:pt x="1904" y="1"/>
                    <a:pt x="1816" y="59"/>
                    <a:pt x="1760" y="142"/>
                  </a:cubicBezTo>
                  <a:cubicBezTo>
                    <a:pt x="1690" y="84"/>
                    <a:pt x="1601" y="47"/>
                    <a:pt x="1508" y="47"/>
                  </a:cubicBezTo>
                  <a:cubicBezTo>
                    <a:pt x="1430" y="47"/>
                    <a:pt x="1349" y="73"/>
                    <a:pt x="1276" y="134"/>
                  </a:cubicBezTo>
                  <a:cubicBezTo>
                    <a:pt x="691" y="618"/>
                    <a:pt x="212" y="1329"/>
                    <a:pt x="102" y="2091"/>
                  </a:cubicBezTo>
                  <a:cubicBezTo>
                    <a:pt x="1" y="2786"/>
                    <a:pt x="382" y="3457"/>
                    <a:pt x="1094" y="3457"/>
                  </a:cubicBezTo>
                  <a:cubicBezTo>
                    <a:pt x="1155" y="3457"/>
                    <a:pt x="1219" y="3452"/>
                    <a:pt x="1285" y="3441"/>
                  </a:cubicBezTo>
                  <a:cubicBezTo>
                    <a:pt x="2609" y="3233"/>
                    <a:pt x="3843" y="551"/>
                    <a:pt x="2126" y="18"/>
                  </a:cubicBezTo>
                  <a:cubicBezTo>
                    <a:pt x="2088" y="6"/>
                    <a:pt x="2051" y="1"/>
                    <a:pt x="2016"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5678;p79">
              <a:extLst>
                <a:ext uri="{FF2B5EF4-FFF2-40B4-BE49-F238E27FC236}">
                  <a16:creationId xmlns:a16="http://schemas.microsoft.com/office/drawing/2014/main" id="{91E84A8A-EF6D-8B4A-C689-685389DF597B}"/>
                </a:ext>
              </a:extLst>
            </p:cNvPr>
            <p:cNvSpPr/>
            <p:nvPr/>
          </p:nvSpPr>
          <p:spPr>
            <a:xfrm>
              <a:off x="5152075" y="4397975"/>
              <a:ext cx="55575" cy="57250"/>
            </a:xfrm>
            <a:custGeom>
              <a:avLst/>
              <a:gdLst/>
              <a:ahLst/>
              <a:cxnLst/>
              <a:rect l="l" t="t" r="r" b="b"/>
              <a:pathLst>
                <a:path w="2223" h="2290" extrusionOk="0">
                  <a:moveTo>
                    <a:pt x="1349" y="0"/>
                  </a:moveTo>
                  <a:cubicBezTo>
                    <a:pt x="1193" y="0"/>
                    <a:pt x="1078" y="102"/>
                    <a:pt x="1026" y="229"/>
                  </a:cubicBezTo>
                  <a:cubicBezTo>
                    <a:pt x="997" y="220"/>
                    <a:pt x="967" y="215"/>
                    <a:pt x="936" y="215"/>
                  </a:cubicBezTo>
                  <a:cubicBezTo>
                    <a:pt x="857" y="215"/>
                    <a:pt x="774" y="247"/>
                    <a:pt x="701" y="320"/>
                  </a:cubicBezTo>
                  <a:cubicBezTo>
                    <a:pt x="345" y="684"/>
                    <a:pt x="1" y="1132"/>
                    <a:pt x="144" y="1671"/>
                  </a:cubicBezTo>
                  <a:cubicBezTo>
                    <a:pt x="247" y="2064"/>
                    <a:pt x="569" y="2289"/>
                    <a:pt x="931" y="2289"/>
                  </a:cubicBezTo>
                  <a:cubicBezTo>
                    <a:pt x="1043" y="2289"/>
                    <a:pt x="1159" y="2267"/>
                    <a:pt x="1273" y="2222"/>
                  </a:cubicBezTo>
                  <a:cubicBezTo>
                    <a:pt x="1745" y="2037"/>
                    <a:pt x="2156" y="1581"/>
                    <a:pt x="2191" y="1061"/>
                  </a:cubicBezTo>
                  <a:cubicBezTo>
                    <a:pt x="2222" y="583"/>
                    <a:pt x="1908" y="118"/>
                    <a:pt x="1436" y="10"/>
                  </a:cubicBezTo>
                  <a:cubicBezTo>
                    <a:pt x="1406" y="4"/>
                    <a:pt x="1377" y="0"/>
                    <a:pt x="1349"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5679;p79">
              <a:extLst>
                <a:ext uri="{FF2B5EF4-FFF2-40B4-BE49-F238E27FC236}">
                  <a16:creationId xmlns:a16="http://schemas.microsoft.com/office/drawing/2014/main" id="{097AB701-760A-67A8-031C-5542E8C0076D}"/>
                </a:ext>
              </a:extLst>
            </p:cNvPr>
            <p:cNvSpPr/>
            <p:nvPr/>
          </p:nvSpPr>
          <p:spPr>
            <a:xfrm>
              <a:off x="5210375" y="4419650"/>
              <a:ext cx="47900" cy="46325"/>
            </a:xfrm>
            <a:custGeom>
              <a:avLst/>
              <a:gdLst/>
              <a:ahLst/>
              <a:cxnLst/>
              <a:rect l="l" t="t" r="r" b="b"/>
              <a:pathLst>
                <a:path w="1916" h="1853" extrusionOk="0">
                  <a:moveTo>
                    <a:pt x="1072" y="1"/>
                  </a:moveTo>
                  <a:cubicBezTo>
                    <a:pt x="1044" y="1"/>
                    <a:pt x="1014" y="4"/>
                    <a:pt x="984" y="11"/>
                  </a:cubicBezTo>
                  <a:cubicBezTo>
                    <a:pt x="587" y="100"/>
                    <a:pt x="271" y="397"/>
                    <a:pt x="136" y="778"/>
                  </a:cubicBezTo>
                  <a:cubicBezTo>
                    <a:pt x="0" y="1164"/>
                    <a:pt x="99" y="1706"/>
                    <a:pt x="548" y="1828"/>
                  </a:cubicBezTo>
                  <a:cubicBezTo>
                    <a:pt x="610" y="1844"/>
                    <a:pt x="673" y="1852"/>
                    <a:pt x="735" y="1852"/>
                  </a:cubicBezTo>
                  <a:cubicBezTo>
                    <a:pt x="1071" y="1852"/>
                    <a:pt x="1402" y="1629"/>
                    <a:pt x="1596" y="1371"/>
                  </a:cubicBezTo>
                  <a:cubicBezTo>
                    <a:pt x="1831" y="1057"/>
                    <a:pt x="1915" y="647"/>
                    <a:pt x="1795" y="272"/>
                  </a:cubicBezTo>
                  <a:cubicBezTo>
                    <a:pt x="1740" y="101"/>
                    <a:pt x="1600" y="27"/>
                    <a:pt x="1459" y="27"/>
                  </a:cubicBezTo>
                  <a:cubicBezTo>
                    <a:pt x="1395" y="27"/>
                    <a:pt x="1331" y="42"/>
                    <a:pt x="1275" y="70"/>
                  </a:cubicBezTo>
                  <a:cubicBezTo>
                    <a:pt x="1220" y="27"/>
                    <a:pt x="1151" y="1"/>
                    <a:pt x="1072"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5680;p79">
              <a:extLst>
                <a:ext uri="{FF2B5EF4-FFF2-40B4-BE49-F238E27FC236}">
                  <a16:creationId xmlns:a16="http://schemas.microsoft.com/office/drawing/2014/main" id="{6DABEE68-874E-B696-BB66-FD09635A67B2}"/>
                </a:ext>
              </a:extLst>
            </p:cNvPr>
            <p:cNvSpPr/>
            <p:nvPr/>
          </p:nvSpPr>
          <p:spPr>
            <a:xfrm>
              <a:off x="5145275" y="4499900"/>
              <a:ext cx="45625" cy="49625"/>
            </a:xfrm>
            <a:custGeom>
              <a:avLst/>
              <a:gdLst/>
              <a:ahLst/>
              <a:cxnLst/>
              <a:rect l="l" t="t" r="r" b="b"/>
              <a:pathLst>
                <a:path w="1825" h="1985" extrusionOk="0">
                  <a:moveTo>
                    <a:pt x="1007" y="0"/>
                  </a:moveTo>
                  <a:cubicBezTo>
                    <a:pt x="945" y="0"/>
                    <a:pt x="881" y="9"/>
                    <a:pt x="817" y="28"/>
                  </a:cubicBezTo>
                  <a:cubicBezTo>
                    <a:pt x="692" y="64"/>
                    <a:pt x="619" y="146"/>
                    <a:pt x="587" y="241"/>
                  </a:cubicBezTo>
                  <a:cubicBezTo>
                    <a:pt x="378" y="243"/>
                    <a:pt x="259" y="405"/>
                    <a:pt x="236" y="594"/>
                  </a:cubicBezTo>
                  <a:cubicBezTo>
                    <a:pt x="193" y="956"/>
                    <a:pt x="0" y="1542"/>
                    <a:pt x="297" y="1836"/>
                  </a:cubicBezTo>
                  <a:cubicBezTo>
                    <a:pt x="403" y="1942"/>
                    <a:pt x="527" y="1985"/>
                    <a:pt x="655" y="1985"/>
                  </a:cubicBezTo>
                  <a:cubicBezTo>
                    <a:pt x="889" y="1985"/>
                    <a:pt x="1135" y="1841"/>
                    <a:pt x="1297" y="1679"/>
                  </a:cubicBezTo>
                  <a:cubicBezTo>
                    <a:pt x="1573" y="1404"/>
                    <a:pt x="1825" y="1013"/>
                    <a:pt x="1727" y="607"/>
                  </a:cubicBezTo>
                  <a:cubicBezTo>
                    <a:pt x="1646" y="265"/>
                    <a:pt x="1347" y="0"/>
                    <a:pt x="1007"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5681;p79">
              <a:extLst>
                <a:ext uri="{FF2B5EF4-FFF2-40B4-BE49-F238E27FC236}">
                  <a16:creationId xmlns:a16="http://schemas.microsoft.com/office/drawing/2014/main" id="{F7A711F2-FBEB-BA15-6ED4-C8A207C1D8DF}"/>
                </a:ext>
              </a:extLst>
            </p:cNvPr>
            <p:cNvSpPr/>
            <p:nvPr/>
          </p:nvSpPr>
          <p:spPr>
            <a:xfrm>
              <a:off x="5288250" y="4258125"/>
              <a:ext cx="100100" cy="104900"/>
            </a:xfrm>
            <a:custGeom>
              <a:avLst/>
              <a:gdLst/>
              <a:ahLst/>
              <a:cxnLst/>
              <a:rect l="l" t="t" r="r" b="b"/>
              <a:pathLst>
                <a:path w="4004" h="4196" extrusionOk="0">
                  <a:moveTo>
                    <a:pt x="2253" y="1"/>
                  </a:moveTo>
                  <a:cubicBezTo>
                    <a:pt x="1891" y="1"/>
                    <a:pt x="1542" y="155"/>
                    <a:pt x="1328" y="503"/>
                  </a:cubicBezTo>
                  <a:cubicBezTo>
                    <a:pt x="510" y="982"/>
                    <a:pt x="1" y="2079"/>
                    <a:pt x="139" y="2992"/>
                  </a:cubicBezTo>
                  <a:cubicBezTo>
                    <a:pt x="212" y="3478"/>
                    <a:pt x="515" y="3946"/>
                    <a:pt x="988" y="4122"/>
                  </a:cubicBezTo>
                  <a:cubicBezTo>
                    <a:pt x="1125" y="4173"/>
                    <a:pt x="1261" y="4196"/>
                    <a:pt x="1396" y="4196"/>
                  </a:cubicBezTo>
                  <a:cubicBezTo>
                    <a:pt x="1814" y="4196"/>
                    <a:pt x="2211" y="3975"/>
                    <a:pt x="2532" y="3693"/>
                  </a:cubicBezTo>
                  <a:cubicBezTo>
                    <a:pt x="3316" y="3000"/>
                    <a:pt x="4004" y="1796"/>
                    <a:pt x="3494" y="757"/>
                  </a:cubicBezTo>
                  <a:cubicBezTo>
                    <a:pt x="3264" y="287"/>
                    <a:pt x="2747" y="1"/>
                    <a:pt x="2253" y="1"/>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5682;p79">
              <a:extLst>
                <a:ext uri="{FF2B5EF4-FFF2-40B4-BE49-F238E27FC236}">
                  <a16:creationId xmlns:a16="http://schemas.microsoft.com/office/drawing/2014/main" id="{635F342D-A427-95D5-43CD-E66CF1F9F8E5}"/>
                </a:ext>
              </a:extLst>
            </p:cNvPr>
            <p:cNvSpPr/>
            <p:nvPr/>
          </p:nvSpPr>
          <p:spPr>
            <a:xfrm>
              <a:off x="5275500" y="4231525"/>
              <a:ext cx="42625" cy="37625"/>
            </a:xfrm>
            <a:custGeom>
              <a:avLst/>
              <a:gdLst/>
              <a:ahLst/>
              <a:cxnLst/>
              <a:rect l="l" t="t" r="r" b="b"/>
              <a:pathLst>
                <a:path w="1705" h="1505" extrusionOk="0">
                  <a:moveTo>
                    <a:pt x="723" y="0"/>
                  </a:moveTo>
                  <a:cubicBezTo>
                    <a:pt x="569" y="0"/>
                    <a:pt x="407" y="100"/>
                    <a:pt x="375" y="259"/>
                  </a:cubicBezTo>
                  <a:cubicBezTo>
                    <a:pt x="375" y="261"/>
                    <a:pt x="375" y="262"/>
                    <a:pt x="374" y="263"/>
                  </a:cubicBezTo>
                  <a:cubicBezTo>
                    <a:pt x="358" y="280"/>
                    <a:pt x="341" y="298"/>
                    <a:pt x="325" y="312"/>
                  </a:cubicBezTo>
                  <a:cubicBezTo>
                    <a:pt x="283" y="350"/>
                    <a:pt x="237" y="384"/>
                    <a:pt x="198" y="425"/>
                  </a:cubicBezTo>
                  <a:cubicBezTo>
                    <a:pt x="82" y="544"/>
                    <a:pt x="0" y="702"/>
                    <a:pt x="4" y="871"/>
                  </a:cubicBezTo>
                  <a:cubicBezTo>
                    <a:pt x="9" y="1231"/>
                    <a:pt x="357" y="1500"/>
                    <a:pt x="698" y="1504"/>
                  </a:cubicBezTo>
                  <a:cubicBezTo>
                    <a:pt x="701" y="1505"/>
                    <a:pt x="705" y="1505"/>
                    <a:pt x="709" y="1505"/>
                  </a:cubicBezTo>
                  <a:cubicBezTo>
                    <a:pt x="1067" y="1505"/>
                    <a:pt x="1333" y="1235"/>
                    <a:pt x="1515" y="954"/>
                  </a:cubicBezTo>
                  <a:cubicBezTo>
                    <a:pt x="1622" y="789"/>
                    <a:pt x="1704" y="615"/>
                    <a:pt x="1603" y="421"/>
                  </a:cubicBezTo>
                  <a:cubicBezTo>
                    <a:pt x="1520" y="259"/>
                    <a:pt x="1377" y="184"/>
                    <a:pt x="1211" y="184"/>
                  </a:cubicBezTo>
                  <a:cubicBezTo>
                    <a:pt x="1175" y="184"/>
                    <a:pt x="1139" y="187"/>
                    <a:pt x="1102" y="194"/>
                  </a:cubicBezTo>
                  <a:cubicBezTo>
                    <a:pt x="1079" y="198"/>
                    <a:pt x="1057" y="205"/>
                    <a:pt x="1035" y="216"/>
                  </a:cubicBezTo>
                  <a:cubicBezTo>
                    <a:pt x="997" y="116"/>
                    <a:pt x="913" y="41"/>
                    <a:pt x="810" y="12"/>
                  </a:cubicBezTo>
                  <a:cubicBezTo>
                    <a:pt x="782" y="4"/>
                    <a:pt x="753" y="0"/>
                    <a:pt x="723" y="0"/>
                  </a:cubicBezTo>
                  <a:close/>
                </a:path>
              </a:pathLst>
            </a:custGeom>
            <a:solidFill>
              <a:srgbClr val="827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5683;p79">
              <a:extLst>
                <a:ext uri="{FF2B5EF4-FFF2-40B4-BE49-F238E27FC236}">
                  <a16:creationId xmlns:a16="http://schemas.microsoft.com/office/drawing/2014/main" id="{059AAC8B-3714-2340-C628-86CF19DC4FD5}"/>
                </a:ext>
              </a:extLst>
            </p:cNvPr>
            <p:cNvSpPr/>
            <p:nvPr/>
          </p:nvSpPr>
          <p:spPr>
            <a:xfrm>
              <a:off x="5438150" y="3588250"/>
              <a:ext cx="246325" cy="90475"/>
            </a:xfrm>
            <a:custGeom>
              <a:avLst/>
              <a:gdLst/>
              <a:ahLst/>
              <a:cxnLst/>
              <a:rect l="l" t="t" r="r" b="b"/>
              <a:pathLst>
                <a:path w="9853" h="3619" extrusionOk="0">
                  <a:moveTo>
                    <a:pt x="1619" y="0"/>
                  </a:moveTo>
                  <a:cubicBezTo>
                    <a:pt x="1511" y="0"/>
                    <a:pt x="1403" y="74"/>
                    <a:pt x="1359" y="243"/>
                  </a:cubicBezTo>
                  <a:cubicBezTo>
                    <a:pt x="1185" y="917"/>
                    <a:pt x="891" y="1579"/>
                    <a:pt x="319" y="1740"/>
                  </a:cubicBezTo>
                  <a:cubicBezTo>
                    <a:pt x="1" y="1829"/>
                    <a:pt x="106" y="2430"/>
                    <a:pt x="399" y="2430"/>
                  </a:cubicBezTo>
                  <a:cubicBezTo>
                    <a:pt x="420" y="2430"/>
                    <a:pt x="441" y="2428"/>
                    <a:pt x="463" y="2421"/>
                  </a:cubicBezTo>
                  <a:cubicBezTo>
                    <a:pt x="840" y="2316"/>
                    <a:pt x="1134" y="2049"/>
                    <a:pt x="1362" y="1696"/>
                  </a:cubicBezTo>
                  <a:cubicBezTo>
                    <a:pt x="2093" y="3066"/>
                    <a:pt x="3513" y="3513"/>
                    <a:pt x="4726" y="3604"/>
                  </a:cubicBezTo>
                  <a:cubicBezTo>
                    <a:pt x="4848" y="3614"/>
                    <a:pt x="4970" y="3618"/>
                    <a:pt x="5092" y="3618"/>
                  </a:cubicBezTo>
                  <a:cubicBezTo>
                    <a:pt x="6264" y="3618"/>
                    <a:pt x="7428" y="3189"/>
                    <a:pt x="8347" y="2223"/>
                  </a:cubicBezTo>
                  <a:cubicBezTo>
                    <a:pt x="8591" y="2589"/>
                    <a:pt x="8965" y="2999"/>
                    <a:pt x="9352" y="2999"/>
                  </a:cubicBezTo>
                  <a:cubicBezTo>
                    <a:pt x="9417" y="2999"/>
                    <a:pt x="9483" y="2988"/>
                    <a:pt x="9549" y="2962"/>
                  </a:cubicBezTo>
                  <a:cubicBezTo>
                    <a:pt x="9853" y="2843"/>
                    <a:pt x="9760" y="2264"/>
                    <a:pt x="9487" y="2264"/>
                  </a:cubicBezTo>
                  <a:cubicBezTo>
                    <a:pt x="9461" y="2264"/>
                    <a:pt x="9433" y="2270"/>
                    <a:pt x="9404" y="2281"/>
                  </a:cubicBezTo>
                  <a:cubicBezTo>
                    <a:pt x="9383" y="2289"/>
                    <a:pt x="9360" y="2293"/>
                    <a:pt x="9338" y="2293"/>
                  </a:cubicBezTo>
                  <a:cubicBezTo>
                    <a:pt x="9087" y="2293"/>
                    <a:pt x="8769" y="1806"/>
                    <a:pt x="8646" y="1590"/>
                  </a:cubicBezTo>
                  <a:cubicBezTo>
                    <a:pt x="8454" y="1250"/>
                    <a:pt x="8327" y="846"/>
                    <a:pt x="8290" y="425"/>
                  </a:cubicBezTo>
                  <a:cubicBezTo>
                    <a:pt x="8271" y="201"/>
                    <a:pt x="8124" y="88"/>
                    <a:pt x="7988" y="88"/>
                  </a:cubicBezTo>
                  <a:cubicBezTo>
                    <a:pt x="7853" y="88"/>
                    <a:pt x="7728" y="200"/>
                    <a:pt x="7747" y="425"/>
                  </a:cubicBezTo>
                  <a:cubicBezTo>
                    <a:pt x="7786" y="862"/>
                    <a:pt x="7881" y="1270"/>
                    <a:pt x="8037" y="1643"/>
                  </a:cubicBezTo>
                  <a:cubicBezTo>
                    <a:pt x="7213" y="2545"/>
                    <a:pt x="6142" y="2913"/>
                    <a:pt x="5079" y="2913"/>
                  </a:cubicBezTo>
                  <a:cubicBezTo>
                    <a:pt x="4990" y="2913"/>
                    <a:pt x="4900" y="2910"/>
                    <a:pt x="4811" y="2905"/>
                  </a:cubicBezTo>
                  <a:cubicBezTo>
                    <a:pt x="3749" y="2842"/>
                    <a:pt x="2385" y="2484"/>
                    <a:pt x="1773" y="1228"/>
                  </a:cubicBezTo>
                  <a:cubicBezTo>
                    <a:pt x="1750" y="1176"/>
                    <a:pt x="1712" y="1131"/>
                    <a:pt x="1666" y="1099"/>
                  </a:cubicBezTo>
                  <a:cubicBezTo>
                    <a:pt x="1752" y="881"/>
                    <a:pt x="1824" y="658"/>
                    <a:pt x="1882" y="432"/>
                  </a:cubicBezTo>
                  <a:cubicBezTo>
                    <a:pt x="1949" y="171"/>
                    <a:pt x="1785" y="0"/>
                    <a:pt x="1619"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5684;p79">
              <a:extLst>
                <a:ext uri="{FF2B5EF4-FFF2-40B4-BE49-F238E27FC236}">
                  <a16:creationId xmlns:a16="http://schemas.microsoft.com/office/drawing/2014/main" id="{A62C8099-FFD4-4F7C-BD9F-04ACD4DB42E6}"/>
                </a:ext>
              </a:extLst>
            </p:cNvPr>
            <p:cNvSpPr/>
            <p:nvPr/>
          </p:nvSpPr>
          <p:spPr>
            <a:xfrm>
              <a:off x="5319275" y="3617600"/>
              <a:ext cx="95350" cy="92425"/>
            </a:xfrm>
            <a:custGeom>
              <a:avLst/>
              <a:gdLst/>
              <a:ahLst/>
              <a:cxnLst/>
              <a:rect l="l" t="t" r="r" b="b"/>
              <a:pathLst>
                <a:path w="3814" h="3697" extrusionOk="0">
                  <a:moveTo>
                    <a:pt x="1836" y="1"/>
                  </a:moveTo>
                  <a:cubicBezTo>
                    <a:pt x="1274" y="1"/>
                    <a:pt x="731" y="248"/>
                    <a:pt x="487" y="766"/>
                  </a:cubicBezTo>
                  <a:cubicBezTo>
                    <a:pt x="242" y="998"/>
                    <a:pt x="91" y="1312"/>
                    <a:pt x="65" y="1650"/>
                  </a:cubicBezTo>
                  <a:cubicBezTo>
                    <a:pt x="1" y="2370"/>
                    <a:pt x="489" y="3039"/>
                    <a:pt x="1069" y="3414"/>
                  </a:cubicBezTo>
                  <a:cubicBezTo>
                    <a:pt x="1348" y="3595"/>
                    <a:pt x="1668" y="3697"/>
                    <a:pt x="1984" y="3697"/>
                  </a:cubicBezTo>
                  <a:cubicBezTo>
                    <a:pt x="2027" y="3697"/>
                    <a:pt x="2069" y="3695"/>
                    <a:pt x="2111" y="3691"/>
                  </a:cubicBezTo>
                  <a:cubicBezTo>
                    <a:pt x="2143" y="3691"/>
                    <a:pt x="2177" y="3691"/>
                    <a:pt x="2212" y="3689"/>
                  </a:cubicBezTo>
                  <a:cubicBezTo>
                    <a:pt x="2901" y="3646"/>
                    <a:pt x="3441" y="3034"/>
                    <a:pt x="3623" y="2406"/>
                  </a:cubicBezTo>
                  <a:cubicBezTo>
                    <a:pt x="3814" y="1753"/>
                    <a:pt x="3634" y="1055"/>
                    <a:pt x="3177" y="558"/>
                  </a:cubicBezTo>
                  <a:cubicBezTo>
                    <a:pt x="2840" y="192"/>
                    <a:pt x="2330" y="1"/>
                    <a:pt x="1836" y="1"/>
                  </a:cubicBezTo>
                  <a:close/>
                </a:path>
              </a:pathLst>
            </a:custGeom>
            <a:solidFill>
              <a:srgbClr val="BF2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5685;p79">
              <a:extLst>
                <a:ext uri="{FF2B5EF4-FFF2-40B4-BE49-F238E27FC236}">
                  <a16:creationId xmlns:a16="http://schemas.microsoft.com/office/drawing/2014/main" id="{C2D757C5-8FD9-CA00-6E22-B6F251626FF0}"/>
                </a:ext>
              </a:extLst>
            </p:cNvPr>
            <p:cNvSpPr/>
            <p:nvPr/>
          </p:nvSpPr>
          <p:spPr>
            <a:xfrm>
              <a:off x="5691775" y="3631700"/>
              <a:ext cx="95325" cy="92425"/>
            </a:xfrm>
            <a:custGeom>
              <a:avLst/>
              <a:gdLst/>
              <a:ahLst/>
              <a:cxnLst/>
              <a:rect l="l" t="t" r="r" b="b"/>
              <a:pathLst>
                <a:path w="3813" h="3697" extrusionOk="0">
                  <a:moveTo>
                    <a:pt x="1836" y="1"/>
                  </a:moveTo>
                  <a:cubicBezTo>
                    <a:pt x="1273" y="1"/>
                    <a:pt x="731" y="248"/>
                    <a:pt x="486" y="767"/>
                  </a:cubicBezTo>
                  <a:cubicBezTo>
                    <a:pt x="241" y="999"/>
                    <a:pt x="90" y="1313"/>
                    <a:pt x="63" y="1650"/>
                  </a:cubicBezTo>
                  <a:cubicBezTo>
                    <a:pt x="0" y="2370"/>
                    <a:pt x="487" y="3039"/>
                    <a:pt x="1068" y="3414"/>
                  </a:cubicBezTo>
                  <a:cubicBezTo>
                    <a:pt x="1348" y="3595"/>
                    <a:pt x="1667" y="3697"/>
                    <a:pt x="1983" y="3697"/>
                  </a:cubicBezTo>
                  <a:cubicBezTo>
                    <a:pt x="2026" y="3697"/>
                    <a:pt x="2068" y="3695"/>
                    <a:pt x="2110" y="3691"/>
                  </a:cubicBezTo>
                  <a:cubicBezTo>
                    <a:pt x="2142" y="3691"/>
                    <a:pt x="2176" y="3691"/>
                    <a:pt x="2211" y="3690"/>
                  </a:cubicBezTo>
                  <a:cubicBezTo>
                    <a:pt x="2900" y="3646"/>
                    <a:pt x="3440" y="3034"/>
                    <a:pt x="3622" y="2406"/>
                  </a:cubicBezTo>
                  <a:cubicBezTo>
                    <a:pt x="3813" y="1754"/>
                    <a:pt x="3633" y="1056"/>
                    <a:pt x="3176" y="558"/>
                  </a:cubicBezTo>
                  <a:cubicBezTo>
                    <a:pt x="2840" y="192"/>
                    <a:pt x="2330" y="1"/>
                    <a:pt x="1836" y="1"/>
                  </a:cubicBezTo>
                  <a:close/>
                </a:path>
              </a:pathLst>
            </a:custGeom>
            <a:solidFill>
              <a:srgbClr val="BF2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5686;p79">
              <a:extLst>
                <a:ext uri="{FF2B5EF4-FFF2-40B4-BE49-F238E27FC236}">
                  <a16:creationId xmlns:a16="http://schemas.microsoft.com/office/drawing/2014/main" id="{A7407F88-9130-62DF-8CDB-521073FFD898}"/>
                </a:ext>
              </a:extLst>
            </p:cNvPr>
            <p:cNvSpPr/>
            <p:nvPr/>
          </p:nvSpPr>
          <p:spPr>
            <a:xfrm>
              <a:off x="5258575" y="4509850"/>
              <a:ext cx="111125" cy="134650"/>
            </a:xfrm>
            <a:custGeom>
              <a:avLst/>
              <a:gdLst/>
              <a:ahLst/>
              <a:cxnLst/>
              <a:rect l="l" t="t" r="r" b="b"/>
              <a:pathLst>
                <a:path w="4445" h="5386" extrusionOk="0">
                  <a:moveTo>
                    <a:pt x="3139" y="0"/>
                  </a:moveTo>
                  <a:cubicBezTo>
                    <a:pt x="2385" y="0"/>
                    <a:pt x="1637" y="277"/>
                    <a:pt x="1083" y="810"/>
                  </a:cubicBezTo>
                  <a:cubicBezTo>
                    <a:pt x="334" y="1530"/>
                    <a:pt x="0" y="2684"/>
                    <a:pt x="281" y="3689"/>
                  </a:cubicBezTo>
                  <a:cubicBezTo>
                    <a:pt x="524" y="4555"/>
                    <a:pt x="1292" y="5385"/>
                    <a:pt x="2241" y="5385"/>
                  </a:cubicBezTo>
                  <a:cubicBezTo>
                    <a:pt x="2274" y="5385"/>
                    <a:pt x="2309" y="5384"/>
                    <a:pt x="2343" y="5382"/>
                  </a:cubicBezTo>
                  <a:cubicBezTo>
                    <a:pt x="3337" y="5321"/>
                    <a:pt x="4160" y="4373"/>
                    <a:pt x="4047" y="3378"/>
                  </a:cubicBezTo>
                  <a:cubicBezTo>
                    <a:pt x="4021" y="3154"/>
                    <a:pt x="3831" y="3041"/>
                    <a:pt x="3654" y="3041"/>
                  </a:cubicBezTo>
                  <a:cubicBezTo>
                    <a:pt x="3478" y="3041"/>
                    <a:pt x="3315" y="3153"/>
                    <a:pt x="3341" y="3378"/>
                  </a:cubicBezTo>
                  <a:cubicBezTo>
                    <a:pt x="3413" y="4013"/>
                    <a:pt x="2919" y="4681"/>
                    <a:pt x="2262" y="4681"/>
                  </a:cubicBezTo>
                  <a:cubicBezTo>
                    <a:pt x="2209" y="4681"/>
                    <a:pt x="2155" y="4677"/>
                    <a:pt x="2099" y="4668"/>
                  </a:cubicBezTo>
                  <a:cubicBezTo>
                    <a:pt x="1420" y="4554"/>
                    <a:pt x="974" y="3839"/>
                    <a:pt x="902" y="3199"/>
                  </a:cubicBezTo>
                  <a:cubicBezTo>
                    <a:pt x="743" y="1803"/>
                    <a:pt x="1875" y="712"/>
                    <a:pt x="3164" y="712"/>
                  </a:cubicBezTo>
                  <a:cubicBezTo>
                    <a:pt x="3394" y="712"/>
                    <a:pt x="3630" y="747"/>
                    <a:pt x="3864" y="821"/>
                  </a:cubicBezTo>
                  <a:cubicBezTo>
                    <a:pt x="3903" y="834"/>
                    <a:pt x="3941" y="840"/>
                    <a:pt x="3976" y="840"/>
                  </a:cubicBezTo>
                  <a:cubicBezTo>
                    <a:pt x="4327" y="840"/>
                    <a:pt x="4445" y="265"/>
                    <a:pt x="4052" y="140"/>
                  </a:cubicBezTo>
                  <a:cubicBezTo>
                    <a:pt x="3755" y="47"/>
                    <a:pt x="3447" y="0"/>
                    <a:pt x="3139"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5687;p79">
              <a:extLst>
                <a:ext uri="{FF2B5EF4-FFF2-40B4-BE49-F238E27FC236}">
                  <a16:creationId xmlns:a16="http://schemas.microsoft.com/office/drawing/2014/main" id="{8C82F084-0CC2-91AC-F6FE-E14DF23ACD48}"/>
                </a:ext>
              </a:extLst>
            </p:cNvPr>
            <p:cNvSpPr/>
            <p:nvPr/>
          </p:nvSpPr>
          <p:spPr>
            <a:xfrm>
              <a:off x="5204850" y="4111300"/>
              <a:ext cx="160400" cy="178000"/>
            </a:xfrm>
            <a:custGeom>
              <a:avLst/>
              <a:gdLst/>
              <a:ahLst/>
              <a:cxnLst/>
              <a:rect l="l" t="t" r="r" b="b"/>
              <a:pathLst>
                <a:path w="6416" h="7120" extrusionOk="0">
                  <a:moveTo>
                    <a:pt x="5907" y="1"/>
                  </a:moveTo>
                  <a:cubicBezTo>
                    <a:pt x="5827" y="1"/>
                    <a:pt x="5745" y="32"/>
                    <a:pt x="5672" y="107"/>
                  </a:cubicBezTo>
                  <a:cubicBezTo>
                    <a:pt x="3689" y="2139"/>
                    <a:pt x="1857" y="4313"/>
                    <a:pt x="189" y="6609"/>
                  </a:cubicBezTo>
                  <a:cubicBezTo>
                    <a:pt x="0" y="6869"/>
                    <a:pt x="247" y="7120"/>
                    <a:pt x="502" y="7120"/>
                  </a:cubicBezTo>
                  <a:cubicBezTo>
                    <a:pt x="610" y="7120"/>
                    <a:pt x="720" y="7075"/>
                    <a:pt x="799" y="6967"/>
                  </a:cubicBezTo>
                  <a:cubicBezTo>
                    <a:pt x="2433" y="4719"/>
                    <a:pt x="4229" y="2594"/>
                    <a:pt x="6172" y="606"/>
                  </a:cubicBezTo>
                  <a:cubicBezTo>
                    <a:pt x="6416" y="355"/>
                    <a:pt x="6175" y="1"/>
                    <a:pt x="5907" y="1"/>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5688;p79">
              <a:extLst>
                <a:ext uri="{FF2B5EF4-FFF2-40B4-BE49-F238E27FC236}">
                  <a16:creationId xmlns:a16="http://schemas.microsoft.com/office/drawing/2014/main" id="{942461C5-331E-9062-D88F-44C98213E11F}"/>
                </a:ext>
              </a:extLst>
            </p:cNvPr>
            <p:cNvSpPr/>
            <p:nvPr/>
          </p:nvSpPr>
          <p:spPr>
            <a:xfrm>
              <a:off x="4794300" y="4133575"/>
              <a:ext cx="134175" cy="90975"/>
            </a:xfrm>
            <a:custGeom>
              <a:avLst/>
              <a:gdLst/>
              <a:ahLst/>
              <a:cxnLst/>
              <a:rect l="l" t="t" r="r" b="b"/>
              <a:pathLst>
                <a:path w="5367" h="3639" extrusionOk="0">
                  <a:moveTo>
                    <a:pt x="2372" y="0"/>
                  </a:moveTo>
                  <a:cubicBezTo>
                    <a:pt x="731" y="0"/>
                    <a:pt x="0" y="2075"/>
                    <a:pt x="561" y="3407"/>
                  </a:cubicBezTo>
                  <a:cubicBezTo>
                    <a:pt x="630" y="3569"/>
                    <a:pt x="777" y="3639"/>
                    <a:pt x="920" y="3639"/>
                  </a:cubicBezTo>
                  <a:cubicBezTo>
                    <a:pt x="1140" y="3639"/>
                    <a:pt x="1349" y="3472"/>
                    <a:pt x="1243" y="3219"/>
                  </a:cubicBezTo>
                  <a:cubicBezTo>
                    <a:pt x="1015" y="2678"/>
                    <a:pt x="979" y="2071"/>
                    <a:pt x="1247" y="1534"/>
                  </a:cubicBezTo>
                  <a:cubicBezTo>
                    <a:pt x="1461" y="1102"/>
                    <a:pt x="1889" y="714"/>
                    <a:pt x="2395" y="707"/>
                  </a:cubicBezTo>
                  <a:cubicBezTo>
                    <a:pt x="2399" y="707"/>
                    <a:pt x="2404" y="707"/>
                    <a:pt x="2408" y="707"/>
                  </a:cubicBezTo>
                  <a:cubicBezTo>
                    <a:pt x="3349" y="707"/>
                    <a:pt x="4548" y="2064"/>
                    <a:pt x="4139" y="3004"/>
                  </a:cubicBezTo>
                  <a:cubicBezTo>
                    <a:pt x="4016" y="3287"/>
                    <a:pt x="4264" y="3545"/>
                    <a:pt x="4490" y="3545"/>
                  </a:cubicBezTo>
                  <a:cubicBezTo>
                    <a:pt x="4594" y="3545"/>
                    <a:pt x="4693" y="3491"/>
                    <a:pt x="4750" y="3360"/>
                  </a:cubicBezTo>
                  <a:cubicBezTo>
                    <a:pt x="5367" y="1942"/>
                    <a:pt x="3989" y="102"/>
                    <a:pt x="2502" y="5"/>
                  </a:cubicBezTo>
                  <a:cubicBezTo>
                    <a:pt x="2458" y="2"/>
                    <a:pt x="2415" y="0"/>
                    <a:pt x="2372"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5689;p79">
              <a:extLst>
                <a:ext uri="{FF2B5EF4-FFF2-40B4-BE49-F238E27FC236}">
                  <a16:creationId xmlns:a16="http://schemas.microsoft.com/office/drawing/2014/main" id="{71ED8A81-53DE-D3C5-BADF-C80847E9D42E}"/>
                </a:ext>
              </a:extLst>
            </p:cNvPr>
            <p:cNvSpPr/>
            <p:nvPr/>
          </p:nvSpPr>
          <p:spPr>
            <a:xfrm>
              <a:off x="6181275" y="4133575"/>
              <a:ext cx="134150" cy="90975"/>
            </a:xfrm>
            <a:custGeom>
              <a:avLst/>
              <a:gdLst/>
              <a:ahLst/>
              <a:cxnLst/>
              <a:rect l="l" t="t" r="r" b="b"/>
              <a:pathLst>
                <a:path w="5366" h="3639" extrusionOk="0">
                  <a:moveTo>
                    <a:pt x="2994" y="0"/>
                  </a:moveTo>
                  <a:cubicBezTo>
                    <a:pt x="2951" y="0"/>
                    <a:pt x="2908" y="2"/>
                    <a:pt x="2864" y="5"/>
                  </a:cubicBezTo>
                  <a:cubicBezTo>
                    <a:pt x="1379" y="102"/>
                    <a:pt x="1" y="1942"/>
                    <a:pt x="618" y="3360"/>
                  </a:cubicBezTo>
                  <a:cubicBezTo>
                    <a:pt x="674" y="3491"/>
                    <a:pt x="773" y="3545"/>
                    <a:pt x="877" y="3545"/>
                  </a:cubicBezTo>
                  <a:cubicBezTo>
                    <a:pt x="1103" y="3545"/>
                    <a:pt x="1350" y="3287"/>
                    <a:pt x="1227" y="3004"/>
                  </a:cubicBezTo>
                  <a:cubicBezTo>
                    <a:pt x="818" y="2064"/>
                    <a:pt x="2018" y="707"/>
                    <a:pt x="2958" y="707"/>
                  </a:cubicBezTo>
                  <a:cubicBezTo>
                    <a:pt x="2962" y="707"/>
                    <a:pt x="2967" y="707"/>
                    <a:pt x="2971" y="707"/>
                  </a:cubicBezTo>
                  <a:cubicBezTo>
                    <a:pt x="3477" y="714"/>
                    <a:pt x="3905" y="1102"/>
                    <a:pt x="4121" y="1534"/>
                  </a:cubicBezTo>
                  <a:cubicBezTo>
                    <a:pt x="4387" y="2071"/>
                    <a:pt x="4351" y="2678"/>
                    <a:pt x="4124" y="3219"/>
                  </a:cubicBezTo>
                  <a:cubicBezTo>
                    <a:pt x="4017" y="3472"/>
                    <a:pt x="4226" y="3639"/>
                    <a:pt x="4446" y="3639"/>
                  </a:cubicBezTo>
                  <a:cubicBezTo>
                    <a:pt x="4589" y="3639"/>
                    <a:pt x="4736" y="3569"/>
                    <a:pt x="4805" y="3407"/>
                  </a:cubicBezTo>
                  <a:cubicBezTo>
                    <a:pt x="5366" y="2075"/>
                    <a:pt x="4635" y="0"/>
                    <a:pt x="2994"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5690;p79">
              <a:extLst>
                <a:ext uri="{FF2B5EF4-FFF2-40B4-BE49-F238E27FC236}">
                  <a16:creationId xmlns:a16="http://schemas.microsoft.com/office/drawing/2014/main" id="{5B776395-98CC-9AAE-BC98-349909D0D807}"/>
                </a:ext>
              </a:extLst>
            </p:cNvPr>
            <p:cNvSpPr/>
            <p:nvPr/>
          </p:nvSpPr>
          <p:spPr>
            <a:xfrm>
              <a:off x="5727050" y="4503625"/>
              <a:ext cx="119200" cy="128400"/>
            </a:xfrm>
            <a:custGeom>
              <a:avLst/>
              <a:gdLst/>
              <a:ahLst/>
              <a:cxnLst/>
              <a:rect l="l" t="t" r="r" b="b"/>
              <a:pathLst>
                <a:path w="4768" h="5136" extrusionOk="0">
                  <a:moveTo>
                    <a:pt x="1699" y="0"/>
                  </a:moveTo>
                  <a:cubicBezTo>
                    <a:pt x="1249" y="0"/>
                    <a:pt x="792" y="89"/>
                    <a:pt x="365" y="271"/>
                  </a:cubicBezTo>
                  <a:cubicBezTo>
                    <a:pt x="1" y="427"/>
                    <a:pt x="229" y="912"/>
                    <a:pt x="570" y="912"/>
                  </a:cubicBezTo>
                  <a:cubicBezTo>
                    <a:pt x="618" y="912"/>
                    <a:pt x="669" y="902"/>
                    <a:pt x="721" y="880"/>
                  </a:cubicBezTo>
                  <a:cubicBezTo>
                    <a:pt x="1032" y="747"/>
                    <a:pt x="1368" y="682"/>
                    <a:pt x="1702" y="682"/>
                  </a:cubicBezTo>
                  <a:cubicBezTo>
                    <a:pt x="2669" y="682"/>
                    <a:pt x="3617" y="1225"/>
                    <a:pt x="3890" y="2222"/>
                  </a:cubicBezTo>
                  <a:cubicBezTo>
                    <a:pt x="4048" y="2802"/>
                    <a:pt x="3971" y="3483"/>
                    <a:pt x="3575" y="3955"/>
                  </a:cubicBezTo>
                  <a:cubicBezTo>
                    <a:pt x="3349" y="4227"/>
                    <a:pt x="2958" y="4439"/>
                    <a:pt x="2590" y="4439"/>
                  </a:cubicBezTo>
                  <a:cubicBezTo>
                    <a:pt x="2389" y="4439"/>
                    <a:pt x="2195" y="4376"/>
                    <a:pt x="2037" y="4226"/>
                  </a:cubicBezTo>
                  <a:cubicBezTo>
                    <a:pt x="1964" y="4156"/>
                    <a:pt x="1882" y="4127"/>
                    <a:pt x="1802" y="4127"/>
                  </a:cubicBezTo>
                  <a:cubicBezTo>
                    <a:pt x="1526" y="4127"/>
                    <a:pt x="1282" y="4482"/>
                    <a:pt x="1538" y="4725"/>
                  </a:cubicBezTo>
                  <a:cubicBezTo>
                    <a:pt x="1838" y="5010"/>
                    <a:pt x="2211" y="5136"/>
                    <a:pt x="2590" y="5136"/>
                  </a:cubicBezTo>
                  <a:cubicBezTo>
                    <a:pt x="3032" y="5136"/>
                    <a:pt x="3484" y="4965"/>
                    <a:pt x="3840" y="4679"/>
                  </a:cubicBezTo>
                  <a:cubicBezTo>
                    <a:pt x="4529" y="4123"/>
                    <a:pt x="4768" y="3173"/>
                    <a:pt x="4631" y="2325"/>
                  </a:cubicBezTo>
                  <a:cubicBezTo>
                    <a:pt x="4389" y="822"/>
                    <a:pt x="3072" y="0"/>
                    <a:pt x="1699"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5691;p79">
              <a:extLst>
                <a:ext uri="{FF2B5EF4-FFF2-40B4-BE49-F238E27FC236}">
                  <a16:creationId xmlns:a16="http://schemas.microsoft.com/office/drawing/2014/main" id="{E5BCCE5C-B1A6-9DB4-CE2D-47713AF43AC2}"/>
                </a:ext>
              </a:extLst>
            </p:cNvPr>
            <p:cNvSpPr/>
            <p:nvPr/>
          </p:nvSpPr>
          <p:spPr>
            <a:xfrm>
              <a:off x="5743150" y="4091650"/>
              <a:ext cx="160500" cy="169600"/>
            </a:xfrm>
            <a:custGeom>
              <a:avLst/>
              <a:gdLst/>
              <a:ahLst/>
              <a:cxnLst/>
              <a:rect l="l" t="t" r="r" b="b"/>
              <a:pathLst>
                <a:path w="6420" h="6784" extrusionOk="0">
                  <a:moveTo>
                    <a:pt x="506" y="0"/>
                  </a:moveTo>
                  <a:cubicBezTo>
                    <a:pt x="248" y="0"/>
                    <a:pt x="1" y="250"/>
                    <a:pt x="195" y="505"/>
                  </a:cubicBezTo>
                  <a:cubicBezTo>
                    <a:pt x="1862" y="2698"/>
                    <a:pt x="3691" y="4762"/>
                    <a:pt x="5668" y="6682"/>
                  </a:cubicBezTo>
                  <a:cubicBezTo>
                    <a:pt x="5741" y="6753"/>
                    <a:pt x="5823" y="6783"/>
                    <a:pt x="5903" y="6783"/>
                  </a:cubicBezTo>
                  <a:cubicBezTo>
                    <a:pt x="6177" y="6783"/>
                    <a:pt x="6420" y="6429"/>
                    <a:pt x="6166" y="6183"/>
                  </a:cubicBezTo>
                  <a:cubicBezTo>
                    <a:pt x="4231" y="4308"/>
                    <a:pt x="2439" y="2292"/>
                    <a:pt x="804" y="149"/>
                  </a:cubicBezTo>
                  <a:cubicBezTo>
                    <a:pt x="724" y="44"/>
                    <a:pt x="614" y="0"/>
                    <a:pt x="506" y="0"/>
                  </a:cubicBezTo>
                  <a:close/>
                </a:path>
              </a:pathLst>
            </a:custGeom>
            <a:solidFill>
              <a:srgbClr val="4E3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5692;p79">
              <a:extLst>
                <a:ext uri="{FF2B5EF4-FFF2-40B4-BE49-F238E27FC236}">
                  <a16:creationId xmlns:a16="http://schemas.microsoft.com/office/drawing/2014/main" id="{DB50A9FC-7708-22AD-9392-E7E7FDB21747}"/>
                </a:ext>
              </a:extLst>
            </p:cNvPr>
            <p:cNvSpPr/>
            <p:nvPr/>
          </p:nvSpPr>
          <p:spPr>
            <a:xfrm>
              <a:off x="5392100" y="3403232"/>
              <a:ext cx="157223" cy="140184"/>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5693;p79">
              <a:extLst>
                <a:ext uri="{FF2B5EF4-FFF2-40B4-BE49-F238E27FC236}">
                  <a16:creationId xmlns:a16="http://schemas.microsoft.com/office/drawing/2014/main" id="{20FD4699-D919-D0D2-A073-6016E137C02E}"/>
                </a:ext>
              </a:extLst>
            </p:cNvPr>
            <p:cNvSpPr/>
            <p:nvPr/>
          </p:nvSpPr>
          <p:spPr>
            <a:xfrm>
              <a:off x="5423390" y="3434042"/>
              <a:ext cx="101111" cy="90189"/>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5694;p79">
              <a:extLst>
                <a:ext uri="{FF2B5EF4-FFF2-40B4-BE49-F238E27FC236}">
                  <a16:creationId xmlns:a16="http://schemas.microsoft.com/office/drawing/2014/main" id="{D09E336C-3A7C-A0F7-953B-D6224C53DB05}"/>
                </a:ext>
              </a:extLst>
            </p:cNvPr>
            <p:cNvSpPr/>
            <p:nvPr/>
          </p:nvSpPr>
          <p:spPr>
            <a:xfrm>
              <a:off x="5438122" y="3453098"/>
              <a:ext cx="32636" cy="29081"/>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5695;p79">
              <a:extLst>
                <a:ext uri="{FF2B5EF4-FFF2-40B4-BE49-F238E27FC236}">
                  <a16:creationId xmlns:a16="http://schemas.microsoft.com/office/drawing/2014/main" id="{3D1FA81F-67DA-ECAB-2183-5B696C6B2065}"/>
                </a:ext>
              </a:extLst>
            </p:cNvPr>
            <p:cNvSpPr/>
            <p:nvPr/>
          </p:nvSpPr>
          <p:spPr>
            <a:xfrm>
              <a:off x="5586886" y="3412968"/>
              <a:ext cx="143643" cy="12811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5696;p79">
              <a:extLst>
                <a:ext uri="{FF2B5EF4-FFF2-40B4-BE49-F238E27FC236}">
                  <a16:creationId xmlns:a16="http://schemas.microsoft.com/office/drawing/2014/main" id="{CAAC1FA1-F5E5-9818-4319-A105B264CF56}"/>
                </a:ext>
              </a:extLst>
            </p:cNvPr>
            <p:cNvSpPr/>
            <p:nvPr/>
          </p:nvSpPr>
          <p:spPr>
            <a:xfrm>
              <a:off x="5612795" y="3438589"/>
              <a:ext cx="92431" cy="82471"/>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5697;p79">
              <a:extLst>
                <a:ext uri="{FF2B5EF4-FFF2-40B4-BE49-F238E27FC236}">
                  <a16:creationId xmlns:a16="http://schemas.microsoft.com/office/drawing/2014/main" id="{6A35FCF0-EA42-C1CA-8847-E66BD076BAA0}"/>
                </a:ext>
              </a:extLst>
            </p:cNvPr>
            <p:cNvSpPr/>
            <p:nvPr/>
          </p:nvSpPr>
          <p:spPr>
            <a:xfrm>
              <a:off x="5626310" y="3456044"/>
              <a:ext cx="29786" cy="26551"/>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70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sp>
        <p:nvSpPr>
          <p:cNvPr id="3559" name="Google Shape;3559;p59"/>
          <p:cNvSpPr/>
          <p:nvPr/>
        </p:nvSpPr>
        <p:spPr>
          <a:xfrm>
            <a:off x="1017297" y="637809"/>
            <a:ext cx="4215799" cy="1743120"/>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nvGrpSpPr>
          <p:cNvPr id="3560" name="Google Shape;3560;p59"/>
          <p:cNvGrpSpPr/>
          <p:nvPr/>
        </p:nvGrpSpPr>
        <p:grpSpPr>
          <a:xfrm>
            <a:off x="934492" y="523539"/>
            <a:ext cx="4381409" cy="1971660"/>
            <a:chOff x="2244650" y="589875"/>
            <a:chExt cx="2753525" cy="1155450"/>
          </a:xfrm>
        </p:grpSpPr>
        <p:sp>
          <p:nvSpPr>
            <p:cNvPr id="3561" name="Google Shape;3561;p59"/>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2" name="Google Shape;3562;p59"/>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3" name="Google Shape;3563;p59"/>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4" name="Google Shape;3564;p59"/>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5" name="Google Shape;3565;p59"/>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6" name="Google Shape;3566;p59"/>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7" name="Google Shape;3567;p59"/>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8" name="Google Shape;3568;p59"/>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9" name="Google Shape;3569;p59"/>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0" name="Google Shape;3570;p59"/>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1" name="Google Shape;3571;p59"/>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2" name="Google Shape;3572;p59"/>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3" name="Google Shape;3573;p59"/>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4" name="Google Shape;3574;p59"/>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578" name="Google Shape;3578;p59"/>
          <p:cNvGrpSpPr/>
          <p:nvPr/>
        </p:nvGrpSpPr>
        <p:grpSpPr>
          <a:xfrm>
            <a:off x="4734377" y="273304"/>
            <a:ext cx="2870870" cy="2302879"/>
            <a:chOff x="4734377" y="273304"/>
            <a:chExt cx="2870870" cy="2302879"/>
          </a:xfrm>
        </p:grpSpPr>
        <p:grpSp>
          <p:nvGrpSpPr>
            <p:cNvPr id="3579" name="Google Shape;3579;p59"/>
            <p:cNvGrpSpPr/>
            <p:nvPr/>
          </p:nvGrpSpPr>
          <p:grpSpPr>
            <a:xfrm rot="899392">
              <a:off x="5306409" y="857043"/>
              <a:ext cx="2145678" cy="1466606"/>
              <a:chOff x="2092862" y="1457326"/>
              <a:chExt cx="1510138" cy="1032204"/>
            </a:xfrm>
          </p:grpSpPr>
          <p:sp>
            <p:nvSpPr>
              <p:cNvPr id="3580" name="Google Shape;3580;p59"/>
              <p:cNvSpPr/>
              <p:nvPr/>
            </p:nvSpPr>
            <p:spPr>
              <a:xfrm>
                <a:off x="2407332" y="2206592"/>
                <a:ext cx="219600" cy="177183"/>
              </a:xfrm>
              <a:custGeom>
                <a:avLst/>
                <a:gdLst/>
                <a:ahLst/>
                <a:cxnLst/>
                <a:rect l="l" t="t" r="r" b="b"/>
                <a:pathLst>
                  <a:path w="13211" h="11470" extrusionOk="0">
                    <a:moveTo>
                      <a:pt x="0" y="1"/>
                    </a:moveTo>
                    <a:cubicBezTo>
                      <a:pt x="1" y="1"/>
                      <a:pt x="5020" y="11444"/>
                      <a:pt x="13210" y="11470"/>
                    </a:cubicBezTo>
                    <a:cubicBezTo>
                      <a:pt x="13210" y="11470"/>
                      <a:pt x="12282" y="4230"/>
                      <a:pt x="2344" y="921"/>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9"/>
              <p:cNvSpPr/>
              <p:nvPr/>
            </p:nvSpPr>
            <p:spPr>
              <a:xfrm>
                <a:off x="2432384" y="1457326"/>
                <a:ext cx="645418" cy="446850"/>
              </a:xfrm>
              <a:custGeom>
                <a:avLst/>
                <a:gdLst/>
                <a:ahLst/>
                <a:cxnLst/>
                <a:rect l="l" t="t" r="r" b="b"/>
                <a:pathLst>
                  <a:path w="38828" h="28927" extrusionOk="0">
                    <a:moveTo>
                      <a:pt x="18897" y="0"/>
                    </a:moveTo>
                    <a:cubicBezTo>
                      <a:pt x="15113" y="0"/>
                      <a:pt x="11204" y="3859"/>
                      <a:pt x="8267" y="7888"/>
                    </a:cubicBezTo>
                    <a:cubicBezTo>
                      <a:pt x="4745" y="12722"/>
                      <a:pt x="0" y="19249"/>
                      <a:pt x="0" y="19249"/>
                    </a:cubicBezTo>
                    <a:lnTo>
                      <a:pt x="38293" y="28927"/>
                    </a:lnTo>
                    <a:cubicBezTo>
                      <a:pt x="38827" y="21865"/>
                      <a:pt x="33649" y="19268"/>
                      <a:pt x="28287" y="13567"/>
                    </a:cubicBezTo>
                    <a:cubicBezTo>
                      <a:pt x="24139" y="9156"/>
                      <a:pt x="24920" y="2220"/>
                      <a:pt x="21141" y="492"/>
                    </a:cubicBezTo>
                    <a:cubicBezTo>
                      <a:pt x="20404" y="154"/>
                      <a:pt x="19653" y="0"/>
                      <a:pt x="188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9"/>
              <p:cNvSpPr/>
              <p:nvPr/>
            </p:nvSpPr>
            <p:spPr>
              <a:xfrm>
                <a:off x="2636606" y="1532093"/>
                <a:ext cx="202961" cy="273699"/>
              </a:xfrm>
              <a:custGeom>
                <a:avLst/>
                <a:gdLst/>
                <a:ahLst/>
                <a:cxnLst/>
                <a:rect l="l" t="t" r="r" b="b"/>
                <a:pathLst>
                  <a:path w="12210" h="17718" extrusionOk="0">
                    <a:moveTo>
                      <a:pt x="11900" y="0"/>
                    </a:moveTo>
                    <a:lnTo>
                      <a:pt x="1" y="17514"/>
                    </a:lnTo>
                    <a:lnTo>
                      <a:pt x="809" y="17718"/>
                    </a:lnTo>
                    <a:lnTo>
                      <a:pt x="12210" y="936"/>
                    </a:lnTo>
                    <a:cubicBezTo>
                      <a:pt x="12108" y="617"/>
                      <a:pt x="12004" y="304"/>
                      <a:pt x="11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59"/>
              <p:cNvSpPr/>
              <p:nvPr/>
            </p:nvSpPr>
            <p:spPr>
              <a:xfrm>
                <a:off x="2541419" y="1461697"/>
                <a:ext cx="245198" cy="321741"/>
              </a:xfrm>
              <a:custGeom>
                <a:avLst/>
                <a:gdLst/>
                <a:ahLst/>
                <a:cxnLst/>
                <a:rect l="l" t="t" r="r" b="b"/>
                <a:pathLst>
                  <a:path w="14751" h="20828" extrusionOk="0">
                    <a:moveTo>
                      <a:pt x="14012" y="0"/>
                    </a:moveTo>
                    <a:lnTo>
                      <a:pt x="0" y="20624"/>
                    </a:lnTo>
                    <a:lnTo>
                      <a:pt x="808" y="20828"/>
                    </a:lnTo>
                    <a:lnTo>
                      <a:pt x="14750" y="306"/>
                    </a:lnTo>
                    <a:cubicBezTo>
                      <a:pt x="14692" y="275"/>
                      <a:pt x="14643" y="235"/>
                      <a:pt x="14583" y="209"/>
                    </a:cubicBezTo>
                    <a:cubicBezTo>
                      <a:pt x="14393" y="122"/>
                      <a:pt x="14203" y="63"/>
                      <a:pt x="14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59"/>
              <p:cNvSpPr/>
              <p:nvPr/>
            </p:nvSpPr>
            <p:spPr>
              <a:xfrm>
                <a:off x="2922185" y="1758435"/>
                <a:ext cx="90543" cy="114451"/>
              </a:xfrm>
              <a:custGeom>
                <a:avLst/>
                <a:gdLst/>
                <a:ahLst/>
                <a:cxnLst/>
                <a:rect l="l" t="t" r="r" b="b"/>
                <a:pathLst>
                  <a:path w="5447" h="7409" extrusionOk="0">
                    <a:moveTo>
                      <a:pt x="4895" y="0"/>
                    </a:moveTo>
                    <a:lnTo>
                      <a:pt x="1" y="7204"/>
                    </a:lnTo>
                    <a:lnTo>
                      <a:pt x="808" y="7408"/>
                    </a:lnTo>
                    <a:lnTo>
                      <a:pt x="5446" y="582"/>
                    </a:lnTo>
                    <a:cubicBezTo>
                      <a:pt x="5268" y="388"/>
                      <a:pt x="5083" y="194"/>
                      <a:pt x="4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9"/>
              <p:cNvSpPr/>
              <p:nvPr/>
            </p:nvSpPr>
            <p:spPr>
              <a:xfrm>
                <a:off x="2731793" y="1630017"/>
                <a:ext cx="149852" cy="198145"/>
              </a:xfrm>
              <a:custGeom>
                <a:avLst/>
                <a:gdLst/>
                <a:ahLst/>
                <a:cxnLst/>
                <a:rect l="l" t="t" r="r" b="b"/>
                <a:pathLst>
                  <a:path w="9015" h="12827" extrusionOk="0">
                    <a:moveTo>
                      <a:pt x="8576" y="1"/>
                    </a:moveTo>
                    <a:lnTo>
                      <a:pt x="0" y="12622"/>
                    </a:lnTo>
                    <a:lnTo>
                      <a:pt x="808" y="12826"/>
                    </a:lnTo>
                    <a:lnTo>
                      <a:pt x="9014" y="748"/>
                    </a:lnTo>
                    <a:cubicBezTo>
                      <a:pt x="8858" y="503"/>
                      <a:pt x="8715" y="253"/>
                      <a:pt x="8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9"/>
              <p:cNvSpPr/>
              <p:nvPr/>
            </p:nvSpPr>
            <p:spPr>
              <a:xfrm>
                <a:off x="2827014" y="1698204"/>
                <a:ext cx="118602" cy="152312"/>
              </a:xfrm>
              <a:custGeom>
                <a:avLst/>
                <a:gdLst/>
                <a:ahLst/>
                <a:cxnLst/>
                <a:rect l="l" t="t" r="r" b="b"/>
                <a:pathLst>
                  <a:path w="7135" h="9860" extrusionOk="0">
                    <a:moveTo>
                      <a:pt x="6559" y="0"/>
                    </a:moveTo>
                    <a:lnTo>
                      <a:pt x="0" y="9655"/>
                    </a:lnTo>
                    <a:lnTo>
                      <a:pt x="808" y="9860"/>
                    </a:lnTo>
                    <a:lnTo>
                      <a:pt x="7134" y="547"/>
                    </a:lnTo>
                    <a:cubicBezTo>
                      <a:pt x="6943" y="365"/>
                      <a:pt x="6753" y="187"/>
                      <a:pt x="6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9"/>
              <p:cNvSpPr/>
              <p:nvPr/>
            </p:nvSpPr>
            <p:spPr>
              <a:xfrm>
                <a:off x="2092862" y="1532989"/>
                <a:ext cx="1510138" cy="956540"/>
              </a:xfrm>
              <a:custGeom>
                <a:avLst/>
                <a:gdLst/>
                <a:ahLst/>
                <a:cxnLst/>
                <a:rect l="l" t="t" r="r" b="b"/>
                <a:pathLst>
                  <a:path w="90849" h="61922" extrusionOk="0">
                    <a:moveTo>
                      <a:pt x="89156" y="1"/>
                    </a:moveTo>
                    <a:cubicBezTo>
                      <a:pt x="89119" y="1"/>
                      <a:pt x="89080" y="2"/>
                      <a:pt x="89042" y="5"/>
                    </a:cubicBezTo>
                    <a:cubicBezTo>
                      <a:pt x="80812" y="647"/>
                      <a:pt x="73208" y="4367"/>
                      <a:pt x="70585" y="13895"/>
                    </a:cubicBezTo>
                    <a:cubicBezTo>
                      <a:pt x="68309" y="22156"/>
                      <a:pt x="63672" y="24302"/>
                      <a:pt x="61473" y="24302"/>
                    </a:cubicBezTo>
                    <a:cubicBezTo>
                      <a:pt x="61455" y="24302"/>
                      <a:pt x="61437" y="24301"/>
                      <a:pt x="61419" y="24301"/>
                    </a:cubicBezTo>
                    <a:cubicBezTo>
                      <a:pt x="49916" y="24110"/>
                      <a:pt x="47805" y="12745"/>
                      <a:pt x="31697" y="12477"/>
                    </a:cubicBezTo>
                    <a:cubicBezTo>
                      <a:pt x="31523" y="12474"/>
                      <a:pt x="31349" y="12473"/>
                      <a:pt x="31176" y="12473"/>
                    </a:cubicBezTo>
                    <a:cubicBezTo>
                      <a:pt x="15366" y="12473"/>
                      <a:pt x="5234" y="24427"/>
                      <a:pt x="5234" y="24427"/>
                    </a:cubicBezTo>
                    <a:cubicBezTo>
                      <a:pt x="5204" y="24427"/>
                      <a:pt x="5173" y="24426"/>
                      <a:pt x="5143" y="24426"/>
                    </a:cubicBezTo>
                    <a:cubicBezTo>
                      <a:pt x="2624" y="24426"/>
                      <a:pt x="0" y="26167"/>
                      <a:pt x="2894" y="30937"/>
                    </a:cubicBezTo>
                    <a:cubicBezTo>
                      <a:pt x="5823" y="35765"/>
                      <a:pt x="18733" y="47133"/>
                      <a:pt x="32945" y="47370"/>
                    </a:cubicBezTo>
                    <a:cubicBezTo>
                      <a:pt x="33095" y="47373"/>
                      <a:pt x="33245" y="47374"/>
                      <a:pt x="33394" y="47374"/>
                    </a:cubicBezTo>
                    <a:cubicBezTo>
                      <a:pt x="47242" y="47374"/>
                      <a:pt x="54582" y="36688"/>
                      <a:pt x="61115" y="36688"/>
                    </a:cubicBezTo>
                    <a:cubicBezTo>
                      <a:pt x="61148" y="36688"/>
                      <a:pt x="61181" y="36688"/>
                      <a:pt x="61214" y="36688"/>
                    </a:cubicBezTo>
                    <a:cubicBezTo>
                      <a:pt x="62797" y="36715"/>
                      <a:pt x="68011" y="39015"/>
                      <a:pt x="70026" y="47415"/>
                    </a:cubicBezTo>
                    <a:cubicBezTo>
                      <a:pt x="72333" y="57026"/>
                      <a:pt x="79808" y="60997"/>
                      <a:pt x="88011" y="61912"/>
                    </a:cubicBezTo>
                    <a:cubicBezTo>
                      <a:pt x="88066" y="61918"/>
                      <a:pt x="88120" y="61921"/>
                      <a:pt x="88173" y="61921"/>
                    </a:cubicBezTo>
                    <a:cubicBezTo>
                      <a:pt x="89187" y="61921"/>
                      <a:pt x="89848" y="60841"/>
                      <a:pt x="89422" y="59875"/>
                    </a:cubicBezTo>
                    <a:cubicBezTo>
                      <a:pt x="87635" y="55827"/>
                      <a:pt x="89588" y="48646"/>
                      <a:pt x="87054" y="42694"/>
                    </a:cubicBezTo>
                    <a:cubicBezTo>
                      <a:pt x="84618" y="36977"/>
                      <a:pt x="75039" y="31507"/>
                      <a:pt x="73601" y="30710"/>
                    </a:cubicBezTo>
                    <a:cubicBezTo>
                      <a:pt x="75064" y="29962"/>
                      <a:pt x="84820" y="24813"/>
                      <a:pt x="87445" y="19181"/>
                    </a:cubicBezTo>
                    <a:cubicBezTo>
                      <a:pt x="90176" y="13318"/>
                      <a:pt x="88464" y="6073"/>
                      <a:pt x="90384" y="2088"/>
                    </a:cubicBezTo>
                    <a:cubicBezTo>
                      <a:pt x="90849" y="1123"/>
                      <a:pt x="90198" y="1"/>
                      <a:pt x="89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9"/>
              <p:cNvSpPr/>
              <p:nvPr/>
            </p:nvSpPr>
            <p:spPr>
              <a:xfrm>
                <a:off x="2092862" y="1772153"/>
                <a:ext cx="431038" cy="431773"/>
              </a:xfrm>
              <a:custGeom>
                <a:avLst/>
                <a:gdLst/>
                <a:ahLst/>
                <a:cxnLst/>
                <a:rect l="l" t="t" r="r" b="b"/>
                <a:pathLst>
                  <a:path w="25931" h="27951" extrusionOk="0">
                    <a:moveTo>
                      <a:pt x="17631" y="0"/>
                    </a:moveTo>
                    <a:cubicBezTo>
                      <a:pt x="9821" y="3542"/>
                      <a:pt x="5234" y="8945"/>
                      <a:pt x="5234" y="8945"/>
                    </a:cubicBezTo>
                    <a:cubicBezTo>
                      <a:pt x="5204" y="8945"/>
                      <a:pt x="5173" y="8944"/>
                      <a:pt x="5143" y="8944"/>
                    </a:cubicBezTo>
                    <a:cubicBezTo>
                      <a:pt x="2624" y="8944"/>
                      <a:pt x="0" y="10685"/>
                      <a:pt x="2894" y="15455"/>
                    </a:cubicBezTo>
                    <a:cubicBezTo>
                      <a:pt x="4740" y="18499"/>
                      <a:pt x="10552" y="24136"/>
                      <a:pt x="18153" y="27950"/>
                    </a:cubicBezTo>
                    <a:cubicBezTo>
                      <a:pt x="22744" y="24836"/>
                      <a:pt x="25739" y="19962"/>
                      <a:pt x="25831" y="14433"/>
                    </a:cubicBezTo>
                    <a:cubicBezTo>
                      <a:pt x="25930" y="8513"/>
                      <a:pt x="22677" y="3231"/>
                      <a:pt x="17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9"/>
              <p:cNvSpPr/>
              <p:nvPr/>
            </p:nvSpPr>
            <p:spPr>
              <a:xfrm>
                <a:off x="2139558" y="1914767"/>
                <a:ext cx="242988" cy="129666"/>
              </a:xfrm>
              <a:custGeom>
                <a:avLst/>
                <a:gdLst/>
                <a:ahLst/>
                <a:cxnLst/>
                <a:rect l="l" t="t" r="r" b="b"/>
                <a:pathLst>
                  <a:path w="14618" h="8394" extrusionOk="0">
                    <a:moveTo>
                      <a:pt x="673" y="0"/>
                    </a:moveTo>
                    <a:cubicBezTo>
                      <a:pt x="436" y="89"/>
                      <a:pt x="211" y="204"/>
                      <a:pt x="0" y="343"/>
                    </a:cubicBezTo>
                    <a:cubicBezTo>
                      <a:pt x="502" y="1293"/>
                      <a:pt x="1209" y="2793"/>
                      <a:pt x="2026" y="4988"/>
                    </a:cubicBezTo>
                    <a:cubicBezTo>
                      <a:pt x="2649" y="6663"/>
                      <a:pt x="3877" y="7775"/>
                      <a:pt x="5577" y="8204"/>
                    </a:cubicBezTo>
                    <a:cubicBezTo>
                      <a:pt x="6059" y="8323"/>
                      <a:pt x="6554" y="8387"/>
                      <a:pt x="7051" y="8393"/>
                    </a:cubicBezTo>
                    <a:cubicBezTo>
                      <a:pt x="7091" y="8393"/>
                      <a:pt x="7131" y="8394"/>
                      <a:pt x="7172" y="8394"/>
                    </a:cubicBezTo>
                    <a:cubicBezTo>
                      <a:pt x="9523" y="8394"/>
                      <a:pt x="12226" y="7285"/>
                      <a:pt x="14445" y="5337"/>
                    </a:cubicBezTo>
                    <a:cubicBezTo>
                      <a:pt x="14602" y="5200"/>
                      <a:pt x="14617" y="4963"/>
                      <a:pt x="14481" y="4806"/>
                    </a:cubicBezTo>
                    <a:cubicBezTo>
                      <a:pt x="14406" y="4721"/>
                      <a:pt x="14302" y="4678"/>
                      <a:pt x="14197" y="4678"/>
                    </a:cubicBezTo>
                    <a:cubicBezTo>
                      <a:pt x="14109" y="4678"/>
                      <a:pt x="14021" y="4709"/>
                      <a:pt x="13950" y="4771"/>
                    </a:cubicBezTo>
                    <a:cubicBezTo>
                      <a:pt x="11865" y="6602"/>
                      <a:pt x="9350" y="7643"/>
                      <a:pt x="7186" y="7643"/>
                    </a:cubicBezTo>
                    <a:cubicBezTo>
                      <a:pt x="6689" y="7643"/>
                      <a:pt x="6210" y="7588"/>
                      <a:pt x="5760" y="7475"/>
                    </a:cubicBezTo>
                    <a:cubicBezTo>
                      <a:pt x="4311" y="7109"/>
                      <a:pt x="3263" y="6158"/>
                      <a:pt x="2730" y="4726"/>
                    </a:cubicBezTo>
                    <a:cubicBezTo>
                      <a:pt x="1903" y="2500"/>
                      <a:pt x="1187" y="976"/>
                      <a:pt x="6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9"/>
              <p:cNvSpPr/>
              <p:nvPr/>
            </p:nvSpPr>
            <p:spPr>
              <a:xfrm>
                <a:off x="2398854" y="2199085"/>
                <a:ext cx="198489" cy="269590"/>
              </a:xfrm>
              <a:custGeom>
                <a:avLst/>
                <a:gdLst/>
                <a:ahLst/>
                <a:cxnLst/>
                <a:rect l="l" t="t" r="r" b="b"/>
                <a:pathLst>
                  <a:path w="11941" h="17452" extrusionOk="0">
                    <a:moveTo>
                      <a:pt x="1" y="1"/>
                    </a:moveTo>
                    <a:cubicBezTo>
                      <a:pt x="1" y="1"/>
                      <a:pt x="1580" y="10280"/>
                      <a:pt x="8932" y="17451"/>
                    </a:cubicBezTo>
                    <a:cubicBezTo>
                      <a:pt x="8932" y="17451"/>
                      <a:pt x="11941" y="8977"/>
                      <a:pt x="927" y="735"/>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9"/>
              <p:cNvSpPr/>
              <p:nvPr/>
            </p:nvSpPr>
            <p:spPr>
              <a:xfrm>
                <a:off x="2706825" y="1737071"/>
                <a:ext cx="66207" cy="523392"/>
              </a:xfrm>
              <a:custGeom>
                <a:avLst/>
                <a:gdLst/>
                <a:ahLst/>
                <a:cxnLst/>
                <a:rect l="l" t="t" r="r" b="b"/>
                <a:pathLst>
                  <a:path w="3983" h="33882" extrusionOk="0">
                    <a:moveTo>
                      <a:pt x="868" y="0"/>
                    </a:moveTo>
                    <a:cubicBezTo>
                      <a:pt x="1090" y="363"/>
                      <a:pt x="1272" y="747"/>
                      <a:pt x="1379" y="1148"/>
                    </a:cubicBezTo>
                    <a:cubicBezTo>
                      <a:pt x="1675" y="2271"/>
                      <a:pt x="1385" y="3329"/>
                      <a:pt x="619" y="3906"/>
                    </a:cubicBezTo>
                    <a:cubicBezTo>
                      <a:pt x="429" y="4050"/>
                      <a:pt x="444" y="4341"/>
                      <a:pt x="648" y="4463"/>
                    </a:cubicBezTo>
                    <a:cubicBezTo>
                      <a:pt x="1719" y="5109"/>
                      <a:pt x="2494" y="6240"/>
                      <a:pt x="2669" y="7416"/>
                    </a:cubicBezTo>
                    <a:cubicBezTo>
                      <a:pt x="2841" y="8567"/>
                      <a:pt x="2420" y="9652"/>
                      <a:pt x="1574" y="10250"/>
                    </a:cubicBezTo>
                    <a:cubicBezTo>
                      <a:pt x="1380" y="10386"/>
                      <a:pt x="1385" y="10677"/>
                      <a:pt x="1585" y="10807"/>
                    </a:cubicBezTo>
                    <a:cubicBezTo>
                      <a:pt x="2574" y="11452"/>
                      <a:pt x="3216" y="12584"/>
                      <a:pt x="3260" y="13761"/>
                    </a:cubicBezTo>
                    <a:cubicBezTo>
                      <a:pt x="3306" y="14929"/>
                      <a:pt x="2757" y="16032"/>
                      <a:pt x="1828" y="16639"/>
                    </a:cubicBezTo>
                    <a:cubicBezTo>
                      <a:pt x="1629" y="16770"/>
                      <a:pt x="1625" y="17060"/>
                      <a:pt x="1818" y="17197"/>
                    </a:cubicBezTo>
                    <a:cubicBezTo>
                      <a:pt x="2727" y="17835"/>
                      <a:pt x="3238" y="18956"/>
                      <a:pt x="3154" y="20122"/>
                    </a:cubicBezTo>
                    <a:cubicBezTo>
                      <a:pt x="3071" y="21297"/>
                      <a:pt x="2391" y="22407"/>
                      <a:pt x="1381" y="23018"/>
                    </a:cubicBezTo>
                    <a:cubicBezTo>
                      <a:pt x="1178" y="23142"/>
                      <a:pt x="1162" y="23431"/>
                      <a:pt x="1352" y="23575"/>
                    </a:cubicBezTo>
                    <a:cubicBezTo>
                      <a:pt x="2179" y="24200"/>
                      <a:pt x="2562" y="25299"/>
                      <a:pt x="2351" y="26444"/>
                    </a:cubicBezTo>
                    <a:cubicBezTo>
                      <a:pt x="2138" y="27612"/>
                      <a:pt x="1327" y="28717"/>
                      <a:pt x="234" y="29328"/>
                    </a:cubicBezTo>
                    <a:cubicBezTo>
                      <a:pt x="26" y="29444"/>
                      <a:pt x="0" y="29733"/>
                      <a:pt x="186" y="29884"/>
                    </a:cubicBezTo>
                    <a:cubicBezTo>
                      <a:pt x="932" y="30487"/>
                      <a:pt x="1187" y="31553"/>
                      <a:pt x="853" y="32666"/>
                    </a:cubicBezTo>
                    <a:cubicBezTo>
                      <a:pt x="726" y="33095"/>
                      <a:pt x="516" y="33504"/>
                      <a:pt x="255" y="33882"/>
                    </a:cubicBezTo>
                    <a:cubicBezTo>
                      <a:pt x="547" y="33839"/>
                      <a:pt x="838" y="33797"/>
                      <a:pt x="1124" y="33745"/>
                    </a:cubicBezTo>
                    <a:cubicBezTo>
                      <a:pt x="1276" y="33460"/>
                      <a:pt x="1408" y="33166"/>
                      <a:pt x="1500" y="32860"/>
                    </a:cubicBezTo>
                    <a:cubicBezTo>
                      <a:pt x="1862" y="31654"/>
                      <a:pt x="1648" y="30478"/>
                      <a:pt x="945" y="29680"/>
                    </a:cubicBezTo>
                    <a:cubicBezTo>
                      <a:pt x="2027" y="28944"/>
                      <a:pt x="2789" y="27806"/>
                      <a:pt x="3015" y="26565"/>
                    </a:cubicBezTo>
                    <a:cubicBezTo>
                      <a:pt x="3240" y="25337"/>
                      <a:pt x="2895" y="24142"/>
                      <a:pt x="2105" y="23342"/>
                    </a:cubicBezTo>
                    <a:cubicBezTo>
                      <a:pt x="3110" y="22582"/>
                      <a:pt x="3737" y="21427"/>
                      <a:pt x="3827" y="20171"/>
                    </a:cubicBezTo>
                    <a:cubicBezTo>
                      <a:pt x="3916" y="18929"/>
                      <a:pt x="3439" y="17728"/>
                      <a:pt x="2562" y="16931"/>
                    </a:cubicBezTo>
                    <a:cubicBezTo>
                      <a:pt x="3464" y="16164"/>
                      <a:pt x="3983" y="14979"/>
                      <a:pt x="3934" y="13735"/>
                    </a:cubicBezTo>
                    <a:cubicBezTo>
                      <a:pt x="3886" y="12477"/>
                      <a:pt x="3297" y="11302"/>
                      <a:pt x="2319" y="10509"/>
                    </a:cubicBezTo>
                    <a:cubicBezTo>
                      <a:pt x="3135" y="9736"/>
                      <a:pt x="3520" y="8554"/>
                      <a:pt x="3335" y="7317"/>
                    </a:cubicBezTo>
                    <a:cubicBezTo>
                      <a:pt x="3149" y="6070"/>
                      <a:pt x="2426" y="4908"/>
                      <a:pt x="1370" y="4135"/>
                    </a:cubicBezTo>
                    <a:cubicBezTo>
                      <a:pt x="2098" y="3361"/>
                      <a:pt x="2352" y="2194"/>
                      <a:pt x="2030" y="978"/>
                    </a:cubicBezTo>
                    <a:cubicBezTo>
                      <a:pt x="1961" y="721"/>
                      <a:pt x="1872" y="470"/>
                      <a:pt x="1761" y="228"/>
                    </a:cubicBezTo>
                    <a:cubicBezTo>
                      <a:pt x="1471" y="148"/>
                      <a:pt x="1172" y="72"/>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9"/>
              <p:cNvSpPr/>
              <p:nvPr/>
            </p:nvSpPr>
            <p:spPr>
              <a:xfrm>
                <a:off x="3003857" y="1890823"/>
                <a:ext cx="46892" cy="235327"/>
              </a:xfrm>
              <a:custGeom>
                <a:avLst/>
                <a:gdLst/>
                <a:ahLst/>
                <a:cxnLst/>
                <a:rect l="l" t="t" r="r" b="b"/>
                <a:pathLst>
                  <a:path w="2821" h="15234" extrusionOk="0">
                    <a:moveTo>
                      <a:pt x="992" y="1"/>
                    </a:moveTo>
                    <a:cubicBezTo>
                      <a:pt x="831" y="223"/>
                      <a:pt x="636" y="416"/>
                      <a:pt x="412" y="576"/>
                    </a:cubicBezTo>
                    <a:cubicBezTo>
                      <a:pt x="218" y="713"/>
                      <a:pt x="223" y="1004"/>
                      <a:pt x="423" y="1133"/>
                    </a:cubicBezTo>
                    <a:cubicBezTo>
                      <a:pt x="1413" y="1779"/>
                      <a:pt x="2055" y="2910"/>
                      <a:pt x="2098" y="4086"/>
                    </a:cubicBezTo>
                    <a:cubicBezTo>
                      <a:pt x="2144" y="5255"/>
                      <a:pt x="1596" y="6358"/>
                      <a:pt x="666" y="6966"/>
                    </a:cubicBezTo>
                    <a:cubicBezTo>
                      <a:pt x="468" y="7096"/>
                      <a:pt x="463" y="7386"/>
                      <a:pt x="657" y="7524"/>
                    </a:cubicBezTo>
                    <a:cubicBezTo>
                      <a:pt x="1565" y="8162"/>
                      <a:pt x="2078" y="9283"/>
                      <a:pt x="1993" y="10449"/>
                    </a:cubicBezTo>
                    <a:cubicBezTo>
                      <a:pt x="1909" y="11624"/>
                      <a:pt x="1230" y="12732"/>
                      <a:pt x="220" y="13345"/>
                    </a:cubicBezTo>
                    <a:cubicBezTo>
                      <a:pt x="16" y="13467"/>
                      <a:pt x="0" y="13758"/>
                      <a:pt x="190" y="13901"/>
                    </a:cubicBezTo>
                    <a:cubicBezTo>
                      <a:pt x="629" y="14233"/>
                      <a:pt x="938" y="14699"/>
                      <a:pt x="1105" y="15233"/>
                    </a:cubicBezTo>
                    <a:cubicBezTo>
                      <a:pt x="1307" y="15121"/>
                      <a:pt x="1507" y="15014"/>
                      <a:pt x="1707" y="14911"/>
                    </a:cubicBezTo>
                    <a:cubicBezTo>
                      <a:pt x="1541" y="14442"/>
                      <a:pt x="1288" y="14016"/>
                      <a:pt x="943" y="13667"/>
                    </a:cubicBezTo>
                    <a:cubicBezTo>
                      <a:pt x="1947" y="12908"/>
                      <a:pt x="2574" y="11752"/>
                      <a:pt x="2665" y="10496"/>
                    </a:cubicBezTo>
                    <a:cubicBezTo>
                      <a:pt x="2755" y="9256"/>
                      <a:pt x="2277" y="8053"/>
                      <a:pt x="1400" y="7256"/>
                    </a:cubicBezTo>
                    <a:cubicBezTo>
                      <a:pt x="2303" y="6490"/>
                      <a:pt x="2820" y="5304"/>
                      <a:pt x="2772" y="4061"/>
                    </a:cubicBezTo>
                    <a:cubicBezTo>
                      <a:pt x="2723" y="2803"/>
                      <a:pt x="2135" y="1628"/>
                      <a:pt x="1157" y="834"/>
                    </a:cubicBezTo>
                    <a:cubicBezTo>
                      <a:pt x="1341" y="657"/>
                      <a:pt x="1505" y="460"/>
                      <a:pt x="1643" y="244"/>
                    </a:cubicBezTo>
                    <a:cubicBezTo>
                      <a:pt x="1424" y="167"/>
                      <a:pt x="1205" y="87"/>
                      <a:pt x="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9"/>
              <p:cNvSpPr/>
              <p:nvPr/>
            </p:nvSpPr>
            <p:spPr>
              <a:xfrm>
                <a:off x="2567984" y="1726149"/>
                <a:ext cx="66207" cy="534391"/>
              </a:xfrm>
              <a:custGeom>
                <a:avLst/>
                <a:gdLst/>
                <a:ahLst/>
                <a:cxnLst/>
                <a:rect l="l" t="t" r="r" b="b"/>
                <a:pathLst>
                  <a:path w="3983" h="34594" extrusionOk="0">
                    <a:moveTo>
                      <a:pt x="1316" y="1"/>
                    </a:moveTo>
                    <a:cubicBezTo>
                      <a:pt x="1040" y="12"/>
                      <a:pt x="766" y="28"/>
                      <a:pt x="495" y="46"/>
                    </a:cubicBezTo>
                    <a:cubicBezTo>
                      <a:pt x="901" y="547"/>
                      <a:pt x="1219" y="1115"/>
                      <a:pt x="1378" y="1717"/>
                    </a:cubicBezTo>
                    <a:cubicBezTo>
                      <a:pt x="1675" y="2840"/>
                      <a:pt x="1384" y="3897"/>
                      <a:pt x="619" y="4475"/>
                    </a:cubicBezTo>
                    <a:cubicBezTo>
                      <a:pt x="428" y="4619"/>
                      <a:pt x="444" y="4910"/>
                      <a:pt x="648" y="5032"/>
                    </a:cubicBezTo>
                    <a:cubicBezTo>
                      <a:pt x="1720" y="5678"/>
                      <a:pt x="2494" y="6809"/>
                      <a:pt x="2668" y="7985"/>
                    </a:cubicBezTo>
                    <a:cubicBezTo>
                      <a:pt x="2840" y="9136"/>
                      <a:pt x="2421" y="10223"/>
                      <a:pt x="1574" y="10818"/>
                    </a:cubicBezTo>
                    <a:cubicBezTo>
                      <a:pt x="1379" y="10955"/>
                      <a:pt x="1384" y="11246"/>
                      <a:pt x="1584" y="11376"/>
                    </a:cubicBezTo>
                    <a:cubicBezTo>
                      <a:pt x="2574" y="12020"/>
                      <a:pt x="3215" y="13152"/>
                      <a:pt x="3259" y="14330"/>
                    </a:cubicBezTo>
                    <a:cubicBezTo>
                      <a:pt x="3305" y="15497"/>
                      <a:pt x="2756" y="16601"/>
                      <a:pt x="1827" y="17208"/>
                    </a:cubicBezTo>
                    <a:cubicBezTo>
                      <a:pt x="1629" y="17338"/>
                      <a:pt x="1624" y="17629"/>
                      <a:pt x="1818" y="17766"/>
                    </a:cubicBezTo>
                    <a:cubicBezTo>
                      <a:pt x="2726" y="18404"/>
                      <a:pt x="3238" y="19526"/>
                      <a:pt x="3154" y="20691"/>
                    </a:cubicBezTo>
                    <a:cubicBezTo>
                      <a:pt x="3070" y="21866"/>
                      <a:pt x="2391" y="22976"/>
                      <a:pt x="1380" y="23587"/>
                    </a:cubicBezTo>
                    <a:cubicBezTo>
                      <a:pt x="1177" y="23711"/>
                      <a:pt x="1161" y="24000"/>
                      <a:pt x="1351" y="24144"/>
                    </a:cubicBezTo>
                    <a:cubicBezTo>
                      <a:pt x="2179" y="24769"/>
                      <a:pt x="2561" y="25868"/>
                      <a:pt x="2351" y="27013"/>
                    </a:cubicBezTo>
                    <a:cubicBezTo>
                      <a:pt x="2137" y="28181"/>
                      <a:pt x="1327" y="29286"/>
                      <a:pt x="233" y="29897"/>
                    </a:cubicBezTo>
                    <a:cubicBezTo>
                      <a:pt x="26" y="30013"/>
                      <a:pt x="1" y="30302"/>
                      <a:pt x="186" y="30452"/>
                    </a:cubicBezTo>
                    <a:cubicBezTo>
                      <a:pt x="932" y="31056"/>
                      <a:pt x="1188" y="32122"/>
                      <a:pt x="854" y="33235"/>
                    </a:cubicBezTo>
                    <a:cubicBezTo>
                      <a:pt x="722" y="33677"/>
                      <a:pt x="505" y="34101"/>
                      <a:pt x="230" y="34488"/>
                    </a:cubicBezTo>
                    <a:cubicBezTo>
                      <a:pt x="471" y="34527"/>
                      <a:pt x="713" y="34560"/>
                      <a:pt x="955" y="34594"/>
                    </a:cubicBezTo>
                    <a:cubicBezTo>
                      <a:pt x="1182" y="34224"/>
                      <a:pt x="1376" y="33838"/>
                      <a:pt x="1499" y="33427"/>
                    </a:cubicBezTo>
                    <a:cubicBezTo>
                      <a:pt x="1860" y="32222"/>
                      <a:pt x="1646" y="31046"/>
                      <a:pt x="944" y="30248"/>
                    </a:cubicBezTo>
                    <a:cubicBezTo>
                      <a:pt x="2026" y="29511"/>
                      <a:pt x="2788" y="28374"/>
                      <a:pt x="3014" y="27134"/>
                    </a:cubicBezTo>
                    <a:cubicBezTo>
                      <a:pt x="3240" y="25903"/>
                      <a:pt x="2894" y="24709"/>
                      <a:pt x="2104" y="23908"/>
                    </a:cubicBezTo>
                    <a:cubicBezTo>
                      <a:pt x="3108" y="23149"/>
                      <a:pt x="3735" y="21993"/>
                      <a:pt x="3826" y="20738"/>
                    </a:cubicBezTo>
                    <a:cubicBezTo>
                      <a:pt x="3916" y="19497"/>
                      <a:pt x="3438" y="18295"/>
                      <a:pt x="2561" y="17498"/>
                    </a:cubicBezTo>
                    <a:cubicBezTo>
                      <a:pt x="3464" y="16733"/>
                      <a:pt x="3982" y="15547"/>
                      <a:pt x="3934" y="14304"/>
                    </a:cubicBezTo>
                    <a:cubicBezTo>
                      <a:pt x="3884" y="13046"/>
                      <a:pt x="3295" y="11870"/>
                      <a:pt x="2318" y="11078"/>
                    </a:cubicBezTo>
                    <a:cubicBezTo>
                      <a:pt x="3133" y="10306"/>
                      <a:pt x="3519" y="9123"/>
                      <a:pt x="3334" y="7886"/>
                    </a:cubicBezTo>
                    <a:cubicBezTo>
                      <a:pt x="3149" y="6637"/>
                      <a:pt x="2426" y="5477"/>
                      <a:pt x="1370" y="4704"/>
                    </a:cubicBezTo>
                    <a:cubicBezTo>
                      <a:pt x="2098" y="3930"/>
                      <a:pt x="2351" y="2761"/>
                      <a:pt x="2030" y="1545"/>
                    </a:cubicBezTo>
                    <a:cubicBezTo>
                      <a:pt x="1886" y="998"/>
                      <a:pt x="1637" y="477"/>
                      <a:pt x="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9"/>
              <p:cNvSpPr/>
              <p:nvPr/>
            </p:nvSpPr>
            <p:spPr>
              <a:xfrm>
                <a:off x="2845699" y="1795093"/>
                <a:ext cx="66191" cy="420512"/>
              </a:xfrm>
              <a:custGeom>
                <a:avLst/>
                <a:gdLst/>
                <a:ahLst/>
                <a:cxnLst/>
                <a:rect l="l" t="t" r="r" b="b"/>
                <a:pathLst>
                  <a:path w="3982" h="27222" extrusionOk="0">
                    <a:moveTo>
                      <a:pt x="923" y="0"/>
                    </a:moveTo>
                    <a:cubicBezTo>
                      <a:pt x="832" y="107"/>
                      <a:pt x="729" y="204"/>
                      <a:pt x="618" y="290"/>
                    </a:cubicBezTo>
                    <a:cubicBezTo>
                      <a:pt x="428" y="433"/>
                      <a:pt x="443" y="723"/>
                      <a:pt x="648" y="847"/>
                    </a:cubicBezTo>
                    <a:cubicBezTo>
                      <a:pt x="1719" y="1492"/>
                      <a:pt x="2494" y="2624"/>
                      <a:pt x="2668" y="3799"/>
                    </a:cubicBezTo>
                    <a:cubicBezTo>
                      <a:pt x="2840" y="4949"/>
                      <a:pt x="2420" y="6034"/>
                      <a:pt x="1574" y="6632"/>
                    </a:cubicBezTo>
                    <a:cubicBezTo>
                      <a:pt x="1380" y="6770"/>
                      <a:pt x="1385" y="7059"/>
                      <a:pt x="1584" y="7190"/>
                    </a:cubicBezTo>
                    <a:cubicBezTo>
                      <a:pt x="2573" y="7834"/>
                      <a:pt x="3215" y="8966"/>
                      <a:pt x="3260" y="10143"/>
                    </a:cubicBezTo>
                    <a:cubicBezTo>
                      <a:pt x="3304" y="11311"/>
                      <a:pt x="2756" y="12414"/>
                      <a:pt x="1828" y="13022"/>
                    </a:cubicBezTo>
                    <a:cubicBezTo>
                      <a:pt x="1628" y="13153"/>
                      <a:pt x="1624" y="13442"/>
                      <a:pt x="1818" y="13580"/>
                    </a:cubicBezTo>
                    <a:cubicBezTo>
                      <a:pt x="2727" y="14219"/>
                      <a:pt x="3238" y="15339"/>
                      <a:pt x="3153" y="16504"/>
                    </a:cubicBezTo>
                    <a:cubicBezTo>
                      <a:pt x="3071" y="17679"/>
                      <a:pt x="2391" y="18790"/>
                      <a:pt x="1381" y="19400"/>
                    </a:cubicBezTo>
                    <a:cubicBezTo>
                      <a:pt x="1177" y="19524"/>
                      <a:pt x="1162" y="19815"/>
                      <a:pt x="1352" y="19958"/>
                    </a:cubicBezTo>
                    <a:cubicBezTo>
                      <a:pt x="2178" y="20583"/>
                      <a:pt x="2562" y="21681"/>
                      <a:pt x="2351" y="22826"/>
                    </a:cubicBezTo>
                    <a:cubicBezTo>
                      <a:pt x="2137" y="23996"/>
                      <a:pt x="1325" y="25100"/>
                      <a:pt x="234" y="25710"/>
                    </a:cubicBezTo>
                    <a:cubicBezTo>
                      <a:pt x="26" y="25826"/>
                      <a:pt x="0" y="26115"/>
                      <a:pt x="185" y="26266"/>
                    </a:cubicBezTo>
                    <a:cubicBezTo>
                      <a:pt x="493" y="26515"/>
                      <a:pt x="711" y="26845"/>
                      <a:pt x="846" y="27221"/>
                    </a:cubicBezTo>
                    <a:cubicBezTo>
                      <a:pt x="1049" y="27120"/>
                      <a:pt x="1250" y="27017"/>
                      <a:pt x="1450" y="26912"/>
                    </a:cubicBezTo>
                    <a:cubicBezTo>
                      <a:pt x="1329" y="26602"/>
                      <a:pt x="1163" y="26313"/>
                      <a:pt x="944" y="26063"/>
                    </a:cubicBezTo>
                    <a:cubicBezTo>
                      <a:pt x="2025" y="25327"/>
                      <a:pt x="2787" y="24190"/>
                      <a:pt x="3014" y="22948"/>
                    </a:cubicBezTo>
                    <a:cubicBezTo>
                      <a:pt x="3240" y="21719"/>
                      <a:pt x="2893" y="20524"/>
                      <a:pt x="2104" y="19725"/>
                    </a:cubicBezTo>
                    <a:cubicBezTo>
                      <a:pt x="3108" y="18966"/>
                      <a:pt x="3736" y="17810"/>
                      <a:pt x="3826" y="16554"/>
                    </a:cubicBezTo>
                    <a:cubicBezTo>
                      <a:pt x="3915" y="15314"/>
                      <a:pt x="3438" y="14111"/>
                      <a:pt x="2562" y="13314"/>
                    </a:cubicBezTo>
                    <a:cubicBezTo>
                      <a:pt x="3464" y="12547"/>
                      <a:pt x="3981" y="11361"/>
                      <a:pt x="3933" y="10119"/>
                    </a:cubicBezTo>
                    <a:cubicBezTo>
                      <a:pt x="3885" y="8860"/>
                      <a:pt x="3296" y="7685"/>
                      <a:pt x="2317" y="6892"/>
                    </a:cubicBezTo>
                    <a:cubicBezTo>
                      <a:pt x="3134" y="6118"/>
                      <a:pt x="3519" y="4937"/>
                      <a:pt x="3335" y="3700"/>
                    </a:cubicBezTo>
                    <a:cubicBezTo>
                      <a:pt x="3149" y="2453"/>
                      <a:pt x="2426" y="1290"/>
                      <a:pt x="1369" y="519"/>
                    </a:cubicBezTo>
                    <a:cubicBezTo>
                      <a:pt x="1411" y="472"/>
                      <a:pt x="1446" y="423"/>
                      <a:pt x="1485" y="376"/>
                    </a:cubicBezTo>
                    <a:cubicBezTo>
                      <a:pt x="1300" y="250"/>
                      <a:pt x="1112" y="125"/>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9"/>
              <p:cNvSpPr/>
              <p:nvPr/>
            </p:nvSpPr>
            <p:spPr>
              <a:xfrm>
                <a:off x="3184157" y="2036079"/>
                <a:ext cx="335425" cy="123441"/>
              </a:xfrm>
              <a:custGeom>
                <a:avLst/>
                <a:gdLst/>
                <a:ahLst/>
                <a:cxnLst/>
                <a:rect l="l" t="t" r="r" b="b"/>
                <a:pathLst>
                  <a:path w="20179" h="7991" extrusionOk="0">
                    <a:moveTo>
                      <a:pt x="208" y="1"/>
                    </a:moveTo>
                    <a:cubicBezTo>
                      <a:pt x="149" y="260"/>
                      <a:pt x="81" y="513"/>
                      <a:pt x="1" y="759"/>
                    </a:cubicBezTo>
                    <a:lnTo>
                      <a:pt x="20179" y="7990"/>
                    </a:lnTo>
                    <a:cubicBezTo>
                      <a:pt x="19899" y="7599"/>
                      <a:pt x="19592" y="7212"/>
                      <a:pt x="19267" y="6831"/>
                    </a:cubicBezTo>
                    <a:lnTo>
                      <a:pt x="2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9"/>
              <p:cNvSpPr/>
              <p:nvPr/>
            </p:nvSpPr>
            <p:spPr>
              <a:xfrm>
                <a:off x="3191306" y="1999406"/>
                <a:ext cx="137086" cy="14227"/>
              </a:xfrm>
              <a:custGeom>
                <a:avLst/>
                <a:gdLst/>
                <a:ahLst/>
                <a:cxnLst/>
                <a:rect l="l" t="t" r="r" b="b"/>
                <a:pathLst>
                  <a:path w="8247" h="921" extrusionOk="0">
                    <a:moveTo>
                      <a:pt x="14" y="1"/>
                    </a:moveTo>
                    <a:lnTo>
                      <a:pt x="14" y="1"/>
                    </a:lnTo>
                    <a:cubicBezTo>
                      <a:pt x="17" y="132"/>
                      <a:pt x="24" y="260"/>
                      <a:pt x="23" y="393"/>
                    </a:cubicBezTo>
                    <a:cubicBezTo>
                      <a:pt x="20" y="525"/>
                      <a:pt x="8" y="654"/>
                      <a:pt x="1" y="784"/>
                    </a:cubicBezTo>
                    <a:lnTo>
                      <a:pt x="8234" y="920"/>
                    </a:lnTo>
                    <a:cubicBezTo>
                      <a:pt x="7921" y="738"/>
                      <a:pt x="7675" y="600"/>
                      <a:pt x="7524" y="517"/>
                    </a:cubicBezTo>
                    <a:cubicBezTo>
                      <a:pt x="7678" y="438"/>
                      <a:pt x="7927" y="308"/>
                      <a:pt x="8247" y="138"/>
                    </a:cubicBezTo>
                    <a:lnTo>
                      <a:pt x="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9"/>
              <p:cNvSpPr/>
              <p:nvPr/>
            </p:nvSpPr>
            <p:spPr>
              <a:xfrm>
                <a:off x="3157825" y="1533175"/>
                <a:ext cx="430922" cy="391563"/>
              </a:xfrm>
              <a:custGeom>
                <a:avLst/>
                <a:gdLst/>
                <a:ahLst/>
                <a:cxnLst/>
                <a:rect l="l" t="t" r="r" b="b"/>
                <a:pathLst>
                  <a:path w="25924" h="25348" extrusionOk="0">
                    <a:moveTo>
                      <a:pt x="25100" y="0"/>
                    </a:moveTo>
                    <a:cubicBezTo>
                      <a:pt x="25098" y="0"/>
                      <a:pt x="25097" y="0"/>
                      <a:pt x="25095" y="0"/>
                    </a:cubicBezTo>
                    <a:lnTo>
                      <a:pt x="1" y="24738"/>
                    </a:lnTo>
                    <a:cubicBezTo>
                      <a:pt x="179" y="24931"/>
                      <a:pt x="346" y="25135"/>
                      <a:pt x="500" y="25348"/>
                    </a:cubicBezTo>
                    <a:lnTo>
                      <a:pt x="25923" y="284"/>
                    </a:lnTo>
                    <a:cubicBezTo>
                      <a:pt x="25689" y="100"/>
                      <a:pt x="25399" y="0"/>
                      <a:pt x="25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9"/>
              <p:cNvSpPr/>
              <p:nvPr/>
            </p:nvSpPr>
            <p:spPr>
              <a:xfrm>
                <a:off x="3172704" y="1688734"/>
                <a:ext cx="403129" cy="256367"/>
              </a:xfrm>
              <a:custGeom>
                <a:avLst/>
                <a:gdLst/>
                <a:ahLst/>
                <a:cxnLst/>
                <a:rect l="l" t="t" r="r" b="b"/>
                <a:pathLst>
                  <a:path w="24252" h="16596" extrusionOk="0">
                    <a:moveTo>
                      <a:pt x="24252" y="0"/>
                    </a:moveTo>
                    <a:lnTo>
                      <a:pt x="1" y="15894"/>
                    </a:lnTo>
                    <a:cubicBezTo>
                      <a:pt x="131" y="16122"/>
                      <a:pt x="250" y="16356"/>
                      <a:pt x="358" y="16596"/>
                    </a:cubicBezTo>
                    <a:lnTo>
                      <a:pt x="24197" y="972"/>
                    </a:lnTo>
                    <a:cubicBezTo>
                      <a:pt x="24218" y="646"/>
                      <a:pt x="24235" y="323"/>
                      <a:pt x="24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9"/>
              <p:cNvSpPr/>
              <p:nvPr/>
            </p:nvSpPr>
            <p:spPr>
              <a:xfrm>
                <a:off x="3185687" y="1861642"/>
                <a:ext cx="339232" cy="113107"/>
              </a:xfrm>
              <a:custGeom>
                <a:avLst/>
                <a:gdLst/>
                <a:ahLst/>
                <a:cxnLst/>
                <a:rect l="l" t="t" r="r" b="b"/>
                <a:pathLst>
                  <a:path w="20408" h="7322" extrusionOk="0">
                    <a:moveTo>
                      <a:pt x="20408" y="0"/>
                    </a:moveTo>
                    <a:lnTo>
                      <a:pt x="1" y="6557"/>
                    </a:lnTo>
                    <a:cubicBezTo>
                      <a:pt x="71" y="6805"/>
                      <a:pt x="132" y="7061"/>
                      <a:pt x="183" y="7321"/>
                    </a:cubicBezTo>
                    <a:lnTo>
                      <a:pt x="19458" y="1128"/>
                    </a:lnTo>
                    <a:cubicBezTo>
                      <a:pt x="19796" y="759"/>
                      <a:pt x="20115" y="382"/>
                      <a:pt x="20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9"/>
              <p:cNvSpPr/>
              <p:nvPr/>
            </p:nvSpPr>
            <p:spPr>
              <a:xfrm>
                <a:off x="3154617" y="2085342"/>
                <a:ext cx="417158" cy="404014"/>
              </a:xfrm>
              <a:custGeom>
                <a:avLst/>
                <a:gdLst/>
                <a:ahLst/>
                <a:cxnLst/>
                <a:rect l="l" t="t" r="r" b="b"/>
                <a:pathLst>
                  <a:path w="25096" h="26154" extrusionOk="0">
                    <a:moveTo>
                      <a:pt x="519" y="1"/>
                    </a:moveTo>
                    <a:cubicBezTo>
                      <a:pt x="358" y="208"/>
                      <a:pt x="185" y="407"/>
                      <a:pt x="1" y="593"/>
                    </a:cubicBezTo>
                    <a:lnTo>
                      <a:pt x="24258" y="26153"/>
                    </a:lnTo>
                    <a:cubicBezTo>
                      <a:pt x="24276" y="26153"/>
                      <a:pt x="24294" y="26154"/>
                      <a:pt x="24311" y="26154"/>
                    </a:cubicBezTo>
                    <a:cubicBezTo>
                      <a:pt x="24592" y="26154"/>
                      <a:pt x="24867" y="26063"/>
                      <a:pt x="25095" y="25897"/>
                    </a:cubicBez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9"/>
              <p:cNvSpPr/>
              <p:nvPr/>
            </p:nvSpPr>
            <p:spPr>
              <a:xfrm>
                <a:off x="3170177" y="2065368"/>
                <a:ext cx="394103" cy="268508"/>
              </a:xfrm>
              <a:custGeom>
                <a:avLst/>
                <a:gdLst/>
                <a:ahLst/>
                <a:cxnLst/>
                <a:rect l="l" t="t" r="r" b="b"/>
                <a:pathLst>
                  <a:path w="23709" h="17382" extrusionOk="0">
                    <a:moveTo>
                      <a:pt x="380" y="0"/>
                    </a:moveTo>
                    <a:cubicBezTo>
                      <a:pt x="265" y="237"/>
                      <a:pt x="138" y="467"/>
                      <a:pt x="0" y="690"/>
                    </a:cubicBezTo>
                    <a:lnTo>
                      <a:pt x="23709" y="17381"/>
                    </a:lnTo>
                    <a:cubicBezTo>
                      <a:pt x="23704" y="17061"/>
                      <a:pt x="23697" y="16737"/>
                      <a:pt x="23687" y="16410"/>
                    </a:cubicBezTo>
                    <a:lnTo>
                      <a:pt x="3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9"/>
              <p:cNvSpPr/>
              <p:nvPr/>
            </p:nvSpPr>
            <p:spPr>
              <a:xfrm>
                <a:off x="2342616" y="1966440"/>
                <a:ext cx="78525" cy="47470"/>
              </a:xfrm>
              <a:custGeom>
                <a:avLst/>
                <a:gdLst/>
                <a:ahLst/>
                <a:cxnLst/>
                <a:rect l="l" t="t" r="r" b="b"/>
                <a:pathLst>
                  <a:path w="4724" h="3073" extrusionOk="0">
                    <a:moveTo>
                      <a:pt x="2329" y="0"/>
                    </a:moveTo>
                    <a:cubicBezTo>
                      <a:pt x="1059" y="0"/>
                      <a:pt x="28" y="662"/>
                      <a:pt x="14" y="1498"/>
                    </a:cubicBezTo>
                    <a:cubicBezTo>
                      <a:pt x="1" y="2346"/>
                      <a:pt x="1040" y="3050"/>
                      <a:pt x="2336" y="3072"/>
                    </a:cubicBezTo>
                    <a:cubicBezTo>
                      <a:pt x="2356" y="3073"/>
                      <a:pt x="2377" y="3073"/>
                      <a:pt x="2397" y="3073"/>
                    </a:cubicBezTo>
                    <a:cubicBezTo>
                      <a:pt x="3665" y="3073"/>
                      <a:pt x="4694" y="2410"/>
                      <a:pt x="4709" y="1575"/>
                    </a:cubicBezTo>
                    <a:cubicBezTo>
                      <a:pt x="4723" y="727"/>
                      <a:pt x="3684" y="22"/>
                      <a:pt x="2387" y="1"/>
                    </a:cubicBezTo>
                    <a:cubicBezTo>
                      <a:pt x="2367" y="0"/>
                      <a:pt x="2348" y="0"/>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9"/>
              <p:cNvSpPr/>
              <p:nvPr/>
            </p:nvSpPr>
            <p:spPr>
              <a:xfrm>
                <a:off x="2241744" y="1885926"/>
                <a:ext cx="83528" cy="77608"/>
              </a:xfrm>
              <a:custGeom>
                <a:avLst/>
                <a:gdLst/>
                <a:ahLst/>
                <a:cxnLst/>
                <a:rect l="l" t="t" r="r" b="b"/>
                <a:pathLst>
                  <a:path w="5025" h="5024" extrusionOk="0">
                    <a:moveTo>
                      <a:pt x="2512" y="1"/>
                    </a:moveTo>
                    <a:cubicBezTo>
                      <a:pt x="1126" y="1"/>
                      <a:pt x="0" y="1126"/>
                      <a:pt x="0" y="2513"/>
                    </a:cubicBezTo>
                    <a:cubicBezTo>
                      <a:pt x="0" y="3900"/>
                      <a:pt x="1126" y="5024"/>
                      <a:pt x="2512" y="5024"/>
                    </a:cubicBezTo>
                    <a:cubicBezTo>
                      <a:pt x="3899" y="5024"/>
                      <a:pt x="5025" y="3900"/>
                      <a:pt x="5025" y="2513"/>
                    </a:cubicBezTo>
                    <a:cubicBezTo>
                      <a:pt x="5025" y="1126"/>
                      <a:pt x="3899" y="1"/>
                      <a:pt x="2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9"/>
              <p:cNvSpPr/>
              <p:nvPr/>
            </p:nvSpPr>
            <p:spPr>
              <a:xfrm>
                <a:off x="2255275" y="1889448"/>
                <a:ext cx="67487" cy="60353"/>
              </a:xfrm>
              <a:custGeom>
                <a:avLst/>
                <a:gdLst/>
                <a:ahLst/>
                <a:cxnLst/>
                <a:rect l="l" t="t" r="r" b="b"/>
                <a:pathLst>
                  <a:path w="4060" h="3907" extrusionOk="0">
                    <a:moveTo>
                      <a:pt x="1953" y="0"/>
                    </a:moveTo>
                    <a:cubicBezTo>
                      <a:pt x="875" y="0"/>
                      <a:pt x="0" y="875"/>
                      <a:pt x="0" y="1953"/>
                    </a:cubicBezTo>
                    <a:cubicBezTo>
                      <a:pt x="0" y="2744"/>
                      <a:pt x="476" y="3456"/>
                      <a:pt x="1205" y="3758"/>
                    </a:cubicBezTo>
                    <a:cubicBezTo>
                      <a:pt x="1447" y="3858"/>
                      <a:pt x="1701" y="3907"/>
                      <a:pt x="1953" y="3907"/>
                    </a:cubicBezTo>
                    <a:cubicBezTo>
                      <a:pt x="2461" y="3907"/>
                      <a:pt x="2960" y="3708"/>
                      <a:pt x="3334" y="3335"/>
                    </a:cubicBezTo>
                    <a:cubicBezTo>
                      <a:pt x="3892" y="2775"/>
                      <a:pt x="4059" y="1936"/>
                      <a:pt x="3758" y="1206"/>
                    </a:cubicBezTo>
                    <a:cubicBezTo>
                      <a:pt x="3455" y="476"/>
                      <a:pt x="2742" y="0"/>
                      <a:pt x="1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9"/>
              <p:cNvSpPr/>
              <p:nvPr/>
            </p:nvSpPr>
            <p:spPr>
              <a:xfrm>
                <a:off x="2260844" y="1904927"/>
                <a:ext cx="27826" cy="24870"/>
              </a:xfrm>
              <a:custGeom>
                <a:avLst/>
                <a:gdLst/>
                <a:ahLst/>
                <a:cxnLst/>
                <a:rect l="l" t="t" r="r" b="b"/>
                <a:pathLst>
                  <a:path w="1674" h="1610" extrusionOk="0">
                    <a:moveTo>
                      <a:pt x="805" y="0"/>
                    </a:moveTo>
                    <a:cubicBezTo>
                      <a:pt x="361" y="0"/>
                      <a:pt x="1" y="360"/>
                      <a:pt x="1" y="804"/>
                    </a:cubicBezTo>
                    <a:cubicBezTo>
                      <a:pt x="1" y="1130"/>
                      <a:pt x="197" y="1423"/>
                      <a:pt x="497" y="1548"/>
                    </a:cubicBezTo>
                    <a:cubicBezTo>
                      <a:pt x="597" y="1589"/>
                      <a:pt x="701" y="1609"/>
                      <a:pt x="805" y="1609"/>
                    </a:cubicBezTo>
                    <a:cubicBezTo>
                      <a:pt x="1014" y="1609"/>
                      <a:pt x="1220" y="1528"/>
                      <a:pt x="1374" y="1374"/>
                    </a:cubicBezTo>
                    <a:cubicBezTo>
                      <a:pt x="1604" y="1143"/>
                      <a:pt x="1673" y="797"/>
                      <a:pt x="1549" y="497"/>
                    </a:cubicBezTo>
                    <a:cubicBezTo>
                      <a:pt x="1424" y="196"/>
                      <a:pt x="1131" y="0"/>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59"/>
            <p:cNvSpPr/>
            <p:nvPr/>
          </p:nvSpPr>
          <p:spPr>
            <a:xfrm>
              <a:off x="5153253" y="109745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9"/>
            <p:cNvSpPr/>
            <p:nvPr/>
          </p:nvSpPr>
          <p:spPr>
            <a:xfrm>
              <a:off x="5019898" y="752470"/>
              <a:ext cx="190200" cy="178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9"/>
            <p:cNvSpPr/>
            <p:nvPr/>
          </p:nvSpPr>
          <p:spPr>
            <a:xfrm>
              <a:off x="4734377" y="273304"/>
              <a:ext cx="352200" cy="331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9" name="Google Shape;3609;p59"/>
          <p:cNvGrpSpPr/>
          <p:nvPr/>
        </p:nvGrpSpPr>
        <p:grpSpPr>
          <a:xfrm rot="-991409">
            <a:off x="6567496" y="2509328"/>
            <a:ext cx="828167" cy="2331856"/>
            <a:chOff x="1587225" y="262250"/>
            <a:chExt cx="794125" cy="2235800"/>
          </a:xfrm>
        </p:grpSpPr>
        <p:sp>
          <p:nvSpPr>
            <p:cNvPr id="3610" name="Google Shape;3610;p59"/>
            <p:cNvSpPr/>
            <p:nvPr/>
          </p:nvSpPr>
          <p:spPr>
            <a:xfrm>
              <a:off x="1924175" y="262250"/>
              <a:ext cx="158025" cy="342650"/>
            </a:xfrm>
            <a:custGeom>
              <a:avLst/>
              <a:gdLst/>
              <a:ahLst/>
              <a:cxnLst/>
              <a:rect l="l" t="t" r="r" b="b"/>
              <a:pathLst>
                <a:path w="6321" h="13706" extrusionOk="0">
                  <a:moveTo>
                    <a:pt x="0" y="0"/>
                  </a:moveTo>
                  <a:lnTo>
                    <a:pt x="1829" y="13642"/>
                  </a:lnTo>
                  <a:lnTo>
                    <a:pt x="3407" y="13705"/>
                  </a:lnTo>
                  <a:lnTo>
                    <a:pt x="6320" y="25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9"/>
            <p:cNvSpPr/>
            <p:nvPr/>
          </p:nvSpPr>
          <p:spPr>
            <a:xfrm>
              <a:off x="1682650" y="320050"/>
              <a:ext cx="295150" cy="322025"/>
            </a:xfrm>
            <a:custGeom>
              <a:avLst/>
              <a:gdLst/>
              <a:ahLst/>
              <a:cxnLst/>
              <a:rect l="l" t="t" r="r" b="b"/>
              <a:pathLst>
                <a:path w="11806" h="12881" extrusionOk="0">
                  <a:moveTo>
                    <a:pt x="4813" y="1"/>
                  </a:moveTo>
                  <a:lnTo>
                    <a:pt x="0" y="4105"/>
                  </a:lnTo>
                  <a:lnTo>
                    <a:pt x="10604" y="12881"/>
                  </a:lnTo>
                  <a:lnTo>
                    <a:pt x="11805" y="11856"/>
                  </a:lnTo>
                  <a:lnTo>
                    <a:pt x="4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9"/>
            <p:cNvSpPr/>
            <p:nvPr/>
          </p:nvSpPr>
          <p:spPr>
            <a:xfrm>
              <a:off x="2000450" y="335850"/>
              <a:ext cx="309700" cy="309475"/>
            </a:xfrm>
            <a:custGeom>
              <a:avLst/>
              <a:gdLst/>
              <a:ahLst/>
              <a:cxnLst/>
              <a:rect l="l" t="t" r="r" b="b"/>
              <a:pathLst>
                <a:path w="12388" h="12379" extrusionOk="0">
                  <a:moveTo>
                    <a:pt x="7917" y="1"/>
                  </a:moveTo>
                  <a:lnTo>
                    <a:pt x="0" y="11260"/>
                  </a:lnTo>
                  <a:lnTo>
                    <a:pt x="1117" y="12378"/>
                  </a:lnTo>
                  <a:lnTo>
                    <a:pt x="12388" y="4478"/>
                  </a:lnTo>
                  <a:lnTo>
                    <a:pt x="79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9"/>
            <p:cNvSpPr/>
            <p:nvPr/>
          </p:nvSpPr>
          <p:spPr>
            <a:xfrm>
              <a:off x="1587225" y="558775"/>
              <a:ext cx="794125" cy="1939275"/>
            </a:xfrm>
            <a:custGeom>
              <a:avLst/>
              <a:gdLst/>
              <a:ahLst/>
              <a:cxnLst/>
              <a:rect l="l" t="t" r="r" b="b"/>
              <a:pathLst>
                <a:path w="31765" h="77571" extrusionOk="0">
                  <a:moveTo>
                    <a:pt x="15434" y="1"/>
                  </a:moveTo>
                  <a:cubicBezTo>
                    <a:pt x="6144" y="1"/>
                    <a:pt x="1" y="7320"/>
                    <a:pt x="825" y="27424"/>
                  </a:cubicBezTo>
                  <a:cubicBezTo>
                    <a:pt x="2307" y="63597"/>
                    <a:pt x="5749" y="77274"/>
                    <a:pt x="13066" y="77566"/>
                  </a:cubicBezTo>
                  <a:cubicBezTo>
                    <a:pt x="13145" y="77569"/>
                    <a:pt x="13223" y="77570"/>
                    <a:pt x="13300" y="77570"/>
                  </a:cubicBezTo>
                  <a:cubicBezTo>
                    <a:pt x="20480" y="77570"/>
                    <a:pt x="24954" y="64117"/>
                    <a:pt x="29274" y="28562"/>
                  </a:cubicBezTo>
                  <a:cubicBezTo>
                    <a:pt x="31764" y="8065"/>
                    <a:pt x="25867" y="403"/>
                    <a:pt x="16168" y="15"/>
                  </a:cubicBezTo>
                  <a:cubicBezTo>
                    <a:pt x="15921" y="6"/>
                    <a:pt x="15676" y="1"/>
                    <a:pt x="15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9"/>
            <p:cNvSpPr/>
            <p:nvPr/>
          </p:nvSpPr>
          <p:spPr>
            <a:xfrm>
              <a:off x="1648875" y="1851800"/>
              <a:ext cx="580750" cy="51625"/>
            </a:xfrm>
            <a:custGeom>
              <a:avLst/>
              <a:gdLst/>
              <a:ahLst/>
              <a:cxnLst/>
              <a:rect l="l" t="t" r="r" b="b"/>
              <a:pathLst>
                <a:path w="23230" h="2065" extrusionOk="0">
                  <a:moveTo>
                    <a:pt x="1" y="1"/>
                  </a:moveTo>
                  <a:lnTo>
                    <a:pt x="1" y="1"/>
                  </a:lnTo>
                  <a:cubicBezTo>
                    <a:pt x="22" y="191"/>
                    <a:pt x="41" y="385"/>
                    <a:pt x="62" y="571"/>
                  </a:cubicBezTo>
                  <a:cubicBezTo>
                    <a:pt x="4750" y="1565"/>
                    <a:pt x="9522" y="2064"/>
                    <a:pt x="14298" y="2064"/>
                  </a:cubicBezTo>
                  <a:cubicBezTo>
                    <a:pt x="17244" y="2064"/>
                    <a:pt x="20192" y="1874"/>
                    <a:pt x="23123" y="1494"/>
                  </a:cubicBezTo>
                  <a:cubicBezTo>
                    <a:pt x="23158" y="1309"/>
                    <a:pt x="23195" y="1117"/>
                    <a:pt x="23230" y="930"/>
                  </a:cubicBezTo>
                  <a:lnTo>
                    <a:pt x="23230" y="930"/>
                  </a:lnTo>
                  <a:cubicBezTo>
                    <a:pt x="20271" y="1317"/>
                    <a:pt x="17294" y="1511"/>
                    <a:pt x="14320" y="1511"/>
                  </a:cubicBezTo>
                  <a:cubicBezTo>
                    <a:pt x="9515" y="1511"/>
                    <a:pt x="4716" y="100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9"/>
            <p:cNvSpPr/>
            <p:nvPr/>
          </p:nvSpPr>
          <p:spPr>
            <a:xfrm>
              <a:off x="1740400" y="2320500"/>
              <a:ext cx="360600" cy="32000"/>
            </a:xfrm>
            <a:custGeom>
              <a:avLst/>
              <a:gdLst/>
              <a:ahLst/>
              <a:cxnLst/>
              <a:rect l="l" t="t" r="r" b="b"/>
              <a:pathLst>
                <a:path w="14424" h="1280" extrusionOk="0">
                  <a:moveTo>
                    <a:pt x="0" y="0"/>
                  </a:moveTo>
                  <a:lnTo>
                    <a:pt x="0" y="0"/>
                  </a:lnTo>
                  <a:cubicBezTo>
                    <a:pt x="74" y="199"/>
                    <a:pt x="147" y="402"/>
                    <a:pt x="223" y="591"/>
                  </a:cubicBezTo>
                  <a:cubicBezTo>
                    <a:pt x="3436" y="1049"/>
                    <a:pt x="6676" y="1279"/>
                    <a:pt x="9919" y="1279"/>
                  </a:cubicBezTo>
                  <a:cubicBezTo>
                    <a:pt x="11331" y="1279"/>
                    <a:pt x="12744" y="1236"/>
                    <a:pt x="14155" y="1148"/>
                  </a:cubicBezTo>
                  <a:cubicBezTo>
                    <a:pt x="14246" y="967"/>
                    <a:pt x="14334" y="769"/>
                    <a:pt x="14424" y="577"/>
                  </a:cubicBezTo>
                  <a:lnTo>
                    <a:pt x="14424" y="577"/>
                  </a:lnTo>
                  <a:cubicBezTo>
                    <a:pt x="12929" y="675"/>
                    <a:pt x="11432" y="724"/>
                    <a:pt x="9936" y="724"/>
                  </a:cubicBezTo>
                  <a:cubicBezTo>
                    <a:pt x="6613" y="724"/>
                    <a:pt x="3292" y="4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9"/>
            <p:cNvSpPr/>
            <p:nvPr/>
          </p:nvSpPr>
          <p:spPr>
            <a:xfrm>
              <a:off x="1680650" y="2084325"/>
              <a:ext cx="498750" cy="43500"/>
            </a:xfrm>
            <a:custGeom>
              <a:avLst/>
              <a:gdLst/>
              <a:ahLst/>
              <a:cxnLst/>
              <a:rect l="l" t="t" r="r" b="b"/>
              <a:pathLst>
                <a:path w="19950" h="1740" extrusionOk="0">
                  <a:moveTo>
                    <a:pt x="1" y="1"/>
                  </a:moveTo>
                  <a:lnTo>
                    <a:pt x="1" y="1"/>
                  </a:lnTo>
                  <a:cubicBezTo>
                    <a:pt x="36" y="201"/>
                    <a:pt x="73" y="386"/>
                    <a:pt x="108" y="581"/>
                  </a:cubicBezTo>
                  <a:cubicBezTo>
                    <a:pt x="4255" y="1352"/>
                    <a:pt x="8459" y="1739"/>
                    <a:pt x="12668" y="1739"/>
                  </a:cubicBezTo>
                  <a:cubicBezTo>
                    <a:pt x="15046" y="1739"/>
                    <a:pt x="17425" y="1616"/>
                    <a:pt x="19797" y="1368"/>
                  </a:cubicBezTo>
                  <a:cubicBezTo>
                    <a:pt x="19848" y="1177"/>
                    <a:pt x="19899" y="995"/>
                    <a:pt x="19949" y="799"/>
                  </a:cubicBezTo>
                  <a:lnTo>
                    <a:pt x="19949" y="799"/>
                  </a:lnTo>
                  <a:cubicBezTo>
                    <a:pt x="17534" y="1056"/>
                    <a:pt x="15110" y="1184"/>
                    <a:pt x="12687" y="1184"/>
                  </a:cubicBezTo>
                  <a:cubicBezTo>
                    <a:pt x="8436" y="1184"/>
                    <a:pt x="4189" y="78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9"/>
            <p:cNvSpPr/>
            <p:nvPr/>
          </p:nvSpPr>
          <p:spPr>
            <a:xfrm>
              <a:off x="1606075" y="1161350"/>
              <a:ext cx="721400" cy="68025"/>
            </a:xfrm>
            <a:custGeom>
              <a:avLst/>
              <a:gdLst/>
              <a:ahLst/>
              <a:cxnLst/>
              <a:rect l="l" t="t" r="r" b="b"/>
              <a:pathLst>
                <a:path w="28856" h="2721" extrusionOk="0">
                  <a:moveTo>
                    <a:pt x="0" y="0"/>
                  </a:moveTo>
                  <a:cubicBezTo>
                    <a:pt x="0" y="184"/>
                    <a:pt x="4" y="373"/>
                    <a:pt x="5" y="561"/>
                  </a:cubicBezTo>
                  <a:cubicBezTo>
                    <a:pt x="5601" y="1999"/>
                    <a:pt x="11341" y="2720"/>
                    <a:pt x="17088" y="2720"/>
                  </a:cubicBezTo>
                  <a:cubicBezTo>
                    <a:pt x="21005" y="2720"/>
                    <a:pt x="24925" y="2385"/>
                    <a:pt x="28806" y="1713"/>
                  </a:cubicBezTo>
                  <a:cubicBezTo>
                    <a:pt x="28823" y="1526"/>
                    <a:pt x="28840" y="1339"/>
                    <a:pt x="28855" y="1154"/>
                  </a:cubicBezTo>
                  <a:lnTo>
                    <a:pt x="28855" y="1154"/>
                  </a:lnTo>
                  <a:cubicBezTo>
                    <a:pt x="24966" y="1830"/>
                    <a:pt x="21037" y="2167"/>
                    <a:pt x="17111" y="2167"/>
                  </a:cubicBezTo>
                  <a:cubicBezTo>
                    <a:pt x="11355" y="2167"/>
                    <a:pt x="5606" y="144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9"/>
            <p:cNvSpPr/>
            <p:nvPr/>
          </p:nvSpPr>
          <p:spPr>
            <a:xfrm>
              <a:off x="1614525" y="1390150"/>
              <a:ext cx="686250" cy="63650"/>
            </a:xfrm>
            <a:custGeom>
              <a:avLst/>
              <a:gdLst/>
              <a:ahLst/>
              <a:cxnLst/>
              <a:rect l="l" t="t" r="r" b="b"/>
              <a:pathLst>
                <a:path w="27450" h="2546" extrusionOk="0">
                  <a:moveTo>
                    <a:pt x="0" y="0"/>
                  </a:moveTo>
                  <a:lnTo>
                    <a:pt x="0" y="0"/>
                  </a:lnTo>
                  <a:cubicBezTo>
                    <a:pt x="10" y="188"/>
                    <a:pt x="18" y="382"/>
                    <a:pt x="28" y="567"/>
                  </a:cubicBezTo>
                  <a:cubicBezTo>
                    <a:pt x="5395" y="1885"/>
                    <a:pt x="10889" y="2546"/>
                    <a:pt x="16389" y="2546"/>
                  </a:cubicBezTo>
                  <a:cubicBezTo>
                    <a:pt x="20060" y="2546"/>
                    <a:pt x="23735" y="2251"/>
                    <a:pt x="27376" y="1661"/>
                  </a:cubicBezTo>
                  <a:cubicBezTo>
                    <a:pt x="27401" y="1478"/>
                    <a:pt x="27425" y="1284"/>
                    <a:pt x="27449" y="1099"/>
                  </a:cubicBezTo>
                  <a:lnTo>
                    <a:pt x="27449" y="1099"/>
                  </a:lnTo>
                  <a:cubicBezTo>
                    <a:pt x="23791" y="1695"/>
                    <a:pt x="20100" y="1992"/>
                    <a:pt x="16412" y="1992"/>
                  </a:cubicBezTo>
                  <a:cubicBezTo>
                    <a:pt x="10895" y="1992"/>
                    <a:pt x="5384" y="13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9"/>
            <p:cNvSpPr/>
            <p:nvPr/>
          </p:nvSpPr>
          <p:spPr>
            <a:xfrm>
              <a:off x="1628450" y="1620275"/>
              <a:ext cx="640075" cy="58200"/>
            </a:xfrm>
            <a:custGeom>
              <a:avLst/>
              <a:gdLst/>
              <a:ahLst/>
              <a:cxnLst/>
              <a:rect l="l" t="t" r="r" b="b"/>
              <a:pathLst>
                <a:path w="25603" h="2328" extrusionOk="0">
                  <a:moveTo>
                    <a:pt x="0" y="1"/>
                  </a:moveTo>
                  <a:lnTo>
                    <a:pt x="0" y="1"/>
                  </a:lnTo>
                  <a:cubicBezTo>
                    <a:pt x="14" y="192"/>
                    <a:pt x="28" y="382"/>
                    <a:pt x="42" y="571"/>
                  </a:cubicBezTo>
                  <a:cubicBezTo>
                    <a:pt x="5113" y="1741"/>
                    <a:pt x="10290" y="2328"/>
                    <a:pt x="15473" y="2328"/>
                  </a:cubicBezTo>
                  <a:cubicBezTo>
                    <a:pt x="18827" y="2328"/>
                    <a:pt x="22184" y="2082"/>
                    <a:pt x="25515" y="1590"/>
                  </a:cubicBezTo>
                  <a:cubicBezTo>
                    <a:pt x="25544" y="1403"/>
                    <a:pt x="25573" y="1214"/>
                    <a:pt x="25602" y="1025"/>
                  </a:cubicBezTo>
                  <a:lnTo>
                    <a:pt x="25602" y="1025"/>
                  </a:lnTo>
                  <a:cubicBezTo>
                    <a:pt x="22250" y="1524"/>
                    <a:pt x="18873" y="1773"/>
                    <a:pt x="15499" y="1773"/>
                  </a:cubicBezTo>
                  <a:cubicBezTo>
                    <a:pt x="10293" y="1773"/>
                    <a:pt x="5093" y="11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9"/>
            <p:cNvSpPr/>
            <p:nvPr/>
          </p:nvSpPr>
          <p:spPr>
            <a:xfrm>
              <a:off x="1872850" y="939900"/>
              <a:ext cx="219875" cy="180725"/>
            </a:xfrm>
            <a:custGeom>
              <a:avLst/>
              <a:gdLst/>
              <a:ahLst/>
              <a:cxnLst/>
              <a:rect l="l" t="t" r="r" b="b"/>
              <a:pathLst>
                <a:path w="8795" h="7229" extrusionOk="0">
                  <a:moveTo>
                    <a:pt x="0" y="0"/>
                  </a:moveTo>
                  <a:cubicBezTo>
                    <a:pt x="0" y="1"/>
                    <a:pt x="1319" y="7114"/>
                    <a:pt x="4116" y="7227"/>
                  </a:cubicBezTo>
                  <a:cubicBezTo>
                    <a:pt x="4138" y="7228"/>
                    <a:pt x="4161" y="7228"/>
                    <a:pt x="4183" y="7228"/>
                  </a:cubicBezTo>
                  <a:cubicBezTo>
                    <a:pt x="6944" y="7228"/>
                    <a:pt x="8795" y="353"/>
                    <a:pt x="8795" y="353"/>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9"/>
            <p:cNvSpPr/>
            <p:nvPr/>
          </p:nvSpPr>
          <p:spPr>
            <a:xfrm>
              <a:off x="1794375" y="920400"/>
              <a:ext cx="84100" cy="47050"/>
            </a:xfrm>
            <a:custGeom>
              <a:avLst/>
              <a:gdLst/>
              <a:ahLst/>
              <a:cxnLst/>
              <a:rect l="l" t="t" r="r" b="b"/>
              <a:pathLst>
                <a:path w="3364" h="1882" extrusionOk="0">
                  <a:moveTo>
                    <a:pt x="1602" y="1"/>
                  </a:moveTo>
                  <a:cubicBezTo>
                    <a:pt x="738" y="1"/>
                    <a:pt x="41" y="379"/>
                    <a:pt x="22" y="875"/>
                  </a:cubicBezTo>
                  <a:cubicBezTo>
                    <a:pt x="1" y="1392"/>
                    <a:pt x="728" y="1841"/>
                    <a:pt x="1645" y="1879"/>
                  </a:cubicBezTo>
                  <a:cubicBezTo>
                    <a:pt x="1684" y="1881"/>
                    <a:pt x="1724" y="1881"/>
                    <a:pt x="1763" y="1881"/>
                  </a:cubicBezTo>
                  <a:cubicBezTo>
                    <a:pt x="2626" y="1881"/>
                    <a:pt x="3323" y="1503"/>
                    <a:pt x="3343" y="1007"/>
                  </a:cubicBezTo>
                  <a:cubicBezTo>
                    <a:pt x="3363" y="490"/>
                    <a:pt x="2637" y="40"/>
                    <a:pt x="1720" y="3"/>
                  </a:cubicBezTo>
                  <a:cubicBezTo>
                    <a:pt x="1680" y="1"/>
                    <a:pt x="1641" y="1"/>
                    <a:pt x="1602"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9"/>
            <p:cNvSpPr/>
            <p:nvPr/>
          </p:nvSpPr>
          <p:spPr>
            <a:xfrm>
              <a:off x="2073175" y="931575"/>
              <a:ext cx="84100" cy="47025"/>
            </a:xfrm>
            <a:custGeom>
              <a:avLst/>
              <a:gdLst/>
              <a:ahLst/>
              <a:cxnLst/>
              <a:rect l="l" t="t" r="r" b="b"/>
              <a:pathLst>
                <a:path w="3364" h="1881" extrusionOk="0">
                  <a:moveTo>
                    <a:pt x="1598" y="0"/>
                  </a:moveTo>
                  <a:cubicBezTo>
                    <a:pt x="736" y="0"/>
                    <a:pt x="42" y="379"/>
                    <a:pt x="21" y="874"/>
                  </a:cubicBezTo>
                  <a:cubicBezTo>
                    <a:pt x="1" y="1392"/>
                    <a:pt x="727" y="1841"/>
                    <a:pt x="1644" y="1878"/>
                  </a:cubicBezTo>
                  <a:cubicBezTo>
                    <a:pt x="1685" y="1879"/>
                    <a:pt x="1726" y="1880"/>
                    <a:pt x="1766" y="1880"/>
                  </a:cubicBezTo>
                  <a:cubicBezTo>
                    <a:pt x="2627" y="1880"/>
                    <a:pt x="3323" y="1501"/>
                    <a:pt x="3342" y="1007"/>
                  </a:cubicBezTo>
                  <a:cubicBezTo>
                    <a:pt x="3363" y="488"/>
                    <a:pt x="2638" y="39"/>
                    <a:pt x="1719" y="3"/>
                  </a:cubicBezTo>
                  <a:cubicBezTo>
                    <a:pt x="1679" y="1"/>
                    <a:pt x="1638" y="0"/>
                    <a:pt x="1598"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9"/>
            <p:cNvSpPr/>
            <p:nvPr/>
          </p:nvSpPr>
          <p:spPr>
            <a:xfrm>
              <a:off x="1858350" y="756100"/>
              <a:ext cx="106475" cy="108825"/>
            </a:xfrm>
            <a:custGeom>
              <a:avLst/>
              <a:gdLst/>
              <a:ahLst/>
              <a:cxnLst/>
              <a:rect l="l" t="t" r="r" b="b"/>
              <a:pathLst>
                <a:path w="4259" h="4353" extrusionOk="0">
                  <a:moveTo>
                    <a:pt x="2129" y="0"/>
                  </a:moveTo>
                  <a:cubicBezTo>
                    <a:pt x="953" y="0"/>
                    <a:pt x="0" y="975"/>
                    <a:pt x="0" y="2177"/>
                  </a:cubicBezTo>
                  <a:cubicBezTo>
                    <a:pt x="0" y="3378"/>
                    <a:pt x="954" y="4352"/>
                    <a:pt x="2129" y="4352"/>
                  </a:cubicBezTo>
                  <a:cubicBezTo>
                    <a:pt x="3305" y="4352"/>
                    <a:pt x="4259" y="3378"/>
                    <a:pt x="4259" y="2177"/>
                  </a:cubicBezTo>
                  <a:cubicBezTo>
                    <a:pt x="4259" y="975"/>
                    <a:pt x="3304" y="0"/>
                    <a:pt x="2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9"/>
            <p:cNvSpPr/>
            <p:nvPr/>
          </p:nvSpPr>
          <p:spPr>
            <a:xfrm>
              <a:off x="2000750" y="760300"/>
              <a:ext cx="106500" cy="109050"/>
            </a:xfrm>
            <a:custGeom>
              <a:avLst/>
              <a:gdLst/>
              <a:ahLst/>
              <a:cxnLst/>
              <a:rect l="l" t="t" r="r" b="b"/>
              <a:pathLst>
                <a:path w="4260" h="4362" extrusionOk="0">
                  <a:moveTo>
                    <a:pt x="2130" y="1"/>
                  </a:moveTo>
                  <a:cubicBezTo>
                    <a:pt x="955" y="1"/>
                    <a:pt x="0" y="977"/>
                    <a:pt x="0" y="2181"/>
                  </a:cubicBezTo>
                  <a:cubicBezTo>
                    <a:pt x="0" y="3385"/>
                    <a:pt x="954" y="4361"/>
                    <a:pt x="2130" y="4361"/>
                  </a:cubicBezTo>
                  <a:cubicBezTo>
                    <a:pt x="3306" y="4361"/>
                    <a:pt x="4259" y="3385"/>
                    <a:pt x="4259" y="2181"/>
                  </a:cubicBezTo>
                  <a:cubicBezTo>
                    <a:pt x="4259" y="976"/>
                    <a:pt x="3306" y="1"/>
                    <a:pt x="2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9"/>
            <p:cNvSpPr/>
            <p:nvPr/>
          </p:nvSpPr>
          <p:spPr>
            <a:xfrm>
              <a:off x="1863275" y="771200"/>
              <a:ext cx="83025" cy="83025"/>
            </a:xfrm>
            <a:custGeom>
              <a:avLst/>
              <a:gdLst/>
              <a:ahLst/>
              <a:cxnLst/>
              <a:rect l="l" t="t" r="r" b="b"/>
              <a:pathLst>
                <a:path w="3321" h="3321" extrusionOk="0">
                  <a:moveTo>
                    <a:pt x="1660" y="1"/>
                  </a:moveTo>
                  <a:cubicBezTo>
                    <a:pt x="743" y="1"/>
                    <a:pt x="0" y="744"/>
                    <a:pt x="0" y="1661"/>
                  </a:cubicBezTo>
                  <a:cubicBezTo>
                    <a:pt x="0" y="2577"/>
                    <a:pt x="743" y="3321"/>
                    <a:pt x="1660" y="3321"/>
                  </a:cubicBezTo>
                  <a:cubicBezTo>
                    <a:pt x="2577" y="3321"/>
                    <a:pt x="3320" y="2577"/>
                    <a:pt x="3320" y="1661"/>
                  </a:cubicBezTo>
                  <a:cubicBezTo>
                    <a:pt x="3320" y="744"/>
                    <a:pt x="2577"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9"/>
            <p:cNvSpPr/>
            <p:nvPr/>
          </p:nvSpPr>
          <p:spPr>
            <a:xfrm>
              <a:off x="1898950" y="785425"/>
              <a:ext cx="37275" cy="37275"/>
            </a:xfrm>
            <a:custGeom>
              <a:avLst/>
              <a:gdLst/>
              <a:ahLst/>
              <a:cxnLst/>
              <a:rect l="l" t="t" r="r" b="b"/>
              <a:pathLst>
                <a:path w="1491" h="1491" extrusionOk="0">
                  <a:moveTo>
                    <a:pt x="745" y="1"/>
                  </a:moveTo>
                  <a:cubicBezTo>
                    <a:pt x="333" y="1"/>
                    <a:pt x="0" y="335"/>
                    <a:pt x="0" y="746"/>
                  </a:cubicBezTo>
                  <a:cubicBezTo>
                    <a:pt x="0" y="1158"/>
                    <a:pt x="333"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9"/>
            <p:cNvSpPr/>
            <p:nvPr/>
          </p:nvSpPr>
          <p:spPr>
            <a:xfrm>
              <a:off x="2003800" y="771200"/>
              <a:ext cx="86300" cy="83050"/>
            </a:xfrm>
            <a:custGeom>
              <a:avLst/>
              <a:gdLst/>
              <a:ahLst/>
              <a:cxnLst/>
              <a:rect l="l" t="t" r="r" b="b"/>
              <a:pathLst>
                <a:path w="3452" h="3322" extrusionOk="0">
                  <a:moveTo>
                    <a:pt x="1791" y="1"/>
                  </a:moveTo>
                  <a:cubicBezTo>
                    <a:pt x="1120" y="1"/>
                    <a:pt x="514" y="405"/>
                    <a:pt x="258" y="1025"/>
                  </a:cubicBezTo>
                  <a:cubicBezTo>
                    <a:pt x="1" y="1646"/>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9"/>
            <p:cNvSpPr/>
            <p:nvPr/>
          </p:nvSpPr>
          <p:spPr>
            <a:xfrm>
              <a:off x="2042750" y="785425"/>
              <a:ext cx="37275" cy="37275"/>
            </a:xfrm>
            <a:custGeom>
              <a:avLst/>
              <a:gdLst/>
              <a:ahLst/>
              <a:cxnLst/>
              <a:rect l="l" t="t" r="r" b="b"/>
              <a:pathLst>
                <a:path w="1491" h="1491" extrusionOk="0">
                  <a:moveTo>
                    <a:pt x="745" y="1"/>
                  </a:moveTo>
                  <a:cubicBezTo>
                    <a:pt x="334" y="1"/>
                    <a:pt x="0" y="335"/>
                    <a:pt x="0" y="746"/>
                  </a:cubicBezTo>
                  <a:cubicBezTo>
                    <a:pt x="0" y="1158"/>
                    <a:pt x="334"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9"/>
            <p:cNvSpPr/>
            <p:nvPr/>
          </p:nvSpPr>
          <p:spPr>
            <a:xfrm>
              <a:off x="1891475" y="700175"/>
              <a:ext cx="64125" cy="21975"/>
            </a:xfrm>
            <a:custGeom>
              <a:avLst/>
              <a:gdLst/>
              <a:ahLst/>
              <a:cxnLst/>
              <a:rect l="l" t="t" r="r" b="b"/>
              <a:pathLst>
                <a:path w="2565" h="879" extrusionOk="0">
                  <a:moveTo>
                    <a:pt x="1141" y="1"/>
                  </a:moveTo>
                  <a:cubicBezTo>
                    <a:pt x="410" y="1"/>
                    <a:pt x="0" y="596"/>
                    <a:pt x="0" y="596"/>
                  </a:cubicBezTo>
                  <a:cubicBezTo>
                    <a:pt x="244" y="798"/>
                    <a:pt x="623" y="879"/>
                    <a:pt x="993" y="879"/>
                  </a:cubicBezTo>
                  <a:cubicBezTo>
                    <a:pt x="1800" y="879"/>
                    <a:pt x="2565" y="495"/>
                    <a:pt x="1789" y="149"/>
                  </a:cubicBezTo>
                  <a:cubicBezTo>
                    <a:pt x="1551"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9"/>
            <p:cNvSpPr/>
            <p:nvPr/>
          </p:nvSpPr>
          <p:spPr>
            <a:xfrm>
              <a:off x="2013775" y="700175"/>
              <a:ext cx="64150" cy="21975"/>
            </a:xfrm>
            <a:custGeom>
              <a:avLst/>
              <a:gdLst/>
              <a:ahLst/>
              <a:cxnLst/>
              <a:rect l="l" t="t" r="r" b="b"/>
              <a:pathLst>
                <a:path w="2566" h="879" extrusionOk="0">
                  <a:moveTo>
                    <a:pt x="1141" y="1"/>
                  </a:moveTo>
                  <a:cubicBezTo>
                    <a:pt x="411" y="1"/>
                    <a:pt x="0" y="596"/>
                    <a:pt x="0" y="596"/>
                  </a:cubicBezTo>
                  <a:cubicBezTo>
                    <a:pt x="244" y="798"/>
                    <a:pt x="623" y="879"/>
                    <a:pt x="993" y="879"/>
                  </a:cubicBezTo>
                  <a:cubicBezTo>
                    <a:pt x="1801" y="879"/>
                    <a:pt x="2566" y="495"/>
                    <a:pt x="1789" y="149"/>
                  </a:cubicBezTo>
                  <a:cubicBezTo>
                    <a:pt x="1552"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1" name="Google Shape;3631;p59"/>
          <p:cNvGrpSpPr/>
          <p:nvPr/>
        </p:nvGrpSpPr>
        <p:grpSpPr>
          <a:xfrm>
            <a:off x="137837" y="146658"/>
            <a:ext cx="1275017" cy="1264431"/>
            <a:chOff x="490175" y="314438"/>
            <a:chExt cx="1275017" cy="1264431"/>
          </a:xfrm>
        </p:grpSpPr>
        <p:sp>
          <p:nvSpPr>
            <p:cNvPr id="3632" name="Google Shape;3632;p59"/>
            <p:cNvSpPr/>
            <p:nvPr/>
          </p:nvSpPr>
          <p:spPr>
            <a:xfrm>
              <a:off x="490175" y="314438"/>
              <a:ext cx="1275017" cy="1264431"/>
            </a:xfrm>
            <a:custGeom>
              <a:avLst/>
              <a:gdLst/>
              <a:ahLst/>
              <a:cxnLst/>
              <a:rect l="l" t="t" r="r" b="b"/>
              <a:pathLst>
                <a:path w="58420" h="57935" extrusionOk="0">
                  <a:moveTo>
                    <a:pt x="25502" y="0"/>
                  </a:moveTo>
                  <a:cubicBezTo>
                    <a:pt x="25153" y="0"/>
                    <a:pt x="24805" y="228"/>
                    <a:pt x="24737" y="647"/>
                  </a:cubicBezTo>
                  <a:lnTo>
                    <a:pt x="23842" y="6225"/>
                  </a:lnTo>
                  <a:cubicBezTo>
                    <a:pt x="23777" y="6632"/>
                    <a:pt x="23431" y="6872"/>
                    <a:pt x="23078" y="6872"/>
                  </a:cubicBezTo>
                  <a:cubicBezTo>
                    <a:pt x="22863" y="6872"/>
                    <a:pt x="22646" y="6783"/>
                    <a:pt x="22487" y="6588"/>
                  </a:cubicBezTo>
                  <a:lnTo>
                    <a:pt x="18922" y="2205"/>
                  </a:lnTo>
                  <a:cubicBezTo>
                    <a:pt x="18761" y="2006"/>
                    <a:pt x="18546" y="1919"/>
                    <a:pt x="18335" y="1919"/>
                  </a:cubicBezTo>
                  <a:cubicBezTo>
                    <a:pt x="17915" y="1919"/>
                    <a:pt x="17508" y="2264"/>
                    <a:pt x="17561" y="2769"/>
                  </a:cubicBezTo>
                  <a:lnTo>
                    <a:pt x="18139" y="8388"/>
                  </a:lnTo>
                  <a:cubicBezTo>
                    <a:pt x="18189" y="8875"/>
                    <a:pt x="17796" y="9237"/>
                    <a:pt x="17371" y="9237"/>
                  </a:cubicBezTo>
                  <a:cubicBezTo>
                    <a:pt x="17220" y="9237"/>
                    <a:pt x="17065" y="9192"/>
                    <a:pt x="16924" y="9089"/>
                  </a:cubicBezTo>
                  <a:lnTo>
                    <a:pt x="12347" y="5779"/>
                  </a:lnTo>
                  <a:cubicBezTo>
                    <a:pt x="12203" y="5675"/>
                    <a:pt x="12048" y="5629"/>
                    <a:pt x="11899" y="5629"/>
                  </a:cubicBezTo>
                  <a:cubicBezTo>
                    <a:pt x="11405" y="5629"/>
                    <a:pt x="10968" y="6129"/>
                    <a:pt x="11178" y="6676"/>
                  </a:cubicBezTo>
                  <a:lnTo>
                    <a:pt x="13190" y="11954"/>
                  </a:lnTo>
                  <a:cubicBezTo>
                    <a:pt x="13391" y="12481"/>
                    <a:pt x="12983" y="12999"/>
                    <a:pt x="12475" y="12999"/>
                  </a:cubicBezTo>
                  <a:cubicBezTo>
                    <a:pt x="12385" y="12999"/>
                    <a:pt x="12291" y="12983"/>
                    <a:pt x="12198" y="12947"/>
                  </a:cubicBezTo>
                  <a:lnTo>
                    <a:pt x="6919" y="10935"/>
                  </a:lnTo>
                  <a:cubicBezTo>
                    <a:pt x="6822" y="10898"/>
                    <a:pt x="6727" y="10881"/>
                    <a:pt x="6636" y="10881"/>
                  </a:cubicBezTo>
                  <a:cubicBezTo>
                    <a:pt x="6055" y="10881"/>
                    <a:pt x="5635" y="11569"/>
                    <a:pt x="6023" y="12104"/>
                  </a:cubicBezTo>
                  <a:lnTo>
                    <a:pt x="9333" y="16681"/>
                  </a:lnTo>
                  <a:cubicBezTo>
                    <a:pt x="9705" y="17196"/>
                    <a:pt x="9327" y="17900"/>
                    <a:pt x="8714" y="17900"/>
                  </a:cubicBezTo>
                  <a:cubicBezTo>
                    <a:pt x="8687" y="17900"/>
                    <a:pt x="8659" y="17899"/>
                    <a:pt x="8630" y="17896"/>
                  </a:cubicBezTo>
                  <a:lnTo>
                    <a:pt x="3013" y="17318"/>
                  </a:lnTo>
                  <a:cubicBezTo>
                    <a:pt x="2983" y="17315"/>
                    <a:pt x="2954" y="17314"/>
                    <a:pt x="2925" y="17314"/>
                  </a:cubicBezTo>
                  <a:cubicBezTo>
                    <a:pt x="2223" y="17314"/>
                    <a:pt x="1879" y="18217"/>
                    <a:pt x="2448" y="18680"/>
                  </a:cubicBezTo>
                  <a:lnTo>
                    <a:pt x="6831" y="22244"/>
                  </a:lnTo>
                  <a:cubicBezTo>
                    <a:pt x="7345" y="22663"/>
                    <a:pt x="7123" y="23493"/>
                    <a:pt x="6467" y="23600"/>
                  </a:cubicBezTo>
                  <a:lnTo>
                    <a:pt x="890" y="24496"/>
                  </a:lnTo>
                  <a:cubicBezTo>
                    <a:pt x="136" y="24617"/>
                    <a:pt x="0" y="25644"/>
                    <a:pt x="697" y="25957"/>
                  </a:cubicBezTo>
                  <a:lnTo>
                    <a:pt x="5852" y="28265"/>
                  </a:lnTo>
                  <a:cubicBezTo>
                    <a:pt x="6458" y="28537"/>
                    <a:pt x="6458" y="29398"/>
                    <a:pt x="5852" y="29669"/>
                  </a:cubicBezTo>
                  <a:lnTo>
                    <a:pt x="697" y="31978"/>
                  </a:lnTo>
                  <a:cubicBezTo>
                    <a:pt x="0" y="32290"/>
                    <a:pt x="135" y="33317"/>
                    <a:pt x="890" y="33439"/>
                  </a:cubicBezTo>
                  <a:lnTo>
                    <a:pt x="6466" y="34335"/>
                  </a:lnTo>
                  <a:cubicBezTo>
                    <a:pt x="7123" y="34440"/>
                    <a:pt x="7344" y="35271"/>
                    <a:pt x="6829" y="35690"/>
                  </a:cubicBezTo>
                  <a:lnTo>
                    <a:pt x="2447" y="39255"/>
                  </a:lnTo>
                  <a:cubicBezTo>
                    <a:pt x="1878" y="39718"/>
                    <a:pt x="2223" y="40621"/>
                    <a:pt x="2925" y="40621"/>
                  </a:cubicBezTo>
                  <a:cubicBezTo>
                    <a:pt x="2954" y="40621"/>
                    <a:pt x="2982" y="40619"/>
                    <a:pt x="3012" y="40616"/>
                  </a:cubicBezTo>
                  <a:lnTo>
                    <a:pt x="8630" y="40037"/>
                  </a:lnTo>
                  <a:cubicBezTo>
                    <a:pt x="8659" y="40034"/>
                    <a:pt x="8687" y="40033"/>
                    <a:pt x="8714" y="40033"/>
                  </a:cubicBezTo>
                  <a:cubicBezTo>
                    <a:pt x="9326" y="40033"/>
                    <a:pt x="9705" y="40739"/>
                    <a:pt x="9332" y="41253"/>
                  </a:cubicBezTo>
                  <a:lnTo>
                    <a:pt x="6023" y="45831"/>
                  </a:lnTo>
                  <a:cubicBezTo>
                    <a:pt x="5635" y="46366"/>
                    <a:pt x="6055" y="47053"/>
                    <a:pt x="6636" y="47053"/>
                  </a:cubicBezTo>
                  <a:cubicBezTo>
                    <a:pt x="6727" y="47053"/>
                    <a:pt x="6822" y="47036"/>
                    <a:pt x="6919" y="46999"/>
                  </a:cubicBezTo>
                  <a:lnTo>
                    <a:pt x="12196" y="44986"/>
                  </a:lnTo>
                  <a:cubicBezTo>
                    <a:pt x="12290" y="44951"/>
                    <a:pt x="12384" y="44934"/>
                    <a:pt x="12474" y="44934"/>
                  </a:cubicBezTo>
                  <a:cubicBezTo>
                    <a:pt x="12982" y="44934"/>
                    <a:pt x="13390" y="45452"/>
                    <a:pt x="13190" y="45980"/>
                  </a:cubicBezTo>
                  <a:lnTo>
                    <a:pt x="11176" y="51257"/>
                  </a:lnTo>
                  <a:cubicBezTo>
                    <a:pt x="10968" y="51805"/>
                    <a:pt x="11404" y="52304"/>
                    <a:pt x="11898" y="52304"/>
                  </a:cubicBezTo>
                  <a:cubicBezTo>
                    <a:pt x="12047" y="52304"/>
                    <a:pt x="12202" y="52258"/>
                    <a:pt x="12345" y="52154"/>
                  </a:cubicBezTo>
                  <a:lnTo>
                    <a:pt x="16923" y="48844"/>
                  </a:lnTo>
                  <a:cubicBezTo>
                    <a:pt x="17064" y="48742"/>
                    <a:pt x="17219" y="48697"/>
                    <a:pt x="17371" y="48697"/>
                  </a:cubicBezTo>
                  <a:cubicBezTo>
                    <a:pt x="17796" y="48697"/>
                    <a:pt x="18189" y="49058"/>
                    <a:pt x="18139" y="49545"/>
                  </a:cubicBezTo>
                  <a:lnTo>
                    <a:pt x="17561" y="55164"/>
                  </a:lnTo>
                  <a:cubicBezTo>
                    <a:pt x="17509" y="55670"/>
                    <a:pt x="17915" y="56015"/>
                    <a:pt x="18334" y="56015"/>
                  </a:cubicBezTo>
                  <a:cubicBezTo>
                    <a:pt x="18546" y="56015"/>
                    <a:pt x="18761" y="55927"/>
                    <a:pt x="18922" y="55729"/>
                  </a:cubicBezTo>
                  <a:lnTo>
                    <a:pt x="22487" y="51347"/>
                  </a:lnTo>
                  <a:cubicBezTo>
                    <a:pt x="22646" y="51152"/>
                    <a:pt x="22863" y="51063"/>
                    <a:pt x="23078" y="51063"/>
                  </a:cubicBezTo>
                  <a:cubicBezTo>
                    <a:pt x="23431" y="51063"/>
                    <a:pt x="23777" y="51303"/>
                    <a:pt x="23842" y="51710"/>
                  </a:cubicBezTo>
                  <a:lnTo>
                    <a:pt x="24739" y="57288"/>
                  </a:lnTo>
                  <a:cubicBezTo>
                    <a:pt x="24806" y="57706"/>
                    <a:pt x="25153" y="57934"/>
                    <a:pt x="25502" y="57934"/>
                  </a:cubicBezTo>
                  <a:cubicBezTo>
                    <a:pt x="25781" y="57934"/>
                    <a:pt x="26061" y="57788"/>
                    <a:pt x="26199" y="57479"/>
                  </a:cubicBezTo>
                  <a:lnTo>
                    <a:pt x="28508" y="52324"/>
                  </a:lnTo>
                  <a:cubicBezTo>
                    <a:pt x="28644" y="52021"/>
                    <a:pt x="28927" y="51870"/>
                    <a:pt x="29210" y="51870"/>
                  </a:cubicBezTo>
                  <a:cubicBezTo>
                    <a:pt x="29493" y="51870"/>
                    <a:pt x="29776" y="52021"/>
                    <a:pt x="29912" y="52324"/>
                  </a:cubicBezTo>
                  <a:lnTo>
                    <a:pt x="32220" y="57479"/>
                  </a:lnTo>
                  <a:cubicBezTo>
                    <a:pt x="32359" y="57789"/>
                    <a:pt x="32639" y="57934"/>
                    <a:pt x="32918" y="57934"/>
                  </a:cubicBezTo>
                  <a:cubicBezTo>
                    <a:pt x="33266" y="57934"/>
                    <a:pt x="33614" y="57706"/>
                    <a:pt x="33681" y="57288"/>
                  </a:cubicBezTo>
                  <a:lnTo>
                    <a:pt x="34577" y="51710"/>
                  </a:lnTo>
                  <a:cubicBezTo>
                    <a:pt x="34643" y="51303"/>
                    <a:pt x="34989" y="51063"/>
                    <a:pt x="35341" y="51063"/>
                  </a:cubicBezTo>
                  <a:cubicBezTo>
                    <a:pt x="35556" y="51063"/>
                    <a:pt x="35774" y="51152"/>
                    <a:pt x="35933" y="51347"/>
                  </a:cubicBezTo>
                  <a:lnTo>
                    <a:pt x="39497" y="55729"/>
                  </a:lnTo>
                  <a:cubicBezTo>
                    <a:pt x="39659" y="55927"/>
                    <a:pt x="39874" y="56015"/>
                    <a:pt x="40085" y="56015"/>
                  </a:cubicBezTo>
                  <a:cubicBezTo>
                    <a:pt x="40505" y="56015"/>
                    <a:pt x="40910" y="55670"/>
                    <a:pt x="40859" y="55164"/>
                  </a:cubicBezTo>
                  <a:lnTo>
                    <a:pt x="40280" y="49547"/>
                  </a:lnTo>
                  <a:cubicBezTo>
                    <a:pt x="40230" y="49059"/>
                    <a:pt x="40623" y="48697"/>
                    <a:pt x="41049" y="48697"/>
                  </a:cubicBezTo>
                  <a:cubicBezTo>
                    <a:pt x="41200" y="48697"/>
                    <a:pt x="41355" y="48742"/>
                    <a:pt x="41496" y="48844"/>
                  </a:cubicBezTo>
                  <a:lnTo>
                    <a:pt x="46073" y="52154"/>
                  </a:lnTo>
                  <a:cubicBezTo>
                    <a:pt x="46217" y="52258"/>
                    <a:pt x="46372" y="52304"/>
                    <a:pt x="46521" y="52304"/>
                  </a:cubicBezTo>
                  <a:cubicBezTo>
                    <a:pt x="47015" y="52304"/>
                    <a:pt x="47451" y="51805"/>
                    <a:pt x="47242" y="51257"/>
                  </a:cubicBezTo>
                  <a:lnTo>
                    <a:pt x="45230" y="45980"/>
                  </a:lnTo>
                  <a:cubicBezTo>
                    <a:pt x="45029" y="45452"/>
                    <a:pt x="45437" y="44934"/>
                    <a:pt x="45945" y="44934"/>
                  </a:cubicBezTo>
                  <a:cubicBezTo>
                    <a:pt x="46035" y="44934"/>
                    <a:pt x="46128" y="44951"/>
                    <a:pt x="46222" y="44986"/>
                  </a:cubicBezTo>
                  <a:lnTo>
                    <a:pt x="51501" y="46999"/>
                  </a:lnTo>
                  <a:cubicBezTo>
                    <a:pt x="51597" y="47036"/>
                    <a:pt x="51692" y="47053"/>
                    <a:pt x="51783" y="47053"/>
                  </a:cubicBezTo>
                  <a:cubicBezTo>
                    <a:pt x="52365" y="47053"/>
                    <a:pt x="52785" y="46366"/>
                    <a:pt x="52397" y="45831"/>
                  </a:cubicBezTo>
                  <a:lnTo>
                    <a:pt x="49087" y="41253"/>
                  </a:lnTo>
                  <a:cubicBezTo>
                    <a:pt x="48715" y="40739"/>
                    <a:pt x="49093" y="40033"/>
                    <a:pt x="49706" y="40033"/>
                  </a:cubicBezTo>
                  <a:cubicBezTo>
                    <a:pt x="49733" y="40033"/>
                    <a:pt x="49761" y="40034"/>
                    <a:pt x="49789" y="40037"/>
                  </a:cubicBezTo>
                  <a:lnTo>
                    <a:pt x="55408" y="40616"/>
                  </a:lnTo>
                  <a:cubicBezTo>
                    <a:pt x="55437" y="40619"/>
                    <a:pt x="55466" y="40621"/>
                    <a:pt x="55494" y="40621"/>
                  </a:cubicBezTo>
                  <a:cubicBezTo>
                    <a:pt x="56197" y="40621"/>
                    <a:pt x="56541" y="39718"/>
                    <a:pt x="55971" y="39255"/>
                  </a:cubicBezTo>
                  <a:lnTo>
                    <a:pt x="51590" y="35690"/>
                  </a:lnTo>
                  <a:cubicBezTo>
                    <a:pt x="51076" y="35271"/>
                    <a:pt x="51297" y="34440"/>
                    <a:pt x="51954" y="34335"/>
                  </a:cubicBezTo>
                  <a:lnTo>
                    <a:pt x="57530" y="33439"/>
                  </a:lnTo>
                  <a:cubicBezTo>
                    <a:pt x="58285" y="33317"/>
                    <a:pt x="58419" y="32289"/>
                    <a:pt x="57723" y="31978"/>
                  </a:cubicBezTo>
                  <a:lnTo>
                    <a:pt x="52568" y="29669"/>
                  </a:lnTo>
                  <a:cubicBezTo>
                    <a:pt x="51962" y="29397"/>
                    <a:pt x="51962" y="28537"/>
                    <a:pt x="52568" y="28265"/>
                  </a:cubicBezTo>
                  <a:lnTo>
                    <a:pt x="57723" y="25957"/>
                  </a:lnTo>
                  <a:cubicBezTo>
                    <a:pt x="58419" y="25644"/>
                    <a:pt x="58285" y="24616"/>
                    <a:pt x="57530" y="24495"/>
                  </a:cubicBezTo>
                  <a:lnTo>
                    <a:pt x="51954" y="23600"/>
                  </a:lnTo>
                  <a:cubicBezTo>
                    <a:pt x="51297" y="23494"/>
                    <a:pt x="51076" y="22663"/>
                    <a:pt x="51590" y="22243"/>
                  </a:cubicBezTo>
                  <a:lnTo>
                    <a:pt x="55971" y="18680"/>
                  </a:lnTo>
                  <a:cubicBezTo>
                    <a:pt x="56540" y="18217"/>
                    <a:pt x="56197" y="17314"/>
                    <a:pt x="55495" y="17314"/>
                  </a:cubicBezTo>
                  <a:cubicBezTo>
                    <a:pt x="55467" y="17314"/>
                    <a:pt x="55438" y="17315"/>
                    <a:pt x="55408" y="17318"/>
                  </a:cubicBezTo>
                  <a:lnTo>
                    <a:pt x="49789" y="17896"/>
                  </a:lnTo>
                  <a:cubicBezTo>
                    <a:pt x="49761" y="17899"/>
                    <a:pt x="49733" y="17900"/>
                    <a:pt x="49705" y="17900"/>
                  </a:cubicBezTo>
                  <a:cubicBezTo>
                    <a:pt x="49093" y="17900"/>
                    <a:pt x="48715" y="17196"/>
                    <a:pt x="49087" y="16680"/>
                  </a:cubicBezTo>
                  <a:lnTo>
                    <a:pt x="52397" y="12104"/>
                  </a:lnTo>
                  <a:cubicBezTo>
                    <a:pt x="52784" y="11569"/>
                    <a:pt x="52365" y="10881"/>
                    <a:pt x="51784" y="10881"/>
                  </a:cubicBezTo>
                  <a:cubicBezTo>
                    <a:pt x="51693" y="10881"/>
                    <a:pt x="51597" y="10898"/>
                    <a:pt x="51501" y="10935"/>
                  </a:cubicBezTo>
                  <a:lnTo>
                    <a:pt x="46222" y="12947"/>
                  </a:lnTo>
                  <a:cubicBezTo>
                    <a:pt x="46128" y="12983"/>
                    <a:pt x="46034" y="12999"/>
                    <a:pt x="45944" y="12999"/>
                  </a:cubicBezTo>
                  <a:cubicBezTo>
                    <a:pt x="45437" y="12999"/>
                    <a:pt x="45029" y="12481"/>
                    <a:pt x="45230" y="11955"/>
                  </a:cubicBezTo>
                  <a:lnTo>
                    <a:pt x="47242" y="6678"/>
                  </a:lnTo>
                  <a:cubicBezTo>
                    <a:pt x="47451" y="6129"/>
                    <a:pt x="47015" y="5630"/>
                    <a:pt x="46522" y="5630"/>
                  </a:cubicBezTo>
                  <a:cubicBezTo>
                    <a:pt x="46372" y="5630"/>
                    <a:pt x="46217" y="5676"/>
                    <a:pt x="46073" y="5780"/>
                  </a:cubicBezTo>
                  <a:lnTo>
                    <a:pt x="41497" y="9090"/>
                  </a:lnTo>
                  <a:cubicBezTo>
                    <a:pt x="41356" y="9192"/>
                    <a:pt x="41201" y="9238"/>
                    <a:pt x="41049" y="9238"/>
                  </a:cubicBezTo>
                  <a:cubicBezTo>
                    <a:pt x="40624" y="9238"/>
                    <a:pt x="40231" y="8876"/>
                    <a:pt x="40281" y="8388"/>
                  </a:cubicBezTo>
                  <a:lnTo>
                    <a:pt x="40859" y="2769"/>
                  </a:lnTo>
                  <a:cubicBezTo>
                    <a:pt x="40911" y="2264"/>
                    <a:pt x="40505" y="1920"/>
                    <a:pt x="40086" y="1920"/>
                  </a:cubicBezTo>
                  <a:cubicBezTo>
                    <a:pt x="39874" y="1920"/>
                    <a:pt x="39659" y="2007"/>
                    <a:pt x="39497" y="2206"/>
                  </a:cubicBezTo>
                  <a:lnTo>
                    <a:pt x="35933" y="6588"/>
                  </a:lnTo>
                  <a:cubicBezTo>
                    <a:pt x="35774" y="6783"/>
                    <a:pt x="35556" y="6872"/>
                    <a:pt x="35341" y="6872"/>
                  </a:cubicBezTo>
                  <a:cubicBezTo>
                    <a:pt x="34989" y="6872"/>
                    <a:pt x="34643" y="6632"/>
                    <a:pt x="34577" y="6225"/>
                  </a:cubicBezTo>
                  <a:lnTo>
                    <a:pt x="33681" y="647"/>
                  </a:lnTo>
                  <a:cubicBezTo>
                    <a:pt x="33614" y="228"/>
                    <a:pt x="33266" y="0"/>
                    <a:pt x="32917" y="0"/>
                  </a:cubicBezTo>
                  <a:cubicBezTo>
                    <a:pt x="32639" y="0"/>
                    <a:pt x="32359" y="145"/>
                    <a:pt x="32220" y="454"/>
                  </a:cubicBezTo>
                  <a:lnTo>
                    <a:pt x="29912" y="5609"/>
                  </a:lnTo>
                  <a:cubicBezTo>
                    <a:pt x="29776" y="5913"/>
                    <a:pt x="29493" y="6064"/>
                    <a:pt x="29210" y="6064"/>
                  </a:cubicBezTo>
                  <a:cubicBezTo>
                    <a:pt x="28927" y="6064"/>
                    <a:pt x="28644" y="5913"/>
                    <a:pt x="28508" y="5609"/>
                  </a:cubicBezTo>
                  <a:lnTo>
                    <a:pt x="26199" y="454"/>
                  </a:lnTo>
                  <a:cubicBezTo>
                    <a:pt x="26061" y="145"/>
                    <a:pt x="25781" y="0"/>
                    <a:pt x="25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9"/>
            <p:cNvSpPr/>
            <p:nvPr/>
          </p:nvSpPr>
          <p:spPr>
            <a:xfrm>
              <a:off x="735044" y="554005"/>
              <a:ext cx="785242" cy="785242"/>
            </a:xfrm>
            <a:custGeom>
              <a:avLst/>
              <a:gdLst/>
              <a:ahLst/>
              <a:cxnLst/>
              <a:rect l="l" t="t" r="r" b="b"/>
              <a:pathLst>
                <a:path w="35979" h="35979" extrusionOk="0">
                  <a:moveTo>
                    <a:pt x="17989" y="1"/>
                  </a:moveTo>
                  <a:cubicBezTo>
                    <a:pt x="13218" y="1"/>
                    <a:pt x="8643" y="1896"/>
                    <a:pt x="5269" y="5269"/>
                  </a:cubicBezTo>
                  <a:cubicBezTo>
                    <a:pt x="1896" y="8644"/>
                    <a:pt x="0" y="13219"/>
                    <a:pt x="0" y="17990"/>
                  </a:cubicBezTo>
                  <a:cubicBezTo>
                    <a:pt x="0" y="22761"/>
                    <a:pt x="1896" y="27337"/>
                    <a:pt x="5269" y="30710"/>
                  </a:cubicBezTo>
                  <a:cubicBezTo>
                    <a:pt x="8643" y="34085"/>
                    <a:pt x="13218" y="35979"/>
                    <a:pt x="17989" y="35979"/>
                  </a:cubicBezTo>
                  <a:cubicBezTo>
                    <a:pt x="22760" y="35979"/>
                    <a:pt x="27336" y="34085"/>
                    <a:pt x="30710" y="30710"/>
                  </a:cubicBezTo>
                  <a:cubicBezTo>
                    <a:pt x="34084" y="27337"/>
                    <a:pt x="35978" y="22761"/>
                    <a:pt x="35978" y="17990"/>
                  </a:cubicBezTo>
                  <a:cubicBezTo>
                    <a:pt x="35978" y="13219"/>
                    <a:pt x="34084" y="8644"/>
                    <a:pt x="30710" y="5269"/>
                  </a:cubicBezTo>
                  <a:cubicBezTo>
                    <a:pt x="27336" y="1896"/>
                    <a:pt x="22760" y="1"/>
                    <a:pt x="17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9"/>
            <p:cNvSpPr/>
            <p:nvPr/>
          </p:nvSpPr>
          <p:spPr>
            <a:xfrm>
              <a:off x="912300" y="975042"/>
              <a:ext cx="430651" cy="62769"/>
            </a:xfrm>
            <a:custGeom>
              <a:avLst/>
              <a:gdLst/>
              <a:ahLst/>
              <a:cxnLst/>
              <a:rect l="l" t="t" r="r" b="b"/>
              <a:pathLst>
                <a:path w="19732" h="2876" extrusionOk="0">
                  <a:moveTo>
                    <a:pt x="19722" y="1"/>
                  </a:moveTo>
                  <a:cubicBezTo>
                    <a:pt x="19721" y="1"/>
                    <a:pt x="19719" y="1"/>
                    <a:pt x="19718" y="2"/>
                  </a:cubicBezTo>
                  <a:cubicBezTo>
                    <a:pt x="18977" y="449"/>
                    <a:pt x="18210" y="852"/>
                    <a:pt x="17420" y="1207"/>
                  </a:cubicBezTo>
                  <a:cubicBezTo>
                    <a:pt x="16631" y="1563"/>
                    <a:pt x="15818" y="1865"/>
                    <a:pt x="14988" y="2110"/>
                  </a:cubicBezTo>
                  <a:lnTo>
                    <a:pt x="14911" y="2133"/>
                  </a:lnTo>
                  <a:cubicBezTo>
                    <a:pt x="14884" y="2141"/>
                    <a:pt x="14859" y="2147"/>
                    <a:pt x="14832" y="2155"/>
                  </a:cubicBezTo>
                  <a:lnTo>
                    <a:pt x="14676" y="2198"/>
                  </a:lnTo>
                  <a:lnTo>
                    <a:pt x="14520" y="2241"/>
                  </a:lnTo>
                  <a:lnTo>
                    <a:pt x="14441" y="2262"/>
                  </a:lnTo>
                  <a:lnTo>
                    <a:pt x="14362" y="2282"/>
                  </a:lnTo>
                  <a:lnTo>
                    <a:pt x="14047" y="2359"/>
                  </a:lnTo>
                  <a:cubicBezTo>
                    <a:pt x="14022" y="2367"/>
                    <a:pt x="13995" y="2373"/>
                    <a:pt x="13968" y="2379"/>
                  </a:cubicBezTo>
                  <a:lnTo>
                    <a:pt x="13890" y="2396"/>
                  </a:lnTo>
                  <a:lnTo>
                    <a:pt x="13731" y="2431"/>
                  </a:lnTo>
                  <a:cubicBezTo>
                    <a:pt x="13520" y="2479"/>
                    <a:pt x="13307" y="2518"/>
                    <a:pt x="13095" y="2559"/>
                  </a:cubicBezTo>
                  <a:cubicBezTo>
                    <a:pt x="12989" y="2577"/>
                    <a:pt x="12881" y="2594"/>
                    <a:pt x="12775" y="2612"/>
                  </a:cubicBezTo>
                  <a:cubicBezTo>
                    <a:pt x="12721" y="2622"/>
                    <a:pt x="12669" y="2631"/>
                    <a:pt x="12616" y="2639"/>
                  </a:cubicBezTo>
                  <a:lnTo>
                    <a:pt x="12454" y="2662"/>
                  </a:lnTo>
                  <a:lnTo>
                    <a:pt x="12293" y="2684"/>
                  </a:lnTo>
                  <a:cubicBezTo>
                    <a:pt x="12240" y="2691"/>
                    <a:pt x="12187" y="2700"/>
                    <a:pt x="12133" y="2706"/>
                  </a:cubicBezTo>
                  <a:lnTo>
                    <a:pt x="11810" y="2743"/>
                  </a:lnTo>
                  <a:cubicBezTo>
                    <a:pt x="11757" y="2749"/>
                    <a:pt x="11703" y="2754"/>
                    <a:pt x="11649" y="2759"/>
                  </a:cubicBezTo>
                  <a:lnTo>
                    <a:pt x="11488" y="2773"/>
                  </a:lnTo>
                  <a:lnTo>
                    <a:pt x="11326" y="2789"/>
                  </a:lnTo>
                  <a:lnTo>
                    <a:pt x="11164" y="2800"/>
                  </a:lnTo>
                  <a:lnTo>
                    <a:pt x="11002" y="2811"/>
                  </a:lnTo>
                  <a:cubicBezTo>
                    <a:pt x="10948" y="2813"/>
                    <a:pt x="10894" y="2818"/>
                    <a:pt x="10840" y="2820"/>
                  </a:cubicBezTo>
                  <a:lnTo>
                    <a:pt x="10516" y="2834"/>
                  </a:lnTo>
                  <a:cubicBezTo>
                    <a:pt x="10462" y="2836"/>
                    <a:pt x="10407" y="2836"/>
                    <a:pt x="10354" y="2838"/>
                  </a:cubicBezTo>
                  <a:lnTo>
                    <a:pt x="10192" y="2841"/>
                  </a:lnTo>
                  <a:cubicBezTo>
                    <a:pt x="10137" y="2841"/>
                    <a:pt x="10084" y="2844"/>
                    <a:pt x="10030" y="2844"/>
                  </a:cubicBezTo>
                  <a:lnTo>
                    <a:pt x="9867" y="2843"/>
                  </a:lnTo>
                  <a:cubicBezTo>
                    <a:pt x="9851" y="2843"/>
                    <a:pt x="9835" y="2843"/>
                    <a:pt x="9819" y="2843"/>
                  </a:cubicBezTo>
                  <a:cubicBezTo>
                    <a:pt x="9619" y="2843"/>
                    <a:pt x="9419" y="2836"/>
                    <a:pt x="9219" y="2830"/>
                  </a:cubicBezTo>
                  <a:lnTo>
                    <a:pt x="8895" y="2815"/>
                  </a:lnTo>
                  <a:cubicBezTo>
                    <a:pt x="8840" y="2812"/>
                    <a:pt x="8787" y="2809"/>
                    <a:pt x="8732" y="2805"/>
                  </a:cubicBezTo>
                  <a:lnTo>
                    <a:pt x="8571" y="2793"/>
                  </a:lnTo>
                  <a:cubicBezTo>
                    <a:pt x="8139" y="2761"/>
                    <a:pt x="7709" y="2714"/>
                    <a:pt x="7281" y="2652"/>
                  </a:cubicBezTo>
                  <a:cubicBezTo>
                    <a:pt x="6425" y="2526"/>
                    <a:pt x="5577" y="2344"/>
                    <a:pt x="4746" y="2104"/>
                  </a:cubicBezTo>
                  <a:cubicBezTo>
                    <a:pt x="3914" y="1864"/>
                    <a:pt x="3099" y="1570"/>
                    <a:pt x="2306" y="1222"/>
                  </a:cubicBezTo>
                  <a:cubicBezTo>
                    <a:pt x="2256" y="1201"/>
                    <a:pt x="2206" y="1180"/>
                    <a:pt x="2158" y="1157"/>
                  </a:cubicBezTo>
                  <a:lnTo>
                    <a:pt x="2010" y="1090"/>
                  </a:lnTo>
                  <a:cubicBezTo>
                    <a:pt x="1912" y="1044"/>
                    <a:pt x="1814" y="999"/>
                    <a:pt x="1716" y="952"/>
                  </a:cubicBezTo>
                  <a:cubicBezTo>
                    <a:pt x="1521" y="859"/>
                    <a:pt x="1328" y="762"/>
                    <a:pt x="1136" y="660"/>
                  </a:cubicBezTo>
                  <a:cubicBezTo>
                    <a:pt x="944" y="559"/>
                    <a:pt x="755" y="455"/>
                    <a:pt x="569" y="346"/>
                  </a:cubicBezTo>
                  <a:cubicBezTo>
                    <a:pt x="474" y="292"/>
                    <a:pt x="382" y="237"/>
                    <a:pt x="290" y="180"/>
                  </a:cubicBezTo>
                  <a:cubicBezTo>
                    <a:pt x="198" y="122"/>
                    <a:pt x="106" y="64"/>
                    <a:pt x="18" y="3"/>
                  </a:cubicBezTo>
                  <a:cubicBezTo>
                    <a:pt x="16" y="3"/>
                    <a:pt x="14" y="2"/>
                    <a:pt x="13" y="2"/>
                  </a:cubicBezTo>
                  <a:cubicBezTo>
                    <a:pt x="6" y="2"/>
                    <a:pt x="1" y="12"/>
                    <a:pt x="8" y="18"/>
                  </a:cubicBezTo>
                  <a:cubicBezTo>
                    <a:pt x="97" y="79"/>
                    <a:pt x="188" y="138"/>
                    <a:pt x="280" y="195"/>
                  </a:cubicBezTo>
                  <a:cubicBezTo>
                    <a:pt x="372" y="252"/>
                    <a:pt x="466" y="307"/>
                    <a:pt x="559" y="363"/>
                  </a:cubicBezTo>
                  <a:cubicBezTo>
                    <a:pt x="745" y="472"/>
                    <a:pt x="934" y="578"/>
                    <a:pt x="1126" y="679"/>
                  </a:cubicBezTo>
                  <a:cubicBezTo>
                    <a:pt x="1317" y="781"/>
                    <a:pt x="1511" y="879"/>
                    <a:pt x="1706" y="972"/>
                  </a:cubicBezTo>
                  <a:cubicBezTo>
                    <a:pt x="1803" y="1021"/>
                    <a:pt x="1901" y="1066"/>
                    <a:pt x="1999" y="1112"/>
                  </a:cubicBezTo>
                  <a:lnTo>
                    <a:pt x="2147" y="1180"/>
                  </a:lnTo>
                  <a:cubicBezTo>
                    <a:pt x="2197" y="1201"/>
                    <a:pt x="2246" y="1224"/>
                    <a:pt x="2296" y="1245"/>
                  </a:cubicBezTo>
                  <a:cubicBezTo>
                    <a:pt x="3089" y="1595"/>
                    <a:pt x="3906" y="1891"/>
                    <a:pt x="4738" y="2130"/>
                  </a:cubicBezTo>
                  <a:cubicBezTo>
                    <a:pt x="5571" y="2371"/>
                    <a:pt x="6419" y="2557"/>
                    <a:pt x="7276" y="2683"/>
                  </a:cubicBezTo>
                  <a:cubicBezTo>
                    <a:pt x="7705" y="2744"/>
                    <a:pt x="8136" y="2793"/>
                    <a:pt x="8569" y="2826"/>
                  </a:cubicBezTo>
                  <a:lnTo>
                    <a:pt x="8730" y="2838"/>
                  </a:lnTo>
                  <a:cubicBezTo>
                    <a:pt x="8784" y="2840"/>
                    <a:pt x="8839" y="2845"/>
                    <a:pt x="8892" y="2847"/>
                  </a:cubicBezTo>
                  <a:lnTo>
                    <a:pt x="9217" y="2863"/>
                  </a:lnTo>
                  <a:cubicBezTo>
                    <a:pt x="9417" y="2869"/>
                    <a:pt x="9618" y="2875"/>
                    <a:pt x="9819" y="2875"/>
                  </a:cubicBezTo>
                  <a:cubicBezTo>
                    <a:pt x="9835" y="2875"/>
                    <a:pt x="9851" y="2875"/>
                    <a:pt x="9867" y="2875"/>
                  </a:cubicBezTo>
                  <a:lnTo>
                    <a:pt x="10030" y="2875"/>
                  </a:lnTo>
                  <a:cubicBezTo>
                    <a:pt x="10040" y="2875"/>
                    <a:pt x="10050" y="2876"/>
                    <a:pt x="10061" y="2876"/>
                  </a:cubicBezTo>
                  <a:cubicBezTo>
                    <a:pt x="10104" y="2876"/>
                    <a:pt x="10148" y="2874"/>
                    <a:pt x="10192" y="2873"/>
                  </a:cubicBezTo>
                  <a:lnTo>
                    <a:pt x="10354" y="2870"/>
                  </a:lnTo>
                  <a:cubicBezTo>
                    <a:pt x="10409" y="2868"/>
                    <a:pt x="10463" y="2869"/>
                    <a:pt x="10516" y="2866"/>
                  </a:cubicBezTo>
                  <a:lnTo>
                    <a:pt x="10842" y="2851"/>
                  </a:lnTo>
                  <a:cubicBezTo>
                    <a:pt x="10896" y="2850"/>
                    <a:pt x="10950" y="2845"/>
                    <a:pt x="11003" y="2843"/>
                  </a:cubicBezTo>
                  <a:lnTo>
                    <a:pt x="11166" y="2832"/>
                  </a:lnTo>
                  <a:lnTo>
                    <a:pt x="11328" y="2820"/>
                  </a:lnTo>
                  <a:lnTo>
                    <a:pt x="11490" y="2805"/>
                  </a:lnTo>
                  <a:lnTo>
                    <a:pt x="11651" y="2789"/>
                  </a:lnTo>
                  <a:cubicBezTo>
                    <a:pt x="11706" y="2784"/>
                    <a:pt x="11760" y="2781"/>
                    <a:pt x="11814" y="2773"/>
                  </a:cubicBezTo>
                  <a:lnTo>
                    <a:pt x="12136" y="2736"/>
                  </a:lnTo>
                  <a:cubicBezTo>
                    <a:pt x="12190" y="2730"/>
                    <a:pt x="12244" y="2721"/>
                    <a:pt x="12297" y="2714"/>
                  </a:cubicBezTo>
                  <a:lnTo>
                    <a:pt x="12458" y="2691"/>
                  </a:lnTo>
                  <a:lnTo>
                    <a:pt x="12619" y="2669"/>
                  </a:lnTo>
                  <a:cubicBezTo>
                    <a:pt x="12672" y="2661"/>
                    <a:pt x="12726" y="2651"/>
                    <a:pt x="12780" y="2643"/>
                  </a:cubicBezTo>
                  <a:cubicBezTo>
                    <a:pt x="12887" y="2625"/>
                    <a:pt x="12995" y="2608"/>
                    <a:pt x="13100" y="2588"/>
                  </a:cubicBezTo>
                  <a:cubicBezTo>
                    <a:pt x="13313" y="2546"/>
                    <a:pt x="13526" y="2508"/>
                    <a:pt x="13737" y="2460"/>
                  </a:cubicBezTo>
                  <a:lnTo>
                    <a:pt x="13896" y="2425"/>
                  </a:lnTo>
                  <a:lnTo>
                    <a:pt x="13976" y="2406"/>
                  </a:lnTo>
                  <a:cubicBezTo>
                    <a:pt x="14001" y="2400"/>
                    <a:pt x="14028" y="2394"/>
                    <a:pt x="14054" y="2387"/>
                  </a:cubicBezTo>
                  <a:lnTo>
                    <a:pt x="14369" y="2310"/>
                  </a:lnTo>
                  <a:lnTo>
                    <a:pt x="14448" y="2289"/>
                  </a:lnTo>
                  <a:lnTo>
                    <a:pt x="14527" y="2268"/>
                  </a:lnTo>
                  <a:lnTo>
                    <a:pt x="14683" y="2225"/>
                  </a:lnTo>
                  <a:lnTo>
                    <a:pt x="14841" y="2181"/>
                  </a:lnTo>
                  <a:cubicBezTo>
                    <a:pt x="14866" y="2175"/>
                    <a:pt x="14893" y="2168"/>
                    <a:pt x="14918" y="2159"/>
                  </a:cubicBezTo>
                  <a:lnTo>
                    <a:pt x="14996" y="2136"/>
                  </a:lnTo>
                  <a:cubicBezTo>
                    <a:pt x="15826" y="1889"/>
                    <a:pt x="16640" y="1586"/>
                    <a:pt x="17430" y="1230"/>
                  </a:cubicBezTo>
                  <a:cubicBezTo>
                    <a:pt x="18220" y="872"/>
                    <a:pt x="18987" y="466"/>
                    <a:pt x="19727" y="16"/>
                  </a:cubicBezTo>
                  <a:cubicBezTo>
                    <a:pt x="19730" y="13"/>
                    <a:pt x="19731" y="8"/>
                    <a:pt x="19729" y="5"/>
                  </a:cubicBezTo>
                  <a:cubicBezTo>
                    <a:pt x="19728" y="2"/>
                    <a:pt x="19725" y="1"/>
                    <a:pt x="197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9"/>
            <p:cNvSpPr/>
            <p:nvPr/>
          </p:nvSpPr>
          <p:spPr>
            <a:xfrm>
              <a:off x="840193" y="899289"/>
              <a:ext cx="117440" cy="90508"/>
            </a:xfrm>
            <a:custGeom>
              <a:avLst/>
              <a:gdLst/>
              <a:ahLst/>
              <a:cxnLst/>
              <a:rect l="l" t="t" r="r" b="b"/>
              <a:pathLst>
                <a:path w="5381" h="4147" extrusionOk="0">
                  <a:moveTo>
                    <a:pt x="2690" y="1"/>
                  </a:moveTo>
                  <a:cubicBezTo>
                    <a:pt x="1204" y="1"/>
                    <a:pt x="0" y="928"/>
                    <a:pt x="0" y="2073"/>
                  </a:cubicBezTo>
                  <a:cubicBezTo>
                    <a:pt x="0" y="3219"/>
                    <a:pt x="1204" y="4147"/>
                    <a:pt x="2690" y="4147"/>
                  </a:cubicBezTo>
                  <a:cubicBezTo>
                    <a:pt x="4177" y="4147"/>
                    <a:pt x="5381" y="3219"/>
                    <a:pt x="5381" y="2073"/>
                  </a:cubicBezTo>
                  <a:cubicBezTo>
                    <a:pt x="5381" y="928"/>
                    <a:pt x="4177"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9"/>
            <p:cNvSpPr/>
            <p:nvPr/>
          </p:nvSpPr>
          <p:spPr>
            <a:xfrm>
              <a:off x="1297652" y="899289"/>
              <a:ext cx="117462" cy="90508"/>
            </a:xfrm>
            <a:custGeom>
              <a:avLst/>
              <a:gdLst/>
              <a:ahLst/>
              <a:cxnLst/>
              <a:rect l="l" t="t" r="r" b="b"/>
              <a:pathLst>
                <a:path w="5382" h="4147" extrusionOk="0">
                  <a:moveTo>
                    <a:pt x="2691" y="1"/>
                  </a:moveTo>
                  <a:cubicBezTo>
                    <a:pt x="1205" y="1"/>
                    <a:pt x="1" y="928"/>
                    <a:pt x="1" y="2073"/>
                  </a:cubicBezTo>
                  <a:cubicBezTo>
                    <a:pt x="1" y="3219"/>
                    <a:pt x="1205" y="4147"/>
                    <a:pt x="2691" y="4147"/>
                  </a:cubicBezTo>
                  <a:cubicBezTo>
                    <a:pt x="4177" y="4147"/>
                    <a:pt x="5381" y="3219"/>
                    <a:pt x="5381" y="2073"/>
                  </a:cubicBezTo>
                  <a:cubicBezTo>
                    <a:pt x="5381" y="928"/>
                    <a:pt x="4177"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9"/>
            <p:cNvSpPr/>
            <p:nvPr/>
          </p:nvSpPr>
          <p:spPr>
            <a:xfrm>
              <a:off x="984997" y="770874"/>
              <a:ext cx="146599" cy="130732"/>
            </a:xfrm>
            <a:custGeom>
              <a:avLst/>
              <a:gdLst/>
              <a:ahLst/>
              <a:cxnLst/>
              <a:rect l="l" t="t" r="r" b="b"/>
              <a:pathLst>
                <a:path w="6717" h="5990" extrusionOk="0">
                  <a:moveTo>
                    <a:pt x="3272" y="0"/>
                  </a:moveTo>
                  <a:cubicBezTo>
                    <a:pt x="2804" y="0"/>
                    <a:pt x="2332" y="115"/>
                    <a:pt x="1897" y="355"/>
                  </a:cubicBezTo>
                  <a:cubicBezTo>
                    <a:pt x="489" y="1135"/>
                    <a:pt x="0" y="2949"/>
                    <a:pt x="807" y="4408"/>
                  </a:cubicBezTo>
                  <a:cubicBezTo>
                    <a:pt x="1366" y="5416"/>
                    <a:pt x="2397" y="5990"/>
                    <a:pt x="3447" y="5990"/>
                  </a:cubicBezTo>
                  <a:cubicBezTo>
                    <a:pt x="3914" y="5990"/>
                    <a:pt x="4386" y="5876"/>
                    <a:pt x="4820" y="5635"/>
                  </a:cubicBezTo>
                  <a:cubicBezTo>
                    <a:pt x="6227" y="4855"/>
                    <a:pt x="6717" y="3041"/>
                    <a:pt x="5910" y="1582"/>
                  </a:cubicBezTo>
                  <a:cubicBezTo>
                    <a:pt x="5352" y="574"/>
                    <a:pt x="4321" y="0"/>
                    <a:pt x="3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9"/>
            <p:cNvSpPr/>
            <p:nvPr/>
          </p:nvSpPr>
          <p:spPr>
            <a:xfrm>
              <a:off x="1014154" y="799595"/>
              <a:ext cx="94306" cy="84135"/>
            </a:xfrm>
            <a:custGeom>
              <a:avLst/>
              <a:gdLst/>
              <a:ahLst/>
              <a:cxnLst/>
              <a:rect l="l" t="t" r="r" b="b"/>
              <a:pathLst>
                <a:path w="4321" h="3855" extrusionOk="0">
                  <a:moveTo>
                    <a:pt x="2104" y="0"/>
                  </a:moveTo>
                  <a:cubicBezTo>
                    <a:pt x="1803" y="0"/>
                    <a:pt x="1500" y="74"/>
                    <a:pt x="1220" y="229"/>
                  </a:cubicBezTo>
                  <a:cubicBezTo>
                    <a:pt x="313" y="730"/>
                    <a:pt x="0" y="1898"/>
                    <a:pt x="519" y="2835"/>
                  </a:cubicBezTo>
                  <a:cubicBezTo>
                    <a:pt x="878" y="3485"/>
                    <a:pt x="1542" y="3854"/>
                    <a:pt x="2218" y="3854"/>
                  </a:cubicBezTo>
                  <a:cubicBezTo>
                    <a:pt x="2518" y="3854"/>
                    <a:pt x="2822" y="3781"/>
                    <a:pt x="3101" y="3626"/>
                  </a:cubicBezTo>
                  <a:cubicBezTo>
                    <a:pt x="4007" y="3124"/>
                    <a:pt x="4321" y="1956"/>
                    <a:pt x="3801" y="1018"/>
                  </a:cubicBezTo>
                  <a:cubicBezTo>
                    <a:pt x="3442" y="369"/>
                    <a:pt x="2779" y="0"/>
                    <a:pt x="2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9"/>
            <p:cNvSpPr/>
            <p:nvPr/>
          </p:nvSpPr>
          <p:spPr>
            <a:xfrm>
              <a:off x="1027904" y="817360"/>
              <a:ext cx="30380" cy="27128"/>
            </a:xfrm>
            <a:custGeom>
              <a:avLst/>
              <a:gdLst/>
              <a:ahLst/>
              <a:cxnLst/>
              <a:rect l="l" t="t" r="r" b="b"/>
              <a:pathLst>
                <a:path w="1392" h="1243" extrusionOk="0">
                  <a:moveTo>
                    <a:pt x="678" y="1"/>
                  </a:moveTo>
                  <a:cubicBezTo>
                    <a:pt x="581" y="1"/>
                    <a:pt x="483" y="25"/>
                    <a:pt x="393" y="75"/>
                  </a:cubicBezTo>
                  <a:cubicBezTo>
                    <a:pt x="101" y="236"/>
                    <a:pt x="0" y="613"/>
                    <a:pt x="167" y="914"/>
                  </a:cubicBezTo>
                  <a:cubicBezTo>
                    <a:pt x="283" y="1124"/>
                    <a:pt x="496" y="1243"/>
                    <a:pt x="713" y="1243"/>
                  </a:cubicBezTo>
                  <a:cubicBezTo>
                    <a:pt x="810" y="1243"/>
                    <a:pt x="908" y="1219"/>
                    <a:pt x="998" y="1169"/>
                  </a:cubicBezTo>
                  <a:cubicBezTo>
                    <a:pt x="1291" y="1008"/>
                    <a:pt x="1392" y="631"/>
                    <a:pt x="1225" y="329"/>
                  </a:cubicBezTo>
                  <a:cubicBezTo>
                    <a:pt x="1108" y="120"/>
                    <a:pt x="895" y="1"/>
                    <a:pt x="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9"/>
            <p:cNvSpPr/>
            <p:nvPr/>
          </p:nvSpPr>
          <p:spPr>
            <a:xfrm>
              <a:off x="1135803" y="779953"/>
              <a:ext cx="134027" cy="119470"/>
            </a:xfrm>
            <a:custGeom>
              <a:avLst/>
              <a:gdLst/>
              <a:ahLst/>
              <a:cxnLst/>
              <a:rect l="l" t="t" r="r" b="b"/>
              <a:pathLst>
                <a:path w="6141" h="5474" extrusionOk="0">
                  <a:moveTo>
                    <a:pt x="2991" y="0"/>
                  </a:moveTo>
                  <a:cubicBezTo>
                    <a:pt x="2563" y="0"/>
                    <a:pt x="2132" y="104"/>
                    <a:pt x="1735" y="325"/>
                  </a:cubicBezTo>
                  <a:cubicBezTo>
                    <a:pt x="447" y="1037"/>
                    <a:pt x="1" y="2695"/>
                    <a:pt x="739" y="4028"/>
                  </a:cubicBezTo>
                  <a:cubicBezTo>
                    <a:pt x="1250" y="4950"/>
                    <a:pt x="2192" y="5474"/>
                    <a:pt x="3151" y="5474"/>
                  </a:cubicBezTo>
                  <a:cubicBezTo>
                    <a:pt x="3579" y="5474"/>
                    <a:pt x="4010" y="5370"/>
                    <a:pt x="4407" y="5150"/>
                  </a:cubicBezTo>
                  <a:cubicBezTo>
                    <a:pt x="5695" y="4437"/>
                    <a:pt x="6140" y="2778"/>
                    <a:pt x="5403" y="1446"/>
                  </a:cubicBezTo>
                  <a:cubicBezTo>
                    <a:pt x="4892" y="525"/>
                    <a:pt x="3950" y="0"/>
                    <a:pt x="29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9"/>
            <p:cNvSpPr/>
            <p:nvPr/>
          </p:nvSpPr>
          <p:spPr>
            <a:xfrm>
              <a:off x="1159962" y="803851"/>
              <a:ext cx="86231" cy="76889"/>
            </a:xfrm>
            <a:custGeom>
              <a:avLst/>
              <a:gdLst/>
              <a:ahLst/>
              <a:cxnLst/>
              <a:rect l="l" t="t" r="r" b="b"/>
              <a:pathLst>
                <a:path w="3951" h="3523" extrusionOk="0">
                  <a:moveTo>
                    <a:pt x="1924" y="1"/>
                  </a:moveTo>
                  <a:cubicBezTo>
                    <a:pt x="1649" y="1"/>
                    <a:pt x="1372" y="68"/>
                    <a:pt x="1116" y="209"/>
                  </a:cubicBezTo>
                  <a:cubicBezTo>
                    <a:pt x="288" y="668"/>
                    <a:pt x="1" y="1734"/>
                    <a:pt x="475" y="2592"/>
                  </a:cubicBezTo>
                  <a:cubicBezTo>
                    <a:pt x="804" y="3185"/>
                    <a:pt x="1410" y="3523"/>
                    <a:pt x="2027" y="3523"/>
                  </a:cubicBezTo>
                  <a:cubicBezTo>
                    <a:pt x="2302" y="3523"/>
                    <a:pt x="2579" y="3455"/>
                    <a:pt x="2835" y="3314"/>
                  </a:cubicBezTo>
                  <a:cubicBezTo>
                    <a:pt x="3663" y="2855"/>
                    <a:pt x="3950" y="1788"/>
                    <a:pt x="3476" y="931"/>
                  </a:cubicBezTo>
                  <a:cubicBezTo>
                    <a:pt x="3147" y="338"/>
                    <a:pt x="2541"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9"/>
            <p:cNvSpPr/>
            <p:nvPr/>
          </p:nvSpPr>
          <p:spPr>
            <a:xfrm>
              <a:off x="1172555" y="820110"/>
              <a:ext cx="27805" cy="24771"/>
            </a:xfrm>
            <a:custGeom>
              <a:avLst/>
              <a:gdLst/>
              <a:ahLst/>
              <a:cxnLst/>
              <a:rect l="l" t="t" r="r" b="b"/>
              <a:pathLst>
                <a:path w="1274" h="1135" extrusionOk="0">
                  <a:moveTo>
                    <a:pt x="620" y="0"/>
                  </a:moveTo>
                  <a:cubicBezTo>
                    <a:pt x="531" y="0"/>
                    <a:pt x="442" y="22"/>
                    <a:pt x="360" y="68"/>
                  </a:cubicBezTo>
                  <a:cubicBezTo>
                    <a:pt x="93" y="215"/>
                    <a:pt x="0" y="558"/>
                    <a:pt x="154" y="834"/>
                  </a:cubicBezTo>
                  <a:cubicBezTo>
                    <a:pt x="260" y="1025"/>
                    <a:pt x="455" y="1134"/>
                    <a:pt x="653" y="1134"/>
                  </a:cubicBezTo>
                  <a:cubicBezTo>
                    <a:pt x="742" y="1134"/>
                    <a:pt x="831" y="1112"/>
                    <a:pt x="913" y="1067"/>
                  </a:cubicBezTo>
                  <a:cubicBezTo>
                    <a:pt x="1180" y="920"/>
                    <a:pt x="1273" y="576"/>
                    <a:pt x="1119" y="300"/>
                  </a:cubicBezTo>
                  <a:cubicBezTo>
                    <a:pt x="1014" y="109"/>
                    <a:pt x="818" y="0"/>
                    <a:pt x="6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9"/>
            <p:cNvSpPr/>
            <p:nvPr/>
          </p:nvSpPr>
          <p:spPr>
            <a:xfrm>
              <a:off x="1029868" y="969128"/>
              <a:ext cx="202361" cy="107204"/>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59"/>
          <p:cNvGrpSpPr/>
          <p:nvPr/>
        </p:nvGrpSpPr>
        <p:grpSpPr>
          <a:xfrm rot="1423850">
            <a:off x="7509298" y="2506320"/>
            <a:ext cx="1397220" cy="1496872"/>
            <a:chOff x="5267422" y="2037895"/>
            <a:chExt cx="1183785" cy="1268312"/>
          </a:xfrm>
        </p:grpSpPr>
        <p:sp>
          <p:nvSpPr>
            <p:cNvPr id="3645" name="Google Shape;3645;p59"/>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9"/>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59"/>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9"/>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9"/>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9"/>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9"/>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9"/>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9"/>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9"/>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9"/>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9"/>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9"/>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9"/>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9"/>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9"/>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9"/>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9"/>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9"/>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9"/>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9"/>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9"/>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9"/>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9"/>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9" name="Google Shape;3669;p59"/>
          <p:cNvGrpSpPr/>
          <p:nvPr/>
        </p:nvGrpSpPr>
        <p:grpSpPr>
          <a:xfrm>
            <a:off x="421954" y="250880"/>
            <a:ext cx="8492016" cy="4733434"/>
            <a:chOff x="421954" y="250880"/>
            <a:chExt cx="8492016" cy="4733434"/>
          </a:xfrm>
        </p:grpSpPr>
        <p:sp>
          <p:nvSpPr>
            <p:cNvPr id="3670" name="Google Shape;3670;p59"/>
            <p:cNvSpPr/>
            <p:nvPr/>
          </p:nvSpPr>
          <p:spPr>
            <a:xfrm rot="-959996">
              <a:off x="8148719" y="683832"/>
              <a:ext cx="554311" cy="546336"/>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9"/>
            <p:cNvSpPr/>
            <p:nvPr/>
          </p:nvSpPr>
          <p:spPr>
            <a:xfrm rot="-397375">
              <a:off x="7995843" y="1424609"/>
              <a:ext cx="252254" cy="2486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9"/>
            <p:cNvSpPr/>
            <p:nvPr/>
          </p:nvSpPr>
          <p:spPr>
            <a:xfrm rot="1210938">
              <a:off x="8047744" y="4377471"/>
              <a:ext cx="466870" cy="462056"/>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9"/>
            <p:cNvSpPr/>
            <p:nvPr/>
          </p:nvSpPr>
          <p:spPr>
            <a:xfrm rot="1210966">
              <a:off x="458227" y="2447419"/>
              <a:ext cx="252254" cy="2486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9"/>
            <p:cNvSpPr/>
            <p:nvPr/>
          </p:nvSpPr>
          <p:spPr>
            <a:xfrm rot="1210966">
              <a:off x="2087439" y="410673"/>
              <a:ext cx="252254" cy="2486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9"/>
            <p:cNvSpPr/>
            <p:nvPr/>
          </p:nvSpPr>
          <p:spPr>
            <a:xfrm>
              <a:off x="424175" y="357983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676" name="Google Shape;3676;p59"/>
            <p:cNvSpPr/>
            <p:nvPr/>
          </p:nvSpPr>
          <p:spPr>
            <a:xfrm>
              <a:off x="3367703" y="424908"/>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9"/>
            <p:cNvSpPr/>
            <p:nvPr/>
          </p:nvSpPr>
          <p:spPr>
            <a:xfrm>
              <a:off x="8803870" y="222936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9"/>
            <p:cNvSpPr/>
            <p:nvPr/>
          </p:nvSpPr>
          <p:spPr>
            <a:xfrm>
              <a:off x="7157042" y="69521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9"/>
            <p:cNvSpPr/>
            <p:nvPr/>
          </p:nvSpPr>
          <p:spPr>
            <a:xfrm>
              <a:off x="4883259" y="4874214"/>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9"/>
            <p:cNvSpPr/>
            <p:nvPr/>
          </p:nvSpPr>
          <p:spPr>
            <a:xfrm>
              <a:off x="5574045" y="2508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9"/>
            <p:cNvSpPr/>
            <p:nvPr/>
          </p:nvSpPr>
          <p:spPr>
            <a:xfrm>
              <a:off x="2571754" y="4755607"/>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9"/>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9"/>
            <p:cNvSpPr/>
            <p:nvPr/>
          </p:nvSpPr>
          <p:spPr>
            <a:xfrm>
              <a:off x="8803870" y="632816"/>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9"/>
            <p:cNvSpPr/>
            <p:nvPr/>
          </p:nvSpPr>
          <p:spPr>
            <a:xfrm>
              <a:off x="7509984" y="4082514"/>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EE5E654-61E9-34D4-8C43-5E19FE5DD274}"/>
              </a:ext>
            </a:extLst>
          </p:cNvPr>
          <p:cNvSpPr txBox="1"/>
          <p:nvPr/>
        </p:nvSpPr>
        <p:spPr>
          <a:xfrm>
            <a:off x="1409351" y="922789"/>
            <a:ext cx="3582099" cy="1384995"/>
          </a:xfrm>
          <a:prstGeom prst="rect">
            <a:avLst/>
          </a:prstGeom>
          <a:noFill/>
        </p:spPr>
        <p:txBody>
          <a:bodyPr wrap="square" rtlCol="0">
            <a:spAutoFit/>
          </a:bodyPr>
          <a:lstStyle/>
          <a:p>
            <a:r>
              <a:rPr lang="en-US" sz="2800" dirty="0" err="1">
                <a:latin typeface="iCiel Cadena" panose="02000503000000020004" pitchFamily="50" charset="0"/>
              </a:rPr>
              <a:t>Việc</a:t>
            </a:r>
            <a:r>
              <a:rPr lang="en-US" sz="2800" dirty="0">
                <a:latin typeface="iCiel Cadena" panose="02000503000000020004" pitchFamily="50" charset="0"/>
              </a:rPr>
              <a:t> </a:t>
            </a:r>
            <a:r>
              <a:rPr lang="en-US" sz="2800" dirty="0" err="1">
                <a:latin typeface="iCiel Cadena" panose="02000503000000020004" pitchFamily="50" charset="0"/>
              </a:rPr>
              <a:t>lặp</a:t>
            </a:r>
            <a:r>
              <a:rPr lang="en-US" sz="2800" dirty="0">
                <a:latin typeface="iCiel Cadena" panose="02000503000000020004" pitchFamily="50" charset="0"/>
              </a:rPr>
              <a:t> </a:t>
            </a:r>
            <a:r>
              <a:rPr lang="en-US" sz="2800" dirty="0" err="1">
                <a:latin typeface="iCiel Cadena" panose="02000503000000020004" pitchFamily="50" charset="0"/>
              </a:rPr>
              <a:t>lại</a:t>
            </a:r>
            <a:r>
              <a:rPr lang="en-US" sz="2800" dirty="0">
                <a:latin typeface="iCiel Cadena" panose="02000503000000020004" pitchFamily="50" charset="0"/>
              </a:rPr>
              <a:t> </a:t>
            </a:r>
            <a:r>
              <a:rPr lang="en-US" sz="2800" dirty="0" err="1">
                <a:latin typeface="iCiel Cadena" panose="02000503000000020004" pitchFamily="50" charset="0"/>
              </a:rPr>
              <a:t>từ</a:t>
            </a:r>
            <a:r>
              <a:rPr lang="en-US" sz="2800" dirty="0">
                <a:latin typeface="iCiel Cadena" panose="02000503000000020004" pitchFamily="50" charset="0"/>
              </a:rPr>
              <a:t> </a:t>
            </a:r>
            <a:r>
              <a:rPr lang="en-US" sz="2800" dirty="0" err="1">
                <a:latin typeface="iCiel Cadena" panose="02000503000000020004" pitchFamily="50" charset="0"/>
              </a:rPr>
              <a:t>trong</a:t>
            </a:r>
            <a:r>
              <a:rPr lang="en-US" sz="2800" dirty="0">
                <a:latin typeface="iCiel Cadena" panose="02000503000000020004" pitchFamily="50" charset="0"/>
              </a:rPr>
              <a:t> </a:t>
            </a:r>
            <a:r>
              <a:rPr lang="en-US" sz="2800" dirty="0" err="1">
                <a:latin typeface="iCiel Cadena" panose="02000503000000020004" pitchFamily="50" charset="0"/>
              </a:rPr>
              <a:t>trường</a:t>
            </a:r>
            <a:r>
              <a:rPr lang="en-US" sz="2800" dirty="0">
                <a:latin typeface="iCiel Cadena" panose="02000503000000020004" pitchFamily="50" charset="0"/>
              </a:rPr>
              <a:t> </a:t>
            </a:r>
            <a:r>
              <a:rPr lang="en-US" sz="2800" dirty="0" err="1">
                <a:latin typeface="iCiel Cadena" panose="02000503000000020004" pitchFamily="50" charset="0"/>
              </a:rPr>
              <a:t>hợp</a:t>
            </a:r>
            <a:r>
              <a:rPr lang="en-US" sz="2800" dirty="0">
                <a:latin typeface="iCiel Cadena" panose="02000503000000020004" pitchFamily="50" charset="0"/>
              </a:rPr>
              <a:t> </a:t>
            </a:r>
            <a:r>
              <a:rPr lang="en-US" sz="2800" dirty="0" err="1">
                <a:latin typeface="iCiel Cadena" panose="02000503000000020004" pitchFamily="50" charset="0"/>
              </a:rPr>
              <a:t>này</a:t>
            </a:r>
            <a:r>
              <a:rPr lang="en-US" sz="2800" dirty="0">
                <a:latin typeface="iCiel Cadena" panose="02000503000000020004" pitchFamily="50" charset="0"/>
              </a:rPr>
              <a:t> </a:t>
            </a:r>
            <a:r>
              <a:rPr lang="en-US" sz="2800" dirty="0" err="1">
                <a:latin typeface="iCiel Cadena" panose="02000503000000020004" pitchFamily="50" charset="0"/>
              </a:rPr>
              <a:t>có</a:t>
            </a:r>
            <a:r>
              <a:rPr lang="en-US" sz="2800" dirty="0">
                <a:latin typeface="iCiel Cadena" panose="02000503000000020004" pitchFamily="50" charset="0"/>
              </a:rPr>
              <a:t> </a:t>
            </a:r>
            <a:r>
              <a:rPr lang="en-US" sz="2800" dirty="0" err="1">
                <a:latin typeface="iCiel Cadena" panose="02000503000000020004" pitchFamily="50" charset="0"/>
              </a:rPr>
              <a:t>tác</a:t>
            </a:r>
            <a:r>
              <a:rPr lang="en-US" sz="2800" dirty="0">
                <a:latin typeface="iCiel Cadena" panose="02000503000000020004" pitchFamily="50" charset="0"/>
              </a:rPr>
              <a:t> </a:t>
            </a:r>
            <a:r>
              <a:rPr lang="en-US" sz="2800" dirty="0" err="1">
                <a:latin typeface="iCiel Cadena" panose="02000503000000020004" pitchFamily="50" charset="0"/>
              </a:rPr>
              <a:t>dụng</a:t>
            </a:r>
            <a:r>
              <a:rPr lang="en-US" sz="2800" dirty="0">
                <a:latin typeface="iCiel Cadena" panose="02000503000000020004" pitchFamily="50" charset="0"/>
              </a:rPr>
              <a:t> </a:t>
            </a:r>
            <a:r>
              <a:rPr lang="en-US" sz="2800" dirty="0" err="1">
                <a:latin typeface="iCiel Cadena" panose="02000503000000020004" pitchFamily="50" charset="0"/>
              </a:rPr>
              <a:t>gì</a:t>
            </a:r>
            <a:r>
              <a:rPr lang="en-US" sz="2800" dirty="0">
                <a:latin typeface="iCiel Cadena" panose="02000503000000020004" pitchFamily="50" charset="0"/>
              </a:rPr>
              <a:t>?  </a:t>
            </a:r>
          </a:p>
        </p:txBody>
      </p:sp>
      <p:sp>
        <p:nvSpPr>
          <p:cNvPr id="7" name="Google Shape;3577;p59">
            <a:extLst>
              <a:ext uri="{FF2B5EF4-FFF2-40B4-BE49-F238E27FC236}">
                <a16:creationId xmlns:a16="http://schemas.microsoft.com/office/drawing/2014/main" id="{38533F7E-6CA8-C54F-6AB1-D933DD7B4000}"/>
              </a:ext>
            </a:extLst>
          </p:cNvPr>
          <p:cNvSpPr txBox="1">
            <a:spLocks noGrp="1"/>
          </p:cNvSpPr>
          <p:nvPr>
            <p:ph type="subTitle" idx="1"/>
          </p:nvPr>
        </p:nvSpPr>
        <p:spPr>
          <a:xfrm>
            <a:off x="258602" y="2743199"/>
            <a:ext cx="6075086" cy="2004969"/>
          </a:xfrm>
          <a:prstGeom prst="rect">
            <a:avLst/>
          </a:prstGeom>
          <a:solidFill>
            <a:schemeClr val="accent1">
              <a:lumMod val="20000"/>
              <a:lumOff val="80000"/>
            </a:schemeClr>
          </a:solidFill>
          <a:ln>
            <a:solidFill>
              <a:schemeClr val="accent4">
                <a:lumMod val="75000"/>
              </a:schemeClr>
            </a:solidFill>
          </a:ln>
        </p:spPr>
        <p:txBody>
          <a:bodyPr spcFirstLastPara="1" wrap="square" lIns="91425" tIns="91425" rIns="91425" bIns="91425" anchor="ctr" anchorCtr="0">
            <a:noAutofit/>
          </a:bodyPr>
          <a:lstStyle/>
          <a:p>
            <a:pPr marL="0" lvl="0" indent="0" rtl="0">
              <a:spcBef>
                <a:spcPts val="0"/>
              </a:spcBef>
              <a:spcAft>
                <a:spcPts val="0"/>
              </a:spcAft>
              <a:buNone/>
            </a:pPr>
            <a:r>
              <a:rPr lang="en-US" sz="2800" b="0" i="0" dirty="0" err="1">
                <a:solidFill>
                  <a:srgbClr val="0070C0"/>
                </a:solidFill>
                <a:effectLst/>
                <a:latin typeface="Times New Roman" panose="02020603050405020304" pitchFamily="18" charset="0"/>
                <a:cs typeface="Times New Roman" panose="02020603050405020304" pitchFamily="18" charset="0"/>
              </a:rPr>
              <a:t>Việc</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lặp</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lại</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từ</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có</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tác</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dụng</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liên</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kết</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chặt</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chẽ</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về</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nội</a:t>
            </a:r>
            <a:r>
              <a:rPr lang="en-US" sz="2800" b="0" i="0" dirty="0">
                <a:solidFill>
                  <a:srgbClr val="0070C0"/>
                </a:solidFill>
                <a:effectLst/>
                <a:latin typeface="Times New Roman" panose="02020603050405020304" pitchFamily="18" charset="0"/>
                <a:cs typeface="Times New Roman" panose="02020603050405020304" pitchFamily="18" charset="0"/>
              </a:rPr>
              <a:t> dung </a:t>
            </a:r>
            <a:r>
              <a:rPr lang="en-US" sz="2800" b="0" i="0" dirty="0" err="1">
                <a:solidFill>
                  <a:srgbClr val="0070C0"/>
                </a:solidFill>
                <a:effectLst/>
                <a:latin typeface="Times New Roman" panose="02020603050405020304" pitchFamily="18" charset="0"/>
                <a:cs typeface="Times New Roman" panose="02020603050405020304" pitchFamily="18" charset="0"/>
              </a:rPr>
              <a:t>giữa</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hai</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câu</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Nếu</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không</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có</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sự</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liên</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kết</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giữa</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các</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câu</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văn</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thì</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sẽ</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không</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tạo</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thành</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đoạn</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văn</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bài</a:t>
            </a:r>
            <a:r>
              <a:rPr lang="en-US" sz="2800" b="0" i="0" dirty="0">
                <a:solidFill>
                  <a:srgbClr val="0070C0"/>
                </a:solidFill>
                <a:effectLst/>
                <a:latin typeface="Times New Roman" panose="02020603050405020304" pitchFamily="18" charset="0"/>
                <a:cs typeface="Times New Roman" panose="02020603050405020304" pitchFamily="18" charset="0"/>
              </a:rPr>
              <a:t> </a:t>
            </a:r>
            <a:r>
              <a:rPr lang="en-US" sz="2800" b="0" i="0" dirty="0" err="1">
                <a:solidFill>
                  <a:srgbClr val="0070C0"/>
                </a:solidFill>
                <a:effectLst/>
                <a:latin typeface="Times New Roman" panose="02020603050405020304" pitchFamily="18" charset="0"/>
                <a:cs typeface="Times New Roman" panose="02020603050405020304" pitchFamily="18" charset="0"/>
              </a:rPr>
              <a:t>văn</a:t>
            </a:r>
            <a:r>
              <a:rPr lang="en-US" sz="2800" b="0" i="0" dirty="0">
                <a:solidFill>
                  <a:srgbClr val="0070C0"/>
                </a:solidFill>
                <a:effectLst/>
                <a:latin typeface="Times New Roman" panose="02020603050405020304" pitchFamily="18" charset="0"/>
                <a:cs typeface="Times New Roman" panose="02020603050405020304" pitchFamily="18" charset="0"/>
              </a:rPr>
              <a:t>.</a:t>
            </a:r>
            <a:endParaRPr sz="2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barn(inVertical)">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grpSp>
        <p:nvGrpSpPr>
          <p:cNvPr id="3158" name="Google Shape;3158;p52"/>
          <p:cNvGrpSpPr/>
          <p:nvPr/>
        </p:nvGrpSpPr>
        <p:grpSpPr>
          <a:xfrm>
            <a:off x="251900" y="382706"/>
            <a:ext cx="8543228" cy="4564501"/>
            <a:chOff x="251900" y="382706"/>
            <a:chExt cx="8543228" cy="4564501"/>
          </a:xfrm>
        </p:grpSpPr>
        <p:sp>
          <p:nvSpPr>
            <p:cNvPr id="3159" name="Google Shape;3159;p52"/>
            <p:cNvSpPr/>
            <p:nvPr/>
          </p:nvSpPr>
          <p:spPr>
            <a:xfrm>
              <a:off x="251900" y="222773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60" name="Google Shape;3160;p52"/>
            <p:cNvSpPr/>
            <p:nvPr/>
          </p:nvSpPr>
          <p:spPr>
            <a:xfrm>
              <a:off x="660050" y="445518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61" name="Google Shape;3161;p52"/>
            <p:cNvSpPr/>
            <p:nvPr/>
          </p:nvSpPr>
          <p:spPr>
            <a:xfrm>
              <a:off x="2038550" y="38270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62" name="Google Shape;3162;p52"/>
            <p:cNvSpPr/>
            <p:nvPr/>
          </p:nvSpPr>
          <p:spPr>
            <a:xfrm rot="167527">
              <a:off x="1031214" y="877147"/>
              <a:ext cx="599426" cy="590819"/>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2"/>
            <p:cNvSpPr/>
            <p:nvPr/>
          </p:nvSpPr>
          <p:spPr>
            <a:xfrm rot="730268">
              <a:off x="786556" y="1576258"/>
              <a:ext cx="190801" cy="18809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2"/>
            <p:cNvSpPr/>
            <p:nvPr/>
          </p:nvSpPr>
          <p:spPr>
            <a:xfrm>
              <a:off x="1441375" y="28823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65" name="Google Shape;3165;p52"/>
            <p:cNvSpPr/>
            <p:nvPr/>
          </p:nvSpPr>
          <p:spPr>
            <a:xfrm>
              <a:off x="2493778" y="1983283"/>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2"/>
            <p:cNvSpPr/>
            <p:nvPr/>
          </p:nvSpPr>
          <p:spPr>
            <a:xfrm>
              <a:off x="2686054" y="4837107"/>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2"/>
            <p:cNvSpPr/>
            <p:nvPr/>
          </p:nvSpPr>
          <p:spPr>
            <a:xfrm rot="969427">
              <a:off x="7483097" y="1698663"/>
              <a:ext cx="414372" cy="408514"/>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2"/>
            <p:cNvSpPr/>
            <p:nvPr/>
          </p:nvSpPr>
          <p:spPr>
            <a:xfrm rot="10800000">
              <a:off x="8685028" y="16490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69" name="Google Shape;3169;p52"/>
            <p:cNvSpPr/>
            <p:nvPr/>
          </p:nvSpPr>
          <p:spPr>
            <a:xfrm rot="10800000">
              <a:off x="7565128" y="302318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70" name="Google Shape;3170;p52"/>
            <p:cNvSpPr/>
            <p:nvPr/>
          </p:nvSpPr>
          <p:spPr>
            <a:xfrm rot="10800000">
              <a:off x="6913228" y="42490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171" name="Google Shape;3171;p52"/>
            <p:cNvSpPr/>
            <p:nvPr/>
          </p:nvSpPr>
          <p:spPr>
            <a:xfrm rot="10800000">
              <a:off x="6347900" y="1538978"/>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2"/>
            <p:cNvSpPr/>
            <p:nvPr/>
          </p:nvSpPr>
          <p:spPr>
            <a:xfrm>
              <a:off x="8184800" y="4192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grpSp>
      <p:sp>
        <p:nvSpPr>
          <p:cNvPr id="3173" name="Google Shape;3173;p52"/>
          <p:cNvSpPr/>
          <p:nvPr/>
        </p:nvSpPr>
        <p:spPr>
          <a:xfrm>
            <a:off x="2009325" y="510699"/>
            <a:ext cx="5125350" cy="848317"/>
          </a:xfrm>
          <a:prstGeom prst="rect">
            <a:avLst/>
          </a:prstGeom>
          <a:solidFill>
            <a:schemeClr val="lt2"/>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err="1">
                <a:solidFill>
                  <a:srgbClr val="E23C3B"/>
                </a:solidFill>
                <a:latin typeface="SVN-Gretoon" panose="02040603050506020204" pitchFamily="18" charset="0"/>
                <a:ea typeface="Quicksand"/>
                <a:cs typeface="Quicksand"/>
                <a:sym typeface="Quicksand"/>
              </a:rPr>
              <a:t>Ghi</a:t>
            </a:r>
            <a:r>
              <a:rPr lang="en-US" sz="4000" dirty="0">
                <a:solidFill>
                  <a:schemeClr val="accent5"/>
                </a:solidFill>
                <a:latin typeface="SVN-Gretoon" panose="02040603050506020204" pitchFamily="18" charset="0"/>
                <a:ea typeface="Quicksand"/>
                <a:cs typeface="Quicksand"/>
                <a:sym typeface="Quicksand"/>
              </a:rPr>
              <a:t> </a:t>
            </a:r>
            <a:r>
              <a:rPr lang="en-US" sz="4000" dirty="0" err="1">
                <a:solidFill>
                  <a:schemeClr val="accent5"/>
                </a:solidFill>
                <a:latin typeface="SVN-Gretoon" panose="02040603050506020204" pitchFamily="18" charset="0"/>
                <a:ea typeface="Quicksand"/>
                <a:cs typeface="Quicksand"/>
                <a:sym typeface="Quicksand"/>
              </a:rPr>
              <a:t>nhớ</a:t>
            </a:r>
            <a:endParaRPr sz="4000" dirty="0">
              <a:solidFill>
                <a:schemeClr val="accent5"/>
              </a:solidFill>
              <a:latin typeface="SVN-Gretoon" panose="02040603050506020204" pitchFamily="18" charset="0"/>
              <a:ea typeface="Quicksand"/>
              <a:cs typeface="Quicksand"/>
              <a:sym typeface="Quicksand"/>
            </a:endParaRPr>
          </a:p>
        </p:txBody>
      </p:sp>
      <p:sp>
        <p:nvSpPr>
          <p:cNvPr id="7" name="Google Shape;1816;p39">
            <a:extLst>
              <a:ext uri="{FF2B5EF4-FFF2-40B4-BE49-F238E27FC236}">
                <a16:creationId xmlns:a16="http://schemas.microsoft.com/office/drawing/2014/main" id="{CF5F86B5-1EC8-2309-2844-A69A3FFF0991}"/>
              </a:ext>
            </a:extLst>
          </p:cNvPr>
          <p:cNvSpPr txBox="1">
            <a:spLocks/>
          </p:cNvSpPr>
          <p:nvPr/>
        </p:nvSpPr>
        <p:spPr>
          <a:xfrm>
            <a:off x="1050622" y="1619075"/>
            <a:ext cx="7042755" cy="1031846"/>
          </a:xfrm>
          <a:prstGeom prst="rect">
            <a:avLst/>
          </a:prstGeom>
          <a:solidFill>
            <a:srgbClr val="92D050"/>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3200" dirty="0">
                <a:solidFill>
                  <a:srgbClr val="FFFF00"/>
                </a:solidFill>
                <a:latin typeface="iCiel Cadena" panose="02000503000000020004" pitchFamily="50" charset="0"/>
              </a:rPr>
              <a:t>1</a:t>
            </a:r>
            <a:r>
              <a:rPr lang="en-US" sz="3200" dirty="0">
                <a:latin typeface="iCiel Cadena" panose="02000503000000020004" pitchFamily="50" charset="0"/>
              </a:rPr>
              <a:t>. </a:t>
            </a:r>
            <a:r>
              <a:rPr lang="en-US" sz="3200" dirty="0" err="1">
                <a:latin typeface="iCiel Cadena" panose="02000503000000020004" pitchFamily="50" charset="0"/>
              </a:rPr>
              <a:t>Trong</a:t>
            </a:r>
            <a:r>
              <a:rPr lang="en-US" sz="3200" dirty="0">
                <a:latin typeface="iCiel Cadena" panose="02000503000000020004" pitchFamily="50" charset="0"/>
              </a:rPr>
              <a:t> </a:t>
            </a:r>
            <a:r>
              <a:rPr lang="en-US" sz="3200" dirty="0" err="1">
                <a:latin typeface="iCiel Cadena" panose="02000503000000020004" pitchFamily="50" charset="0"/>
              </a:rPr>
              <a:t>bài</a:t>
            </a:r>
            <a:r>
              <a:rPr lang="en-US" sz="3200" dirty="0">
                <a:latin typeface="iCiel Cadena" panose="02000503000000020004" pitchFamily="50" charset="0"/>
              </a:rPr>
              <a:t> </a:t>
            </a:r>
            <a:r>
              <a:rPr lang="en-US" sz="3200" dirty="0" err="1">
                <a:latin typeface="iCiel Cadena" panose="02000503000000020004" pitchFamily="50" charset="0"/>
              </a:rPr>
              <a:t>văn</a:t>
            </a:r>
            <a:r>
              <a:rPr lang="en-US" sz="3200" dirty="0">
                <a:latin typeface="iCiel Cadena" panose="02000503000000020004" pitchFamily="50" charset="0"/>
              </a:rPr>
              <a:t>, </a:t>
            </a:r>
            <a:r>
              <a:rPr lang="en-US" sz="3200" dirty="0" err="1">
                <a:latin typeface="iCiel Cadena" panose="02000503000000020004" pitchFamily="50" charset="0"/>
              </a:rPr>
              <a:t>đoạn</a:t>
            </a:r>
            <a:r>
              <a:rPr lang="en-US" sz="3200" dirty="0">
                <a:latin typeface="iCiel Cadena" panose="02000503000000020004" pitchFamily="50" charset="0"/>
              </a:rPr>
              <a:t> </a:t>
            </a:r>
            <a:r>
              <a:rPr lang="en-US" sz="3200" dirty="0" err="1">
                <a:latin typeface="iCiel Cadena" panose="02000503000000020004" pitchFamily="50" charset="0"/>
              </a:rPr>
              <a:t>văn</a:t>
            </a:r>
            <a:r>
              <a:rPr lang="en-US" sz="3200" dirty="0">
                <a:latin typeface="iCiel Cadena" panose="02000503000000020004" pitchFamily="50" charset="0"/>
              </a:rPr>
              <a:t>, </a:t>
            </a:r>
            <a:r>
              <a:rPr lang="en-US" sz="3200" dirty="0" err="1">
                <a:latin typeface="iCiel Cadena" panose="02000503000000020004" pitchFamily="50" charset="0"/>
              </a:rPr>
              <a:t>các</a:t>
            </a:r>
            <a:r>
              <a:rPr lang="en-US" sz="3200" dirty="0">
                <a:latin typeface="iCiel Cadena" panose="02000503000000020004" pitchFamily="50" charset="0"/>
              </a:rPr>
              <a:t>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phải</a:t>
            </a:r>
            <a:r>
              <a:rPr lang="en-US" sz="3200" dirty="0">
                <a:latin typeface="iCiel Cadena" panose="02000503000000020004" pitchFamily="50" charset="0"/>
              </a:rPr>
              <a:t> </a:t>
            </a:r>
            <a:r>
              <a:rPr lang="en-US" sz="3200" dirty="0" err="1">
                <a:solidFill>
                  <a:srgbClr val="002060"/>
                </a:solidFill>
                <a:latin typeface="iCiel Cadena" panose="02000503000000020004" pitchFamily="50" charset="0"/>
              </a:rPr>
              <a:t>liên</a:t>
            </a:r>
            <a:r>
              <a:rPr lang="en-US" sz="3200" dirty="0">
                <a:solidFill>
                  <a:srgbClr val="002060"/>
                </a:solidFill>
                <a:latin typeface="iCiel Cadena" panose="02000503000000020004" pitchFamily="50" charset="0"/>
              </a:rPr>
              <a:t> </a:t>
            </a:r>
            <a:r>
              <a:rPr lang="en-US" sz="3200" dirty="0" err="1">
                <a:solidFill>
                  <a:srgbClr val="002060"/>
                </a:solidFill>
                <a:latin typeface="iCiel Cadena" panose="02000503000000020004" pitchFamily="50" charset="0"/>
              </a:rPr>
              <a:t>kết</a:t>
            </a:r>
            <a:r>
              <a:rPr lang="en-US" sz="3200" dirty="0">
                <a:solidFill>
                  <a:srgbClr val="002060"/>
                </a:solidFill>
                <a:latin typeface="iCiel Cadena" panose="02000503000000020004" pitchFamily="50" charset="0"/>
              </a:rPr>
              <a:t> </a:t>
            </a:r>
            <a:r>
              <a:rPr lang="en-US" sz="3200" dirty="0" err="1">
                <a:latin typeface="iCiel Cadena" panose="02000503000000020004" pitchFamily="50" charset="0"/>
              </a:rPr>
              <a:t>chặt</a:t>
            </a:r>
            <a:r>
              <a:rPr lang="en-US" sz="3200" dirty="0">
                <a:latin typeface="iCiel Cadena" panose="02000503000000020004" pitchFamily="50" charset="0"/>
              </a:rPr>
              <a:t> </a:t>
            </a:r>
            <a:r>
              <a:rPr lang="en-US" sz="3200" dirty="0" err="1">
                <a:latin typeface="iCiel Cadena" panose="02000503000000020004" pitchFamily="50" charset="0"/>
              </a:rPr>
              <a:t>chẽ</a:t>
            </a:r>
            <a:r>
              <a:rPr lang="en-US" sz="3200" dirty="0">
                <a:latin typeface="iCiel Cadena" panose="02000503000000020004" pitchFamily="50" charset="0"/>
              </a:rPr>
              <a:t> </a:t>
            </a:r>
            <a:r>
              <a:rPr lang="en-US" sz="3200" dirty="0" err="1">
                <a:latin typeface="iCiel Cadena" panose="02000503000000020004" pitchFamily="50" charset="0"/>
              </a:rPr>
              <a:t>với</a:t>
            </a:r>
            <a:r>
              <a:rPr lang="en-US" sz="3200" dirty="0">
                <a:latin typeface="iCiel Cadena" panose="02000503000000020004" pitchFamily="50" charset="0"/>
              </a:rPr>
              <a:t> </a:t>
            </a:r>
            <a:r>
              <a:rPr lang="en-US" sz="3200" dirty="0" err="1">
                <a:latin typeface="iCiel Cadena" panose="02000503000000020004" pitchFamily="50" charset="0"/>
              </a:rPr>
              <a:t>nhau</a:t>
            </a:r>
            <a:r>
              <a:rPr lang="en-US" sz="3200" dirty="0">
                <a:latin typeface="iCiel Cadena" panose="02000503000000020004" pitchFamily="50" charset="0"/>
              </a:rPr>
              <a:t>.</a:t>
            </a:r>
          </a:p>
        </p:txBody>
      </p:sp>
      <p:grpSp>
        <p:nvGrpSpPr>
          <p:cNvPr id="3141" name="Google Shape;3141;p52"/>
          <p:cNvGrpSpPr/>
          <p:nvPr/>
        </p:nvGrpSpPr>
        <p:grpSpPr>
          <a:xfrm>
            <a:off x="0" y="2776755"/>
            <a:ext cx="1582352" cy="2222155"/>
            <a:chOff x="1765800" y="1947775"/>
            <a:chExt cx="1280475" cy="1535425"/>
          </a:xfrm>
        </p:grpSpPr>
        <p:sp>
          <p:nvSpPr>
            <p:cNvPr id="3142" name="Google Shape;3142;p52"/>
            <p:cNvSpPr/>
            <p:nvPr/>
          </p:nvSpPr>
          <p:spPr>
            <a:xfrm>
              <a:off x="2165350" y="1947775"/>
              <a:ext cx="362050" cy="859500"/>
            </a:xfrm>
            <a:custGeom>
              <a:avLst/>
              <a:gdLst/>
              <a:ahLst/>
              <a:cxnLst/>
              <a:rect l="l" t="t" r="r" b="b"/>
              <a:pathLst>
                <a:path w="14482" h="34380" extrusionOk="0">
                  <a:moveTo>
                    <a:pt x="9195" y="1"/>
                  </a:moveTo>
                  <a:cubicBezTo>
                    <a:pt x="7669" y="1"/>
                    <a:pt x="5857" y="1156"/>
                    <a:pt x="3975" y="4229"/>
                  </a:cubicBezTo>
                  <a:cubicBezTo>
                    <a:pt x="3641" y="4773"/>
                    <a:pt x="3350" y="5385"/>
                    <a:pt x="3095" y="6050"/>
                  </a:cubicBezTo>
                  <a:cubicBezTo>
                    <a:pt x="1" y="14065"/>
                    <a:pt x="2179" y="29878"/>
                    <a:pt x="2179" y="29878"/>
                  </a:cubicBezTo>
                  <a:cubicBezTo>
                    <a:pt x="2294" y="30858"/>
                    <a:pt x="3512" y="32321"/>
                    <a:pt x="5229" y="33307"/>
                  </a:cubicBezTo>
                  <a:cubicBezTo>
                    <a:pt x="6325" y="33939"/>
                    <a:pt x="7625" y="34380"/>
                    <a:pt x="8974" y="34380"/>
                  </a:cubicBezTo>
                  <a:cubicBezTo>
                    <a:pt x="8993" y="34380"/>
                    <a:pt x="9012" y="34379"/>
                    <a:pt x="9031" y="34379"/>
                  </a:cubicBezTo>
                  <a:cubicBezTo>
                    <a:pt x="9496" y="34375"/>
                    <a:pt x="9958" y="34302"/>
                    <a:pt x="10401" y="34163"/>
                  </a:cubicBezTo>
                  <a:cubicBezTo>
                    <a:pt x="13032" y="33369"/>
                    <a:pt x="14482" y="30579"/>
                    <a:pt x="14482" y="30579"/>
                  </a:cubicBezTo>
                  <a:cubicBezTo>
                    <a:pt x="14154" y="29716"/>
                    <a:pt x="13925" y="28531"/>
                    <a:pt x="13767" y="27142"/>
                  </a:cubicBezTo>
                  <a:cubicBezTo>
                    <a:pt x="12966" y="20047"/>
                    <a:pt x="14028" y="7542"/>
                    <a:pt x="13240" y="4229"/>
                  </a:cubicBezTo>
                  <a:cubicBezTo>
                    <a:pt x="12703" y="1983"/>
                    <a:pt x="11194" y="1"/>
                    <a:pt x="9195" y="1"/>
                  </a:cubicBezTo>
                  <a:close/>
                </a:path>
              </a:pathLst>
            </a:custGeom>
            <a:solidFill>
              <a:srgbClr val="FFE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2"/>
            <p:cNvSpPr/>
            <p:nvPr/>
          </p:nvSpPr>
          <p:spPr>
            <a:xfrm>
              <a:off x="1765800" y="2659625"/>
              <a:ext cx="647775" cy="621600"/>
            </a:xfrm>
            <a:custGeom>
              <a:avLst/>
              <a:gdLst/>
              <a:ahLst/>
              <a:cxnLst/>
              <a:rect l="l" t="t" r="r" b="b"/>
              <a:pathLst>
                <a:path w="25911" h="24864" extrusionOk="0">
                  <a:moveTo>
                    <a:pt x="15435" y="0"/>
                  </a:moveTo>
                  <a:cubicBezTo>
                    <a:pt x="11233" y="0"/>
                    <a:pt x="6729" y="3061"/>
                    <a:pt x="5586" y="10629"/>
                  </a:cubicBezTo>
                  <a:cubicBezTo>
                    <a:pt x="4405" y="18439"/>
                    <a:pt x="0" y="22062"/>
                    <a:pt x="2751" y="24260"/>
                  </a:cubicBezTo>
                  <a:cubicBezTo>
                    <a:pt x="2870" y="24358"/>
                    <a:pt x="2996" y="24447"/>
                    <a:pt x="3128" y="24528"/>
                  </a:cubicBezTo>
                  <a:cubicBezTo>
                    <a:pt x="3496" y="24757"/>
                    <a:pt x="3881" y="24863"/>
                    <a:pt x="4278" y="24863"/>
                  </a:cubicBezTo>
                  <a:cubicBezTo>
                    <a:pt x="7650" y="24863"/>
                    <a:pt x="11830" y="17161"/>
                    <a:pt x="12988" y="11576"/>
                  </a:cubicBezTo>
                  <a:cubicBezTo>
                    <a:pt x="13879" y="7281"/>
                    <a:pt x="16261" y="5891"/>
                    <a:pt x="18585" y="5891"/>
                  </a:cubicBezTo>
                  <a:cubicBezTo>
                    <a:pt x="19638" y="5891"/>
                    <a:pt x="20678" y="6176"/>
                    <a:pt x="21563" y="6606"/>
                  </a:cubicBezTo>
                  <a:cubicBezTo>
                    <a:pt x="24312" y="7940"/>
                    <a:pt x="25818" y="9137"/>
                    <a:pt x="25911" y="9210"/>
                  </a:cubicBezTo>
                  <a:lnTo>
                    <a:pt x="25252" y="7644"/>
                  </a:lnTo>
                  <a:lnTo>
                    <a:pt x="24117" y="4958"/>
                  </a:lnTo>
                  <a:cubicBezTo>
                    <a:pt x="24117" y="4958"/>
                    <a:pt x="20808" y="534"/>
                    <a:pt x="16364" y="50"/>
                  </a:cubicBezTo>
                  <a:cubicBezTo>
                    <a:pt x="16057" y="17"/>
                    <a:pt x="15747" y="0"/>
                    <a:pt x="15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2"/>
            <p:cNvSpPr/>
            <p:nvPr/>
          </p:nvSpPr>
          <p:spPr>
            <a:xfrm>
              <a:off x="1834550" y="2771000"/>
              <a:ext cx="579025" cy="510225"/>
            </a:xfrm>
            <a:custGeom>
              <a:avLst/>
              <a:gdLst/>
              <a:ahLst/>
              <a:cxnLst/>
              <a:rect l="l" t="t" r="r" b="b"/>
              <a:pathLst>
                <a:path w="23161" h="20409" extrusionOk="0">
                  <a:moveTo>
                    <a:pt x="15328" y="1"/>
                  </a:moveTo>
                  <a:cubicBezTo>
                    <a:pt x="14781" y="1"/>
                    <a:pt x="14210" y="36"/>
                    <a:pt x="13614" y="109"/>
                  </a:cubicBezTo>
                  <a:cubicBezTo>
                    <a:pt x="9077" y="662"/>
                    <a:pt x="8981" y="5231"/>
                    <a:pt x="6899" y="11753"/>
                  </a:cubicBezTo>
                  <a:cubicBezTo>
                    <a:pt x="5432" y="16371"/>
                    <a:pt x="1926" y="18785"/>
                    <a:pt x="1" y="19805"/>
                  </a:cubicBezTo>
                  <a:cubicBezTo>
                    <a:pt x="120" y="19903"/>
                    <a:pt x="246" y="19992"/>
                    <a:pt x="378" y="20073"/>
                  </a:cubicBezTo>
                  <a:cubicBezTo>
                    <a:pt x="746" y="20302"/>
                    <a:pt x="1131" y="20408"/>
                    <a:pt x="1528" y="20408"/>
                  </a:cubicBezTo>
                  <a:cubicBezTo>
                    <a:pt x="4900" y="20408"/>
                    <a:pt x="9080" y="12706"/>
                    <a:pt x="10238" y="7121"/>
                  </a:cubicBezTo>
                  <a:cubicBezTo>
                    <a:pt x="11129" y="2826"/>
                    <a:pt x="13511" y="1436"/>
                    <a:pt x="15835" y="1436"/>
                  </a:cubicBezTo>
                  <a:cubicBezTo>
                    <a:pt x="16888" y="1436"/>
                    <a:pt x="17928" y="1721"/>
                    <a:pt x="18813" y="2151"/>
                  </a:cubicBezTo>
                  <a:cubicBezTo>
                    <a:pt x="21562" y="3485"/>
                    <a:pt x="23068" y="4682"/>
                    <a:pt x="23161" y="4755"/>
                  </a:cubicBezTo>
                  <a:lnTo>
                    <a:pt x="22502" y="3189"/>
                  </a:lnTo>
                  <a:cubicBezTo>
                    <a:pt x="20860" y="1186"/>
                    <a:pt x="18496" y="1"/>
                    <a:pt x="15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2"/>
            <p:cNvSpPr/>
            <p:nvPr/>
          </p:nvSpPr>
          <p:spPr>
            <a:xfrm>
              <a:off x="2368725" y="2644550"/>
              <a:ext cx="677550" cy="655000"/>
            </a:xfrm>
            <a:custGeom>
              <a:avLst/>
              <a:gdLst/>
              <a:ahLst/>
              <a:cxnLst/>
              <a:rect l="l" t="t" r="r" b="b"/>
              <a:pathLst>
                <a:path w="27102" h="26200" extrusionOk="0">
                  <a:moveTo>
                    <a:pt x="9699" y="1"/>
                  </a:moveTo>
                  <a:cubicBezTo>
                    <a:pt x="3450" y="1"/>
                    <a:pt x="1" y="5561"/>
                    <a:pt x="1" y="5561"/>
                  </a:cubicBezTo>
                  <a:lnTo>
                    <a:pt x="1135" y="8248"/>
                  </a:lnTo>
                  <a:lnTo>
                    <a:pt x="1146" y="8278"/>
                  </a:lnTo>
                  <a:lnTo>
                    <a:pt x="1794" y="9814"/>
                  </a:lnTo>
                  <a:cubicBezTo>
                    <a:pt x="1794" y="9814"/>
                    <a:pt x="5056" y="7209"/>
                    <a:pt x="6490" y="7209"/>
                  </a:cubicBezTo>
                  <a:cubicBezTo>
                    <a:pt x="6501" y="7209"/>
                    <a:pt x="6512" y="7209"/>
                    <a:pt x="6523" y="7209"/>
                  </a:cubicBezTo>
                  <a:cubicBezTo>
                    <a:pt x="7942" y="7246"/>
                    <a:pt x="10873" y="9344"/>
                    <a:pt x="13303" y="15585"/>
                  </a:cubicBezTo>
                  <a:cubicBezTo>
                    <a:pt x="15321" y="20761"/>
                    <a:pt x="19544" y="26200"/>
                    <a:pt x="23246" y="26200"/>
                  </a:cubicBezTo>
                  <a:cubicBezTo>
                    <a:pt x="24005" y="26200"/>
                    <a:pt x="24742" y="25971"/>
                    <a:pt x="25434" y="25465"/>
                  </a:cubicBezTo>
                  <a:cubicBezTo>
                    <a:pt x="26115" y="24970"/>
                    <a:pt x="26466" y="24454"/>
                    <a:pt x="26571" y="23914"/>
                  </a:cubicBezTo>
                  <a:cubicBezTo>
                    <a:pt x="27101" y="21223"/>
                    <a:pt x="21556" y="17914"/>
                    <a:pt x="20139" y="13037"/>
                  </a:cubicBezTo>
                  <a:cubicBezTo>
                    <a:pt x="18435" y="7180"/>
                    <a:pt x="16168" y="79"/>
                    <a:pt x="9832" y="2"/>
                  </a:cubicBezTo>
                  <a:cubicBezTo>
                    <a:pt x="9787" y="1"/>
                    <a:pt x="9743" y="1"/>
                    <a:pt x="9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2"/>
            <p:cNvSpPr/>
            <p:nvPr/>
          </p:nvSpPr>
          <p:spPr>
            <a:xfrm>
              <a:off x="2397100" y="2768750"/>
              <a:ext cx="635925" cy="530800"/>
            </a:xfrm>
            <a:custGeom>
              <a:avLst/>
              <a:gdLst/>
              <a:ahLst/>
              <a:cxnLst/>
              <a:rect l="l" t="t" r="r" b="b"/>
              <a:pathLst>
                <a:path w="25437" h="21232" extrusionOk="0">
                  <a:moveTo>
                    <a:pt x="5160" y="0"/>
                  </a:moveTo>
                  <a:cubicBezTo>
                    <a:pt x="1978" y="0"/>
                    <a:pt x="0" y="3280"/>
                    <a:pt x="0" y="3280"/>
                  </a:cubicBezTo>
                  <a:lnTo>
                    <a:pt x="11" y="3310"/>
                  </a:lnTo>
                  <a:lnTo>
                    <a:pt x="659" y="4846"/>
                  </a:lnTo>
                  <a:cubicBezTo>
                    <a:pt x="659" y="4846"/>
                    <a:pt x="3921" y="2241"/>
                    <a:pt x="5355" y="2241"/>
                  </a:cubicBezTo>
                  <a:cubicBezTo>
                    <a:pt x="5366" y="2241"/>
                    <a:pt x="5377" y="2241"/>
                    <a:pt x="5388" y="2241"/>
                  </a:cubicBezTo>
                  <a:cubicBezTo>
                    <a:pt x="6807" y="2278"/>
                    <a:pt x="9738" y="4376"/>
                    <a:pt x="12168" y="10617"/>
                  </a:cubicBezTo>
                  <a:cubicBezTo>
                    <a:pt x="14186" y="15793"/>
                    <a:pt x="18409" y="21232"/>
                    <a:pt x="22111" y="21232"/>
                  </a:cubicBezTo>
                  <a:cubicBezTo>
                    <a:pt x="22870" y="21232"/>
                    <a:pt x="23607" y="21003"/>
                    <a:pt x="24299" y="20497"/>
                  </a:cubicBezTo>
                  <a:cubicBezTo>
                    <a:pt x="24980" y="20002"/>
                    <a:pt x="25331" y="19486"/>
                    <a:pt x="25436" y="18946"/>
                  </a:cubicBezTo>
                  <a:lnTo>
                    <a:pt x="25436" y="18946"/>
                  </a:lnTo>
                  <a:cubicBezTo>
                    <a:pt x="24789" y="19512"/>
                    <a:pt x="24049" y="19778"/>
                    <a:pt x="23255" y="19778"/>
                  </a:cubicBezTo>
                  <a:cubicBezTo>
                    <a:pt x="20841" y="19778"/>
                    <a:pt x="17927" y="17320"/>
                    <a:pt x="15599" y="13357"/>
                  </a:cubicBezTo>
                  <a:cubicBezTo>
                    <a:pt x="12101" y="7400"/>
                    <a:pt x="10493" y="1351"/>
                    <a:pt x="6523" y="199"/>
                  </a:cubicBezTo>
                  <a:cubicBezTo>
                    <a:pt x="6048" y="61"/>
                    <a:pt x="5593" y="0"/>
                    <a:pt x="5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2"/>
            <p:cNvSpPr/>
            <p:nvPr/>
          </p:nvSpPr>
          <p:spPr>
            <a:xfrm>
              <a:off x="2201925" y="2798000"/>
              <a:ext cx="382800" cy="685200"/>
            </a:xfrm>
            <a:custGeom>
              <a:avLst/>
              <a:gdLst/>
              <a:ahLst/>
              <a:cxnLst/>
              <a:rect l="l" t="t" r="r" b="b"/>
              <a:pathLst>
                <a:path w="15312" h="27408" extrusionOk="0">
                  <a:moveTo>
                    <a:pt x="1833" y="0"/>
                  </a:moveTo>
                  <a:cubicBezTo>
                    <a:pt x="1162" y="0"/>
                    <a:pt x="533" y="137"/>
                    <a:pt x="1" y="475"/>
                  </a:cubicBezTo>
                  <a:cubicBezTo>
                    <a:pt x="1" y="475"/>
                    <a:pt x="696" y="1246"/>
                    <a:pt x="1291" y="3664"/>
                  </a:cubicBezTo>
                  <a:cubicBezTo>
                    <a:pt x="1695" y="5293"/>
                    <a:pt x="2056" y="7666"/>
                    <a:pt x="2132" y="11050"/>
                  </a:cubicBezTo>
                  <a:cubicBezTo>
                    <a:pt x="2324" y="19465"/>
                    <a:pt x="8181" y="24098"/>
                    <a:pt x="8465" y="24667"/>
                  </a:cubicBezTo>
                  <a:cubicBezTo>
                    <a:pt x="8574" y="24886"/>
                    <a:pt x="8723" y="25333"/>
                    <a:pt x="8899" y="25805"/>
                  </a:cubicBezTo>
                  <a:cubicBezTo>
                    <a:pt x="9183" y="26574"/>
                    <a:pt x="9534" y="27408"/>
                    <a:pt x="9885" y="27408"/>
                  </a:cubicBezTo>
                  <a:cubicBezTo>
                    <a:pt x="10454" y="27408"/>
                    <a:pt x="12816" y="26180"/>
                    <a:pt x="13195" y="26037"/>
                  </a:cubicBezTo>
                  <a:cubicBezTo>
                    <a:pt x="13429" y="25951"/>
                    <a:pt x="13161" y="25167"/>
                    <a:pt x="13052" y="24465"/>
                  </a:cubicBezTo>
                  <a:cubicBezTo>
                    <a:pt x="12982" y="24026"/>
                    <a:pt x="12976" y="23618"/>
                    <a:pt x="13195" y="23436"/>
                  </a:cubicBezTo>
                  <a:cubicBezTo>
                    <a:pt x="13764" y="22964"/>
                    <a:pt x="14878" y="19847"/>
                    <a:pt x="15123" y="17008"/>
                  </a:cubicBezTo>
                  <a:cubicBezTo>
                    <a:pt x="15312" y="14803"/>
                    <a:pt x="13704" y="6570"/>
                    <a:pt x="13019" y="2600"/>
                  </a:cubicBezTo>
                  <a:cubicBezTo>
                    <a:pt x="12820" y="1458"/>
                    <a:pt x="12701" y="667"/>
                    <a:pt x="12721" y="475"/>
                  </a:cubicBezTo>
                  <a:cubicBezTo>
                    <a:pt x="12733" y="366"/>
                    <a:pt x="12674" y="318"/>
                    <a:pt x="12562" y="318"/>
                  </a:cubicBezTo>
                  <a:cubicBezTo>
                    <a:pt x="11787" y="318"/>
                    <a:pt x="8465" y="2600"/>
                    <a:pt x="8465" y="2600"/>
                  </a:cubicBezTo>
                  <a:cubicBezTo>
                    <a:pt x="8465" y="2600"/>
                    <a:pt x="4752" y="0"/>
                    <a:pt x="1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2"/>
            <p:cNvSpPr/>
            <p:nvPr/>
          </p:nvSpPr>
          <p:spPr>
            <a:xfrm>
              <a:off x="2201925" y="2798025"/>
              <a:ext cx="325475" cy="135625"/>
            </a:xfrm>
            <a:custGeom>
              <a:avLst/>
              <a:gdLst/>
              <a:ahLst/>
              <a:cxnLst/>
              <a:rect l="l" t="t" r="r" b="b"/>
              <a:pathLst>
                <a:path w="13019" h="5425" extrusionOk="0">
                  <a:moveTo>
                    <a:pt x="1833" y="0"/>
                  </a:moveTo>
                  <a:cubicBezTo>
                    <a:pt x="1162" y="0"/>
                    <a:pt x="533" y="137"/>
                    <a:pt x="1" y="475"/>
                  </a:cubicBezTo>
                  <a:cubicBezTo>
                    <a:pt x="1" y="475"/>
                    <a:pt x="696" y="1245"/>
                    <a:pt x="1291" y="3665"/>
                  </a:cubicBezTo>
                  <a:cubicBezTo>
                    <a:pt x="2499" y="3707"/>
                    <a:pt x="5620" y="3969"/>
                    <a:pt x="7807" y="5424"/>
                  </a:cubicBezTo>
                  <a:cubicBezTo>
                    <a:pt x="7807" y="5424"/>
                    <a:pt x="10421" y="2853"/>
                    <a:pt x="13019" y="2599"/>
                  </a:cubicBezTo>
                  <a:cubicBezTo>
                    <a:pt x="12820" y="1457"/>
                    <a:pt x="12701" y="666"/>
                    <a:pt x="12721" y="475"/>
                  </a:cubicBezTo>
                  <a:cubicBezTo>
                    <a:pt x="12733" y="366"/>
                    <a:pt x="12674" y="318"/>
                    <a:pt x="12562" y="318"/>
                  </a:cubicBezTo>
                  <a:cubicBezTo>
                    <a:pt x="11787" y="318"/>
                    <a:pt x="8466" y="2599"/>
                    <a:pt x="8466" y="2599"/>
                  </a:cubicBezTo>
                  <a:cubicBezTo>
                    <a:pt x="8466" y="2599"/>
                    <a:pt x="4753" y="0"/>
                    <a:pt x="1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2"/>
            <p:cNvSpPr/>
            <p:nvPr/>
          </p:nvSpPr>
          <p:spPr>
            <a:xfrm>
              <a:off x="2413550" y="2951200"/>
              <a:ext cx="87725" cy="367450"/>
            </a:xfrm>
            <a:custGeom>
              <a:avLst/>
              <a:gdLst/>
              <a:ahLst/>
              <a:cxnLst/>
              <a:rect l="l" t="t" r="r" b="b"/>
              <a:pathLst>
                <a:path w="3509" h="14698" extrusionOk="0">
                  <a:moveTo>
                    <a:pt x="605" y="0"/>
                  </a:moveTo>
                  <a:cubicBezTo>
                    <a:pt x="312" y="0"/>
                    <a:pt x="77" y="648"/>
                    <a:pt x="1" y="1781"/>
                  </a:cubicBezTo>
                  <a:cubicBezTo>
                    <a:pt x="1" y="1781"/>
                    <a:pt x="760" y="12630"/>
                    <a:pt x="2248" y="14474"/>
                  </a:cubicBezTo>
                  <a:cubicBezTo>
                    <a:pt x="2371" y="14626"/>
                    <a:pt x="2474" y="14697"/>
                    <a:pt x="2560" y="14697"/>
                  </a:cubicBezTo>
                  <a:cubicBezTo>
                    <a:pt x="3509" y="14697"/>
                    <a:pt x="2267" y="5955"/>
                    <a:pt x="1681" y="2703"/>
                  </a:cubicBezTo>
                  <a:cubicBezTo>
                    <a:pt x="1343" y="824"/>
                    <a:pt x="937" y="0"/>
                    <a:pt x="6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2"/>
            <p:cNvSpPr/>
            <p:nvPr/>
          </p:nvSpPr>
          <p:spPr>
            <a:xfrm>
              <a:off x="2424400" y="3407725"/>
              <a:ext cx="113275" cy="75475"/>
            </a:xfrm>
            <a:custGeom>
              <a:avLst/>
              <a:gdLst/>
              <a:ahLst/>
              <a:cxnLst/>
              <a:rect l="l" t="t" r="r" b="b"/>
              <a:pathLst>
                <a:path w="4531" h="3019" extrusionOk="0">
                  <a:moveTo>
                    <a:pt x="3492" y="0"/>
                  </a:moveTo>
                  <a:cubicBezTo>
                    <a:pt x="3349" y="0"/>
                    <a:pt x="3207" y="12"/>
                    <a:pt x="3067" y="40"/>
                  </a:cubicBezTo>
                  <a:cubicBezTo>
                    <a:pt x="2012" y="250"/>
                    <a:pt x="1932" y="1176"/>
                    <a:pt x="797" y="1176"/>
                  </a:cubicBezTo>
                  <a:cubicBezTo>
                    <a:pt x="506" y="1176"/>
                    <a:pt x="238" y="1275"/>
                    <a:pt x="0" y="1417"/>
                  </a:cubicBezTo>
                  <a:cubicBezTo>
                    <a:pt x="284" y="2185"/>
                    <a:pt x="635" y="3019"/>
                    <a:pt x="986" y="3019"/>
                  </a:cubicBezTo>
                  <a:cubicBezTo>
                    <a:pt x="1555" y="3019"/>
                    <a:pt x="3917" y="1791"/>
                    <a:pt x="4296" y="1648"/>
                  </a:cubicBezTo>
                  <a:cubicBezTo>
                    <a:pt x="4530" y="1563"/>
                    <a:pt x="4262" y="778"/>
                    <a:pt x="4153" y="77"/>
                  </a:cubicBezTo>
                  <a:cubicBezTo>
                    <a:pt x="3942" y="31"/>
                    <a:pt x="3718" y="0"/>
                    <a:pt x="3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2"/>
            <p:cNvSpPr/>
            <p:nvPr/>
          </p:nvSpPr>
          <p:spPr>
            <a:xfrm>
              <a:off x="2276250" y="2078325"/>
              <a:ext cx="116100" cy="104600"/>
            </a:xfrm>
            <a:custGeom>
              <a:avLst/>
              <a:gdLst/>
              <a:ahLst/>
              <a:cxnLst/>
              <a:rect l="l" t="t" r="r" b="b"/>
              <a:pathLst>
                <a:path w="4644" h="4184" extrusionOk="0">
                  <a:moveTo>
                    <a:pt x="2271" y="1"/>
                  </a:moveTo>
                  <a:cubicBezTo>
                    <a:pt x="2014" y="1"/>
                    <a:pt x="1754" y="50"/>
                    <a:pt x="1505" y="156"/>
                  </a:cubicBezTo>
                  <a:cubicBezTo>
                    <a:pt x="471" y="592"/>
                    <a:pt x="0" y="1813"/>
                    <a:pt x="452" y="2882"/>
                  </a:cubicBezTo>
                  <a:cubicBezTo>
                    <a:pt x="793" y="3693"/>
                    <a:pt x="1568" y="4183"/>
                    <a:pt x="2373" y="4183"/>
                  </a:cubicBezTo>
                  <a:cubicBezTo>
                    <a:pt x="2629" y="4183"/>
                    <a:pt x="2889" y="4133"/>
                    <a:pt x="3139" y="4028"/>
                  </a:cubicBezTo>
                  <a:cubicBezTo>
                    <a:pt x="4172" y="3591"/>
                    <a:pt x="4644" y="2372"/>
                    <a:pt x="4192" y="1303"/>
                  </a:cubicBezTo>
                  <a:cubicBezTo>
                    <a:pt x="3850" y="491"/>
                    <a:pt x="3076" y="1"/>
                    <a:pt x="2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2"/>
            <p:cNvSpPr/>
            <p:nvPr/>
          </p:nvSpPr>
          <p:spPr>
            <a:xfrm>
              <a:off x="2298850" y="2101525"/>
              <a:ext cx="74750" cy="67300"/>
            </a:xfrm>
            <a:custGeom>
              <a:avLst/>
              <a:gdLst/>
              <a:ahLst/>
              <a:cxnLst/>
              <a:rect l="l" t="t" r="r" b="b"/>
              <a:pathLst>
                <a:path w="2990" h="2692" extrusionOk="0">
                  <a:moveTo>
                    <a:pt x="1462" y="0"/>
                  </a:moveTo>
                  <a:cubicBezTo>
                    <a:pt x="1297" y="0"/>
                    <a:pt x="1130" y="32"/>
                    <a:pt x="970" y="100"/>
                  </a:cubicBezTo>
                  <a:cubicBezTo>
                    <a:pt x="304" y="381"/>
                    <a:pt x="1" y="1166"/>
                    <a:pt x="291" y="1854"/>
                  </a:cubicBezTo>
                  <a:cubicBezTo>
                    <a:pt x="512" y="2375"/>
                    <a:pt x="1009" y="2691"/>
                    <a:pt x="1527" y="2691"/>
                  </a:cubicBezTo>
                  <a:cubicBezTo>
                    <a:pt x="1692" y="2691"/>
                    <a:pt x="1859" y="2659"/>
                    <a:pt x="2020" y="2591"/>
                  </a:cubicBezTo>
                  <a:cubicBezTo>
                    <a:pt x="2686" y="2310"/>
                    <a:pt x="2989" y="1525"/>
                    <a:pt x="2698" y="838"/>
                  </a:cubicBezTo>
                  <a:cubicBezTo>
                    <a:pt x="2478" y="316"/>
                    <a:pt x="1980" y="0"/>
                    <a:pt x="1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2"/>
            <p:cNvSpPr/>
            <p:nvPr/>
          </p:nvSpPr>
          <p:spPr>
            <a:xfrm>
              <a:off x="2310625" y="2114275"/>
              <a:ext cx="24075" cy="21700"/>
            </a:xfrm>
            <a:custGeom>
              <a:avLst/>
              <a:gdLst/>
              <a:ahLst/>
              <a:cxnLst/>
              <a:rect l="l" t="t" r="r" b="b"/>
              <a:pathLst>
                <a:path w="963" h="868" extrusionOk="0">
                  <a:moveTo>
                    <a:pt x="472" y="1"/>
                  </a:moveTo>
                  <a:cubicBezTo>
                    <a:pt x="419" y="1"/>
                    <a:pt x="365" y="11"/>
                    <a:pt x="313" y="33"/>
                  </a:cubicBezTo>
                  <a:cubicBezTo>
                    <a:pt x="99" y="123"/>
                    <a:pt x="1" y="376"/>
                    <a:pt x="95" y="598"/>
                  </a:cubicBezTo>
                  <a:cubicBezTo>
                    <a:pt x="166" y="765"/>
                    <a:pt x="326" y="867"/>
                    <a:pt x="493" y="867"/>
                  </a:cubicBezTo>
                  <a:cubicBezTo>
                    <a:pt x="546" y="867"/>
                    <a:pt x="600" y="857"/>
                    <a:pt x="651" y="835"/>
                  </a:cubicBezTo>
                  <a:cubicBezTo>
                    <a:pt x="865" y="745"/>
                    <a:pt x="963" y="492"/>
                    <a:pt x="870" y="271"/>
                  </a:cubicBezTo>
                  <a:cubicBezTo>
                    <a:pt x="799" y="102"/>
                    <a:pt x="639"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2"/>
            <p:cNvSpPr/>
            <p:nvPr/>
          </p:nvSpPr>
          <p:spPr>
            <a:xfrm>
              <a:off x="2395550" y="2097800"/>
              <a:ext cx="106150" cy="95575"/>
            </a:xfrm>
            <a:custGeom>
              <a:avLst/>
              <a:gdLst/>
              <a:ahLst/>
              <a:cxnLst/>
              <a:rect l="l" t="t" r="r" b="b"/>
              <a:pathLst>
                <a:path w="4246" h="3823" extrusionOk="0">
                  <a:moveTo>
                    <a:pt x="2076" y="0"/>
                  </a:moveTo>
                  <a:cubicBezTo>
                    <a:pt x="1841" y="0"/>
                    <a:pt x="1604" y="46"/>
                    <a:pt x="1375" y="142"/>
                  </a:cubicBezTo>
                  <a:cubicBezTo>
                    <a:pt x="431" y="541"/>
                    <a:pt x="0" y="1656"/>
                    <a:pt x="413" y="2633"/>
                  </a:cubicBezTo>
                  <a:cubicBezTo>
                    <a:pt x="726" y="3374"/>
                    <a:pt x="1434" y="3822"/>
                    <a:pt x="2169" y="3822"/>
                  </a:cubicBezTo>
                  <a:cubicBezTo>
                    <a:pt x="2403" y="3822"/>
                    <a:pt x="2641" y="3777"/>
                    <a:pt x="2869" y="3680"/>
                  </a:cubicBezTo>
                  <a:cubicBezTo>
                    <a:pt x="3814" y="3281"/>
                    <a:pt x="4245" y="2166"/>
                    <a:pt x="3832" y="1189"/>
                  </a:cubicBezTo>
                  <a:cubicBezTo>
                    <a:pt x="3520" y="449"/>
                    <a:pt x="2812" y="0"/>
                    <a:pt x="2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2"/>
            <p:cNvSpPr/>
            <p:nvPr/>
          </p:nvSpPr>
          <p:spPr>
            <a:xfrm>
              <a:off x="2414450" y="2116900"/>
              <a:ext cx="68300" cy="61525"/>
            </a:xfrm>
            <a:custGeom>
              <a:avLst/>
              <a:gdLst/>
              <a:ahLst/>
              <a:cxnLst/>
              <a:rect l="l" t="t" r="r" b="b"/>
              <a:pathLst>
                <a:path w="2732" h="2461" extrusionOk="0">
                  <a:moveTo>
                    <a:pt x="1336" y="1"/>
                  </a:moveTo>
                  <a:cubicBezTo>
                    <a:pt x="1185" y="1"/>
                    <a:pt x="1033" y="30"/>
                    <a:pt x="886" y="92"/>
                  </a:cubicBezTo>
                  <a:cubicBezTo>
                    <a:pt x="279" y="348"/>
                    <a:pt x="1" y="1067"/>
                    <a:pt x="266" y="1694"/>
                  </a:cubicBezTo>
                  <a:cubicBezTo>
                    <a:pt x="467" y="2171"/>
                    <a:pt x="923" y="2460"/>
                    <a:pt x="1397" y="2460"/>
                  </a:cubicBezTo>
                  <a:cubicBezTo>
                    <a:pt x="1547" y="2460"/>
                    <a:pt x="1700" y="2431"/>
                    <a:pt x="1847" y="2369"/>
                  </a:cubicBezTo>
                  <a:cubicBezTo>
                    <a:pt x="2455" y="2113"/>
                    <a:pt x="2732" y="1394"/>
                    <a:pt x="2466" y="767"/>
                  </a:cubicBezTo>
                  <a:cubicBezTo>
                    <a:pt x="2265" y="290"/>
                    <a:pt x="1809"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2"/>
            <p:cNvSpPr/>
            <p:nvPr/>
          </p:nvSpPr>
          <p:spPr>
            <a:xfrm>
              <a:off x="2425225" y="2128550"/>
              <a:ext cx="22000" cy="19825"/>
            </a:xfrm>
            <a:custGeom>
              <a:avLst/>
              <a:gdLst/>
              <a:ahLst/>
              <a:cxnLst/>
              <a:rect l="l" t="t" r="r" b="b"/>
              <a:pathLst>
                <a:path w="880" h="793" extrusionOk="0">
                  <a:moveTo>
                    <a:pt x="431" y="1"/>
                  </a:moveTo>
                  <a:cubicBezTo>
                    <a:pt x="383" y="1"/>
                    <a:pt x="333" y="10"/>
                    <a:pt x="286" y="31"/>
                  </a:cubicBezTo>
                  <a:cubicBezTo>
                    <a:pt x="90" y="112"/>
                    <a:pt x="1" y="345"/>
                    <a:pt x="87" y="547"/>
                  </a:cubicBezTo>
                  <a:cubicBezTo>
                    <a:pt x="151" y="700"/>
                    <a:pt x="298" y="793"/>
                    <a:pt x="451" y="793"/>
                  </a:cubicBezTo>
                  <a:cubicBezTo>
                    <a:pt x="500" y="793"/>
                    <a:pt x="549" y="784"/>
                    <a:pt x="596" y="764"/>
                  </a:cubicBezTo>
                  <a:cubicBezTo>
                    <a:pt x="791" y="681"/>
                    <a:pt x="880" y="450"/>
                    <a:pt x="795" y="247"/>
                  </a:cubicBezTo>
                  <a:cubicBezTo>
                    <a:pt x="730" y="93"/>
                    <a:pt x="584"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2"/>
            <p:cNvSpPr/>
            <p:nvPr/>
          </p:nvSpPr>
          <p:spPr>
            <a:xfrm>
              <a:off x="2348200" y="2189800"/>
              <a:ext cx="68050" cy="41325"/>
            </a:xfrm>
            <a:custGeom>
              <a:avLst/>
              <a:gdLst/>
              <a:ahLst/>
              <a:cxnLst/>
              <a:rect l="l" t="t" r="r" b="b"/>
              <a:pathLst>
                <a:path w="2722" h="1653" extrusionOk="0">
                  <a:moveTo>
                    <a:pt x="0" y="0"/>
                  </a:moveTo>
                  <a:cubicBezTo>
                    <a:pt x="0" y="0"/>
                    <a:pt x="208" y="1428"/>
                    <a:pt x="1133" y="1634"/>
                  </a:cubicBezTo>
                  <a:cubicBezTo>
                    <a:pt x="1188" y="1647"/>
                    <a:pt x="1241" y="1652"/>
                    <a:pt x="1294" y="1652"/>
                  </a:cubicBezTo>
                  <a:cubicBezTo>
                    <a:pt x="2133" y="1652"/>
                    <a:pt x="2722" y="178"/>
                    <a:pt x="2722" y="17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999;p41">
            <a:extLst>
              <a:ext uri="{FF2B5EF4-FFF2-40B4-BE49-F238E27FC236}">
                <a16:creationId xmlns:a16="http://schemas.microsoft.com/office/drawing/2014/main" id="{9B8CC87A-F3CE-8F36-B753-F1F33B8DD20A}"/>
              </a:ext>
            </a:extLst>
          </p:cNvPr>
          <p:cNvGrpSpPr/>
          <p:nvPr/>
        </p:nvGrpSpPr>
        <p:grpSpPr>
          <a:xfrm>
            <a:off x="7489303" y="429844"/>
            <a:ext cx="1171167" cy="1194844"/>
            <a:chOff x="7158619" y="469606"/>
            <a:chExt cx="1171167" cy="1194844"/>
          </a:xfrm>
        </p:grpSpPr>
        <p:sp>
          <p:nvSpPr>
            <p:cNvPr id="9" name="Google Shape;2000;p41">
              <a:extLst>
                <a:ext uri="{FF2B5EF4-FFF2-40B4-BE49-F238E27FC236}">
                  <a16:creationId xmlns:a16="http://schemas.microsoft.com/office/drawing/2014/main" id="{021541B6-ADFE-B69F-EC81-5AF45EC3737A}"/>
                </a:ext>
              </a:extLst>
            </p:cNvPr>
            <p:cNvSpPr/>
            <p:nvPr/>
          </p:nvSpPr>
          <p:spPr>
            <a:xfrm>
              <a:off x="7523757" y="469675"/>
              <a:ext cx="209373" cy="385423"/>
            </a:xfrm>
            <a:custGeom>
              <a:avLst/>
              <a:gdLst/>
              <a:ahLst/>
              <a:cxnLst/>
              <a:rect l="l" t="t" r="r" b="b"/>
              <a:pathLst>
                <a:path w="6013" h="11069" extrusionOk="0">
                  <a:moveTo>
                    <a:pt x="3335" y="1"/>
                  </a:moveTo>
                  <a:cubicBezTo>
                    <a:pt x="3231" y="1"/>
                    <a:pt x="3123" y="16"/>
                    <a:pt x="3011" y="49"/>
                  </a:cubicBezTo>
                  <a:cubicBezTo>
                    <a:pt x="1" y="932"/>
                    <a:pt x="3553" y="11069"/>
                    <a:pt x="3553" y="11069"/>
                  </a:cubicBezTo>
                  <a:lnTo>
                    <a:pt x="5901" y="10566"/>
                  </a:lnTo>
                  <a:cubicBezTo>
                    <a:pt x="5901" y="10566"/>
                    <a:pt x="6012" y="1"/>
                    <a:pt x="3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01;p41">
              <a:extLst>
                <a:ext uri="{FF2B5EF4-FFF2-40B4-BE49-F238E27FC236}">
                  <a16:creationId xmlns:a16="http://schemas.microsoft.com/office/drawing/2014/main" id="{73D2159D-7B51-9A78-B511-1EAAC8D35117}"/>
                </a:ext>
              </a:extLst>
            </p:cNvPr>
            <p:cNvSpPr/>
            <p:nvPr/>
          </p:nvSpPr>
          <p:spPr>
            <a:xfrm>
              <a:off x="7641975" y="469606"/>
              <a:ext cx="216720" cy="379608"/>
            </a:xfrm>
            <a:custGeom>
              <a:avLst/>
              <a:gdLst/>
              <a:ahLst/>
              <a:cxnLst/>
              <a:rect l="l" t="t" r="r" b="b"/>
              <a:pathLst>
                <a:path w="6224" h="10902" extrusionOk="0">
                  <a:moveTo>
                    <a:pt x="3208" y="1"/>
                  </a:moveTo>
                  <a:cubicBezTo>
                    <a:pt x="3184" y="1"/>
                    <a:pt x="3159" y="2"/>
                    <a:pt x="3134" y="3"/>
                  </a:cubicBezTo>
                  <a:cubicBezTo>
                    <a:pt x="1" y="184"/>
                    <a:pt x="1170" y="10859"/>
                    <a:pt x="1170" y="10859"/>
                  </a:cubicBezTo>
                  <a:lnTo>
                    <a:pt x="3571" y="10902"/>
                  </a:lnTo>
                  <a:cubicBezTo>
                    <a:pt x="3571" y="10902"/>
                    <a:pt x="6223" y="1"/>
                    <a:pt x="3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02;p41">
              <a:extLst>
                <a:ext uri="{FF2B5EF4-FFF2-40B4-BE49-F238E27FC236}">
                  <a16:creationId xmlns:a16="http://schemas.microsoft.com/office/drawing/2014/main" id="{874E84C0-E963-C75F-F21F-31AC637AD82B}"/>
                </a:ext>
              </a:extLst>
            </p:cNvPr>
            <p:cNvSpPr/>
            <p:nvPr/>
          </p:nvSpPr>
          <p:spPr>
            <a:xfrm>
              <a:off x="7742574" y="490916"/>
              <a:ext cx="261916" cy="373375"/>
            </a:xfrm>
            <a:custGeom>
              <a:avLst/>
              <a:gdLst/>
              <a:ahLst/>
              <a:cxnLst/>
              <a:rect l="l" t="t" r="r" b="b"/>
              <a:pathLst>
                <a:path w="7522" h="10723" extrusionOk="0">
                  <a:moveTo>
                    <a:pt x="4203" y="0"/>
                  </a:moveTo>
                  <a:cubicBezTo>
                    <a:pt x="1278" y="0"/>
                    <a:pt x="0" y="10124"/>
                    <a:pt x="0" y="10124"/>
                  </a:cubicBezTo>
                  <a:lnTo>
                    <a:pt x="2325" y="10723"/>
                  </a:lnTo>
                  <a:cubicBezTo>
                    <a:pt x="2325" y="10723"/>
                    <a:pt x="7522" y="575"/>
                    <a:pt x="4433" y="21"/>
                  </a:cubicBezTo>
                  <a:cubicBezTo>
                    <a:pt x="4355" y="7"/>
                    <a:pt x="4278" y="0"/>
                    <a:pt x="4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03;p41">
              <a:extLst>
                <a:ext uri="{FF2B5EF4-FFF2-40B4-BE49-F238E27FC236}">
                  <a16:creationId xmlns:a16="http://schemas.microsoft.com/office/drawing/2014/main" id="{D9A22A39-6EF4-2D32-8893-EAE5B368B8D4}"/>
                </a:ext>
              </a:extLst>
            </p:cNvPr>
            <p:cNvSpPr/>
            <p:nvPr/>
          </p:nvSpPr>
          <p:spPr>
            <a:xfrm>
              <a:off x="7777396" y="541129"/>
              <a:ext cx="330337" cy="350080"/>
            </a:xfrm>
            <a:custGeom>
              <a:avLst/>
              <a:gdLst/>
              <a:ahLst/>
              <a:cxnLst/>
              <a:rect l="l" t="t" r="r" b="b"/>
              <a:pathLst>
                <a:path w="9487" h="10054" extrusionOk="0">
                  <a:moveTo>
                    <a:pt x="6095" y="0"/>
                  </a:moveTo>
                  <a:cubicBezTo>
                    <a:pt x="3302" y="0"/>
                    <a:pt x="0" y="8944"/>
                    <a:pt x="0" y="8944"/>
                  </a:cubicBezTo>
                  <a:lnTo>
                    <a:pt x="2130" y="10053"/>
                  </a:lnTo>
                  <a:cubicBezTo>
                    <a:pt x="2130" y="10053"/>
                    <a:pt x="9486" y="1343"/>
                    <a:pt x="6602" y="105"/>
                  </a:cubicBezTo>
                  <a:cubicBezTo>
                    <a:pt x="6436" y="34"/>
                    <a:pt x="6266" y="0"/>
                    <a:pt x="6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04;p41">
              <a:extLst>
                <a:ext uri="{FF2B5EF4-FFF2-40B4-BE49-F238E27FC236}">
                  <a16:creationId xmlns:a16="http://schemas.microsoft.com/office/drawing/2014/main" id="{C879432A-ADF6-0745-D0CA-69586820C2DD}"/>
                </a:ext>
              </a:extLst>
            </p:cNvPr>
            <p:cNvSpPr/>
            <p:nvPr/>
          </p:nvSpPr>
          <p:spPr>
            <a:xfrm>
              <a:off x="7824718" y="628008"/>
              <a:ext cx="389497" cy="301715"/>
            </a:xfrm>
            <a:custGeom>
              <a:avLst/>
              <a:gdLst/>
              <a:ahLst/>
              <a:cxnLst/>
              <a:rect l="l" t="t" r="r" b="b"/>
              <a:pathLst>
                <a:path w="11186" h="8665" extrusionOk="0">
                  <a:moveTo>
                    <a:pt x="7889" y="1"/>
                  </a:moveTo>
                  <a:cubicBezTo>
                    <a:pt x="5084" y="1"/>
                    <a:pt x="1" y="7022"/>
                    <a:pt x="1" y="7022"/>
                  </a:cubicBezTo>
                  <a:lnTo>
                    <a:pt x="1753" y="8664"/>
                  </a:lnTo>
                  <a:cubicBezTo>
                    <a:pt x="1753" y="8664"/>
                    <a:pt x="11186" y="2260"/>
                    <a:pt x="8743" y="291"/>
                  </a:cubicBezTo>
                  <a:cubicBezTo>
                    <a:pt x="8495" y="91"/>
                    <a:pt x="8207" y="1"/>
                    <a:pt x="7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05;p41">
              <a:extLst>
                <a:ext uri="{FF2B5EF4-FFF2-40B4-BE49-F238E27FC236}">
                  <a16:creationId xmlns:a16="http://schemas.microsoft.com/office/drawing/2014/main" id="{1CACB79B-F25C-85DE-4E64-0DAFABAA35C9}"/>
                </a:ext>
              </a:extLst>
            </p:cNvPr>
            <p:cNvSpPr/>
            <p:nvPr/>
          </p:nvSpPr>
          <p:spPr>
            <a:xfrm>
              <a:off x="7850869" y="719483"/>
              <a:ext cx="416830" cy="247292"/>
            </a:xfrm>
            <a:custGeom>
              <a:avLst/>
              <a:gdLst/>
              <a:ahLst/>
              <a:cxnLst/>
              <a:rect l="l" t="t" r="r" b="b"/>
              <a:pathLst>
                <a:path w="11971" h="7102" extrusionOk="0">
                  <a:moveTo>
                    <a:pt x="8808" y="1"/>
                  </a:moveTo>
                  <a:cubicBezTo>
                    <a:pt x="5868" y="1"/>
                    <a:pt x="1" y="5105"/>
                    <a:pt x="1" y="5105"/>
                  </a:cubicBezTo>
                  <a:lnTo>
                    <a:pt x="1336" y="7101"/>
                  </a:lnTo>
                  <a:cubicBezTo>
                    <a:pt x="1336" y="7101"/>
                    <a:pt x="11970" y="2996"/>
                    <a:pt x="10037" y="526"/>
                  </a:cubicBezTo>
                  <a:cubicBezTo>
                    <a:pt x="9749" y="158"/>
                    <a:pt x="9323" y="1"/>
                    <a:pt x="8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06;p41">
              <a:extLst>
                <a:ext uri="{FF2B5EF4-FFF2-40B4-BE49-F238E27FC236}">
                  <a16:creationId xmlns:a16="http://schemas.microsoft.com/office/drawing/2014/main" id="{C4E06AD0-5F72-F10F-9CC0-90293758BBA8}"/>
                </a:ext>
              </a:extLst>
            </p:cNvPr>
            <p:cNvSpPr/>
            <p:nvPr/>
          </p:nvSpPr>
          <p:spPr>
            <a:xfrm>
              <a:off x="7879806" y="836727"/>
              <a:ext cx="423133" cy="193773"/>
            </a:xfrm>
            <a:custGeom>
              <a:avLst/>
              <a:gdLst/>
              <a:ahLst/>
              <a:cxnLst/>
              <a:rect l="l" t="t" r="r" b="b"/>
              <a:pathLst>
                <a:path w="12152" h="5565" extrusionOk="0">
                  <a:moveTo>
                    <a:pt x="8984" y="1"/>
                  </a:moveTo>
                  <a:cubicBezTo>
                    <a:pt x="5849" y="1"/>
                    <a:pt x="1" y="3346"/>
                    <a:pt x="1" y="3346"/>
                  </a:cubicBezTo>
                  <a:lnTo>
                    <a:pt x="919" y="5564"/>
                  </a:lnTo>
                  <a:cubicBezTo>
                    <a:pt x="919" y="5564"/>
                    <a:pt x="12152" y="3615"/>
                    <a:pt x="10738" y="814"/>
                  </a:cubicBezTo>
                  <a:cubicBezTo>
                    <a:pt x="10444" y="232"/>
                    <a:pt x="9808" y="1"/>
                    <a:pt x="8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7;p41">
              <a:extLst>
                <a:ext uri="{FF2B5EF4-FFF2-40B4-BE49-F238E27FC236}">
                  <a16:creationId xmlns:a16="http://schemas.microsoft.com/office/drawing/2014/main" id="{0109A0D7-8270-CEBE-A2E7-9BEE0A79EAD3}"/>
                </a:ext>
              </a:extLst>
            </p:cNvPr>
            <p:cNvSpPr/>
            <p:nvPr/>
          </p:nvSpPr>
          <p:spPr>
            <a:xfrm>
              <a:off x="7898296" y="930257"/>
              <a:ext cx="417596" cy="153870"/>
            </a:xfrm>
            <a:custGeom>
              <a:avLst/>
              <a:gdLst/>
              <a:ahLst/>
              <a:cxnLst/>
              <a:rect l="l" t="t" r="r" b="b"/>
              <a:pathLst>
                <a:path w="11993" h="4419" extrusionOk="0">
                  <a:moveTo>
                    <a:pt x="8545" y="1"/>
                  </a:moveTo>
                  <a:cubicBezTo>
                    <a:pt x="5278" y="1"/>
                    <a:pt x="1" y="2092"/>
                    <a:pt x="1" y="2092"/>
                  </a:cubicBezTo>
                  <a:lnTo>
                    <a:pt x="596" y="4418"/>
                  </a:lnTo>
                  <a:cubicBezTo>
                    <a:pt x="596" y="4418"/>
                    <a:pt x="11992" y="4081"/>
                    <a:pt x="10989" y="1107"/>
                  </a:cubicBezTo>
                  <a:cubicBezTo>
                    <a:pt x="10715" y="296"/>
                    <a:pt x="9771" y="1"/>
                    <a:pt x="8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08;p41">
              <a:extLst>
                <a:ext uri="{FF2B5EF4-FFF2-40B4-BE49-F238E27FC236}">
                  <a16:creationId xmlns:a16="http://schemas.microsoft.com/office/drawing/2014/main" id="{536A3002-0FB5-6506-65A8-BCF3A0BC25EE}"/>
                </a:ext>
              </a:extLst>
            </p:cNvPr>
            <p:cNvSpPr/>
            <p:nvPr/>
          </p:nvSpPr>
          <p:spPr>
            <a:xfrm>
              <a:off x="7389207" y="532110"/>
              <a:ext cx="313763" cy="357845"/>
            </a:xfrm>
            <a:custGeom>
              <a:avLst/>
              <a:gdLst/>
              <a:ahLst/>
              <a:cxnLst/>
              <a:rect l="l" t="t" r="r" b="b"/>
              <a:pathLst>
                <a:path w="9011" h="10277" extrusionOk="0">
                  <a:moveTo>
                    <a:pt x="3388" y="0"/>
                  </a:moveTo>
                  <a:cubicBezTo>
                    <a:pt x="3243" y="0"/>
                    <a:pt x="3098" y="25"/>
                    <a:pt x="2953" y="77"/>
                  </a:cubicBezTo>
                  <a:cubicBezTo>
                    <a:pt x="0" y="1139"/>
                    <a:pt x="6818" y="10277"/>
                    <a:pt x="6818" y="10277"/>
                  </a:cubicBezTo>
                  <a:lnTo>
                    <a:pt x="9010" y="9299"/>
                  </a:lnTo>
                  <a:cubicBezTo>
                    <a:pt x="9010" y="9299"/>
                    <a:pt x="6203"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09;p41">
              <a:extLst>
                <a:ext uri="{FF2B5EF4-FFF2-40B4-BE49-F238E27FC236}">
                  <a16:creationId xmlns:a16="http://schemas.microsoft.com/office/drawing/2014/main" id="{BE723EB2-0D6F-7455-CC2A-6D75DB412126}"/>
                </a:ext>
              </a:extLst>
            </p:cNvPr>
            <p:cNvSpPr/>
            <p:nvPr/>
          </p:nvSpPr>
          <p:spPr>
            <a:xfrm>
              <a:off x="7274958" y="604678"/>
              <a:ext cx="371216" cy="321563"/>
            </a:xfrm>
            <a:custGeom>
              <a:avLst/>
              <a:gdLst/>
              <a:ahLst/>
              <a:cxnLst/>
              <a:rect l="l" t="t" r="r" b="b"/>
              <a:pathLst>
                <a:path w="10661" h="9235" extrusionOk="0">
                  <a:moveTo>
                    <a:pt x="3348" y="0"/>
                  </a:moveTo>
                  <a:cubicBezTo>
                    <a:pt x="3091" y="0"/>
                    <a:pt x="2848" y="67"/>
                    <a:pt x="2626" y="213"/>
                  </a:cubicBezTo>
                  <a:cubicBezTo>
                    <a:pt x="1" y="1931"/>
                    <a:pt x="8755" y="9234"/>
                    <a:pt x="8755" y="9234"/>
                  </a:cubicBezTo>
                  <a:lnTo>
                    <a:pt x="10660" y="7773"/>
                  </a:lnTo>
                  <a:cubicBezTo>
                    <a:pt x="10660" y="7773"/>
                    <a:pt x="6128" y="0"/>
                    <a:pt x="3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10;p41">
              <a:extLst>
                <a:ext uri="{FF2B5EF4-FFF2-40B4-BE49-F238E27FC236}">
                  <a16:creationId xmlns:a16="http://schemas.microsoft.com/office/drawing/2014/main" id="{8082C596-E880-E996-C427-5E48187A765B}"/>
                </a:ext>
              </a:extLst>
            </p:cNvPr>
            <p:cNvSpPr/>
            <p:nvPr/>
          </p:nvSpPr>
          <p:spPr>
            <a:xfrm>
              <a:off x="7210120" y="689816"/>
              <a:ext cx="407603" cy="272153"/>
            </a:xfrm>
            <a:custGeom>
              <a:avLst/>
              <a:gdLst/>
              <a:ahLst/>
              <a:cxnLst/>
              <a:rect l="l" t="t" r="r" b="b"/>
              <a:pathLst>
                <a:path w="11706" h="7816" extrusionOk="0">
                  <a:moveTo>
                    <a:pt x="3219" y="1"/>
                  </a:moveTo>
                  <a:cubicBezTo>
                    <a:pt x="2803" y="1"/>
                    <a:pt x="2445" y="126"/>
                    <a:pt x="2170" y="413"/>
                  </a:cubicBezTo>
                  <a:cubicBezTo>
                    <a:pt x="1" y="2681"/>
                    <a:pt x="10180" y="7816"/>
                    <a:pt x="10180" y="7816"/>
                  </a:cubicBezTo>
                  <a:lnTo>
                    <a:pt x="11705" y="5962"/>
                  </a:lnTo>
                  <a:cubicBezTo>
                    <a:pt x="11705" y="5962"/>
                    <a:pt x="6087" y="1"/>
                    <a:pt x="3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11;p41">
              <a:extLst>
                <a:ext uri="{FF2B5EF4-FFF2-40B4-BE49-F238E27FC236}">
                  <a16:creationId xmlns:a16="http://schemas.microsoft.com/office/drawing/2014/main" id="{F6C5BC7E-6B3B-1C1D-C3B9-054DF8F74ADF}"/>
                </a:ext>
              </a:extLst>
            </p:cNvPr>
            <p:cNvSpPr/>
            <p:nvPr/>
          </p:nvSpPr>
          <p:spPr>
            <a:xfrm>
              <a:off x="7158619" y="810785"/>
              <a:ext cx="423307" cy="200006"/>
            </a:xfrm>
            <a:custGeom>
              <a:avLst/>
              <a:gdLst/>
              <a:ahLst/>
              <a:cxnLst/>
              <a:rect l="l" t="t" r="r" b="b"/>
              <a:pathLst>
                <a:path w="12157" h="5744" extrusionOk="0">
                  <a:moveTo>
                    <a:pt x="3155" y="1"/>
                  </a:moveTo>
                  <a:cubicBezTo>
                    <a:pt x="2377" y="1"/>
                    <a:pt x="1773" y="222"/>
                    <a:pt x="1478" y="776"/>
                  </a:cubicBezTo>
                  <a:cubicBezTo>
                    <a:pt x="1" y="3544"/>
                    <a:pt x="11188" y="5744"/>
                    <a:pt x="11188" y="5744"/>
                  </a:cubicBezTo>
                  <a:lnTo>
                    <a:pt x="12157" y="3546"/>
                  </a:lnTo>
                  <a:cubicBezTo>
                    <a:pt x="12157" y="3546"/>
                    <a:pt x="6267" y="1"/>
                    <a:pt x="3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12;p41">
              <a:extLst>
                <a:ext uri="{FF2B5EF4-FFF2-40B4-BE49-F238E27FC236}">
                  <a16:creationId xmlns:a16="http://schemas.microsoft.com/office/drawing/2014/main" id="{1E771C99-4C58-1218-50F1-E282A3DD2970}"/>
                </a:ext>
              </a:extLst>
            </p:cNvPr>
            <p:cNvSpPr/>
            <p:nvPr/>
          </p:nvSpPr>
          <p:spPr>
            <a:xfrm>
              <a:off x="7160952" y="912916"/>
              <a:ext cx="406663" cy="137121"/>
            </a:xfrm>
            <a:custGeom>
              <a:avLst/>
              <a:gdLst/>
              <a:ahLst/>
              <a:cxnLst/>
              <a:rect l="l" t="t" r="r" b="b"/>
              <a:pathLst>
                <a:path w="11679" h="3938" extrusionOk="0">
                  <a:moveTo>
                    <a:pt x="3585" y="0"/>
                  </a:moveTo>
                  <a:cubicBezTo>
                    <a:pt x="2084" y="0"/>
                    <a:pt x="903" y="327"/>
                    <a:pt x="649" y="1278"/>
                  </a:cubicBezTo>
                  <a:cubicBezTo>
                    <a:pt x="1" y="3692"/>
                    <a:pt x="7105" y="3937"/>
                    <a:pt x="10018" y="3937"/>
                  </a:cubicBezTo>
                  <a:cubicBezTo>
                    <a:pt x="10761" y="3937"/>
                    <a:pt x="11231" y="3921"/>
                    <a:pt x="11231" y="3921"/>
                  </a:cubicBezTo>
                  <a:lnTo>
                    <a:pt x="11678" y="1561"/>
                  </a:lnTo>
                  <a:cubicBezTo>
                    <a:pt x="11678" y="1561"/>
                    <a:pt x="6866" y="0"/>
                    <a:pt x="3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13;p41">
              <a:extLst>
                <a:ext uri="{FF2B5EF4-FFF2-40B4-BE49-F238E27FC236}">
                  <a16:creationId xmlns:a16="http://schemas.microsoft.com/office/drawing/2014/main" id="{4B058B14-1494-3437-0989-01C4950661AE}"/>
                </a:ext>
              </a:extLst>
            </p:cNvPr>
            <p:cNvSpPr/>
            <p:nvPr/>
          </p:nvSpPr>
          <p:spPr>
            <a:xfrm>
              <a:off x="7181636" y="1021419"/>
              <a:ext cx="382045" cy="127720"/>
            </a:xfrm>
            <a:custGeom>
              <a:avLst/>
              <a:gdLst/>
              <a:ahLst/>
              <a:cxnLst/>
              <a:rect l="l" t="t" r="r" b="b"/>
              <a:pathLst>
                <a:path w="10972" h="3668" extrusionOk="0">
                  <a:moveTo>
                    <a:pt x="6471" y="1"/>
                  </a:moveTo>
                  <a:cubicBezTo>
                    <a:pt x="3525" y="1"/>
                    <a:pt x="191" y="388"/>
                    <a:pt x="77" y="2125"/>
                  </a:cubicBezTo>
                  <a:cubicBezTo>
                    <a:pt x="0" y="3300"/>
                    <a:pt x="1516" y="3667"/>
                    <a:pt x="3440" y="3667"/>
                  </a:cubicBezTo>
                  <a:cubicBezTo>
                    <a:pt x="6641" y="3667"/>
                    <a:pt x="10971" y="2651"/>
                    <a:pt x="10971" y="2651"/>
                  </a:cubicBezTo>
                  <a:lnTo>
                    <a:pt x="10950" y="250"/>
                  </a:lnTo>
                  <a:cubicBezTo>
                    <a:pt x="10950" y="250"/>
                    <a:pt x="8835" y="1"/>
                    <a:pt x="6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14;p41">
              <a:extLst>
                <a:ext uri="{FF2B5EF4-FFF2-40B4-BE49-F238E27FC236}">
                  <a16:creationId xmlns:a16="http://schemas.microsoft.com/office/drawing/2014/main" id="{D238516A-AFB9-4C46-EDDD-40CDE61DD753}"/>
                </a:ext>
              </a:extLst>
            </p:cNvPr>
            <p:cNvSpPr/>
            <p:nvPr/>
          </p:nvSpPr>
          <p:spPr>
            <a:xfrm>
              <a:off x="7177736" y="1078317"/>
              <a:ext cx="386258" cy="157978"/>
            </a:xfrm>
            <a:custGeom>
              <a:avLst/>
              <a:gdLst/>
              <a:ahLst/>
              <a:cxnLst/>
              <a:rect l="l" t="t" r="r" b="b"/>
              <a:pathLst>
                <a:path w="11093" h="4537" extrusionOk="0">
                  <a:moveTo>
                    <a:pt x="10739" y="1"/>
                  </a:moveTo>
                  <a:cubicBezTo>
                    <a:pt x="10739" y="1"/>
                    <a:pt x="1" y="234"/>
                    <a:pt x="231" y="3363"/>
                  </a:cubicBezTo>
                  <a:cubicBezTo>
                    <a:pt x="294" y="4225"/>
                    <a:pt x="1147" y="4537"/>
                    <a:pt x="2349" y="4537"/>
                  </a:cubicBezTo>
                  <a:cubicBezTo>
                    <a:pt x="5511" y="4537"/>
                    <a:pt x="11093" y="2376"/>
                    <a:pt x="11093" y="2376"/>
                  </a:cubicBezTo>
                  <a:lnTo>
                    <a:pt x="10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15;p41">
              <a:extLst>
                <a:ext uri="{FF2B5EF4-FFF2-40B4-BE49-F238E27FC236}">
                  <a16:creationId xmlns:a16="http://schemas.microsoft.com/office/drawing/2014/main" id="{5C0B8D5A-81FD-08CD-3D1B-C684EC741327}"/>
                </a:ext>
              </a:extLst>
            </p:cNvPr>
            <p:cNvSpPr/>
            <p:nvPr/>
          </p:nvSpPr>
          <p:spPr>
            <a:xfrm>
              <a:off x="7751245" y="1279027"/>
              <a:ext cx="209407" cy="385423"/>
            </a:xfrm>
            <a:custGeom>
              <a:avLst/>
              <a:gdLst/>
              <a:ahLst/>
              <a:cxnLst/>
              <a:rect l="l" t="t" r="r" b="b"/>
              <a:pathLst>
                <a:path w="6014" h="11069" extrusionOk="0">
                  <a:moveTo>
                    <a:pt x="2460" y="0"/>
                  </a:moveTo>
                  <a:lnTo>
                    <a:pt x="112" y="502"/>
                  </a:lnTo>
                  <a:cubicBezTo>
                    <a:pt x="112" y="502"/>
                    <a:pt x="0" y="11068"/>
                    <a:pt x="2678" y="11068"/>
                  </a:cubicBezTo>
                  <a:cubicBezTo>
                    <a:pt x="2781" y="11068"/>
                    <a:pt x="2889" y="11052"/>
                    <a:pt x="3002" y="11019"/>
                  </a:cubicBezTo>
                  <a:cubicBezTo>
                    <a:pt x="6013" y="10135"/>
                    <a:pt x="2460" y="0"/>
                    <a:pt x="24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16;p41">
              <a:extLst>
                <a:ext uri="{FF2B5EF4-FFF2-40B4-BE49-F238E27FC236}">
                  <a16:creationId xmlns:a16="http://schemas.microsoft.com/office/drawing/2014/main" id="{4E889EEA-EE8D-7DD7-6979-564D04A27AEF}"/>
                </a:ext>
              </a:extLst>
            </p:cNvPr>
            <p:cNvSpPr/>
            <p:nvPr/>
          </p:nvSpPr>
          <p:spPr>
            <a:xfrm>
              <a:off x="7625714" y="1284912"/>
              <a:ext cx="216685" cy="379538"/>
            </a:xfrm>
            <a:custGeom>
              <a:avLst/>
              <a:gdLst/>
              <a:ahLst/>
              <a:cxnLst/>
              <a:rect l="l" t="t" r="r" b="b"/>
              <a:pathLst>
                <a:path w="6223" h="10900" extrusionOk="0">
                  <a:moveTo>
                    <a:pt x="2653" y="0"/>
                  </a:moveTo>
                  <a:lnTo>
                    <a:pt x="2653" y="0"/>
                  </a:lnTo>
                  <a:cubicBezTo>
                    <a:pt x="2653" y="0"/>
                    <a:pt x="1" y="10900"/>
                    <a:pt x="3015" y="10900"/>
                  </a:cubicBezTo>
                  <a:cubicBezTo>
                    <a:pt x="3039" y="10900"/>
                    <a:pt x="3064" y="10899"/>
                    <a:pt x="3090" y="10897"/>
                  </a:cubicBezTo>
                  <a:cubicBezTo>
                    <a:pt x="6223" y="10718"/>
                    <a:pt x="5053" y="41"/>
                    <a:pt x="5053" y="41"/>
                  </a:cubicBezTo>
                  <a:lnTo>
                    <a:pt x="26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17;p41">
              <a:extLst>
                <a:ext uri="{FF2B5EF4-FFF2-40B4-BE49-F238E27FC236}">
                  <a16:creationId xmlns:a16="http://schemas.microsoft.com/office/drawing/2014/main" id="{EE3306E0-6358-22FF-587A-B5087D08D342}"/>
                </a:ext>
              </a:extLst>
            </p:cNvPr>
            <p:cNvSpPr/>
            <p:nvPr/>
          </p:nvSpPr>
          <p:spPr>
            <a:xfrm>
              <a:off x="7479882" y="1269834"/>
              <a:ext cx="261916" cy="373375"/>
            </a:xfrm>
            <a:custGeom>
              <a:avLst/>
              <a:gdLst/>
              <a:ahLst/>
              <a:cxnLst/>
              <a:rect l="l" t="t" r="r" b="b"/>
              <a:pathLst>
                <a:path w="7522" h="10723" extrusionOk="0">
                  <a:moveTo>
                    <a:pt x="5196" y="1"/>
                  </a:moveTo>
                  <a:cubicBezTo>
                    <a:pt x="5196" y="1"/>
                    <a:pt x="1" y="10149"/>
                    <a:pt x="3088" y="10702"/>
                  </a:cubicBezTo>
                  <a:cubicBezTo>
                    <a:pt x="3166" y="10716"/>
                    <a:pt x="3243" y="10723"/>
                    <a:pt x="3319" y="10723"/>
                  </a:cubicBezTo>
                  <a:cubicBezTo>
                    <a:pt x="6244" y="10723"/>
                    <a:pt x="7521" y="600"/>
                    <a:pt x="7521" y="600"/>
                  </a:cubicBezTo>
                  <a:lnTo>
                    <a:pt x="5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18;p41">
              <a:extLst>
                <a:ext uri="{FF2B5EF4-FFF2-40B4-BE49-F238E27FC236}">
                  <a16:creationId xmlns:a16="http://schemas.microsoft.com/office/drawing/2014/main" id="{62A3EEDE-DEA8-47BC-974D-82685E112DB0}"/>
                </a:ext>
              </a:extLst>
            </p:cNvPr>
            <p:cNvSpPr/>
            <p:nvPr/>
          </p:nvSpPr>
          <p:spPr>
            <a:xfrm>
              <a:off x="7376671" y="1242917"/>
              <a:ext cx="330337" cy="350045"/>
            </a:xfrm>
            <a:custGeom>
              <a:avLst/>
              <a:gdLst/>
              <a:ahLst/>
              <a:cxnLst/>
              <a:rect l="l" t="t" r="r" b="b"/>
              <a:pathLst>
                <a:path w="9487" h="10053" extrusionOk="0">
                  <a:moveTo>
                    <a:pt x="7357" y="0"/>
                  </a:moveTo>
                  <a:cubicBezTo>
                    <a:pt x="7357" y="0"/>
                    <a:pt x="0" y="8710"/>
                    <a:pt x="2883" y="9947"/>
                  </a:cubicBezTo>
                  <a:cubicBezTo>
                    <a:pt x="3050" y="10019"/>
                    <a:pt x="3220" y="10053"/>
                    <a:pt x="3391" y="10053"/>
                  </a:cubicBezTo>
                  <a:cubicBezTo>
                    <a:pt x="6185" y="10053"/>
                    <a:pt x="9486" y="1109"/>
                    <a:pt x="9486" y="1109"/>
                  </a:cubicBezTo>
                  <a:lnTo>
                    <a:pt x="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19;p41">
              <a:extLst>
                <a:ext uri="{FF2B5EF4-FFF2-40B4-BE49-F238E27FC236}">
                  <a16:creationId xmlns:a16="http://schemas.microsoft.com/office/drawing/2014/main" id="{87623671-F747-3BF6-689E-314EA1A48EE4}"/>
                </a:ext>
              </a:extLst>
            </p:cNvPr>
            <p:cNvSpPr/>
            <p:nvPr/>
          </p:nvSpPr>
          <p:spPr>
            <a:xfrm>
              <a:off x="7270152" y="1204405"/>
              <a:ext cx="389462" cy="301680"/>
            </a:xfrm>
            <a:custGeom>
              <a:avLst/>
              <a:gdLst/>
              <a:ahLst/>
              <a:cxnLst/>
              <a:rect l="l" t="t" r="r" b="b"/>
              <a:pathLst>
                <a:path w="11185" h="8664" extrusionOk="0">
                  <a:moveTo>
                    <a:pt x="9433" y="1"/>
                  </a:moveTo>
                  <a:cubicBezTo>
                    <a:pt x="9433" y="1"/>
                    <a:pt x="1" y="6404"/>
                    <a:pt x="2443" y="8374"/>
                  </a:cubicBezTo>
                  <a:cubicBezTo>
                    <a:pt x="2692" y="8574"/>
                    <a:pt x="2980" y="8664"/>
                    <a:pt x="3297" y="8664"/>
                  </a:cubicBezTo>
                  <a:cubicBezTo>
                    <a:pt x="6101" y="8664"/>
                    <a:pt x="11185" y="1643"/>
                    <a:pt x="11185" y="1643"/>
                  </a:cubicBezTo>
                  <a:lnTo>
                    <a:pt x="94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20;p41">
              <a:extLst>
                <a:ext uri="{FF2B5EF4-FFF2-40B4-BE49-F238E27FC236}">
                  <a16:creationId xmlns:a16="http://schemas.microsoft.com/office/drawing/2014/main" id="{2E03C0C8-84A0-C86A-599A-652B9A2403D6}"/>
                </a:ext>
              </a:extLst>
            </p:cNvPr>
            <p:cNvSpPr/>
            <p:nvPr/>
          </p:nvSpPr>
          <p:spPr>
            <a:xfrm>
              <a:off x="7216632" y="1167355"/>
              <a:ext cx="416830" cy="247257"/>
            </a:xfrm>
            <a:custGeom>
              <a:avLst/>
              <a:gdLst/>
              <a:ahLst/>
              <a:cxnLst/>
              <a:rect l="l" t="t" r="r" b="b"/>
              <a:pathLst>
                <a:path w="11971" h="7101" extrusionOk="0">
                  <a:moveTo>
                    <a:pt x="10637" y="0"/>
                  </a:moveTo>
                  <a:cubicBezTo>
                    <a:pt x="10637" y="0"/>
                    <a:pt x="0" y="4106"/>
                    <a:pt x="1934" y="6576"/>
                  </a:cubicBezTo>
                  <a:cubicBezTo>
                    <a:pt x="2223" y="6944"/>
                    <a:pt x="2648" y="7101"/>
                    <a:pt x="3163" y="7101"/>
                  </a:cubicBezTo>
                  <a:cubicBezTo>
                    <a:pt x="6104" y="7101"/>
                    <a:pt x="11971" y="1996"/>
                    <a:pt x="11971" y="1996"/>
                  </a:cubicBezTo>
                  <a:lnTo>
                    <a:pt x="10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21;p41">
              <a:extLst>
                <a:ext uri="{FF2B5EF4-FFF2-40B4-BE49-F238E27FC236}">
                  <a16:creationId xmlns:a16="http://schemas.microsoft.com/office/drawing/2014/main" id="{7082DD0B-3B2E-BDFB-1BD5-4F044B1C6AF7}"/>
                </a:ext>
              </a:extLst>
            </p:cNvPr>
            <p:cNvSpPr/>
            <p:nvPr/>
          </p:nvSpPr>
          <p:spPr>
            <a:xfrm>
              <a:off x="7187800" y="1123306"/>
              <a:ext cx="423202" cy="193738"/>
            </a:xfrm>
            <a:custGeom>
              <a:avLst/>
              <a:gdLst/>
              <a:ahLst/>
              <a:cxnLst/>
              <a:rect l="l" t="t" r="r" b="b"/>
              <a:pathLst>
                <a:path w="12154" h="5564" extrusionOk="0">
                  <a:moveTo>
                    <a:pt x="11234" y="1"/>
                  </a:moveTo>
                  <a:cubicBezTo>
                    <a:pt x="11234" y="1"/>
                    <a:pt x="0" y="1950"/>
                    <a:pt x="1415" y="4750"/>
                  </a:cubicBezTo>
                  <a:cubicBezTo>
                    <a:pt x="1709" y="5333"/>
                    <a:pt x="2346" y="5564"/>
                    <a:pt x="3169" y="5564"/>
                  </a:cubicBezTo>
                  <a:cubicBezTo>
                    <a:pt x="6305" y="5564"/>
                    <a:pt x="12153" y="2219"/>
                    <a:pt x="12153" y="2219"/>
                  </a:cubicBezTo>
                  <a:lnTo>
                    <a:pt x="11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2;p41">
              <a:extLst>
                <a:ext uri="{FF2B5EF4-FFF2-40B4-BE49-F238E27FC236}">
                  <a16:creationId xmlns:a16="http://schemas.microsoft.com/office/drawing/2014/main" id="{AEFE4635-E17A-B358-AEBF-A356387222CC}"/>
                </a:ext>
              </a:extLst>
            </p:cNvPr>
            <p:cNvSpPr/>
            <p:nvPr/>
          </p:nvSpPr>
          <p:spPr>
            <a:xfrm>
              <a:off x="7781435" y="1244101"/>
              <a:ext cx="313728" cy="357880"/>
            </a:xfrm>
            <a:custGeom>
              <a:avLst/>
              <a:gdLst/>
              <a:ahLst/>
              <a:cxnLst/>
              <a:rect l="l" t="t" r="r" b="b"/>
              <a:pathLst>
                <a:path w="9010" h="10278" extrusionOk="0">
                  <a:moveTo>
                    <a:pt x="2192" y="1"/>
                  </a:moveTo>
                  <a:lnTo>
                    <a:pt x="0" y="980"/>
                  </a:lnTo>
                  <a:cubicBezTo>
                    <a:pt x="0" y="980"/>
                    <a:pt x="2807" y="10277"/>
                    <a:pt x="5621" y="10277"/>
                  </a:cubicBezTo>
                  <a:cubicBezTo>
                    <a:pt x="5766" y="10277"/>
                    <a:pt x="5912" y="10253"/>
                    <a:pt x="6056" y="10201"/>
                  </a:cubicBezTo>
                  <a:cubicBezTo>
                    <a:pt x="9009" y="9140"/>
                    <a:pt x="2192" y="1"/>
                    <a:pt x="2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23;p41">
              <a:extLst>
                <a:ext uri="{FF2B5EF4-FFF2-40B4-BE49-F238E27FC236}">
                  <a16:creationId xmlns:a16="http://schemas.microsoft.com/office/drawing/2014/main" id="{229AE3C1-82C2-96DB-B8A4-BF6762806B91}"/>
                </a:ext>
              </a:extLst>
            </p:cNvPr>
            <p:cNvSpPr/>
            <p:nvPr/>
          </p:nvSpPr>
          <p:spPr>
            <a:xfrm>
              <a:off x="7838229" y="1207852"/>
              <a:ext cx="371181" cy="321563"/>
            </a:xfrm>
            <a:custGeom>
              <a:avLst/>
              <a:gdLst/>
              <a:ahLst/>
              <a:cxnLst/>
              <a:rect l="l" t="t" r="r" b="b"/>
              <a:pathLst>
                <a:path w="10660" h="9235" extrusionOk="0">
                  <a:moveTo>
                    <a:pt x="1905" y="0"/>
                  </a:moveTo>
                  <a:lnTo>
                    <a:pt x="0" y="1462"/>
                  </a:lnTo>
                  <a:cubicBezTo>
                    <a:pt x="0" y="1462"/>
                    <a:pt x="4531" y="9235"/>
                    <a:pt x="7312" y="9235"/>
                  </a:cubicBezTo>
                  <a:cubicBezTo>
                    <a:pt x="7569" y="9235"/>
                    <a:pt x="7812" y="9168"/>
                    <a:pt x="8035" y="9022"/>
                  </a:cubicBezTo>
                  <a:cubicBezTo>
                    <a:pt x="10660" y="7304"/>
                    <a:pt x="1905"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24;p41">
              <a:extLst>
                <a:ext uri="{FF2B5EF4-FFF2-40B4-BE49-F238E27FC236}">
                  <a16:creationId xmlns:a16="http://schemas.microsoft.com/office/drawing/2014/main" id="{094B0627-5293-F7D6-B6F8-31776D0F87C2}"/>
                </a:ext>
              </a:extLst>
            </p:cNvPr>
            <p:cNvSpPr/>
            <p:nvPr/>
          </p:nvSpPr>
          <p:spPr>
            <a:xfrm>
              <a:off x="7866643" y="1172126"/>
              <a:ext cx="407568" cy="272188"/>
            </a:xfrm>
            <a:custGeom>
              <a:avLst/>
              <a:gdLst/>
              <a:ahLst/>
              <a:cxnLst/>
              <a:rect l="l" t="t" r="r" b="b"/>
              <a:pathLst>
                <a:path w="11705" h="7817" extrusionOk="0">
                  <a:moveTo>
                    <a:pt x="1526" y="0"/>
                  </a:moveTo>
                  <a:lnTo>
                    <a:pt x="0" y="1855"/>
                  </a:lnTo>
                  <a:cubicBezTo>
                    <a:pt x="0" y="1855"/>
                    <a:pt x="5619" y="7816"/>
                    <a:pt x="8488" y="7816"/>
                  </a:cubicBezTo>
                  <a:cubicBezTo>
                    <a:pt x="8904" y="7816"/>
                    <a:pt x="9262" y="7691"/>
                    <a:pt x="9537" y="7403"/>
                  </a:cubicBezTo>
                  <a:cubicBezTo>
                    <a:pt x="11705" y="5134"/>
                    <a:pt x="1526" y="0"/>
                    <a:pt x="1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25;p41">
              <a:extLst>
                <a:ext uri="{FF2B5EF4-FFF2-40B4-BE49-F238E27FC236}">
                  <a16:creationId xmlns:a16="http://schemas.microsoft.com/office/drawing/2014/main" id="{E17C2F0B-3243-0ADC-4FB2-9BDC4408E6B2}"/>
                </a:ext>
              </a:extLst>
            </p:cNvPr>
            <p:cNvSpPr/>
            <p:nvPr/>
          </p:nvSpPr>
          <p:spPr>
            <a:xfrm>
              <a:off x="7902405" y="1123306"/>
              <a:ext cx="423307" cy="200006"/>
            </a:xfrm>
            <a:custGeom>
              <a:avLst/>
              <a:gdLst/>
              <a:ahLst/>
              <a:cxnLst/>
              <a:rect l="l" t="t" r="r" b="b"/>
              <a:pathLst>
                <a:path w="12157" h="5744" extrusionOk="0">
                  <a:moveTo>
                    <a:pt x="970" y="1"/>
                  </a:moveTo>
                  <a:lnTo>
                    <a:pt x="1" y="2197"/>
                  </a:lnTo>
                  <a:cubicBezTo>
                    <a:pt x="1" y="2197"/>
                    <a:pt x="5892" y="5743"/>
                    <a:pt x="9003" y="5743"/>
                  </a:cubicBezTo>
                  <a:cubicBezTo>
                    <a:pt x="9781" y="5743"/>
                    <a:pt x="10385" y="5522"/>
                    <a:pt x="10680" y="4969"/>
                  </a:cubicBezTo>
                  <a:cubicBezTo>
                    <a:pt x="12157" y="2200"/>
                    <a:pt x="970" y="1"/>
                    <a:pt x="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26;p41">
              <a:extLst>
                <a:ext uri="{FF2B5EF4-FFF2-40B4-BE49-F238E27FC236}">
                  <a16:creationId xmlns:a16="http://schemas.microsoft.com/office/drawing/2014/main" id="{0A6356E4-BDC4-D767-F86A-746B649655C4}"/>
                </a:ext>
              </a:extLst>
            </p:cNvPr>
            <p:cNvSpPr/>
            <p:nvPr/>
          </p:nvSpPr>
          <p:spPr>
            <a:xfrm>
              <a:off x="7923193" y="1103806"/>
              <a:ext cx="406593" cy="137086"/>
            </a:xfrm>
            <a:custGeom>
              <a:avLst/>
              <a:gdLst/>
              <a:ahLst/>
              <a:cxnLst/>
              <a:rect l="l" t="t" r="r" b="b"/>
              <a:pathLst>
                <a:path w="11677" h="3937" extrusionOk="0">
                  <a:moveTo>
                    <a:pt x="1659" y="0"/>
                  </a:moveTo>
                  <a:cubicBezTo>
                    <a:pt x="917" y="0"/>
                    <a:pt x="446" y="16"/>
                    <a:pt x="446" y="16"/>
                  </a:cubicBezTo>
                  <a:lnTo>
                    <a:pt x="0" y="2376"/>
                  </a:lnTo>
                  <a:cubicBezTo>
                    <a:pt x="0" y="2376"/>
                    <a:pt x="4811" y="3937"/>
                    <a:pt x="8093" y="3937"/>
                  </a:cubicBezTo>
                  <a:cubicBezTo>
                    <a:pt x="9593" y="3937"/>
                    <a:pt x="10774" y="3611"/>
                    <a:pt x="11029" y="2660"/>
                  </a:cubicBezTo>
                  <a:cubicBezTo>
                    <a:pt x="11676" y="245"/>
                    <a:pt x="4572" y="0"/>
                    <a:pt x="1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7;p41">
              <a:extLst>
                <a:ext uri="{FF2B5EF4-FFF2-40B4-BE49-F238E27FC236}">
                  <a16:creationId xmlns:a16="http://schemas.microsoft.com/office/drawing/2014/main" id="{E42DAEA5-CC87-18A1-52F7-FC570697122D}"/>
                </a:ext>
              </a:extLst>
            </p:cNvPr>
            <p:cNvSpPr/>
            <p:nvPr/>
          </p:nvSpPr>
          <p:spPr>
            <a:xfrm>
              <a:off x="7938445" y="1016022"/>
              <a:ext cx="385840" cy="124656"/>
            </a:xfrm>
            <a:custGeom>
              <a:avLst/>
              <a:gdLst/>
              <a:ahLst/>
              <a:cxnLst/>
              <a:rect l="l" t="t" r="r" b="b"/>
              <a:pathLst>
                <a:path w="11081" h="3580" extrusionOk="0">
                  <a:moveTo>
                    <a:pt x="6930" y="1"/>
                  </a:moveTo>
                  <a:cubicBezTo>
                    <a:pt x="3834" y="1"/>
                    <a:pt x="77" y="721"/>
                    <a:pt x="77" y="721"/>
                  </a:cubicBezTo>
                  <a:lnTo>
                    <a:pt x="0" y="3121"/>
                  </a:lnTo>
                  <a:cubicBezTo>
                    <a:pt x="0" y="3121"/>
                    <a:pt x="2873" y="3579"/>
                    <a:pt x="5675" y="3579"/>
                  </a:cubicBezTo>
                  <a:cubicBezTo>
                    <a:pt x="8258" y="3579"/>
                    <a:pt x="10780" y="3190"/>
                    <a:pt x="10940" y="1693"/>
                  </a:cubicBezTo>
                  <a:cubicBezTo>
                    <a:pt x="11081" y="381"/>
                    <a:pt x="9179" y="1"/>
                    <a:pt x="6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28;p41">
              <a:extLst>
                <a:ext uri="{FF2B5EF4-FFF2-40B4-BE49-F238E27FC236}">
                  <a16:creationId xmlns:a16="http://schemas.microsoft.com/office/drawing/2014/main" id="{25087510-8203-AF7B-C9C3-2C7C528E2AE0}"/>
                </a:ext>
              </a:extLst>
            </p:cNvPr>
            <p:cNvSpPr/>
            <p:nvPr/>
          </p:nvSpPr>
          <p:spPr>
            <a:xfrm>
              <a:off x="7431480" y="788325"/>
              <a:ext cx="634560" cy="634525"/>
            </a:xfrm>
            <a:custGeom>
              <a:avLst/>
              <a:gdLst/>
              <a:ahLst/>
              <a:cxnLst/>
              <a:rect l="l" t="t" r="r" b="b"/>
              <a:pathLst>
                <a:path w="18224" h="18223" extrusionOk="0">
                  <a:moveTo>
                    <a:pt x="9111" y="0"/>
                  </a:moveTo>
                  <a:cubicBezTo>
                    <a:pt x="4079" y="0"/>
                    <a:pt x="2" y="4081"/>
                    <a:pt x="2" y="9114"/>
                  </a:cubicBezTo>
                  <a:cubicBezTo>
                    <a:pt x="0" y="10444"/>
                    <a:pt x="291" y="11758"/>
                    <a:pt x="853" y="12963"/>
                  </a:cubicBezTo>
                  <a:cubicBezTo>
                    <a:pt x="2303" y="16071"/>
                    <a:pt x="5456" y="18223"/>
                    <a:pt x="9111" y="18223"/>
                  </a:cubicBezTo>
                  <a:cubicBezTo>
                    <a:pt x="14141" y="18223"/>
                    <a:pt x="18221" y="14144"/>
                    <a:pt x="18221" y="9114"/>
                  </a:cubicBezTo>
                  <a:cubicBezTo>
                    <a:pt x="18224" y="7574"/>
                    <a:pt x="17834" y="6058"/>
                    <a:pt x="17089" y="4711"/>
                  </a:cubicBezTo>
                  <a:cubicBezTo>
                    <a:pt x="15535" y="1903"/>
                    <a:pt x="12546" y="0"/>
                    <a:pt x="9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29;p41">
              <a:extLst>
                <a:ext uri="{FF2B5EF4-FFF2-40B4-BE49-F238E27FC236}">
                  <a16:creationId xmlns:a16="http://schemas.microsoft.com/office/drawing/2014/main" id="{276B564E-C7C5-7A28-C133-80F5CB938153}"/>
                </a:ext>
              </a:extLst>
            </p:cNvPr>
            <p:cNvSpPr/>
            <p:nvPr/>
          </p:nvSpPr>
          <p:spPr>
            <a:xfrm>
              <a:off x="7563314" y="935724"/>
              <a:ext cx="153104" cy="156446"/>
            </a:xfrm>
            <a:custGeom>
              <a:avLst/>
              <a:gdLst/>
              <a:ahLst/>
              <a:cxnLst/>
              <a:rect l="l" t="t" r="r" b="b"/>
              <a:pathLst>
                <a:path w="4397" h="4493" extrusionOk="0">
                  <a:moveTo>
                    <a:pt x="2199" y="1"/>
                  </a:moveTo>
                  <a:cubicBezTo>
                    <a:pt x="984" y="1"/>
                    <a:pt x="0" y="1006"/>
                    <a:pt x="0" y="2247"/>
                  </a:cubicBezTo>
                  <a:cubicBezTo>
                    <a:pt x="0" y="3487"/>
                    <a:pt x="984" y="4493"/>
                    <a:pt x="2199" y="4493"/>
                  </a:cubicBezTo>
                  <a:cubicBezTo>
                    <a:pt x="3413" y="4493"/>
                    <a:pt x="4397" y="3487"/>
                    <a:pt x="4397" y="2247"/>
                  </a:cubicBezTo>
                  <a:cubicBezTo>
                    <a:pt x="4397" y="1006"/>
                    <a:pt x="3413" y="1"/>
                    <a:pt x="2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0;p41">
              <a:extLst>
                <a:ext uri="{FF2B5EF4-FFF2-40B4-BE49-F238E27FC236}">
                  <a16:creationId xmlns:a16="http://schemas.microsoft.com/office/drawing/2014/main" id="{624AFD16-1C32-1509-8FE5-F284678BA9DD}"/>
                </a:ext>
              </a:extLst>
            </p:cNvPr>
            <p:cNvSpPr/>
            <p:nvPr/>
          </p:nvSpPr>
          <p:spPr>
            <a:xfrm>
              <a:off x="7768029" y="941748"/>
              <a:ext cx="153104" cy="156760"/>
            </a:xfrm>
            <a:custGeom>
              <a:avLst/>
              <a:gdLst/>
              <a:ahLst/>
              <a:cxnLst/>
              <a:rect l="l" t="t" r="r" b="b"/>
              <a:pathLst>
                <a:path w="4397" h="4502" extrusionOk="0">
                  <a:moveTo>
                    <a:pt x="2199" y="0"/>
                  </a:moveTo>
                  <a:cubicBezTo>
                    <a:pt x="985" y="0"/>
                    <a:pt x="0" y="1008"/>
                    <a:pt x="0" y="2251"/>
                  </a:cubicBezTo>
                  <a:cubicBezTo>
                    <a:pt x="0" y="3493"/>
                    <a:pt x="985" y="4501"/>
                    <a:pt x="2199" y="4501"/>
                  </a:cubicBezTo>
                  <a:cubicBezTo>
                    <a:pt x="3413" y="4501"/>
                    <a:pt x="4397" y="3493"/>
                    <a:pt x="4397" y="2251"/>
                  </a:cubicBezTo>
                  <a:cubicBezTo>
                    <a:pt x="4397" y="1008"/>
                    <a:pt x="3413" y="0"/>
                    <a:pt x="21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1;p41">
              <a:extLst>
                <a:ext uri="{FF2B5EF4-FFF2-40B4-BE49-F238E27FC236}">
                  <a16:creationId xmlns:a16="http://schemas.microsoft.com/office/drawing/2014/main" id="{8CA26D4A-F505-3F32-20D6-47C721A7A639}"/>
                </a:ext>
              </a:extLst>
            </p:cNvPr>
            <p:cNvSpPr/>
            <p:nvPr/>
          </p:nvSpPr>
          <p:spPr>
            <a:xfrm>
              <a:off x="7570417" y="957417"/>
              <a:ext cx="119363" cy="119398"/>
            </a:xfrm>
            <a:custGeom>
              <a:avLst/>
              <a:gdLst/>
              <a:ahLst/>
              <a:cxnLst/>
              <a:rect l="l" t="t" r="r" b="b"/>
              <a:pathLst>
                <a:path w="3428" h="3429" extrusionOk="0">
                  <a:moveTo>
                    <a:pt x="1714" y="1"/>
                  </a:moveTo>
                  <a:cubicBezTo>
                    <a:pt x="767" y="1"/>
                    <a:pt x="1" y="768"/>
                    <a:pt x="1" y="1714"/>
                  </a:cubicBezTo>
                  <a:cubicBezTo>
                    <a:pt x="1" y="2660"/>
                    <a:pt x="767" y="3428"/>
                    <a:pt x="1714" y="3428"/>
                  </a:cubicBezTo>
                  <a:cubicBezTo>
                    <a:pt x="2660" y="3428"/>
                    <a:pt x="3427" y="2660"/>
                    <a:pt x="3427" y="1714"/>
                  </a:cubicBezTo>
                  <a:cubicBezTo>
                    <a:pt x="3427" y="768"/>
                    <a:pt x="2660" y="1"/>
                    <a:pt x="17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32;p41">
              <a:extLst>
                <a:ext uri="{FF2B5EF4-FFF2-40B4-BE49-F238E27FC236}">
                  <a16:creationId xmlns:a16="http://schemas.microsoft.com/office/drawing/2014/main" id="{E70EDC94-92C7-35DD-0DD2-25BE509D3EB5}"/>
                </a:ext>
              </a:extLst>
            </p:cNvPr>
            <p:cNvSpPr/>
            <p:nvPr/>
          </p:nvSpPr>
          <p:spPr>
            <a:xfrm>
              <a:off x="7621709" y="977927"/>
              <a:ext cx="53553" cy="53588"/>
            </a:xfrm>
            <a:custGeom>
              <a:avLst/>
              <a:gdLst/>
              <a:ahLst/>
              <a:cxnLst/>
              <a:rect l="l" t="t" r="r" b="b"/>
              <a:pathLst>
                <a:path w="1538" h="1539" extrusionOk="0">
                  <a:moveTo>
                    <a:pt x="769" y="0"/>
                  </a:moveTo>
                  <a:cubicBezTo>
                    <a:pt x="345" y="0"/>
                    <a:pt x="0" y="344"/>
                    <a:pt x="0" y="769"/>
                  </a:cubicBezTo>
                  <a:cubicBezTo>
                    <a:pt x="0" y="1193"/>
                    <a:pt x="345" y="1538"/>
                    <a:pt x="769" y="1538"/>
                  </a:cubicBezTo>
                  <a:cubicBezTo>
                    <a:pt x="1194" y="1538"/>
                    <a:pt x="1538" y="1193"/>
                    <a:pt x="1538" y="769"/>
                  </a:cubicBezTo>
                  <a:cubicBezTo>
                    <a:pt x="1538" y="344"/>
                    <a:pt x="1194" y="0"/>
                    <a:pt x="7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33;p41">
              <a:extLst>
                <a:ext uri="{FF2B5EF4-FFF2-40B4-BE49-F238E27FC236}">
                  <a16:creationId xmlns:a16="http://schemas.microsoft.com/office/drawing/2014/main" id="{40A8D976-A7AD-B954-EE3A-7AC61F4A9B6C}"/>
                </a:ext>
              </a:extLst>
            </p:cNvPr>
            <p:cNvSpPr/>
            <p:nvPr/>
          </p:nvSpPr>
          <p:spPr>
            <a:xfrm>
              <a:off x="7772451" y="957417"/>
              <a:ext cx="124064" cy="119363"/>
            </a:xfrm>
            <a:custGeom>
              <a:avLst/>
              <a:gdLst/>
              <a:ahLst/>
              <a:cxnLst/>
              <a:rect l="l" t="t" r="r" b="b"/>
              <a:pathLst>
                <a:path w="3563" h="3428" extrusionOk="0">
                  <a:moveTo>
                    <a:pt x="1849" y="1"/>
                  </a:moveTo>
                  <a:cubicBezTo>
                    <a:pt x="1156" y="1"/>
                    <a:pt x="531" y="418"/>
                    <a:pt x="266" y="1058"/>
                  </a:cubicBezTo>
                  <a:cubicBezTo>
                    <a:pt x="1" y="1698"/>
                    <a:pt x="148" y="2436"/>
                    <a:pt x="638" y="2926"/>
                  </a:cubicBezTo>
                  <a:cubicBezTo>
                    <a:pt x="965" y="3253"/>
                    <a:pt x="1403" y="3428"/>
                    <a:pt x="1849" y="3428"/>
                  </a:cubicBezTo>
                  <a:cubicBezTo>
                    <a:pt x="2070" y="3428"/>
                    <a:pt x="2292" y="3385"/>
                    <a:pt x="2504" y="3297"/>
                  </a:cubicBezTo>
                  <a:cubicBezTo>
                    <a:pt x="3144" y="3032"/>
                    <a:pt x="3563" y="2407"/>
                    <a:pt x="3563" y="1714"/>
                  </a:cubicBezTo>
                  <a:cubicBezTo>
                    <a:pt x="3563" y="768"/>
                    <a:pt x="2795" y="1"/>
                    <a:pt x="1849"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34;p41">
              <a:extLst>
                <a:ext uri="{FF2B5EF4-FFF2-40B4-BE49-F238E27FC236}">
                  <a16:creationId xmlns:a16="http://schemas.microsoft.com/office/drawing/2014/main" id="{C534D646-6E93-93F0-157C-46910FEBDA8B}"/>
                </a:ext>
              </a:extLst>
            </p:cNvPr>
            <p:cNvSpPr/>
            <p:nvPr/>
          </p:nvSpPr>
          <p:spPr>
            <a:xfrm>
              <a:off x="7828409" y="977927"/>
              <a:ext cx="53588" cy="53588"/>
            </a:xfrm>
            <a:custGeom>
              <a:avLst/>
              <a:gdLst/>
              <a:ahLst/>
              <a:cxnLst/>
              <a:rect l="l" t="t" r="r" b="b"/>
              <a:pathLst>
                <a:path w="1539" h="1539" extrusionOk="0">
                  <a:moveTo>
                    <a:pt x="770" y="0"/>
                  </a:moveTo>
                  <a:cubicBezTo>
                    <a:pt x="346" y="0"/>
                    <a:pt x="1" y="344"/>
                    <a:pt x="1" y="769"/>
                  </a:cubicBezTo>
                  <a:cubicBezTo>
                    <a:pt x="1" y="1193"/>
                    <a:pt x="346" y="1538"/>
                    <a:pt x="770" y="1538"/>
                  </a:cubicBezTo>
                  <a:cubicBezTo>
                    <a:pt x="1195" y="1538"/>
                    <a:pt x="1539" y="1193"/>
                    <a:pt x="1539" y="769"/>
                  </a:cubicBezTo>
                  <a:cubicBezTo>
                    <a:pt x="1539" y="344"/>
                    <a:pt x="1195" y="0"/>
                    <a:pt x="7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35;p41">
              <a:extLst>
                <a:ext uri="{FF2B5EF4-FFF2-40B4-BE49-F238E27FC236}">
                  <a16:creationId xmlns:a16="http://schemas.microsoft.com/office/drawing/2014/main" id="{8CAEEA7A-8930-26A0-9A54-268C72EB75CA}"/>
                </a:ext>
              </a:extLst>
            </p:cNvPr>
            <p:cNvSpPr/>
            <p:nvPr/>
          </p:nvSpPr>
          <p:spPr>
            <a:xfrm>
              <a:off x="7680244" y="1118571"/>
              <a:ext cx="116090" cy="92169"/>
            </a:xfrm>
            <a:custGeom>
              <a:avLst/>
              <a:gdLst/>
              <a:ahLst/>
              <a:cxnLst/>
              <a:rect l="l" t="t" r="r" b="b"/>
              <a:pathLst>
                <a:path w="3334" h="2647" extrusionOk="0">
                  <a:moveTo>
                    <a:pt x="24" y="0"/>
                  </a:moveTo>
                  <a:cubicBezTo>
                    <a:pt x="1" y="366"/>
                    <a:pt x="14" y="689"/>
                    <a:pt x="63" y="973"/>
                  </a:cubicBezTo>
                  <a:cubicBezTo>
                    <a:pt x="257" y="2158"/>
                    <a:pt x="995" y="2646"/>
                    <a:pt x="1664" y="2646"/>
                  </a:cubicBezTo>
                  <a:cubicBezTo>
                    <a:pt x="1857" y="2646"/>
                    <a:pt x="2043" y="2606"/>
                    <a:pt x="2210" y="2530"/>
                  </a:cubicBezTo>
                  <a:cubicBezTo>
                    <a:pt x="2671" y="2322"/>
                    <a:pt x="2955" y="1681"/>
                    <a:pt x="3122" y="1113"/>
                  </a:cubicBezTo>
                  <a:cubicBezTo>
                    <a:pt x="3219" y="793"/>
                    <a:pt x="3289" y="467"/>
                    <a:pt x="3334" y="136"/>
                  </a:cubicBez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36;p41">
              <a:extLst>
                <a:ext uri="{FF2B5EF4-FFF2-40B4-BE49-F238E27FC236}">
                  <a16:creationId xmlns:a16="http://schemas.microsoft.com/office/drawing/2014/main" id="{E26C3837-F73F-752C-1942-6270F6AD0B0C}"/>
                </a:ext>
              </a:extLst>
            </p:cNvPr>
            <p:cNvSpPr/>
            <p:nvPr/>
          </p:nvSpPr>
          <p:spPr>
            <a:xfrm>
              <a:off x="7610984" y="855321"/>
              <a:ext cx="92203" cy="31582"/>
            </a:xfrm>
            <a:custGeom>
              <a:avLst/>
              <a:gdLst/>
              <a:ahLst/>
              <a:cxnLst/>
              <a:rect l="l" t="t" r="r" b="b"/>
              <a:pathLst>
                <a:path w="2648" h="907" extrusionOk="0">
                  <a:moveTo>
                    <a:pt x="1178" y="1"/>
                  </a:moveTo>
                  <a:cubicBezTo>
                    <a:pt x="424" y="1"/>
                    <a:pt x="0" y="615"/>
                    <a:pt x="0" y="615"/>
                  </a:cubicBezTo>
                  <a:cubicBezTo>
                    <a:pt x="251" y="824"/>
                    <a:pt x="642" y="907"/>
                    <a:pt x="1024" y="907"/>
                  </a:cubicBezTo>
                  <a:cubicBezTo>
                    <a:pt x="1858" y="907"/>
                    <a:pt x="2647" y="511"/>
                    <a:pt x="1846" y="153"/>
                  </a:cubicBezTo>
                  <a:cubicBezTo>
                    <a:pt x="1601" y="44"/>
                    <a:pt x="1378" y="1"/>
                    <a:pt x="1178"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37;p41">
              <a:extLst>
                <a:ext uri="{FF2B5EF4-FFF2-40B4-BE49-F238E27FC236}">
                  <a16:creationId xmlns:a16="http://schemas.microsoft.com/office/drawing/2014/main" id="{68A73DEA-BD16-F6AC-1504-B4886A8925D0}"/>
                </a:ext>
              </a:extLst>
            </p:cNvPr>
            <p:cNvSpPr/>
            <p:nvPr/>
          </p:nvSpPr>
          <p:spPr>
            <a:xfrm>
              <a:off x="7786798" y="855321"/>
              <a:ext cx="92238" cy="31582"/>
            </a:xfrm>
            <a:custGeom>
              <a:avLst/>
              <a:gdLst/>
              <a:ahLst/>
              <a:cxnLst/>
              <a:rect l="l" t="t" r="r" b="b"/>
              <a:pathLst>
                <a:path w="2649" h="907" extrusionOk="0">
                  <a:moveTo>
                    <a:pt x="1179" y="1"/>
                  </a:moveTo>
                  <a:cubicBezTo>
                    <a:pt x="424" y="1"/>
                    <a:pt x="0" y="615"/>
                    <a:pt x="0" y="615"/>
                  </a:cubicBezTo>
                  <a:cubicBezTo>
                    <a:pt x="251" y="824"/>
                    <a:pt x="643" y="907"/>
                    <a:pt x="1025" y="907"/>
                  </a:cubicBezTo>
                  <a:cubicBezTo>
                    <a:pt x="1858" y="907"/>
                    <a:pt x="2648" y="511"/>
                    <a:pt x="1847" y="153"/>
                  </a:cubicBezTo>
                  <a:cubicBezTo>
                    <a:pt x="1602" y="44"/>
                    <a:pt x="1379" y="1"/>
                    <a:pt x="1179"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16;p39">
            <a:extLst>
              <a:ext uri="{FF2B5EF4-FFF2-40B4-BE49-F238E27FC236}">
                <a16:creationId xmlns:a16="http://schemas.microsoft.com/office/drawing/2014/main" id="{904A3145-D57A-58B9-C619-67178665A216}"/>
              </a:ext>
            </a:extLst>
          </p:cNvPr>
          <p:cNvSpPr txBox="1">
            <a:spLocks/>
          </p:cNvSpPr>
          <p:nvPr/>
        </p:nvSpPr>
        <p:spPr>
          <a:xfrm>
            <a:off x="1050622" y="2853655"/>
            <a:ext cx="7042755" cy="2053905"/>
          </a:xfrm>
          <a:prstGeom prst="rect">
            <a:avLst/>
          </a:prstGeom>
          <a:solidFill>
            <a:srgbClr val="92D050"/>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3200" dirty="0">
                <a:solidFill>
                  <a:srgbClr val="FFFF00"/>
                </a:solidFill>
                <a:latin typeface="iCiel Cadena" panose="02000503000000020004" pitchFamily="50" charset="0"/>
              </a:rPr>
              <a:t>2</a:t>
            </a:r>
            <a:r>
              <a:rPr lang="en-US" sz="3200" dirty="0">
                <a:latin typeface="iCiel Cadena" panose="02000503000000020004" pitchFamily="50" charset="0"/>
              </a:rPr>
              <a:t>. </a:t>
            </a:r>
            <a:r>
              <a:rPr lang="en-US" sz="3200" dirty="0" err="1">
                <a:latin typeface="iCiel Cadena" panose="02000503000000020004" pitchFamily="50" charset="0"/>
              </a:rPr>
              <a:t>Để</a:t>
            </a:r>
            <a:r>
              <a:rPr lang="en-US" sz="3200" dirty="0">
                <a:latin typeface="iCiel Cadena" panose="02000503000000020004" pitchFamily="50" charset="0"/>
              </a:rPr>
              <a:t> </a:t>
            </a:r>
            <a:r>
              <a:rPr lang="en-US" sz="3200" dirty="0" err="1">
                <a:latin typeface="iCiel Cadena" panose="02000503000000020004" pitchFamily="50" charset="0"/>
              </a:rPr>
              <a:t>liên</a:t>
            </a:r>
            <a:r>
              <a:rPr lang="en-US" sz="3200" dirty="0">
                <a:latin typeface="iCiel Cadena" panose="02000503000000020004" pitchFamily="50" charset="0"/>
              </a:rPr>
              <a:t> </a:t>
            </a:r>
            <a:r>
              <a:rPr lang="en-US" sz="3200" dirty="0" err="1">
                <a:latin typeface="iCiel Cadena" panose="02000503000000020004" pitchFamily="50" charset="0"/>
              </a:rPr>
              <a:t>kết</a:t>
            </a:r>
            <a:r>
              <a:rPr lang="en-US" sz="3200" dirty="0">
                <a:latin typeface="iCiel Cadena" panose="02000503000000020004" pitchFamily="50" charset="0"/>
              </a:rPr>
              <a:t> </a:t>
            </a:r>
            <a:r>
              <a:rPr lang="en-US" sz="3200" dirty="0" err="1">
                <a:latin typeface="iCiel Cadena" panose="02000503000000020004" pitchFamily="50" charset="0"/>
              </a:rPr>
              <a:t>một</a:t>
            </a:r>
            <a:r>
              <a:rPr lang="en-US" sz="3200" dirty="0">
                <a:latin typeface="iCiel Cadena" panose="02000503000000020004" pitchFamily="50" charset="0"/>
              </a:rPr>
              <a:t>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với</a:t>
            </a:r>
            <a:r>
              <a:rPr lang="en-US" sz="3200" dirty="0">
                <a:latin typeface="iCiel Cadena" panose="02000503000000020004" pitchFamily="50" charset="0"/>
              </a:rPr>
              <a:t>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đứng</a:t>
            </a:r>
            <a:r>
              <a:rPr lang="en-US" sz="3200" dirty="0">
                <a:latin typeface="iCiel Cadena" panose="02000503000000020004" pitchFamily="50" charset="0"/>
              </a:rPr>
              <a:t> </a:t>
            </a:r>
            <a:r>
              <a:rPr lang="en-US" sz="3200" dirty="0" err="1">
                <a:latin typeface="iCiel Cadena" panose="02000503000000020004" pitchFamily="50" charset="0"/>
              </a:rPr>
              <a:t>trước</a:t>
            </a:r>
            <a:r>
              <a:rPr lang="en-US" sz="3200" dirty="0">
                <a:latin typeface="iCiel Cadena" panose="02000503000000020004" pitchFamily="50" charset="0"/>
              </a:rPr>
              <a:t> </a:t>
            </a:r>
            <a:r>
              <a:rPr lang="en-US" sz="3200" dirty="0" err="1">
                <a:latin typeface="iCiel Cadena" panose="02000503000000020004" pitchFamily="50" charset="0"/>
              </a:rPr>
              <a:t>nó</a:t>
            </a:r>
            <a:r>
              <a:rPr lang="en-US" sz="3200" dirty="0">
                <a:latin typeface="iCiel Cadena" panose="02000503000000020004" pitchFamily="50" charset="0"/>
              </a:rPr>
              <a:t>, ta </a:t>
            </a:r>
            <a:r>
              <a:rPr lang="en-US" sz="3200" dirty="0" err="1">
                <a:latin typeface="iCiel Cadena" panose="02000503000000020004" pitchFamily="50" charset="0"/>
              </a:rPr>
              <a:t>có</a:t>
            </a:r>
            <a:r>
              <a:rPr lang="en-US" sz="3200" dirty="0">
                <a:latin typeface="iCiel Cadena" panose="02000503000000020004" pitchFamily="50" charset="0"/>
              </a:rPr>
              <a:t> </a:t>
            </a:r>
            <a:r>
              <a:rPr lang="en-US" sz="3200" dirty="0" err="1">
                <a:latin typeface="iCiel Cadena" panose="02000503000000020004" pitchFamily="50" charset="0"/>
              </a:rPr>
              <a:t>thể</a:t>
            </a:r>
            <a:r>
              <a:rPr lang="en-US" sz="3200" dirty="0">
                <a:latin typeface="iCiel Cadena" panose="02000503000000020004" pitchFamily="50" charset="0"/>
              </a:rPr>
              <a:t> </a:t>
            </a:r>
            <a:r>
              <a:rPr lang="en-US" sz="3200" dirty="0" err="1">
                <a:solidFill>
                  <a:srgbClr val="002060"/>
                </a:solidFill>
                <a:latin typeface="iCiel Cadena" panose="02000503000000020004" pitchFamily="50" charset="0"/>
              </a:rPr>
              <a:t>lặp</a:t>
            </a:r>
            <a:r>
              <a:rPr lang="en-US" sz="3200" dirty="0">
                <a:solidFill>
                  <a:srgbClr val="002060"/>
                </a:solidFill>
                <a:latin typeface="iCiel Cadena" panose="02000503000000020004" pitchFamily="50" charset="0"/>
              </a:rPr>
              <a:t> </a:t>
            </a:r>
            <a:r>
              <a:rPr lang="en-US" sz="3200" dirty="0" err="1">
                <a:solidFill>
                  <a:srgbClr val="002060"/>
                </a:solidFill>
                <a:latin typeface="iCiel Cadena" panose="02000503000000020004" pitchFamily="50" charset="0"/>
              </a:rPr>
              <a:t>lại</a:t>
            </a:r>
            <a:r>
              <a:rPr lang="en-US" sz="3200" dirty="0">
                <a:solidFill>
                  <a:srgbClr val="002060"/>
                </a:solidFill>
                <a:latin typeface="iCiel Cadena" panose="02000503000000020004" pitchFamily="50" charset="0"/>
              </a:rPr>
              <a:t> </a:t>
            </a:r>
            <a:r>
              <a:rPr lang="en-US" sz="3200" dirty="0" err="1">
                <a:latin typeface="iCiel Cadena" panose="02000503000000020004" pitchFamily="50" charset="0"/>
              </a:rPr>
              <a:t>trong</a:t>
            </a:r>
            <a:r>
              <a:rPr lang="en-US" sz="3200" dirty="0">
                <a:latin typeface="iCiel Cadena" panose="02000503000000020004" pitchFamily="50" charset="0"/>
              </a:rPr>
              <a:t>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ấy</a:t>
            </a:r>
            <a:r>
              <a:rPr lang="en-US" sz="3200" dirty="0">
                <a:latin typeface="iCiel Cadena" panose="02000503000000020004" pitchFamily="50" charset="0"/>
              </a:rPr>
              <a:t> </a:t>
            </a:r>
            <a:r>
              <a:rPr lang="en-US" sz="3200" dirty="0" err="1">
                <a:latin typeface="iCiel Cadena" panose="02000503000000020004" pitchFamily="50" charset="0"/>
              </a:rPr>
              <a:t>những</a:t>
            </a:r>
            <a:r>
              <a:rPr lang="en-US" sz="3200" dirty="0">
                <a:latin typeface="iCiel Cadena" panose="02000503000000020004" pitchFamily="50" charset="0"/>
              </a:rPr>
              <a:t> </a:t>
            </a:r>
            <a:r>
              <a:rPr lang="en-US" sz="3200" dirty="0" err="1">
                <a:latin typeface="iCiel Cadena" panose="02000503000000020004" pitchFamily="50" charset="0"/>
              </a:rPr>
              <a:t>từ</a:t>
            </a:r>
            <a:r>
              <a:rPr lang="en-US" sz="3200" dirty="0">
                <a:latin typeface="iCiel Cadena" panose="02000503000000020004" pitchFamily="50" charset="0"/>
              </a:rPr>
              <a:t> </a:t>
            </a:r>
            <a:r>
              <a:rPr lang="en-US" sz="3200" dirty="0" err="1">
                <a:latin typeface="iCiel Cadena" panose="02000503000000020004" pitchFamily="50" charset="0"/>
              </a:rPr>
              <a:t>ngữ</a:t>
            </a:r>
            <a:r>
              <a:rPr lang="en-US" sz="3200" dirty="0">
                <a:latin typeface="iCiel Cadena" panose="02000503000000020004" pitchFamily="50" charset="0"/>
              </a:rPr>
              <a:t> </a:t>
            </a:r>
            <a:r>
              <a:rPr lang="en-US" sz="3200" dirty="0" err="1">
                <a:latin typeface="iCiel Cadena" panose="02000503000000020004" pitchFamily="50" charset="0"/>
              </a:rPr>
              <a:t>đã</a:t>
            </a:r>
            <a:r>
              <a:rPr lang="en-US" sz="3200" dirty="0">
                <a:latin typeface="iCiel Cadena" panose="02000503000000020004" pitchFamily="50" charset="0"/>
              </a:rPr>
              <a:t> </a:t>
            </a:r>
            <a:r>
              <a:rPr lang="en-US" sz="3200" dirty="0" err="1">
                <a:latin typeface="iCiel Cadena" panose="02000503000000020004" pitchFamily="50" charset="0"/>
              </a:rPr>
              <a:t>xuất</a:t>
            </a:r>
            <a:r>
              <a:rPr lang="en-US" sz="3200" dirty="0">
                <a:latin typeface="iCiel Cadena" panose="02000503000000020004" pitchFamily="50" charset="0"/>
              </a:rPr>
              <a:t> </a:t>
            </a:r>
            <a:r>
              <a:rPr lang="en-US" sz="3200" dirty="0" err="1">
                <a:latin typeface="iCiel Cadena" panose="02000503000000020004" pitchFamily="50" charset="0"/>
              </a:rPr>
              <a:t>hiện</a:t>
            </a:r>
            <a:r>
              <a:rPr lang="en-US" sz="3200" dirty="0">
                <a:latin typeface="iCiel Cadena" panose="02000503000000020004" pitchFamily="50" charset="0"/>
              </a:rPr>
              <a:t> ở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đứng</a:t>
            </a:r>
            <a:r>
              <a:rPr lang="en-US" sz="3200" dirty="0">
                <a:latin typeface="iCiel Cadena" panose="02000503000000020004" pitchFamily="50" charset="0"/>
              </a:rPr>
              <a:t> </a:t>
            </a:r>
            <a:r>
              <a:rPr lang="en-US" sz="3200" dirty="0" err="1">
                <a:latin typeface="iCiel Cadena" panose="02000503000000020004" pitchFamily="50" charset="0"/>
              </a:rPr>
              <a:t>trước</a:t>
            </a:r>
            <a:r>
              <a:rPr lang="en-US" sz="3200" dirty="0">
                <a:latin typeface="iCiel Cadena" panose="02000503000000020004" pitchFamily="50" charset="0"/>
              </a:rPr>
              <a:t>.</a:t>
            </a:r>
          </a:p>
        </p:txBody>
      </p:sp>
      <p:grpSp>
        <p:nvGrpSpPr>
          <p:cNvPr id="47" name="Google Shape;2056;p41">
            <a:extLst>
              <a:ext uri="{FF2B5EF4-FFF2-40B4-BE49-F238E27FC236}">
                <a16:creationId xmlns:a16="http://schemas.microsoft.com/office/drawing/2014/main" id="{35F62950-F267-5966-C1F7-BE7678AFFBE1}"/>
              </a:ext>
            </a:extLst>
          </p:cNvPr>
          <p:cNvGrpSpPr/>
          <p:nvPr/>
        </p:nvGrpSpPr>
        <p:grpSpPr>
          <a:xfrm rot="-458246">
            <a:off x="7729459" y="3424292"/>
            <a:ext cx="1506095" cy="1626339"/>
            <a:chOff x="2285779" y="3523413"/>
            <a:chExt cx="1506139" cy="1626387"/>
          </a:xfrm>
        </p:grpSpPr>
        <p:sp>
          <p:nvSpPr>
            <p:cNvPr id="48" name="Google Shape;2057;p41">
              <a:extLst>
                <a:ext uri="{FF2B5EF4-FFF2-40B4-BE49-F238E27FC236}">
                  <a16:creationId xmlns:a16="http://schemas.microsoft.com/office/drawing/2014/main" id="{F3DA08D0-1869-29E3-03DA-97FD5594957C}"/>
                </a:ext>
              </a:extLst>
            </p:cNvPr>
            <p:cNvSpPr/>
            <p:nvPr/>
          </p:nvSpPr>
          <p:spPr>
            <a:xfrm>
              <a:off x="3129571" y="3523413"/>
              <a:ext cx="662346" cy="555205"/>
            </a:xfrm>
            <a:custGeom>
              <a:avLst/>
              <a:gdLst/>
              <a:ahLst/>
              <a:cxnLst/>
              <a:rect l="l" t="t" r="r" b="b"/>
              <a:pathLst>
                <a:path w="19022" h="15945" extrusionOk="0">
                  <a:moveTo>
                    <a:pt x="10146" y="0"/>
                  </a:moveTo>
                  <a:cubicBezTo>
                    <a:pt x="8106" y="0"/>
                    <a:pt x="5607" y="7298"/>
                    <a:pt x="5607" y="7298"/>
                  </a:cubicBezTo>
                  <a:cubicBezTo>
                    <a:pt x="6153" y="5309"/>
                    <a:pt x="6315" y="1584"/>
                    <a:pt x="5159" y="1584"/>
                  </a:cubicBezTo>
                  <a:cubicBezTo>
                    <a:pt x="5121" y="1584"/>
                    <a:pt x="5082" y="1588"/>
                    <a:pt x="5041" y="1596"/>
                  </a:cubicBezTo>
                  <a:cubicBezTo>
                    <a:pt x="3758" y="1854"/>
                    <a:pt x="3192" y="7770"/>
                    <a:pt x="3192" y="7770"/>
                  </a:cubicBezTo>
                  <a:cubicBezTo>
                    <a:pt x="3321" y="4534"/>
                    <a:pt x="1806" y="3092"/>
                    <a:pt x="888" y="3092"/>
                  </a:cubicBezTo>
                  <a:cubicBezTo>
                    <a:pt x="336" y="3092"/>
                    <a:pt x="1" y="3612"/>
                    <a:pt x="367" y="4577"/>
                  </a:cubicBezTo>
                  <a:cubicBezTo>
                    <a:pt x="1343" y="7144"/>
                    <a:pt x="991" y="10963"/>
                    <a:pt x="991" y="10963"/>
                  </a:cubicBezTo>
                  <a:lnTo>
                    <a:pt x="9185" y="15715"/>
                  </a:lnTo>
                  <a:cubicBezTo>
                    <a:pt x="9608" y="15560"/>
                    <a:pt x="10114" y="15503"/>
                    <a:pt x="10657" y="15503"/>
                  </a:cubicBezTo>
                  <a:cubicBezTo>
                    <a:pt x="12167" y="15503"/>
                    <a:pt x="13962" y="15944"/>
                    <a:pt x="15052" y="15944"/>
                  </a:cubicBezTo>
                  <a:cubicBezTo>
                    <a:pt x="15792" y="15944"/>
                    <a:pt x="16206" y="15740"/>
                    <a:pt x="15984" y="15056"/>
                  </a:cubicBezTo>
                  <a:cubicBezTo>
                    <a:pt x="15474" y="13488"/>
                    <a:pt x="12901" y="13236"/>
                    <a:pt x="11710" y="13204"/>
                  </a:cubicBezTo>
                  <a:lnTo>
                    <a:pt x="11710" y="13204"/>
                  </a:lnTo>
                  <a:cubicBezTo>
                    <a:pt x="13572" y="13181"/>
                    <a:pt x="19021" y="12971"/>
                    <a:pt x="18039" y="11305"/>
                  </a:cubicBezTo>
                  <a:cubicBezTo>
                    <a:pt x="17594" y="10551"/>
                    <a:pt x="16495" y="10316"/>
                    <a:pt x="15297" y="10316"/>
                  </a:cubicBezTo>
                  <a:cubicBezTo>
                    <a:pt x="13491" y="10316"/>
                    <a:pt x="11461" y="10850"/>
                    <a:pt x="11106" y="10948"/>
                  </a:cubicBezTo>
                  <a:lnTo>
                    <a:pt x="11106" y="10948"/>
                  </a:lnTo>
                  <a:cubicBezTo>
                    <a:pt x="11728" y="10772"/>
                    <a:pt x="17470" y="9105"/>
                    <a:pt x="16497" y="7452"/>
                  </a:cubicBezTo>
                  <a:cubicBezTo>
                    <a:pt x="16206" y="6958"/>
                    <a:pt x="15647" y="6781"/>
                    <a:pt x="14996" y="6781"/>
                  </a:cubicBezTo>
                  <a:cubicBezTo>
                    <a:pt x="13347" y="6781"/>
                    <a:pt x="11103" y="7916"/>
                    <a:pt x="11103" y="7916"/>
                  </a:cubicBezTo>
                  <a:cubicBezTo>
                    <a:pt x="11103" y="7916"/>
                    <a:pt x="16497" y="4063"/>
                    <a:pt x="15060" y="2778"/>
                  </a:cubicBezTo>
                  <a:cubicBezTo>
                    <a:pt x="14833" y="2576"/>
                    <a:pt x="14544" y="2491"/>
                    <a:pt x="14216" y="2491"/>
                  </a:cubicBezTo>
                  <a:cubicBezTo>
                    <a:pt x="12460" y="2491"/>
                    <a:pt x="9614" y="4935"/>
                    <a:pt x="9614" y="4935"/>
                  </a:cubicBezTo>
                  <a:cubicBezTo>
                    <a:pt x="9614" y="4935"/>
                    <a:pt x="12285" y="210"/>
                    <a:pt x="10230" y="4"/>
                  </a:cubicBezTo>
                  <a:cubicBezTo>
                    <a:pt x="10202" y="1"/>
                    <a:pt x="10174" y="0"/>
                    <a:pt x="10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58;p41">
              <a:extLst>
                <a:ext uri="{FF2B5EF4-FFF2-40B4-BE49-F238E27FC236}">
                  <a16:creationId xmlns:a16="http://schemas.microsoft.com/office/drawing/2014/main" id="{DDC1ED00-F19E-2F95-E653-7A29C4968539}"/>
                </a:ext>
              </a:extLst>
            </p:cNvPr>
            <p:cNvSpPr/>
            <p:nvPr/>
          </p:nvSpPr>
          <p:spPr>
            <a:xfrm>
              <a:off x="2285779" y="3894051"/>
              <a:ext cx="1372744" cy="1255748"/>
            </a:xfrm>
            <a:custGeom>
              <a:avLst/>
              <a:gdLst/>
              <a:ahLst/>
              <a:cxnLst/>
              <a:rect l="l" t="t" r="r" b="b"/>
              <a:pathLst>
                <a:path w="39424" h="36064" extrusionOk="0">
                  <a:moveTo>
                    <a:pt x="22276" y="1"/>
                  </a:moveTo>
                  <a:cubicBezTo>
                    <a:pt x="18908" y="1"/>
                    <a:pt x="15568" y="1217"/>
                    <a:pt x="12927" y="3499"/>
                  </a:cubicBezTo>
                  <a:cubicBezTo>
                    <a:pt x="9789" y="6209"/>
                    <a:pt x="6042" y="10439"/>
                    <a:pt x="3834" y="16412"/>
                  </a:cubicBezTo>
                  <a:cubicBezTo>
                    <a:pt x="1" y="26778"/>
                    <a:pt x="12144" y="36063"/>
                    <a:pt x="20979" y="36063"/>
                  </a:cubicBezTo>
                  <a:cubicBezTo>
                    <a:pt x="22116" y="36063"/>
                    <a:pt x="23199" y="35909"/>
                    <a:pt x="24185" y="35584"/>
                  </a:cubicBezTo>
                  <a:cubicBezTo>
                    <a:pt x="32837" y="32733"/>
                    <a:pt x="39424" y="13757"/>
                    <a:pt x="35000" y="7072"/>
                  </a:cubicBezTo>
                  <a:cubicBezTo>
                    <a:pt x="33156" y="4286"/>
                    <a:pt x="30579" y="2406"/>
                    <a:pt x="27944" y="1216"/>
                  </a:cubicBezTo>
                  <a:cubicBezTo>
                    <a:pt x="26128" y="397"/>
                    <a:pt x="24197" y="1"/>
                    <a:pt x="2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59;p41">
              <a:extLst>
                <a:ext uri="{FF2B5EF4-FFF2-40B4-BE49-F238E27FC236}">
                  <a16:creationId xmlns:a16="http://schemas.microsoft.com/office/drawing/2014/main" id="{DBD83EB9-65E7-EDFE-DEB9-A6896184B95D}"/>
                </a:ext>
              </a:extLst>
            </p:cNvPr>
            <p:cNvSpPr/>
            <p:nvPr/>
          </p:nvSpPr>
          <p:spPr>
            <a:xfrm>
              <a:off x="2484992" y="4369641"/>
              <a:ext cx="528568" cy="692256"/>
            </a:xfrm>
            <a:custGeom>
              <a:avLst/>
              <a:gdLst/>
              <a:ahLst/>
              <a:cxnLst/>
              <a:rect l="l" t="t" r="r" b="b"/>
              <a:pathLst>
                <a:path w="15180" h="19881" extrusionOk="0">
                  <a:moveTo>
                    <a:pt x="1696" y="1"/>
                  </a:moveTo>
                  <a:cubicBezTo>
                    <a:pt x="1695" y="1"/>
                    <a:pt x="0" y="3469"/>
                    <a:pt x="2851" y="9709"/>
                  </a:cubicBezTo>
                  <a:cubicBezTo>
                    <a:pt x="5702" y="15951"/>
                    <a:pt x="12560" y="19880"/>
                    <a:pt x="15179" y="19880"/>
                  </a:cubicBezTo>
                  <a:cubicBezTo>
                    <a:pt x="15179" y="19880"/>
                    <a:pt x="7243" y="14332"/>
                    <a:pt x="4931" y="9555"/>
                  </a:cubicBezTo>
                  <a:cubicBezTo>
                    <a:pt x="2620" y="4778"/>
                    <a:pt x="1696"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60;p41">
              <a:extLst>
                <a:ext uri="{FF2B5EF4-FFF2-40B4-BE49-F238E27FC236}">
                  <a16:creationId xmlns:a16="http://schemas.microsoft.com/office/drawing/2014/main" id="{2A22D022-54DF-7B95-6F4C-58646063B0BC}"/>
                </a:ext>
              </a:extLst>
            </p:cNvPr>
            <p:cNvSpPr/>
            <p:nvPr/>
          </p:nvSpPr>
          <p:spPr>
            <a:xfrm>
              <a:off x="2635212" y="4112068"/>
              <a:ext cx="587657" cy="858696"/>
            </a:xfrm>
            <a:custGeom>
              <a:avLst/>
              <a:gdLst/>
              <a:ahLst/>
              <a:cxnLst/>
              <a:rect l="l" t="t" r="r" b="b"/>
              <a:pathLst>
                <a:path w="16877" h="24661" extrusionOk="0">
                  <a:moveTo>
                    <a:pt x="1388" y="0"/>
                  </a:moveTo>
                  <a:cubicBezTo>
                    <a:pt x="1388" y="0"/>
                    <a:pt x="287" y="1216"/>
                    <a:pt x="309" y="2465"/>
                  </a:cubicBezTo>
                  <a:cubicBezTo>
                    <a:pt x="309" y="2465"/>
                    <a:pt x="1" y="7475"/>
                    <a:pt x="3238" y="13562"/>
                  </a:cubicBezTo>
                  <a:cubicBezTo>
                    <a:pt x="6422" y="19552"/>
                    <a:pt x="13327" y="24661"/>
                    <a:pt x="16715" y="24661"/>
                  </a:cubicBezTo>
                  <a:cubicBezTo>
                    <a:pt x="16770" y="24661"/>
                    <a:pt x="16823" y="24660"/>
                    <a:pt x="16876" y="24657"/>
                  </a:cubicBezTo>
                  <a:cubicBezTo>
                    <a:pt x="16876" y="24657"/>
                    <a:pt x="7784" y="17261"/>
                    <a:pt x="5164" y="12097"/>
                  </a:cubicBezTo>
                  <a:cubicBezTo>
                    <a:pt x="2543" y="6935"/>
                    <a:pt x="1388" y="0"/>
                    <a:pt x="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61;p41">
              <a:extLst>
                <a:ext uri="{FF2B5EF4-FFF2-40B4-BE49-F238E27FC236}">
                  <a16:creationId xmlns:a16="http://schemas.microsoft.com/office/drawing/2014/main" id="{5E963151-E0A2-8A6D-4456-14E9E3AFBDBA}"/>
                </a:ext>
              </a:extLst>
            </p:cNvPr>
            <p:cNvSpPr/>
            <p:nvPr/>
          </p:nvSpPr>
          <p:spPr>
            <a:xfrm>
              <a:off x="2832858" y="3983264"/>
              <a:ext cx="510705" cy="791528"/>
            </a:xfrm>
            <a:custGeom>
              <a:avLst/>
              <a:gdLst/>
              <a:ahLst/>
              <a:cxnLst/>
              <a:rect l="l" t="t" r="r" b="b"/>
              <a:pathLst>
                <a:path w="14667" h="22732" extrusionOk="0">
                  <a:moveTo>
                    <a:pt x="797" y="0"/>
                  </a:moveTo>
                  <a:lnTo>
                    <a:pt x="1" y="1542"/>
                  </a:lnTo>
                  <a:cubicBezTo>
                    <a:pt x="1" y="1542"/>
                    <a:pt x="181" y="7167"/>
                    <a:pt x="2570" y="12330"/>
                  </a:cubicBezTo>
                  <a:cubicBezTo>
                    <a:pt x="4958" y="17492"/>
                    <a:pt x="14667" y="22732"/>
                    <a:pt x="14667" y="22732"/>
                  </a:cubicBezTo>
                  <a:cubicBezTo>
                    <a:pt x="14667" y="22732"/>
                    <a:pt x="6191" y="15026"/>
                    <a:pt x="3494" y="9555"/>
                  </a:cubicBezTo>
                  <a:cubicBezTo>
                    <a:pt x="797" y="4084"/>
                    <a:pt x="797"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62;p41">
              <a:extLst>
                <a:ext uri="{FF2B5EF4-FFF2-40B4-BE49-F238E27FC236}">
                  <a16:creationId xmlns:a16="http://schemas.microsoft.com/office/drawing/2014/main" id="{171D1F7D-5A74-749D-963B-903CAE9C3EA3}"/>
                </a:ext>
              </a:extLst>
            </p:cNvPr>
            <p:cNvSpPr/>
            <p:nvPr/>
          </p:nvSpPr>
          <p:spPr>
            <a:xfrm>
              <a:off x="2997459" y="3921525"/>
              <a:ext cx="451929" cy="600401"/>
            </a:xfrm>
            <a:custGeom>
              <a:avLst/>
              <a:gdLst/>
              <a:ahLst/>
              <a:cxnLst/>
              <a:rect l="l" t="t" r="r" b="b"/>
              <a:pathLst>
                <a:path w="12979" h="17243" extrusionOk="0">
                  <a:moveTo>
                    <a:pt x="463" y="1"/>
                  </a:moveTo>
                  <a:lnTo>
                    <a:pt x="0" y="1388"/>
                  </a:lnTo>
                  <a:cubicBezTo>
                    <a:pt x="0" y="1388"/>
                    <a:pt x="1310" y="6704"/>
                    <a:pt x="5086" y="11636"/>
                  </a:cubicBezTo>
                  <a:cubicBezTo>
                    <a:pt x="8862" y="16568"/>
                    <a:pt x="12979" y="17243"/>
                    <a:pt x="12979" y="17243"/>
                  </a:cubicBezTo>
                  <a:cubicBezTo>
                    <a:pt x="12979" y="17243"/>
                    <a:pt x="6550" y="11405"/>
                    <a:pt x="4470" y="7937"/>
                  </a:cubicBezTo>
                  <a:cubicBezTo>
                    <a:pt x="2390" y="4470"/>
                    <a:pt x="463"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63;p41">
              <a:extLst>
                <a:ext uri="{FF2B5EF4-FFF2-40B4-BE49-F238E27FC236}">
                  <a16:creationId xmlns:a16="http://schemas.microsoft.com/office/drawing/2014/main" id="{D2AA14F9-B1DE-3CC9-143A-F1D8AFCAB050}"/>
                </a:ext>
              </a:extLst>
            </p:cNvPr>
            <p:cNvSpPr/>
            <p:nvPr/>
          </p:nvSpPr>
          <p:spPr>
            <a:xfrm>
              <a:off x="3223415" y="3999351"/>
              <a:ext cx="216023" cy="276366"/>
            </a:xfrm>
            <a:custGeom>
              <a:avLst/>
              <a:gdLst/>
              <a:ahLst/>
              <a:cxnLst/>
              <a:rect l="l" t="t" r="r" b="b"/>
              <a:pathLst>
                <a:path w="6204" h="7937" extrusionOk="0">
                  <a:moveTo>
                    <a:pt x="0" y="0"/>
                  </a:moveTo>
                  <a:lnTo>
                    <a:pt x="6204" y="7937"/>
                  </a:lnTo>
                  <a:cubicBezTo>
                    <a:pt x="6204" y="7937"/>
                    <a:pt x="4410" y="30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64;p41">
              <a:extLst>
                <a:ext uri="{FF2B5EF4-FFF2-40B4-BE49-F238E27FC236}">
                  <a16:creationId xmlns:a16="http://schemas.microsoft.com/office/drawing/2014/main" id="{E14F2BE5-612E-94A9-93D0-7C0B0EFD82CE}"/>
                </a:ext>
              </a:extLst>
            </p:cNvPr>
            <p:cNvSpPr/>
            <p:nvPr/>
          </p:nvSpPr>
          <p:spPr>
            <a:xfrm>
              <a:off x="2443311" y="4626901"/>
              <a:ext cx="888119" cy="124064"/>
            </a:xfrm>
            <a:custGeom>
              <a:avLst/>
              <a:gdLst/>
              <a:ahLst/>
              <a:cxnLst/>
              <a:rect l="l" t="t" r="r" b="b"/>
              <a:pathLst>
                <a:path w="25506" h="3563" extrusionOk="0">
                  <a:moveTo>
                    <a:pt x="1" y="1"/>
                  </a:moveTo>
                  <a:cubicBezTo>
                    <a:pt x="1" y="1"/>
                    <a:pt x="4393" y="2759"/>
                    <a:pt x="12403" y="3469"/>
                  </a:cubicBezTo>
                  <a:cubicBezTo>
                    <a:pt x="13128" y="3533"/>
                    <a:pt x="13830" y="3562"/>
                    <a:pt x="14506" y="3562"/>
                  </a:cubicBezTo>
                  <a:cubicBezTo>
                    <a:pt x="21293" y="3562"/>
                    <a:pt x="25505" y="618"/>
                    <a:pt x="25506" y="618"/>
                  </a:cubicBezTo>
                  <a:lnTo>
                    <a:pt x="25506" y="618"/>
                  </a:lnTo>
                  <a:cubicBezTo>
                    <a:pt x="22594" y="1398"/>
                    <a:pt x="19233" y="1676"/>
                    <a:pt x="15926" y="1676"/>
                  </a:cubicBezTo>
                  <a:cubicBezTo>
                    <a:pt x="7800" y="16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65;p41">
              <a:extLst>
                <a:ext uri="{FF2B5EF4-FFF2-40B4-BE49-F238E27FC236}">
                  <a16:creationId xmlns:a16="http://schemas.microsoft.com/office/drawing/2014/main" id="{2CEADA81-77AE-6324-BA74-523A2696C3D5}"/>
                </a:ext>
              </a:extLst>
            </p:cNvPr>
            <p:cNvSpPr/>
            <p:nvPr/>
          </p:nvSpPr>
          <p:spPr>
            <a:xfrm>
              <a:off x="2468522" y="4400284"/>
              <a:ext cx="1010685" cy="141160"/>
            </a:xfrm>
            <a:custGeom>
              <a:avLst/>
              <a:gdLst/>
              <a:ahLst/>
              <a:cxnLst/>
              <a:rect l="l" t="t" r="r" b="b"/>
              <a:pathLst>
                <a:path w="29026" h="4054" extrusionOk="0">
                  <a:moveTo>
                    <a:pt x="1" y="1"/>
                  </a:moveTo>
                  <a:cubicBezTo>
                    <a:pt x="1" y="1"/>
                    <a:pt x="5001" y="3140"/>
                    <a:pt x="14115" y="3947"/>
                  </a:cubicBezTo>
                  <a:cubicBezTo>
                    <a:pt x="14942" y="4020"/>
                    <a:pt x="15741" y="4053"/>
                    <a:pt x="16511" y="4053"/>
                  </a:cubicBezTo>
                  <a:cubicBezTo>
                    <a:pt x="24234" y="4053"/>
                    <a:pt x="29025" y="703"/>
                    <a:pt x="29025" y="703"/>
                  </a:cubicBezTo>
                  <a:lnTo>
                    <a:pt x="29025" y="703"/>
                  </a:lnTo>
                  <a:cubicBezTo>
                    <a:pt x="25712" y="1591"/>
                    <a:pt x="21887" y="1907"/>
                    <a:pt x="18124" y="1907"/>
                  </a:cubicBezTo>
                  <a:cubicBezTo>
                    <a:pt x="8877" y="190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66;p41">
              <a:extLst>
                <a:ext uri="{FF2B5EF4-FFF2-40B4-BE49-F238E27FC236}">
                  <a16:creationId xmlns:a16="http://schemas.microsoft.com/office/drawing/2014/main" id="{1C62E787-519C-D836-EF33-6A29371766D5}"/>
                </a:ext>
              </a:extLst>
            </p:cNvPr>
            <p:cNvSpPr/>
            <p:nvPr/>
          </p:nvSpPr>
          <p:spPr>
            <a:xfrm>
              <a:off x="2630859" y="4179134"/>
              <a:ext cx="835262" cy="116647"/>
            </a:xfrm>
            <a:custGeom>
              <a:avLst/>
              <a:gdLst/>
              <a:ahLst/>
              <a:cxnLst/>
              <a:rect l="l" t="t" r="r" b="b"/>
              <a:pathLst>
                <a:path w="23988" h="3350" extrusionOk="0">
                  <a:moveTo>
                    <a:pt x="1" y="0"/>
                  </a:moveTo>
                  <a:cubicBezTo>
                    <a:pt x="1" y="1"/>
                    <a:pt x="4133" y="2595"/>
                    <a:pt x="11666" y="3261"/>
                  </a:cubicBezTo>
                  <a:cubicBezTo>
                    <a:pt x="12348" y="3322"/>
                    <a:pt x="13008" y="3349"/>
                    <a:pt x="13643" y="3349"/>
                  </a:cubicBezTo>
                  <a:cubicBezTo>
                    <a:pt x="20026" y="3349"/>
                    <a:pt x="23987" y="581"/>
                    <a:pt x="23987" y="581"/>
                  </a:cubicBezTo>
                  <a:lnTo>
                    <a:pt x="23987" y="581"/>
                  </a:lnTo>
                  <a:cubicBezTo>
                    <a:pt x="21249" y="1315"/>
                    <a:pt x="18088" y="1575"/>
                    <a:pt x="14978" y="1575"/>
                  </a:cubicBezTo>
                  <a:cubicBezTo>
                    <a:pt x="7336" y="157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67;p41">
              <a:extLst>
                <a:ext uri="{FF2B5EF4-FFF2-40B4-BE49-F238E27FC236}">
                  <a16:creationId xmlns:a16="http://schemas.microsoft.com/office/drawing/2014/main" id="{758275BD-A004-73F4-B40F-47B801D8F119}"/>
                </a:ext>
              </a:extLst>
            </p:cNvPr>
            <p:cNvSpPr/>
            <p:nvPr/>
          </p:nvSpPr>
          <p:spPr>
            <a:xfrm>
              <a:off x="2784630" y="3999351"/>
              <a:ext cx="558931" cy="90149"/>
            </a:xfrm>
            <a:custGeom>
              <a:avLst/>
              <a:gdLst/>
              <a:ahLst/>
              <a:cxnLst/>
              <a:rect l="l" t="t" r="r" b="b"/>
              <a:pathLst>
                <a:path w="16052" h="2589" extrusionOk="0">
                  <a:moveTo>
                    <a:pt x="1" y="0"/>
                  </a:moveTo>
                  <a:cubicBezTo>
                    <a:pt x="1" y="0"/>
                    <a:pt x="2764" y="2005"/>
                    <a:pt x="7806" y="2521"/>
                  </a:cubicBezTo>
                  <a:cubicBezTo>
                    <a:pt x="8263" y="2568"/>
                    <a:pt x="8704" y="2589"/>
                    <a:pt x="9129" y="2589"/>
                  </a:cubicBezTo>
                  <a:cubicBezTo>
                    <a:pt x="13402" y="2589"/>
                    <a:pt x="16052" y="449"/>
                    <a:pt x="16052" y="449"/>
                  </a:cubicBezTo>
                  <a:lnTo>
                    <a:pt x="16052" y="449"/>
                  </a:lnTo>
                  <a:cubicBezTo>
                    <a:pt x="14219" y="1016"/>
                    <a:pt x="12104" y="1217"/>
                    <a:pt x="10023" y="1217"/>
                  </a:cubicBezTo>
                  <a:cubicBezTo>
                    <a:pt x="4909" y="121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68;p41">
              <a:extLst>
                <a:ext uri="{FF2B5EF4-FFF2-40B4-BE49-F238E27FC236}">
                  <a16:creationId xmlns:a16="http://schemas.microsoft.com/office/drawing/2014/main" id="{4A108EC7-EA03-9DB9-BD59-00AD519F0B8B}"/>
                </a:ext>
              </a:extLst>
            </p:cNvPr>
            <p:cNvSpPr/>
            <p:nvPr/>
          </p:nvSpPr>
          <p:spPr>
            <a:xfrm>
              <a:off x="2508079" y="4835550"/>
              <a:ext cx="800721" cy="111842"/>
            </a:xfrm>
            <a:custGeom>
              <a:avLst/>
              <a:gdLst/>
              <a:ahLst/>
              <a:cxnLst/>
              <a:rect l="l" t="t" r="r" b="b"/>
              <a:pathLst>
                <a:path w="22996" h="3212" extrusionOk="0">
                  <a:moveTo>
                    <a:pt x="0" y="1"/>
                  </a:moveTo>
                  <a:lnTo>
                    <a:pt x="0" y="1"/>
                  </a:lnTo>
                  <a:cubicBezTo>
                    <a:pt x="1" y="1"/>
                    <a:pt x="3961" y="2487"/>
                    <a:pt x="11183" y="3127"/>
                  </a:cubicBezTo>
                  <a:cubicBezTo>
                    <a:pt x="11837" y="3185"/>
                    <a:pt x="12469" y="3211"/>
                    <a:pt x="13078" y="3211"/>
                  </a:cubicBezTo>
                  <a:cubicBezTo>
                    <a:pt x="19198" y="3211"/>
                    <a:pt x="22995" y="557"/>
                    <a:pt x="22995" y="557"/>
                  </a:cubicBezTo>
                  <a:lnTo>
                    <a:pt x="22995" y="557"/>
                  </a:lnTo>
                  <a:cubicBezTo>
                    <a:pt x="20370" y="1260"/>
                    <a:pt x="17340" y="1510"/>
                    <a:pt x="14358" y="1510"/>
                  </a:cubicBezTo>
                  <a:cubicBezTo>
                    <a:pt x="7032" y="1510"/>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69;p41">
              <a:extLst>
                <a:ext uri="{FF2B5EF4-FFF2-40B4-BE49-F238E27FC236}">
                  <a16:creationId xmlns:a16="http://schemas.microsoft.com/office/drawing/2014/main" id="{C532AAB7-3E76-4D8E-AD77-6298C0E1C1AF}"/>
                </a:ext>
              </a:extLst>
            </p:cNvPr>
            <p:cNvSpPr/>
            <p:nvPr/>
          </p:nvSpPr>
          <p:spPr>
            <a:xfrm>
              <a:off x="3111151" y="4184600"/>
              <a:ext cx="255126" cy="233329"/>
            </a:xfrm>
            <a:custGeom>
              <a:avLst/>
              <a:gdLst/>
              <a:ahLst/>
              <a:cxnLst/>
              <a:rect l="l" t="t" r="r" b="b"/>
              <a:pathLst>
                <a:path w="7327" h="6701" extrusionOk="0">
                  <a:moveTo>
                    <a:pt x="3699" y="1"/>
                  </a:moveTo>
                  <a:cubicBezTo>
                    <a:pt x="2259" y="1"/>
                    <a:pt x="927" y="972"/>
                    <a:pt x="506" y="2454"/>
                  </a:cubicBezTo>
                  <a:cubicBezTo>
                    <a:pt x="0" y="4235"/>
                    <a:pt x="1004" y="6081"/>
                    <a:pt x="2747" y="6578"/>
                  </a:cubicBezTo>
                  <a:cubicBezTo>
                    <a:pt x="3041" y="6661"/>
                    <a:pt x="3337" y="6701"/>
                    <a:pt x="3628" y="6701"/>
                  </a:cubicBezTo>
                  <a:cubicBezTo>
                    <a:pt x="5068" y="6701"/>
                    <a:pt x="6400" y="5730"/>
                    <a:pt x="6821" y="4248"/>
                  </a:cubicBezTo>
                  <a:cubicBezTo>
                    <a:pt x="7327" y="2465"/>
                    <a:pt x="6323" y="619"/>
                    <a:pt x="4580" y="124"/>
                  </a:cubicBezTo>
                  <a:cubicBezTo>
                    <a:pt x="4286" y="40"/>
                    <a:pt x="3990" y="1"/>
                    <a:pt x="3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70;p41">
              <a:extLst>
                <a:ext uri="{FF2B5EF4-FFF2-40B4-BE49-F238E27FC236}">
                  <a16:creationId xmlns:a16="http://schemas.microsoft.com/office/drawing/2014/main" id="{864AC1D9-1C8D-1476-43B0-F2A8C2F21748}"/>
                </a:ext>
              </a:extLst>
            </p:cNvPr>
            <p:cNvSpPr/>
            <p:nvPr/>
          </p:nvSpPr>
          <p:spPr>
            <a:xfrm>
              <a:off x="2814646" y="4110327"/>
              <a:ext cx="255231" cy="233712"/>
            </a:xfrm>
            <a:custGeom>
              <a:avLst/>
              <a:gdLst/>
              <a:ahLst/>
              <a:cxnLst/>
              <a:rect l="l" t="t" r="r" b="b"/>
              <a:pathLst>
                <a:path w="7330" h="6712" extrusionOk="0">
                  <a:moveTo>
                    <a:pt x="3704" y="1"/>
                  </a:moveTo>
                  <a:cubicBezTo>
                    <a:pt x="2264" y="1"/>
                    <a:pt x="930" y="974"/>
                    <a:pt x="508" y="2459"/>
                  </a:cubicBezTo>
                  <a:cubicBezTo>
                    <a:pt x="1" y="4245"/>
                    <a:pt x="1003" y="6094"/>
                    <a:pt x="2747" y="6589"/>
                  </a:cubicBezTo>
                  <a:cubicBezTo>
                    <a:pt x="3040" y="6672"/>
                    <a:pt x="3335" y="6712"/>
                    <a:pt x="3626" y="6712"/>
                  </a:cubicBezTo>
                  <a:cubicBezTo>
                    <a:pt x="5066" y="6712"/>
                    <a:pt x="6401" y="5738"/>
                    <a:pt x="6822" y="4253"/>
                  </a:cubicBezTo>
                  <a:cubicBezTo>
                    <a:pt x="7329" y="2468"/>
                    <a:pt x="6327" y="619"/>
                    <a:pt x="4583" y="124"/>
                  </a:cubicBezTo>
                  <a:cubicBezTo>
                    <a:pt x="4290" y="40"/>
                    <a:pt x="3995" y="1"/>
                    <a:pt x="3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1;p41">
              <a:extLst>
                <a:ext uri="{FF2B5EF4-FFF2-40B4-BE49-F238E27FC236}">
                  <a16:creationId xmlns:a16="http://schemas.microsoft.com/office/drawing/2014/main" id="{C0E02B3B-2496-1BBB-9A7C-38D9DE34AF6D}"/>
                </a:ext>
              </a:extLst>
            </p:cNvPr>
            <p:cNvSpPr/>
            <p:nvPr/>
          </p:nvSpPr>
          <p:spPr>
            <a:xfrm>
              <a:off x="3155931" y="4220641"/>
              <a:ext cx="188237" cy="178244"/>
            </a:xfrm>
            <a:custGeom>
              <a:avLst/>
              <a:gdLst/>
              <a:ahLst/>
              <a:cxnLst/>
              <a:rect l="l" t="t" r="r" b="b"/>
              <a:pathLst>
                <a:path w="5406" h="5119" extrusionOk="0">
                  <a:moveTo>
                    <a:pt x="2742" y="1"/>
                  </a:moveTo>
                  <a:cubicBezTo>
                    <a:pt x="1627" y="1"/>
                    <a:pt x="602" y="736"/>
                    <a:pt x="283" y="1861"/>
                  </a:cubicBezTo>
                  <a:cubicBezTo>
                    <a:pt x="1" y="2857"/>
                    <a:pt x="345" y="3924"/>
                    <a:pt x="1157" y="4567"/>
                  </a:cubicBezTo>
                  <a:cubicBezTo>
                    <a:pt x="1619" y="4932"/>
                    <a:pt x="2180" y="5118"/>
                    <a:pt x="2744" y="5118"/>
                  </a:cubicBezTo>
                  <a:cubicBezTo>
                    <a:pt x="3172" y="5118"/>
                    <a:pt x="3601" y="5011"/>
                    <a:pt x="3990" y="4794"/>
                  </a:cubicBezTo>
                  <a:cubicBezTo>
                    <a:pt x="4894" y="4291"/>
                    <a:pt x="5405" y="3292"/>
                    <a:pt x="5286" y="2265"/>
                  </a:cubicBezTo>
                  <a:cubicBezTo>
                    <a:pt x="5166" y="1236"/>
                    <a:pt x="4438" y="382"/>
                    <a:pt x="3444" y="99"/>
                  </a:cubicBezTo>
                  <a:cubicBezTo>
                    <a:pt x="3210" y="32"/>
                    <a:pt x="2974" y="1"/>
                    <a:pt x="2742"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2;p41">
              <a:extLst>
                <a:ext uri="{FF2B5EF4-FFF2-40B4-BE49-F238E27FC236}">
                  <a16:creationId xmlns:a16="http://schemas.microsoft.com/office/drawing/2014/main" id="{2C3D6159-FEA1-736F-140D-977FA82EE5C4}"/>
                </a:ext>
              </a:extLst>
            </p:cNvPr>
            <p:cNvSpPr/>
            <p:nvPr/>
          </p:nvSpPr>
          <p:spPr>
            <a:xfrm>
              <a:off x="3187201" y="4244458"/>
              <a:ext cx="84508" cy="80016"/>
            </a:xfrm>
            <a:custGeom>
              <a:avLst/>
              <a:gdLst/>
              <a:ahLst/>
              <a:cxnLst/>
              <a:rect l="l" t="t" r="r" b="b"/>
              <a:pathLst>
                <a:path w="2427" h="2298" extrusionOk="0">
                  <a:moveTo>
                    <a:pt x="1232" y="1"/>
                  </a:moveTo>
                  <a:cubicBezTo>
                    <a:pt x="732" y="1"/>
                    <a:pt x="272" y="330"/>
                    <a:pt x="128" y="835"/>
                  </a:cubicBezTo>
                  <a:cubicBezTo>
                    <a:pt x="0" y="1282"/>
                    <a:pt x="155" y="1761"/>
                    <a:pt x="520" y="2050"/>
                  </a:cubicBezTo>
                  <a:cubicBezTo>
                    <a:pt x="727" y="2214"/>
                    <a:pt x="979" y="2298"/>
                    <a:pt x="1232" y="2298"/>
                  </a:cubicBezTo>
                  <a:cubicBezTo>
                    <a:pt x="1424" y="2298"/>
                    <a:pt x="1616" y="2250"/>
                    <a:pt x="1791" y="2153"/>
                  </a:cubicBezTo>
                  <a:cubicBezTo>
                    <a:pt x="2197" y="1927"/>
                    <a:pt x="2427" y="1478"/>
                    <a:pt x="2373" y="1016"/>
                  </a:cubicBezTo>
                  <a:cubicBezTo>
                    <a:pt x="2320" y="555"/>
                    <a:pt x="1993" y="171"/>
                    <a:pt x="1546" y="45"/>
                  </a:cubicBezTo>
                  <a:cubicBezTo>
                    <a:pt x="1441" y="15"/>
                    <a:pt x="1336" y="1"/>
                    <a:pt x="1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2073;p41">
              <a:extLst>
                <a:ext uri="{FF2B5EF4-FFF2-40B4-BE49-F238E27FC236}">
                  <a16:creationId xmlns:a16="http://schemas.microsoft.com/office/drawing/2014/main" id="{7A5B603B-1796-0C10-F5E4-7C249837D7DA}"/>
                </a:ext>
              </a:extLst>
            </p:cNvPr>
            <p:cNvSpPr/>
            <p:nvPr/>
          </p:nvSpPr>
          <p:spPr>
            <a:xfrm>
              <a:off x="2858905" y="4136338"/>
              <a:ext cx="188272" cy="178209"/>
            </a:xfrm>
            <a:custGeom>
              <a:avLst/>
              <a:gdLst/>
              <a:ahLst/>
              <a:cxnLst/>
              <a:rect l="l" t="t" r="r" b="b"/>
              <a:pathLst>
                <a:path w="5407" h="5118" extrusionOk="0">
                  <a:moveTo>
                    <a:pt x="2744" y="0"/>
                  </a:moveTo>
                  <a:cubicBezTo>
                    <a:pt x="1629" y="0"/>
                    <a:pt x="604" y="735"/>
                    <a:pt x="284" y="1860"/>
                  </a:cubicBezTo>
                  <a:cubicBezTo>
                    <a:pt x="1" y="2856"/>
                    <a:pt x="346" y="3924"/>
                    <a:pt x="1157" y="4566"/>
                  </a:cubicBezTo>
                  <a:cubicBezTo>
                    <a:pt x="1619" y="4931"/>
                    <a:pt x="2181" y="5118"/>
                    <a:pt x="2745" y="5118"/>
                  </a:cubicBezTo>
                  <a:cubicBezTo>
                    <a:pt x="3173" y="5118"/>
                    <a:pt x="3602" y="5011"/>
                    <a:pt x="3992" y="4794"/>
                  </a:cubicBezTo>
                  <a:cubicBezTo>
                    <a:pt x="4895" y="4290"/>
                    <a:pt x="5407" y="3291"/>
                    <a:pt x="5287" y="2264"/>
                  </a:cubicBezTo>
                  <a:cubicBezTo>
                    <a:pt x="5166" y="1235"/>
                    <a:pt x="4440" y="381"/>
                    <a:pt x="3445" y="98"/>
                  </a:cubicBezTo>
                  <a:cubicBezTo>
                    <a:pt x="3211" y="32"/>
                    <a:pt x="2976" y="0"/>
                    <a:pt x="274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2074;p41">
              <a:extLst>
                <a:ext uri="{FF2B5EF4-FFF2-40B4-BE49-F238E27FC236}">
                  <a16:creationId xmlns:a16="http://schemas.microsoft.com/office/drawing/2014/main" id="{D61B2F49-EA7C-470A-FC7C-47815CAD2684}"/>
                </a:ext>
              </a:extLst>
            </p:cNvPr>
            <p:cNvSpPr/>
            <p:nvPr/>
          </p:nvSpPr>
          <p:spPr>
            <a:xfrm>
              <a:off x="2890244" y="4160121"/>
              <a:ext cx="84508" cy="79982"/>
            </a:xfrm>
            <a:custGeom>
              <a:avLst/>
              <a:gdLst/>
              <a:ahLst/>
              <a:cxnLst/>
              <a:rect l="l" t="t" r="r" b="b"/>
              <a:pathLst>
                <a:path w="2427" h="2297" extrusionOk="0">
                  <a:moveTo>
                    <a:pt x="1231" y="0"/>
                  </a:moveTo>
                  <a:cubicBezTo>
                    <a:pt x="731" y="0"/>
                    <a:pt x="271" y="330"/>
                    <a:pt x="127" y="835"/>
                  </a:cubicBezTo>
                  <a:cubicBezTo>
                    <a:pt x="1" y="1282"/>
                    <a:pt x="155" y="1761"/>
                    <a:pt x="519" y="2050"/>
                  </a:cubicBezTo>
                  <a:cubicBezTo>
                    <a:pt x="727" y="2213"/>
                    <a:pt x="979" y="2297"/>
                    <a:pt x="1232" y="2297"/>
                  </a:cubicBezTo>
                  <a:cubicBezTo>
                    <a:pt x="1424" y="2297"/>
                    <a:pt x="1617" y="2249"/>
                    <a:pt x="1792" y="2152"/>
                  </a:cubicBezTo>
                  <a:cubicBezTo>
                    <a:pt x="2196" y="1926"/>
                    <a:pt x="2426" y="1477"/>
                    <a:pt x="2372" y="1015"/>
                  </a:cubicBezTo>
                  <a:cubicBezTo>
                    <a:pt x="2319" y="554"/>
                    <a:pt x="1993" y="172"/>
                    <a:pt x="1546" y="44"/>
                  </a:cubicBezTo>
                  <a:cubicBezTo>
                    <a:pt x="1441" y="14"/>
                    <a:pt x="1335" y="0"/>
                    <a:pt x="1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2075;p41">
              <a:extLst>
                <a:ext uri="{FF2B5EF4-FFF2-40B4-BE49-F238E27FC236}">
                  <a16:creationId xmlns:a16="http://schemas.microsoft.com/office/drawing/2014/main" id="{0DB3A9C7-8B0F-30E6-3EAE-EF83D25EC2C5}"/>
                </a:ext>
              </a:extLst>
            </p:cNvPr>
            <p:cNvSpPr/>
            <p:nvPr/>
          </p:nvSpPr>
          <p:spPr>
            <a:xfrm>
              <a:off x="2965771" y="4394503"/>
              <a:ext cx="171140" cy="152059"/>
            </a:xfrm>
            <a:custGeom>
              <a:avLst/>
              <a:gdLst/>
              <a:ahLst/>
              <a:cxnLst/>
              <a:rect l="l" t="t" r="r" b="b"/>
              <a:pathLst>
                <a:path w="4915" h="4367" extrusionOk="0">
                  <a:moveTo>
                    <a:pt x="104" y="0"/>
                  </a:moveTo>
                  <a:cubicBezTo>
                    <a:pt x="33" y="493"/>
                    <a:pt x="1" y="992"/>
                    <a:pt x="9" y="1491"/>
                  </a:cubicBezTo>
                  <a:cubicBezTo>
                    <a:pt x="19" y="2375"/>
                    <a:pt x="165" y="3412"/>
                    <a:pt x="743" y="3898"/>
                  </a:cubicBezTo>
                  <a:cubicBezTo>
                    <a:pt x="1087" y="4191"/>
                    <a:pt x="1551" y="4366"/>
                    <a:pt x="2048" y="4366"/>
                  </a:cubicBezTo>
                  <a:cubicBezTo>
                    <a:pt x="2896" y="4366"/>
                    <a:pt x="3843" y="3854"/>
                    <a:pt x="4462" y="2537"/>
                  </a:cubicBezTo>
                  <a:cubicBezTo>
                    <a:pt x="4647" y="2150"/>
                    <a:pt x="4798" y="1691"/>
                    <a:pt x="4914" y="1157"/>
                  </a:cubicBez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2076;p41">
              <a:extLst>
                <a:ext uri="{FF2B5EF4-FFF2-40B4-BE49-F238E27FC236}">
                  <a16:creationId xmlns:a16="http://schemas.microsoft.com/office/drawing/2014/main" id="{21590C30-AE80-EA31-67B6-2FABC61284C3}"/>
                </a:ext>
              </a:extLst>
            </p:cNvPr>
            <p:cNvSpPr/>
            <p:nvPr/>
          </p:nvSpPr>
          <p:spPr>
            <a:xfrm>
              <a:off x="3194304" y="4065581"/>
              <a:ext cx="141926" cy="55016"/>
            </a:xfrm>
            <a:custGeom>
              <a:avLst/>
              <a:gdLst/>
              <a:ahLst/>
              <a:cxnLst/>
              <a:rect l="l" t="t" r="r" b="b"/>
              <a:pathLst>
                <a:path w="4076" h="1580" extrusionOk="0">
                  <a:moveTo>
                    <a:pt x="2014" y="0"/>
                  </a:moveTo>
                  <a:cubicBezTo>
                    <a:pt x="1887" y="0"/>
                    <a:pt x="1753" y="10"/>
                    <a:pt x="1611" y="30"/>
                  </a:cubicBezTo>
                  <a:cubicBezTo>
                    <a:pt x="1" y="262"/>
                    <a:pt x="1891" y="1580"/>
                    <a:pt x="3363" y="1580"/>
                  </a:cubicBezTo>
                  <a:cubicBezTo>
                    <a:pt x="3621" y="1580"/>
                    <a:pt x="3865" y="1540"/>
                    <a:pt x="4075" y="1447"/>
                  </a:cubicBezTo>
                  <a:cubicBezTo>
                    <a:pt x="4075" y="1447"/>
                    <a:pt x="3585" y="0"/>
                    <a:pt x="201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2077;p41">
              <a:extLst>
                <a:ext uri="{FF2B5EF4-FFF2-40B4-BE49-F238E27FC236}">
                  <a16:creationId xmlns:a16="http://schemas.microsoft.com/office/drawing/2014/main" id="{C6B597D7-1E9B-85E0-8D12-F05DF52BE2A8}"/>
                </a:ext>
              </a:extLst>
            </p:cNvPr>
            <p:cNvSpPr/>
            <p:nvPr/>
          </p:nvSpPr>
          <p:spPr>
            <a:xfrm>
              <a:off x="2941710" y="3993849"/>
              <a:ext cx="141926" cy="55050"/>
            </a:xfrm>
            <a:custGeom>
              <a:avLst/>
              <a:gdLst/>
              <a:ahLst/>
              <a:cxnLst/>
              <a:rect l="l" t="t" r="r" b="b"/>
              <a:pathLst>
                <a:path w="4076" h="1581" extrusionOk="0">
                  <a:moveTo>
                    <a:pt x="2014" y="1"/>
                  </a:moveTo>
                  <a:cubicBezTo>
                    <a:pt x="1887" y="1"/>
                    <a:pt x="1753" y="10"/>
                    <a:pt x="1611" y="31"/>
                  </a:cubicBezTo>
                  <a:cubicBezTo>
                    <a:pt x="1" y="263"/>
                    <a:pt x="1891" y="1580"/>
                    <a:pt x="3363" y="1580"/>
                  </a:cubicBezTo>
                  <a:cubicBezTo>
                    <a:pt x="3620" y="1580"/>
                    <a:pt x="3865" y="1540"/>
                    <a:pt x="4076" y="1447"/>
                  </a:cubicBezTo>
                  <a:cubicBezTo>
                    <a:pt x="4076" y="1447"/>
                    <a:pt x="3585" y="1"/>
                    <a:pt x="20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3"/>
                                        </p:tgtEl>
                                        <p:attrNameLst>
                                          <p:attrName>style.visibility</p:attrName>
                                        </p:attrNameLst>
                                      </p:cBhvr>
                                      <p:to>
                                        <p:strVal val="visible"/>
                                      </p:to>
                                    </p:set>
                                    <p:animEffect transition="in" filter="fade">
                                      <p:cBhvr>
                                        <p:cTn id="7" dur="1000"/>
                                        <p:tgtEl>
                                          <p:spTgt spid="3173"/>
                                        </p:tgtEl>
                                      </p:cBhvr>
                                    </p:animEffect>
                                    <p:anim calcmode="lin" valueType="num">
                                      <p:cBhvr>
                                        <p:cTn id="8" dur="1000" fill="hold"/>
                                        <p:tgtEl>
                                          <p:spTgt spid="3173"/>
                                        </p:tgtEl>
                                        <p:attrNameLst>
                                          <p:attrName>ppt_x</p:attrName>
                                        </p:attrNameLst>
                                      </p:cBhvr>
                                      <p:tavLst>
                                        <p:tav tm="0">
                                          <p:val>
                                            <p:strVal val="#ppt_x"/>
                                          </p:val>
                                        </p:tav>
                                        <p:tav tm="100000">
                                          <p:val>
                                            <p:strVal val="#ppt_x"/>
                                          </p:val>
                                        </p:tav>
                                      </p:tavLst>
                                    </p:anim>
                                    <p:anim calcmode="lin" valueType="num">
                                      <p:cBhvr>
                                        <p:cTn id="9" dur="1000" fill="hold"/>
                                        <p:tgtEl>
                                          <p:spTgt spid="3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3" grpId="0" animBg="1"/>
      <p:bldP spid="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grpSp>
        <p:nvGrpSpPr>
          <p:cNvPr id="5" name="Group 4">
            <a:extLst>
              <a:ext uri="{FF2B5EF4-FFF2-40B4-BE49-F238E27FC236}">
                <a16:creationId xmlns:a16="http://schemas.microsoft.com/office/drawing/2014/main" id="{B0CE3F8C-0DA3-667D-3614-BCEEBEEBBFC4}"/>
              </a:ext>
            </a:extLst>
          </p:cNvPr>
          <p:cNvGrpSpPr/>
          <p:nvPr/>
        </p:nvGrpSpPr>
        <p:grpSpPr>
          <a:xfrm>
            <a:off x="364041" y="1157681"/>
            <a:ext cx="4996524" cy="2470032"/>
            <a:chOff x="934492" y="523539"/>
            <a:chExt cx="4381409" cy="1971660"/>
          </a:xfrm>
        </p:grpSpPr>
        <p:sp>
          <p:nvSpPr>
            <p:cNvPr id="3559" name="Google Shape;3559;p59"/>
            <p:cNvSpPr/>
            <p:nvPr/>
          </p:nvSpPr>
          <p:spPr>
            <a:xfrm>
              <a:off x="1017297" y="637809"/>
              <a:ext cx="4215799" cy="1743120"/>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nvGrpSpPr>
            <p:cNvPr id="3560" name="Google Shape;3560;p59"/>
            <p:cNvGrpSpPr/>
            <p:nvPr/>
          </p:nvGrpSpPr>
          <p:grpSpPr>
            <a:xfrm>
              <a:off x="934492" y="523539"/>
              <a:ext cx="4381409" cy="1971660"/>
              <a:chOff x="2244650" y="589875"/>
              <a:chExt cx="2753525" cy="1155450"/>
            </a:xfrm>
          </p:grpSpPr>
          <p:sp>
            <p:nvSpPr>
              <p:cNvPr id="3561" name="Google Shape;3561;p59"/>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2" name="Google Shape;3562;p59"/>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3" name="Google Shape;3563;p59"/>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4" name="Google Shape;3564;p59"/>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5" name="Google Shape;3565;p59"/>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6" name="Google Shape;3566;p59"/>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7" name="Google Shape;3567;p59"/>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8" name="Google Shape;3568;p59"/>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69" name="Google Shape;3569;p59"/>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0" name="Google Shape;3570;p59"/>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1" name="Google Shape;3571;p59"/>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2" name="Google Shape;3572;p59"/>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3" name="Google Shape;3573;p59"/>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74" name="Google Shape;3574;p59"/>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285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nvGrpSpPr>
          <p:cNvPr id="3631" name="Google Shape;3631;p59"/>
          <p:cNvGrpSpPr/>
          <p:nvPr/>
        </p:nvGrpSpPr>
        <p:grpSpPr>
          <a:xfrm>
            <a:off x="137837" y="146658"/>
            <a:ext cx="1275017" cy="1264431"/>
            <a:chOff x="490175" y="314438"/>
            <a:chExt cx="1275017" cy="1264431"/>
          </a:xfrm>
        </p:grpSpPr>
        <p:sp>
          <p:nvSpPr>
            <p:cNvPr id="3632" name="Google Shape;3632;p59"/>
            <p:cNvSpPr/>
            <p:nvPr/>
          </p:nvSpPr>
          <p:spPr>
            <a:xfrm>
              <a:off x="490175" y="314438"/>
              <a:ext cx="1275017" cy="1264431"/>
            </a:xfrm>
            <a:custGeom>
              <a:avLst/>
              <a:gdLst/>
              <a:ahLst/>
              <a:cxnLst/>
              <a:rect l="l" t="t" r="r" b="b"/>
              <a:pathLst>
                <a:path w="58420" h="57935" extrusionOk="0">
                  <a:moveTo>
                    <a:pt x="25502" y="0"/>
                  </a:moveTo>
                  <a:cubicBezTo>
                    <a:pt x="25153" y="0"/>
                    <a:pt x="24805" y="228"/>
                    <a:pt x="24737" y="647"/>
                  </a:cubicBezTo>
                  <a:lnTo>
                    <a:pt x="23842" y="6225"/>
                  </a:lnTo>
                  <a:cubicBezTo>
                    <a:pt x="23777" y="6632"/>
                    <a:pt x="23431" y="6872"/>
                    <a:pt x="23078" y="6872"/>
                  </a:cubicBezTo>
                  <a:cubicBezTo>
                    <a:pt x="22863" y="6872"/>
                    <a:pt x="22646" y="6783"/>
                    <a:pt x="22487" y="6588"/>
                  </a:cubicBezTo>
                  <a:lnTo>
                    <a:pt x="18922" y="2205"/>
                  </a:lnTo>
                  <a:cubicBezTo>
                    <a:pt x="18761" y="2006"/>
                    <a:pt x="18546" y="1919"/>
                    <a:pt x="18335" y="1919"/>
                  </a:cubicBezTo>
                  <a:cubicBezTo>
                    <a:pt x="17915" y="1919"/>
                    <a:pt x="17508" y="2264"/>
                    <a:pt x="17561" y="2769"/>
                  </a:cubicBezTo>
                  <a:lnTo>
                    <a:pt x="18139" y="8388"/>
                  </a:lnTo>
                  <a:cubicBezTo>
                    <a:pt x="18189" y="8875"/>
                    <a:pt x="17796" y="9237"/>
                    <a:pt x="17371" y="9237"/>
                  </a:cubicBezTo>
                  <a:cubicBezTo>
                    <a:pt x="17220" y="9237"/>
                    <a:pt x="17065" y="9192"/>
                    <a:pt x="16924" y="9089"/>
                  </a:cubicBezTo>
                  <a:lnTo>
                    <a:pt x="12347" y="5779"/>
                  </a:lnTo>
                  <a:cubicBezTo>
                    <a:pt x="12203" y="5675"/>
                    <a:pt x="12048" y="5629"/>
                    <a:pt x="11899" y="5629"/>
                  </a:cubicBezTo>
                  <a:cubicBezTo>
                    <a:pt x="11405" y="5629"/>
                    <a:pt x="10968" y="6129"/>
                    <a:pt x="11178" y="6676"/>
                  </a:cubicBezTo>
                  <a:lnTo>
                    <a:pt x="13190" y="11954"/>
                  </a:lnTo>
                  <a:cubicBezTo>
                    <a:pt x="13391" y="12481"/>
                    <a:pt x="12983" y="12999"/>
                    <a:pt x="12475" y="12999"/>
                  </a:cubicBezTo>
                  <a:cubicBezTo>
                    <a:pt x="12385" y="12999"/>
                    <a:pt x="12291" y="12983"/>
                    <a:pt x="12198" y="12947"/>
                  </a:cubicBezTo>
                  <a:lnTo>
                    <a:pt x="6919" y="10935"/>
                  </a:lnTo>
                  <a:cubicBezTo>
                    <a:pt x="6822" y="10898"/>
                    <a:pt x="6727" y="10881"/>
                    <a:pt x="6636" y="10881"/>
                  </a:cubicBezTo>
                  <a:cubicBezTo>
                    <a:pt x="6055" y="10881"/>
                    <a:pt x="5635" y="11569"/>
                    <a:pt x="6023" y="12104"/>
                  </a:cubicBezTo>
                  <a:lnTo>
                    <a:pt x="9333" y="16681"/>
                  </a:lnTo>
                  <a:cubicBezTo>
                    <a:pt x="9705" y="17196"/>
                    <a:pt x="9327" y="17900"/>
                    <a:pt x="8714" y="17900"/>
                  </a:cubicBezTo>
                  <a:cubicBezTo>
                    <a:pt x="8687" y="17900"/>
                    <a:pt x="8659" y="17899"/>
                    <a:pt x="8630" y="17896"/>
                  </a:cubicBezTo>
                  <a:lnTo>
                    <a:pt x="3013" y="17318"/>
                  </a:lnTo>
                  <a:cubicBezTo>
                    <a:pt x="2983" y="17315"/>
                    <a:pt x="2954" y="17314"/>
                    <a:pt x="2925" y="17314"/>
                  </a:cubicBezTo>
                  <a:cubicBezTo>
                    <a:pt x="2223" y="17314"/>
                    <a:pt x="1879" y="18217"/>
                    <a:pt x="2448" y="18680"/>
                  </a:cubicBezTo>
                  <a:lnTo>
                    <a:pt x="6831" y="22244"/>
                  </a:lnTo>
                  <a:cubicBezTo>
                    <a:pt x="7345" y="22663"/>
                    <a:pt x="7123" y="23493"/>
                    <a:pt x="6467" y="23600"/>
                  </a:cubicBezTo>
                  <a:lnTo>
                    <a:pt x="890" y="24496"/>
                  </a:lnTo>
                  <a:cubicBezTo>
                    <a:pt x="136" y="24617"/>
                    <a:pt x="0" y="25644"/>
                    <a:pt x="697" y="25957"/>
                  </a:cubicBezTo>
                  <a:lnTo>
                    <a:pt x="5852" y="28265"/>
                  </a:lnTo>
                  <a:cubicBezTo>
                    <a:pt x="6458" y="28537"/>
                    <a:pt x="6458" y="29398"/>
                    <a:pt x="5852" y="29669"/>
                  </a:cubicBezTo>
                  <a:lnTo>
                    <a:pt x="697" y="31978"/>
                  </a:lnTo>
                  <a:cubicBezTo>
                    <a:pt x="0" y="32290"/>
                    <a:pt x="135" y="33317"/>
                    <a:pt x="890" y="33439"/>
                  </a:cubicBezTo>
                  <a:lnTo>
                    <a:pt x="6466" y="34335"/>
                  </a:lnTo>
                  <a:cubicBezTo>
                    <a:pt x="7123" y="34440"/>
                    <a:pt x="7344" y="35271"/>
                    <a:pt x="6829" y="35690"/>
                  </a:cubicBezTo>
                  <a:lnTo>
                    <a:pt x="2447" y="39255"/>
                  </a:lnTo>
                  <a:cubicBezTo>
                    <a:pt x="1878" y="39718"/>
                    <a:pt x="2223" y="40621"/>
                    <a:pt x="2925" y="40621"/>
                  </a:cubicBezTo>
                  <a:cubicBezTo>
                    <a:pt x="2954" y="40621"/>
                    <a:pt x="2982" y="40619"/>
                    <a:pt x="3012" y="40616"/>
                  </a:cubicBezTo>
                  <a:lnTo>
                    <a:pt x="8630" y="40037"/>
                  </a:lnTo>
                  <a:cubicBezTo>
                    <a:pt x="8659" y="40034"/>
                    <a:pt x="8687" y="40033"/>
                    <a:pt x="8714" y="40033"/>
                  </a:cubicBezTo>
                  <a:cubicBezTo>
                    <a:pt x="9326" y="40033"/>
                    <a:pt x="9705" y="40739"/>
                    <a:pt x="9332" y="41253"/>
                  </a:cubicBezTo>
                  <a:lnTo>
                    <a:pt x="6023" y="45831"/>
                  </a:lnTo>
                  <a:cubicBezTo>
                    <a:pt x="5635" y="46366"/>
                    <a:pt x="6055" y="47053"/>
                    <a:pt x="6636" y="47053"/>
                  </a:cubicBezTo>
                  <a:cubicBezTo>
                    <a:pt x="6727" y="47053"/>
                    <a:pt x="6822" y="47036"/>
                    <a:pt x="6919" y="46999"/>
                  </a:cubicBezTo>
                  <a:lnTo>
                    <a:pt x="12196" y="44986"/>
                  </a:lnTo>
                  <a:cubicBezTo>
                    <a:pt x="12290" y="44951"/>
                    <a:pt x="12384" y="44934"/>
                    <a:pt x="12474" y="44934"/>
                  </a:cubicBezTo>
                  <a:cubicBezTo>
                    <a:pt x="12982" y="44934"/>
                    <a:pt x="13390" y="45452"/>
                    <a:pt x="13190" y="45980"/>
                  </a:cubicBezTo>
                  <a:lnTo>
                    <a:pt x="11176" y="51257"/>
                  </a:lnTo>
                  <a:cubicBezTo>
                    <a:pt x="10968" y="51805"/>
                    <a:pt x="11404" y="52304"/>
                    <a:pt x="11898" y="52304"/>
                  </a:cubicBezTo>
                  <a:cubicBezTo>
                    <a:pt x="12047" y="52304"/>
                    <a:pt x="12202" y="52258"/>
                    <a:pt x="12345" y="52154"/>
                  </a:cubicBezTo>
                  <a:lnTo>
                    <a:pt x="16923" y="48844"/>
                  </a:lnTo>
                  <a:cubicBezTo>
                    <a:pt x="17064" y="48742"/>
                    <a:pt x="17219" y="48697"/>
                    <a:pt x="17371" y="48697"/>
                  </a:cubicBezTo>
                  <a:cubicBezTo>
                    <a:pt x="17796" y="48697"/>
                    <a:pt x="18189" y="49058"/>
                    <a:pt x="18139" y="49545"/>
                  </a:cubicBezTo>
                  <a:lnTo>
                    <a:pt x="17561" y="55164"/>
                  </a:lnTo>
                  <a:cubicBezTo>
                    <a:pt x="17509" y="55670"/>
                    <a:pt x="17915" y="56015"/>
                    <a:pt x="18334" y="56015"/>
                  </a:cubicBezTo>
                  <a:cubicBezTo>
                    <a:pt x="18546" y="56015"/>
                    <a:pt x="18761" y="55927"/>
                    <a:pt x="18922" y="55729"/>
                  </a:cubicBezTo>
                  <a:lnTo>
                    <a:pt x="22487" y="51347"/>
                  </a:lnTo>
                  <a:cubicBezTo>
                    <a:pt x="22646" y="51152"/>
                    <a:pt x="22863" y="51063"/>
                    <a:pt x="23078" y="51063"/>
                  </a:cubicBezTo>
                  <a:cubicBezTo>
                    <a:pt x="23431" y="51063"/>
                    <a:pt x="23777" y="51303"/>
                    <a:pt x="23842" y="51710"/>
                  </a:cubicBezTo>
                  <a:lnTo>
                    <a:pt x="24739" y="57288"/>
                  </a:lnTo>
                  <a:cubicBezTo>
                    <a:pt x="24806" y="57706"/>
                    <a:pt x="25153" y="57934"/>
                    <a:pt x="25502" y="57934"/>
                  </a:cubicBezTo>
                  <a:cubicBezTo>
                    <a:pt x="25781" y="57934"/>
                    <a:pt x="26061" y="57788"/>
                    <a:pt x="26199" y="57479"/>
                  </a:cubicBezTo>
                  <a:lnTo>
                    <a:pt x="28508" y="52324"/>
                  </a:lnTo>
                  <a:cubicBezTo>
                    <a:pt x="28644" y="52021"/>
                    <a:pt x="28927" y="51870"/>
                    <a:pt x="29210" y="51870"/>
                  </a:cubicBezTo>
                  <a:cubicBezTo>
                    <a:pt x="29493" y="51870"/>
                    <a:pt x="29776" y="52021"/>
                    <a:pt x="29912" y="52324"/>
                  </a:cubicBezTo>
                  <a:lnTo>
                    <a:pt x="32220" y="57479"/>
                  </a:lnTo>
                  <a:cubicBezTo>
                    <a:pt x="32359" y="57789"/>
                    <a:pt x="32639" y="57934"/>
                    <a:pt x="32918" y="57934"/>
                  </a:cubicBezTo>
                  <a:cubicBezTo>
                    <a:pt x="33266" y="57934"/>
                    <a:pt x="33614" y="57706"/>
                    <a:pt x="33681" y="57288"/>
                  </a:cubicBezTo>
                  <a:lnTo>
                    <a:pt x="34577" y="51710"/>
                  </a:lnTo>
                  <a:cubicBezTo>
                    <a:pt x="34643" y="51303"/>
                    <a:pt x="34989" y="51063"/>
                    <a:pt x="35341" y="51063"/>
                  </a:cubicBezTo>
                  <a:cubicBezTo>
                    <a:pt x="35556" y="51063"/>
                    <a:pt x="35774" y="51152"/>
                    <a:pt x="35933" y="51347"/>
                  </a:cubicBezTo>
                  <a:lnTo>
                    <a:pt x="39497" y="55729"/>
                  </a:lnTo>
                  <a:cubicBezTo>
                    <a:pt x="39659" y="55927"/>
                    <a:pt x="39874" y="56015"/>
                    <a:pt x="40085" y="56015"/>
                  </a:cubicBezTo>
                  <a:cubicBezTo>
                    <a:pt x="40505" y="56015"/>
                    <a:pt x="40910" y="55670"/>
                    <a:pt x="40859" y="55164"/>
                  </a:cubicBezTo>
                  <a:lnTo>
                    <a:pt x="40280" y="49547"/>
                  </a:lnTo>
                  <a:cubicBezTo>
                    <a:pt x="40230" y="49059"/>
                    <a:pt x="40623" y="48697"/>
                    <a:pt x="41049" y="48697"/>
                  </a:cubicBezTo>
                  <a:cubicBezTo>
                    <a:pt x="41200" y="48697"/>
                    <a:pt x="41355" y="48742"/>
                    <a:pt x="41496" y="48844"/>
                  </a:cubicBezTo>
                  <a:lnTo>
                    <a:pt x="46073" y="52154"/>
                  </a:lnTo>
                  <a:cubicBezTo>
                    <a:pt x="46217" y="52258"/>
                    <a:pt x="46372" y="52304"/>
                    <a:pt x="46521" y="52304"/>
                  </a:cubicBezTo>
                  <a:cubicBezTo>
                    <a:pt x="47015" y="52304"/>
                    <a:pt x="47451" y="51805"/>
                    <a:pt x="47242" y="51257"/>
                  </a:cubicBezTo>
                  <a:lnTo>
                    <a:pt x="45230" y="45980"/>
                  </a:lnTo>
                  <a:cubicBezTo>
                    <a:pt x="45029" y="45452"/>
                    <a:pt x="45437" y="44934"/>
                    <a:pt x="45945" y="44934"/>
                  </a:cubicBezTo>
                  <a:cubicBezTo>
                    <a:pt x="46035" y="44934"/>
                    <a:pt x="46128" y="44951"/>
                    <a:pt x="46222" y="44986"/>
                  </a:cubicBezTo>
                  <a:lnTo>
                    <a:pt x="51501" y="46999"/>
                  </a:lnTo>
                  <a:cubicBezTo>
                    <a:pt x="51597" y="47036"/>
                    <a:pt x="51692" y="47053"/>
                    <a:pt x="51783" y="47053"/>
                  </a:cubicBezTo>
                  <a:cubicBezTo>
                    <a:pt x="52365" y="47053"/>
                    <a:pt x="52785" y="46366"/>
                    <a:pt x="52397" y="45831"/>
                  </a:cubicBezTo>
                  <a:lnTo>
                    <a:pt x="49087" y="41253"/>
                  </a:lnTo>
                  <a:cubicBezTo>
                    <a:pt x="48715" y="40739"/>
                    <a:pt x="49093" y="40033"/>
                    <a:pt x="49706" y="40033"/>
                  </a:cubicBezTo>
                  <a:cubicBezTo>
                    <a:pt x="49733" y="40033"/>
                    <a:pt x="49761" y="40034"/>
                    <a:pt x="49789" y="40037"/>
                  </a:cubicBezTo>
                  <a:lnTo>
                    <a:pt x="55408" y="40616"/>
                  </a:lnTo>
                  <a:cubicBezTo>
                    <a:pt x="55437" y="40619"/>
                    <a:pt x="55466" y="40621"/>
                    <a:pt x="55494" y="40621"/>
                  </a:cubicBezTo>
                  <a:cubicBezTo>
                    <a:pt x="56197" y="40621"/>
                    <a:pt x="56541" y="39718"/>
                    <a:pt x="55971" y="39255"/>
                  </a:cubicBezTo>
                  <a:lnTo>
                    <a:pt x="51590" y="35690"/>
                  </a:lnTo>
                  <a:cubicBezTo>
                    <a:pt x="51076" y="35271"/>
                    <a:pt x="51297" y="34440"/>
                    <a:pt x="51954" y="34335"/>
                  </a:cubicBezTo>
                  <a:lnTo>
                    <a:pt x="57530" y="33439"/>
                  </a:lnTo>
                  <a:cubicBezTo>
                    <a:pt x="58285" y="33317"/>
                    <a:pt x="58419" y="32289"/>
                    <a:pt x="57723" y="31978"/>
                  </a:cubicBezTo>
                  <a:lnTo>
                    <a:pt x="52568" y="29669"/>
                  </a:lnTo>
                  <a:cubicBezTo>
                    <a:pt x="51962" y="29397"/>
                    <a:pt x="51962" y="28537"/>
                    <a:pt x="52568" y="28265"/>
                  </a:cubicBezTo>
                  <a:lnTo>
                    <a:pt x="57723" y="25957"/>
                  </a:lnTo>
                  <a:cubicBezTo>
                    <a:pt x="58419" y="25644"/>
                    <a:pt x="58285" y="24616"/>
                    <a:pt x="57530" y="24495"/>
                  </a:cubicBezTo>
                  <a:lnTo>
                    <a:pt x="51954" y="23600"/>
                  </a:lnTo>
                  <a:cubicBezTo>
                    <a:pt x="51297" y="23494"/>
                    <a:pt x="51076" y="22663"/>
                    <a:pt x="51590" y="22243"/>
                  </a:cubicBezTo>
                  <a:lnTo>
                    <a:pt x="55971" y="18680"/>
                  </a:lnTo>
                  <a:cubicBezTo>
                    <a:pt x="56540" y="18217"/>
                    <a:pt x="56197" y="17314"/>
                    <a:pt x="55495" y="17314"/>
                  </a:cubicBezTo>
                  <a:cubicBezTo>
                    <a:pt x="55467" y="17314"/>
                    <a:pt x="55438" y="17315"/>
                    <a:pt x="55408" y="17318"/>
                  </a:cubicBezTo>
                  <a:lnTo>
                    <a:pt x="49789" y="17896"/>
                  </a:lnTo>
                  <a:cubicBezTo>
                    <a:pt x="49761" y="17899"/>
                    <a:pt x="49733" y="17900"/>
                    <a:pt x="49705" y="17900"/>
                  </a:cubicBezTo>
                  <a:cubicBezTo>
                    <a:pt x="49093" y="17900"/>
                    <a:pt x="48715" y="17196"/>
                    <a:pt x="49087" y="16680"/>
                  </a:cubicBezTo>
                  <a:lnTo>
                    <a:pt x="52397" y="12104"/>
                  </a:lnTo>
                  <a:cubicBezTo>
                    <a:pt x="52784" y="11569"/>
                    <a:pt x="52365" y="10881"/>
                    <a:pt x="51784" y="10881"/>
                  </a:cubicBezTo>
                  <a:cubicBezTo>
                    <a:pt x="51693" y="10881"/>
                    <a:pt x="51597" y="10898"/>
                    <a:pt x="51501" y="10935"/>
                  </a:cubicBezTo>
                  <a:lnTo>
                    <a:pt x="46222" y="12947"/>
                  </a:lnTo>
                  <a:cubicBezTo>
                    <a:pt x="46128" y="12983"/>
                    <a:pt x="46034" y="12999"/>
                    <a:pt x="45944" y="12999"/>
                  </a:cubicBezTo>
                  <a:cubicBezTo>
                    <a:pt x="45437" y="12999"/>
                    <a:pt x="45029" y="12481"/>
                    <a:pt x="45230" y="11955"/>
                  </a:cubicBezTo>
                  <a:lnTo>
                    <a:pt x="47242" y="6678"/>
                  </a:lnTo>
                  <a:cubicBezTo>
                    <a:pt x="47451" y="6129"/>
                    <a:pt x="47015" y="5630"/>
                    <a:pt x="46522" y="5630"/>
                  </a:cubicBezTo>
                  <a:cubicBezTo>
                    <a:pt x="46372" y="5630"/>
                    <a:pt x="46217" y="5676"/>
                    <a:pt x="46073" y="5780"/>
                  </a:cubicBezTo>
                  <a:lnTo>
                    <a:pt x="41497" y="9090"/>
                  </a:lnTo>
                  <a:cubicBezTo>
                    <a:pt x="41356" y="9192"/>
                    <a:pt x="41201" y="9238"/>
                    <a:pt x="41049" y="9238"/>
                  </a:cubicBezTo>
                  <a:cubicBezTo>
                    <a:pt x="40624" y="9238"/>
                    <a:pt x="40231" y="8876"/>
                    <a:pt x="40281" y="8388"/>
                  </a:cubicBezTo>
                  <a:lnTo>
                    <a:pt x="40859" y="2769"/>
                  </a:lnTo>
                  <a:cubicBezTo>
                    <a:pt x="40911" y="2264"/>
                    <a:pt x="40505" y="1920"/>
                    <a:pt x="40086" y="1920"/>
                  </a:cubicBezTo>
                  <a:cubicBezTo>
                    <a:pt x="39874" y="1920"/>
                    <a:pt x="39659" y="2007"/>
                    <a:pt x="39497" y="2206"/>
                  </a:cubicBezTo>
                  <a:lnTo>
                    <a:pt x="35933" y="6588"/>
                  </a:lnTo>
                  <a:cubicBezTo>
                    <a:pt x="35774" y="6783"/>
                    <a:pt x="35556" y="6872"/>
                    <a:pt x="35341" y="6872"/>
                  </a:cubicBezTo>
                  <a:cubicBezTo>
                    <a:pt x="34989" y="6872"/>
                    <a:pt x="34643" y="6632"/>
                    <a:pt x="34577" y="6225"/>
                  </a:cubicBezTo>
                  <a:lnTo>
                    <a:pt x="33681" y="647"/>
                  </a:lnTo>
                  <a:cubicBezTo>
                    <a:pt x="33614" y="228"/>
                    <a:pt x="33266" y="0"/>
                    <a:pt x="32917" y="0"/>
                  </a:cubicBezTo>
                  <a:cubicBezTo>
                    <a:pt x="32639" y="0"/>
                    <a:pt x="32359" y="145"/>
                    <a:pt x="32220" y="454"/>
                  </a:cubicBezTo>
                  <a:lnTo>
                    <a:pt x="29912" y="5609"/>
                  </a:lnTo>
                  <a:cubicBezTo>
                    <a:pt x="29776" y="5913"/>
                    <a:pt x="29493" y="6064"/>
                    <a:pt x="29210" y="6064"/>
                  </a:cubicBezTo>
                  <a:cubicBezTo>
                    <a:pt x="28927" y="6064"/>
                    <a:pt x="28644" y="5913"/>
                    <a:pt x="28508" y="5609"/>
                  </a:cubicBezTo>
                  <a:lnTo>
                    <a:pt x="26199" y="454"/>
                  </a:lnTo>
                  <a:cubicBezTo>
                    <a:pt x="26061" y="145"/>
                    <a:pt x="25781" y="0"/>
                    <a:pt x="25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9"/>
            <p:cNvSpPr/>
            <p:nvPr/>
          </p:nvSpPr>
          <p:spPr>
            <a:xfrm>
              <a:off x="735044" y="554005"/>
              <a:ext cx="785242" cy="785242"/>
            </a:xfrm>
            <a:custGeom>
              <a:avLst/>
              <a:gdLst/>
              <a:ahLst/>
              <a:cxnLst/>
              <a:rect l="l" t="t" r="r" b="b"/>
              <a:pathLst>
                <a:path w="35979" h="35979" extrusionOk="0">
                  <a:moveTo>
                    <a:pt x="17989" y="1"/>
                  </a:moveTo>
                  <a:cubicBezTo>
                    <a:pt x="13218" y="1"/>
                    <a:pt x="8643" y="1896"/>
                    <a:pt x="5269" y="5269"/>
                  </a:cubicBezTo>
                  <a:cubicBezTo>
                    <a:pt x="1896" y="8644"/>
                    <a:pt x="0" y="13219"/>
                    <a:pt x="0" y="17990"/>
                  </a:cubicBezTo>
                  <a:cubicBezTo>
                    <a:pt x="0" y="22761"/>
                    <a:pt x="1896" y="27337"/>
                    <a:pt x="5269" y="30710"/>
                  </a:cubicBezTo>
                  <a:cubicBezTo>
                    <a:pt x="8643" y="34085"/>
                    <a:pt x="13218" y="35979"/>
                    <a:pt x="17989" y="35979"/>
                  </a:cubicBezTo>
                  <a:cubicBezTo>
                    <a:pt x="22760" y="35979"/>
                    <a:pt x="27336" y="34085"/>
                    <a:pt x="30710" y="30710"/>
                  </a:cubicBezTo>
                  <a:cubicBezTo>
                    <a:pt x="34084" y="27337"/>
                    <a:pt x="35978" y="22761"/>
                    <a:pt x="35978" y="17990"/>
                  </a:cubicBezTo>
                  <a:cubicBezTo>
                    <a:pt x="35978" y="13219"/>
                    <a:pt x="34084" y="8644"/>
                    <a:pt x="30710" y="5269"/>
                  </a:cubicBezTo>
                  <a:cubicBezTo>
                    <a:pt x="27336" y="1896"/>
                    <a:pt x="22760" y="1"/>
                    <a:pt x="17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9"/>
            <p:cNvSpPr/>
            <p:nvPr/>
          </p:nvSpPr>
          <p:spPr>
            <a:xfrm>
              <a:off x="912300" y="975042"/>
              <a:ext cx="430651" cy="62769"/>
            </a:xfrm>
            <a:custGeom>
              <a:avLst/>
              <a:gdLst/>
              <a:ahLst/>
              <a:cxnLst/>
              <a:rect l="l" t="t" r="r" b="b"/>
              <a:pathLst>
                <a:path w="19732" h="2876" extrusionOk="0">
                  <a:moveTo>
                    <a:pt x="19722" y="1"/>
                  </a:moveTo>
                  <a:cubicBezTo>
                    <a:pt x="19721" y="1"/>
                    <a:pt x="19719" y="1"/>
                    <a:pt x="19718" y="2"/>
                  </a:cubicBezTo>
                  <a:cubicBezTo>
                    <a:pt x="18977" y="449"/>
                    <a:pt x="18210" y="852"/>
                    <a:pt x="17420" y="1207"/>
                  </a:cubicBezTo>
                  <a:cubicBezTo>
                    <a:pt x="16631" y="1563"/>
                    <a:pt x="15818" y="1865"/>
                    <a:pt x="14988" y="2110"/>
                  </a:cubicBezTo>
                  <a:lnTo>
                    <a:pt x="14911" y="2133"/>
                  </a:lnTo>
                  <a:cubicBezTo>
                    <a:pt x="14884" y="2141"/>
                    <a:pt x="14859" y="2147"/>
                    <a:pt x="14832" y="2155"/>
                  </a:cubicBezTo>
                  <a:lnTo>
                    <a:pt x="14676" y="2198"/>
                  </a:lnTo>
                  <a:lnTo>
                    <a:pt x="14520" y="2241"/>
                  </a:lnTo>
                  <a:lnTo>
                    <a:pt x="14441" y="2262"/>
                  </a:lnTo>
                  <a:lnTo>
                    <a:pt x="14362" y="2282"/>
                  </a:lnTo>
                  <a:lnTo>
                    <a:pt x="14047" y="2359"/>
                  </a:lnTo>
                  <a:cubicBezTo>
                    <a:pt x="14022" y="2367"/>
                    <a:pt x="13995" y="2373"/>
                    <a:pt x="13968" y="2379"/>
                  </a:cubicBezTo>
                  <a:lnTo>
                    <a:pt x="13890" y="2396"/>
                  </a:lnTo>
                  <a:lnTo>
                    <a:pt x="13731" y="2431"/>
                  </a:lnTo>
                  <a:cubicBezTo>
                    <a:pt x="13520" y="2479"/>
                    <a:pt x="13307" y="2518"/>
                    <a:pt x="13095" y="2559"/>
                  </a:cubicBezTo>
                  <a:cubicBezTo>
                    <a:pt x="12989" y="2577"/>
                    <a:pt x="12881" y="2594"/>
                    <a:pt x="12775" y="2612"/>
                  </a:cubicBezTo>
                  <a:cubicBezTo>
                    <a:pt x="12721" y="2622"/>
                    <a:pt x="12669" y="2631"/>
                    <a:pt x="12616" y="2639"/>
                  </a:cubicBezTo>
                  <a:lnTo>
                    <a:pt x="12454" y="2662"/>
                  </a:lnTo>
                  <a:lnTo>
                    <a:pt x="12293" y="2684"/>
                  </a:lnTo>
                  <a:cubicBezTo>
                    <a:pt x="12240" y="2691"/>
                    <a:pt x="12187" y="2700"/>
                    <a:pt x="12133" y="2706"/>
                  </a:cubicBezTo>
                  <a:lnTo>
                    <a:pt x="11810" y="2743"/>
                  </a:lnTo>
                  <a:cubicBezTo>
                    <a:pt x="11757" y="2749"/>
                    <a:pt x="11703" y="2754"/>
                    <a:pt x="11649" y="2759"/>
                  </a:cubicBezTo>
                  <a:lnTo>
                    <a:pt x="11488" y="2773"/>
                  </a:lnTo>
                  <a:lnTo>
                    <a:pt x="11326" y="2789"/>
                  </a:lnTo>
                  <a:lnTo>
                    <a:pt x="11164" y="2800"/>
                  </a:lnTo>
                  <a:lnTo>
                    <a:pt x="11002" y="2811"/>
                  </a:lnTo>
                  <a:cubicBezTo>
                    <a:pt x="10948" y="2813"/>
                    <a:pt x="10894" y="2818"/>
                    <a:pt x="10840" y="2820"/>
                  </a:cubicBezTo>
                  <a:lnTo>
                    <a:pt x="10516" y="2834"/>
                  </a:lnTo>
                  <a:cubicBezTo>
                    <a:pt x="10462" y="2836"/>
                    <a:pt x="10407" y="2836"/>
                    <a:pt x="10354" y="2838"/>
                  </a:cubicBezTo>
                  <a:lnTo>
                    <a:pt x="10192" y="2841"/>
                  </a:lnTo>
                  <a:cubicBezTo>
                    <a:pt x="10137" y="2841"/>
                    <a:pt x="10084" y="2844"/>
                    <a:pt x="10030" y="2844"/>
                  </a:cubicBezTo>
                  <a:lnTo>
                    <a:pt x="9867" y="2843"/>
                  </a:lnTo>
                  <a:cubicBezTo>
                    <a:pt x="9851" y="2843"/>
                    <a:pt x="9835" y="2843"/>
                    <a:pt x="9819" y="2843"/>
                  </a:cubicBezTo>
                  <a:cubicBezTo>
                    <a:pt x="9619" y="2843"/>
                    <a:pt x="9419" y="2836"/>
                    <a:pt x="9219" y="2830"/>
                  </a:cubicBezTo>
                  <a:lnTo>
                    <a:pt x="8895" y="2815"/>
                  </a:lnTo>
                  <a:cubicBezTo>
                    <a:pt x="8840" y="2812"/>
                    <a:pt x="8787" y="2809"/>
                    <a:pt x="8732" y="2805"/>
                  </a:cubicBezTo>
                  <a:lnTo>
                    <a:pt x="8571" y="2793"/>
                  </a:lnTo>
                  <a:cubicBezTo>
                    <a:pt x="8139" y="2761"/>
                    <a:pt x="7709" y="2714"/>
                    <a:pt x="7281" y="2652"/>
                  </a:cubicBezTo>
                  <a:cubicBezTo>
                    <a:pt x="6425" y="2526"/>
                    <a:pt x="5577" y="2344"/>
                    <a:pt x="4746" y="2104"/>
                  </a:cubicBezTo>
                  <a:cubicBezTo>
                    <a:pt x="3914" y="1864"/>
                    <a:pt x="3099" y="1570"/>
                    <a:pt x="2306" y="1222"/>
                  </a:cubicBezTo>
                  <a:cubicBezTo>
                    <a:pt x="2256" y="1201"/>
                    <a:pt x="2206" y="1180"/>
                    <a:pt x="2158" y="1157"/>
                  </a:cubicBezTo>
                  <a:lnTo>
                    <a:pt x="2010" y="1090"/>
                  </a:lnTo>
                  <a:cubicBezTo>
                    <a:pt x="1912" y="1044"/>
                    <a:pt x="1814" y="999"/>
                    <a:pt x="1716" y="952"/>
                  </a:cubicBezTo>
                  <a:cubicBezTo>
                    <a:pt x="1521" y="859"/>
                    <a:pt x="1328" y="762"/>
                    <a:pt x="1136" y="660"/>
                  </a:cubicBezTo>
                  <a:cubicBezTo>
                    <a:pt x="944" y="559"/>
                    <a:pt x="755" y="455"/>
                    <a:pt x="569" y="346"/>
                  </a:cubicBezTo>
                  <a:cubicBezTo>
                    <a:pt x="474" y="292"/>
                    <a:pt x="382" y="237"/>
                    <a:pt x="290" y="180"/>
                  </a:cubicBezTo>
                  <a:cubicBezTo>
                    <a:pt x="198" y="122"/>
                    <a:pt x="106" y="64"/>
                    <a:pt x="18" y="3"/>
                  </a:cubicBezTo>
                  <a:cubicBezTo>
                    <a:pt x="16" y="3"/>
                    <a:pt x="14" y="2"/>
                    <a:pt x="13" y="2"/>
                  </a:cubicBezTo>
                  <a:cubicBezTo>
                    <a:pt x="6" y="2"/>
                    <a:pt x="1" y="12"/>
                    <a:pt x="8" y="18"/>
                  </a:cubicBezTo>
                  <a:cubicBezTo>
                    <a:pt x="97" y="79"/>
                    <a:pt x="188" y="138"/>
                    <a:pt x="280" y="195"/>
                  </a:cubicBezTo>
                  <a:cubicBezTo>
                    <a:pt x="372" y="252"/>
                    <a:pt x="466" y="307"/>
                    <a:pt x="559" y="363"/>
                  </a:cubicBezTo>
                  <a:cubicBezTo>
                    <a:pt x="745" y="472"/>
                    <a:pt x="934" y="578"/>
                    <a:pt x="1126" y="679"/>
                  </a:cubicBezTo>
                  <a:cubicBezTo>
                    <a:pt x="1317" y="781"/>
                    <a:pt x="1511" y="879"/>
                    <a:pt x="1706" y="972"/>
                  </a:cubicBezTo>
                  <a:cubicBezTo>
                    <a:pt x="1803" y="1021"/>
                    <a:pt x="1901" y="1066"/>
                    <a:pt x="1999" y="1112"/>
                  </a:cubicBezTo>
                  <a:lnTo>
                    <a:pt x="2147" y="1180"/>
                  </a:lnTo>
                  <a:cubicBezTo>
                    <a:pt x="2197" y="1201"/>
                    <a:pt x="2246" y="1224"/>
                    <a:pt x="2296" y="1245"/>
                  </a:cubicBezTo>
                  <a:cubicBezTo>
                    <a:pt x="3089" y="1595"/>
                    <a:pt x="3906" y="1891"/>
                    <a:pt x="4738" y="2130"/>
                  </a:cubicBezTo>
                  <a:cubicBezTo>
                    <a:pt x="5571" y="2371"/>
                    <a:pt x="6419" y="2557"/>
                    <a:pt x="7276" y="2683"/>
                  </a:cubicBezTo>
                  <a:cubicBezTo>
                    <a:pt x="7705" y="2744"/>
                    <a:pt x="8136" y="2793"/>
                    <a:pt x="8569" y="2826"/>
                  </a:cubicBezTo>
                  <a:lnTo>
                    <a:pt x="8730" y="2838"/>
                  </a:lnTo>
                  <a:cubicBezTo>
                    <a:pt x="8784" y="2840"/>
                    <a:pt x="8839" y="2845"/>
                    <a:pt x="8892" y="2847"/>
                  </a:cubicBezTo>
                  <a:lnTo>
                    <a:pt x="9217" y="2863"/>
                  </a:lnTo>
                  <a:cubicBezTo>
                    <a:pt x="9417" y="2869"/>
                    <a:pt x="9618" y="2875"/>
                    <a:pt x="9819" y="2875"/>
                  </a:cubicBezTo>
                  <a:cubicBezTo>
                    <a:pt x="9835" y="2875"/>
                    <a:pt x="9851" y="2875"/>
                    <a:pt x="9867" y="2875"/>
                  </a:cubicBezTo>
                  <a:lnTo>
                    <a:pt x="10030" y="2875"/>
                  </a:lnTo>
                  <a:cubicBezTo>
                    <a:pt x="10040" y="2875"/>
                    <a:pt x="10050" y="2876"/>
                    <a:pt x="10061" y="2876"/>
                  </a:cubicBezTo>
                  <a:cubicBezTo>
                    <a:pt x="10104" y="2876"/>
                    <a:pt x="10148" y="2874"/>
                    <a:pt x="10192" y="2873"/>
                  </a:cubicBezTo>
                  <a:lnTo>
                    <a:pt x="10354" y="2870"/>
                  </a:lnTo>
                  <a:cubicBezTo>
                    <a:pt x="10409" y="2868"/>
                    <a:pt x="10463" y="2869"/>
                    <a:pt x="10516" y="2866"/>
                  </a:cubicBezTo>
                  <a:lnTo>
                    <a:pt x="10842" y="2851"/>
                  </a:lnTo>
                  <a:cubicBezTo>
                    <a:pt x="10896" y="2850"/>
                    <a:pt x="10950" y="2845"/>
                    <a:pt x="11003" y="2843"/>
                  </a:cubicBezTo>
                  <a:lnTo>
                    <a:pt x="11166" y="2832"/>
                  </a:lnTo>
                  <a:lnTo>
                    <a:pt x="11328" y="2820"/>
                  </a:lnTo>
                  <a:lnTo>
                    <a:pt x="11490" y="2805"/>
                  </a:lnTo>
                  <a:lnTo>
                    <a:pt x="11651" y="2789"/>
                  </a:lnTo>
                  <a:cubicBezTo>
                    <a:pt x="11706" y="2784"/>
                    <a:pt x="11760" y="2781"/>
                    <a:pt x="11814" y="2773"/>
                  </a:cubicBezTo>
                  <a:lnTo>
                    <a:pt x="12136" y="2736"/>
                  </a:lnTo>
                  <a:cubicBezTo>
                    <a:pt x="12190" y="2730"/>
                    <a:pt x="12244" y="2721"/>
                    <a:pt x="12297" y="2714"/>
                  </a:cubicBezTo>
                  <a:lnTo>
                    <a:pt x="12458" y="2691"/>
                  </a:lnTo>
                  <a:lnTo>
                    <a:pt x="12619" y="2669"/>
                  </a:lnTo>
                  <a:cubicBezTo>
                    <a:pt x="12672" y="2661"/>
                    <a:pt x="12726" y="2651"/>
                    <a:pt x="12780" y="2643"/>
                  </a:cubicBezTo>
                  <a:cubicBezTo>
                    <a:pt x="12887" y="2625"/>
                    <a:pt x="12995" y="2608"/>
                    <a:pt x="13100" y="2588"/>
                  </a:cubicBezTo>
                  <a:cubicBezTo>
                    <a:pt x="13313" y="2546"/>
                    <a:pt x="13526" y="2508"/>
                    <a:pt x="13737" y="2460"/>
                  </a:cubicBezTo>
                  <a:lnTo>
                    <a:pt x="13896" y="2425"/>
                  </a:lnTo>
                  <a:lnTo>
                    <a:pt x="13976" y="2406"/>
                  </a:lnTo>
                  <a:cubicBezTo>
                    <a:pt x="14001" y="2400"/>
                    <a:pt x="14028" y="2394"/>
                    <a:pt x="14054" y="2387"/>
                  </a:cubicBezTo>
                  <a:lnTo>
                    <a:pt x="14369" y="2310"/>
                  </a:lnTo>
                  <a:lnTo>
                    <a:pt x="14448" y="2289"/>
                  </a:lnTo>
                  <a:lnTo>
                    <a:pt x="14527" y="2268"/>
                  </a:lnTo>
                  <a:lnTo>
                    <a:pt x="14683" y="2225"/>
                  </a:lnTo>
                  <a:lnTo>
                    <a:pt x="14841" y="2181"/>
                  </a:lnTo>
                  <a:cubicBezTo>
                    <a:pt x="14866" y="2175"/>
                    <a:pt x="14893" y="2168"/>
                    <a:pt x="14918" y="2159"/>
                  </a:cubicBezTo>
                  <a:lnTo>
                    <a:pt x="14996" y="2136"/>
                  </a:lnTo>
                  <a:cubicBezTo>
                    <a:pt x="15826" y="1889"/>
                    <a:pt x="16640" y="1586"/>
                    <a:pt x="17430" y="1230"/>
                  </a:cubicBezTo>
                  <a:cubicBezTo>
                    <a:pt x="18220" y="872"/>
                    <a:pt x="18987" y="466"/>
                    <a:pt x="19727" y="16"/>
                  </a:cubicBezTo>
                  <a:cubicBezTo>
                    <a:pt x="19730" y="13"/>
                    <a:pt x="19731" y="8"/>
                    <a:pt x="19729" y="5"/>
                  </a:cubicBezTo>
                  <a:cubicBezTo>
                    <a:pt x="19728" y="2"/>
                    <a:pt x="19725" y="1"/>
                    <a:pt x="197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9"/>
            <p:cNvSpPr/>
            <p:nvPr/>
          </p:nvSpPr>
          <p:spPr>
            <a:xfrm>
              <a:off x="840193" y="899289"/>
              <a:ext cx="117440" cy="90508"/>
            </a:xfrm>
            <a:custGeom>
              <a:avLst/>
              <a:gdLst/>
              <a:ahLst/>
              <a:cxnLst/>
              <a:rect l="l" t="t" r="r" b="b"/>
              <a:pathLst>
                <a:path w="5381" h="4147" extrusionOk="0">
                  <a:moveTo>
                    <a:pt x="2690" y="1"/>
                  </a:moveTo>
                  <a:cubicBezTo>
                    <a:pt x="1204" y="1"/>
                    <a:pt x="0" y="928"/>
                    <a:pt x="0" y="2073"/>
                  </a:cubicBezTo>
                  <a:cubicBezTo>
                    <a:pt x="0" y="3219"/>
                    <a:pt x="1204" y="4147"/>
                    <a:pt x="2690" y="4147"/>
                  </a:cubicBezTo>
                  <a:cubicBezTo>
                    <a:pt x="4177" y="4147"/>
                    <a:pt x="5381" y="3219"/>
                    <a:pt x="5381" y="2073"/>
                  </a:cubicBezTo>
                  <a:cubicBezTo>
                    <a:pt x="5381" y="928"/>
                    <a:pt x="4177"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9"/>
            <p:cNvSpPr/>
            <p:nvPr/>
          </p:nvSpPr>
          <p:spPr>
            <a:xfrm>
              <a:off x="1297652" y="899289"/>
              <a:ext cx="117462" cy="90508"/>
            </a:xfrm>
            <a:custGeom>
              <a:avLst/>
              <a:gdLst/>
              <a:ahLst/>
              <a:cxnLst/>
              <a:rect l="l" t="t" r="r" b="b"/>
              <a:pathLst>
                <a:path w="5382" h="4147" extrusionOk="0">
                  <a:moveTo>
                    <a:pt x="2691" y="1"/>
                  </a:moveTo>
                  <a:cubicBezTo>
                    <a:pt x="1205" y="1"/>
                    <a:pt x="1" y="928"/>
                    <a:pt x="1" y="2073"/>
                  </a:cubicBezTo>
                  <a:cubicBezTo>
                    <a:pt x="1" y="3219"/>
                    <a:pt x="1205" y="4147"/>
                    <a:pt x="2691" y="4147"/>
                  </a:cubicBezTo>
                  <a:cubicBezTo>
                    <a:pt x="4177" y="4147"/>
                    <a:pt x="5381" y="3219"/>
                    <a:pt x="5381" y="2073"/>
                  </a:cubicBezTo>
                  <a:cubicBezTo>
                    <a:pt x="5381" y="928"/>
                    <a:pt x="4177"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9"/>
            <p:cNvSpPr/>
            <p:nvPr/>
          </p:nvSpPr>
          <p:spPr>
            <a:xfrm>
              <a:off x="984997" y="770874"/>
              <a:ext cx="146599" cy="130732"/>
            </a:xfrm>
            <a:custGeom>
              <a:avLst/>
              <a:gdLst/>
              <a:ahLst/>
              <a:cxnLst/>
              <a:rect l="l" t="t" r="r" b="b"/>
              <a:pathLst>
                <a:path w="6717" h="5990" extrusionOk="0">
                  <a:moveTo>
                    <a:pt x="3272" y="0"/>
                  </a:moveTo>
                  <a:cubicBezTo>
                    <a:pt x="2804" y="0"/>
                    <a:pt x="2332" y="115"/>
                    <a:pt x="1897" y="355"/>
                  </a:cubicBezTo>
                  <a:cubicBezTo>
                    <a:pt x="489" y="1135"/>
                    <a:pt x="0" y="2949"/>
                    <a:pt x="807" y="4408"/>
                  </a:cubicBezTo>
                  <a:cubicBezTo>
                    <a:pt x="1366" y="5416"/>
                    <a:pt x="2397" y="5990"/>
                    <a:pt x="3447" y="5990"/>
                  </a:cubicBezTo>
                  <a:cubicBezTo>
                    <a:pt x="3914" y="5990"/>
                    <a:pt x="4386" y="5876"/>
                    <a:pt x="4820" y="5635"/>
                  </a:cubicBezTo>
                  <a:cubicBezTo>
                    <a:pt x="6227" y="4855"/>
                    <a:pt x="6717" y="3041"/>
                    <a:pt x="5910" y="1582"/>
                  </a:cubicBezTo>
                  <a:cubicBezTo>
                    <a:pt x="5352" y="574"/>
                    <a:pt x="4321" y="0"/>
                    <a:pt x="3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9"/>
            <p:cNvSpPr/>
            <p:nvPr/>
          </p:nvSpPr>
          <p:spPr>
            <a:xfrm>
              <a:off x="1014154" y="799595"/>
              <a:ext cx="94306" cy="84135"/>
            </a:xfrm>
            <a:custGeom>
              <a:avLst/>
              <a:gdLst/>
              <a:ahLst/>
              <a:cxnLst/>
              <a:rect l="l" t="t" r="r" b="b"/>
              <a:pathLst>
                <a:path w="4321" h="3855" extrusionOk="0">
                  <a:moveTo>
                    <a:pt x="2104" y="0"/>
                  </a:moveTo>
                  <a:cubicBezTo>
                    <a:pt x="1803" y="0"/>
                    <a:pt x="1500" y="74"/>
                    <a:pt x="1220" y="229"/>
                  </a:cubicBezTo>
                  <a:cubicBezTo>
                    <a:pt x="313" y="730"/>
                    <a:pt x="0" y="1898"/>
                    <a:pt x="519" y="2835"/>
                  </a:cubicBezTo>
                  <a:cubicBezTo>
                    <a:pt x="878" y="3485"/>
                    <a:pt x="1542" y="3854"/>
                    <a:pt x="2218" y="3854"/>
                  </a:cubicBezTo>
                  <a:cubicBezTo>
                    <a:pt x="2518" y="3854"/>
                    <a:pt x="2822" y="3781"/>
                    <a:pt x="3101" y="3626"/>
                  </a:cubicBezTo>
                  <a:cubicBezTo>
                    <a:pt x="4007" y="3124"/>
                    <a:pt x="4321" y="1956"/>
                    <a:pt x="3801" y="1018"/>
                  </a:cubicBezTo>
                  <a:cubicBezTo>
                    <a:pt x="3442" y="369"/>
                    <a:pt x="2779" y="0"/>
                    <a:pt x="2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9"/>
            <p:cNvSpPr/>
            <p:nvPr/>
          </p:nvSpPr>
          <p:spPr>
            <a:xfrm>
              <a:off x="1027904" y="817360"/>
              <a:ext cx="30380" cy="27128"/>
            </a:xfrm>
            <a:custGeom>
              <a:avLst/>
              <a:gdLst/>
              <a:ahLst/>
              <a:cxnLst/>
              <a:rect l="l" t="t" r="r" b="b"/>
              <a:pathLst>
                <a:path w="1392" h="1243" extrusionOk="0">
                  <a:moveTo>
                    <a:pt x="678" y="1"/>
                  </a:moveTo>
                  <a:cubicBezTo>
                    <a:pt x="581" y="1"/>
                    <a:pt x="483" y="25"/>
                    <a:pt x="393" y="75"/>
                  </a:cubicBezTo>
                  <a:cubicBezTo>
                    <a:pt x="101" y="236"/>
                    <a:pt x="0" y="613"/>
                    <a:pt x="167" y="914"/>
                  </a:cubicBezTo>
                  <a:cubicBezTo>
                    <a:pt x="283" y="1124"/>
                    <a:pt x="496" y="1243"/>
                    <a:pt x="713" y="1243"/>
                  </a:cubicBezTo>
                  <a:cubicBezTo>
                    <a:pt x="810" y="1243"/>
                    <a:pt x="908" y="1219"/>
                    <a:pt x="998" y="1169"/>
                  </a:cubicBezTo>
                  <a:cubicBezTo>
                    <a:pt x="1291" y="1008"/>
                    <a:pt x="1392" y="631"/>
                    <a:pt x="1225" y="329"/>
                  </a:cubicBezTo>
                  <a:cubicBezTo>
                    <a:pt x="1108" y="120"/>
                    <a:pt x="895" y="1"/>
                    <a:pt x="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9"/>
            <p:cNvSpPr/>
            <p:nvPr/>
          </p:nvSpPr>
          <p:spPr>
            <a:xfrm>
              <a:off x="1135803" y="779953"/>
              <a:ext cx="134027" cy="119470"/>
            </a:xfrm>
            <a:custGeom>
              <a:avLst/>
              <a:gdLst/>
              <a:ahLst/>
              <a:cxnLst/>
              <a:rect l="l" t="t" r="r" b="b"/>
              <a:pathLst>
                <a:path w="6141" h="5474" extrusionOk="0">
                  <a:moveTo>
                    <a:pt x="2991" y="0"/>
                  </a:moveTo>
                  <a:cubicBezTo>
                    <a:pt x="2563" y="0"/>
                    <a:pt x="2132" y="104"/>
                    <a:pt x="1735" y="325"/>
                  </a:cubicBezTo>
                  <a:cubicBezTo>
                    <a:pt x="447" y="1037"/>
                    <a:pt x="1" y="2695"/>
                    <a:pt x="739" y="4028"/>
                  </a:cubicBezTo>
                  <a:cubicBezTo>
                    <a:pt x="1250" y="4950"/>
                    <a:pt x="2192" y="5474"/>
                    <a:pt x="3151" y="5474"/>
                  </a:cubicBezTo>
                  <a:cubicBezTo>
                    <a:pt x="3579" y="5474"/>
                    <a:pt x="4010" y="5370"/>
                    <a:pt x="4407" y="5150"/>
                  </a:cubicBezTo>
                  <a:cubicBezTo>
                    <a:pt x="5695" y="4437"/>
                    <a:pt x="6140" y="2778"/>
                    <a:pt x="5403" y="1446"/>
                  </a:cubicBezTo>
                  <a:cubicBezTo>
                    <a:pt x="4892" y="525"/>
                    <a:pt x="3950" y="0"/>
                    <a:pt x="29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9"/>
            <p:cNvSpPr/>
            <p:nvPr/>
          </p:nvSpPr>
          <p:spPr>
            <a:xfrm>
              <a:off x="1159962" y="803851"/>
              <a:ext cx="86231" cy="76889"/>
            </a:xfrm>
            <a:custGeom>
              <a:avLst/>
              <a:gdLst/>
              <a:ahLst/>
              <a:cxnLst/>
              <a:rect l="l" t="t" r="r" b="b"/>
              <a:pathLst>
                <a:path w="3951" h="3523" extrusionOk="0">
                  <a:moveTo>
                    <a:pt x="1924" y="1"/>
                  </a:moveTo>
                  <a:cubicBezTo>
                    <a:pt x="1649" y="1"/>
                    <a:pt x="1372" y="68"/>
                    <a:pt x="1116" y="209"/>
                  </a:cubicBezTo>
                  <a:cubicBezTo>
                    <a:pt x="288" y="668"/>
                    <a:pt x="1" y="1734"/>
                    <a:pt x="475" y="2592"/>
                  </a:cubicBezTo>
                  <a:cubicBezTo>
                    <a:pt x="804" y="3185"/>
                    <a:pt x="1410" y="3523"/>
                    <a:pt x="2027" y="3523"/>
                  </a:cubicBezTo>
                  <a:cubicBezTo>
                    <a:pt x="2302" y="3523"/>
                    <a:pt x="2579" y="3455"/>
                    <a:pt x="2835" y="3314"/>
                  </a:cubicBezTo>
                  <a:cubicBezTo>
                    <a:pt x="3663" y="2855"/>
                    <a:pt x="3950" y="1788"/>
                    <a:pt x="3476" y="931"/>
                  </a:cubicBezTo>
                  <a:cubicBezTo>
                    <a:pt x="3147" y="338"/>
                    <a:pt x="2541"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9"/>
            <p:cNvSpPr/>
            <p:nvPr/>
          </p:nvSpPr>
          <p:spPr>
            <a:xfrm>
              <a:off x="1172555" y="820110"/>
              <a:ext cx="27805" cy="24771"/>
            </a:xfrm>
            <a:custGeom>
              <a:avLst/>
              <a:gdLst/>
              <a:ahLst/>
              <a:cxnLst/>
              <a:rect l="l" t="t" r="r" b="b"/>
              <a:pathLst>
                <a:path w="1274" h="1135" extrusionOk="0">
                  <a:moveTo>
                    <a:pt x="620" y="0"/>
                  </a:moveTo>
                  <a:cubicBezTo>
                    <a:pt x="531" y="0"/>
                    <a:pt x="442" y="22"/>
                    <a:pt x="360" y="68"/>
                  </a:cubicBezTo>
                  <a:cubicBezTo>
                    <a:pt x="93" y="215"/>
                    <a:pt x="0" y="558"/>
                    <a:pt x="154" y="834"/>
                  </a:cubicBezTo>
                  <a:cubicBezTo>
                    <a:pt x="260" y="1025"/>
                    <a:pt x="455" y="1134"/>
                    <a:pt x="653" y="1134"/>
                  </a:cubicBezTo>
                  <a:cubicBezTo>
                    <a:pt x="742" y="1134"/>
                    <a:pt x="831" y="1112"/>
                    <a:pt x="913" y="1067"/>
                  </a:cubicBezTo>
                  <a:cubicBezTo>
                    <a:pt x="1180" y="920"/>
                    <a:pt x="1273" y="576"/>
                    <a:pt x="1119" y="300"/>
                  </a:cubicBezTo>
                  <a:cubicBezTo>
                    <a:pt x="1014" y="109"/>
                    <a:pt x="818" y="0"/>
                    <a:pt x="6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9"/>
            <p:cNvSpPr/>
            <p:nvPr/>
          </p:nvSpPr>
          <p:spPr>
            <a:xfrm>
              <a:off x="1029868" y="969128"/>
              <a:ext cx="202361" cy="107204"/>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a:extLst>
              <a:ext uri="{FF2B5EF4-FFF2-40B4-BE49-F238E27FC236}">
                <a16:creationId xmlns:a16="http://schemas.microsoft.com/office/drawing/2014/main" id="{D0857980-3FCA-7EDD-BCAF-8FECFF976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40" t="8155" r="10615" b="10948"/>
          <a:stretch/>
        </p:blipFill>
        <p:spPr bwMode="auto">
          <a:xfrm>
            <a:off x="5394121" y="571842"/>
            <a:ext cx="2886965" cy="3999816"/>
          </a:xfrm>
          <a:prstGeom prst="rect">
            <a:avLst/>
          </a:prstGeom>
          <a:noFill/>
          <a:extLst>
            <a:ext uri="{909E8E84-426E-40DD-AFC4-6F175D3DCCD1}">
              <a14:hiddenFill xmlns:a14="http://schemas.microsoft.com/office/drawing/2010/main">
                <a:solidFill>
                  <a:srgbClr val="FFFFFF"/>
                </a:solidFill>
              </a14:hiddenFill>
            </a:ext>
          </a:extLst>
        </p:spPr>
      </p:pic>
      <p:grpSp>
        <p:nvGrpSpPr>
          <p:cNvPr id="3669" name="Google Shape;3669;p59"/>
          <p:cNvGrpSpPr/>
          <p:nvPr/>
        </p:nvGrpSpPr>
        <p:grpSpPr>
          <a:xfrm>
            <a:off x="531011" y="205032"/>
            <a:ext cx="8492016" cy="4733435"/>
            <a:chOff x="421954" y="250880"/>
            <a:chExt cx="8492016" cy="4733435"/>
          </a:xfrm>
        </p:grpSpPr>
        <p:sp>
          <p:nvSpPr>
            <p:cNvPr id="3670" name="Google Shape;3670;p59"/>
            <p:cNvSpPr/>
            <p:nvPr/>
          </p:nvSpPr>
          <p:spPr>
            <a:xfrm rot="-959996">
              <a:off x="8148719" y="683832"/>
              <a:ext cx="554311" cy="546336"/>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9"/>
            <p:cNvSpPr/>
            <p:nvPr/>
          </p:nvSpPr>
          <p:spPr>
            <a:xfrm rot="1210938">
              <a:off x="8047744" y="4377471"/>
              <a:ext cx="466870" cy="462056"/>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9"/>
            <p:cNvSpPr/>
            <p:nvPr/>
          </p:nvSpPr>
          <p:spPr>
            <a:xfrm rot="1210966">
              <a:off x="525339" y="2691435"/>
              <a:ext cx="252254" cy="2486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9"/>
            <p:cNvSpPr/>
            <p:nvPr/>
          </p:nvSpPr>
          <p:spPr>
            <a:xfrm rot="1210966">
              <a:off x="2087439" y="410673"/>
              <a:ext cx="252254" cy="2486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9"/>
            <p:cNvSpPr/>
            <p:nvPr/>
          </p:nvSpPr>
          <p:spPr>
            <a:xfrm>
              <a:off x="424175" y="357983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676" name="Google Shape;3676;p59"/>
            <p:cNvSpPr/>
            <p:nvPr/>
          </p:nvSpPr>
          <p:spPr>
            <a:xfrm>
              <a:off x="3367703" y="424908"/>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9"/>
            <p:cNvSpPr/>
            <p:nvPr/>
          </p:nvSpPr>
          <p:spPr>
            <a:xfrm>
              <a:off x="8803870" y="222936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9"/>
            <p:cNvSpPr/>
            <p:nvPr/>
          </p:nvSpPr>
          <p:spPr>
            <a:xfrm>
              <a:off x="7157042" y="69521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9"/>
            <p:cNvSpPr/>
            <p:nvPr/>
          </p:nvSpPr>
          <p:spPr>
            <a:xfrm>
              <a:off x="4883259" y="4874214"/>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9"/>
            <p:cNvSpPr/>
            <p:nvPr/>
          </p:nvSpPr>
          <p:spPr>
            <a:xfrm>
              <a:off x="5574045" y="2508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9"/>
            <p:cNvSpPr/>
            <p:nvPr/>
          </p:nvSpPr>
          <p:spPr>
            <a:xfrm>
              <a:off x="2571754" y="4755607"/>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9"/>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9"/>
            <p:cNvSpPr/>
            <p:nvPr/>
          </p:nvSpPr>
          <p:spPr>
            <a:xfrm>
              <a:off x="8803870" y="632816"/>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9"/>
            <p:cNvSpPr/>
            <p:nvPr/>
          </p:nvSpPr>
          <p:spPr>
            <a:xfrm>
              <a:off x="7509984" y="4082514"/>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9"/>
            <p:cNvSpPr/>
            <p:nvPr/>
          </p:nvSpPr>
          <p:spPr>
            <a:xfrm rot="-397375">
              <a:off x="7995843" y="1424609"/>
              <a:ext cx="252254" cy="2486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CC5BB4CF-6FCE-9F7F-DA1D-797A5CBC6D41}"/>
              </a:ext>
            </a:extLst>
          </p:cNvPr>
          <p:cNvSpPr txBox="1"/>
          <p:nvPr/>
        </p:nvSpPr>
        <p:spPr>
          <a:xfrm>
            <a:off x="906011" y="1652631"/>
            <a:ext cx="4588777" cy="1569660"/>
          </a:xfrm>
          <a:prstGeom prst="rect">
            <a:avLst/>
          </a:prstGeom>
          <a:noFill/>
        </p:spPr>
        <p:txBody>
          <a:bodyPr wrap="square" rtlCol="0">
            <a:spAutoFit/>
          </a:bodyPr>
          <a:lstStyle/>
          <a:p>
            <a:r>
              <a:rPr lang="en-US" sz="3200" dirty="0" err="1">
                <a:solidFill>
                  <a:srgbClr val="EA6C6C"/>
                </a:solidFill>
                <a:latin typeface="iCiel Cadena" panose="02000503000000020004" pitchFamily="50" charset="0"/>
              </a:rPr>
              <a:t>Bạn</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hãy</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đặt</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hai</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câu</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có</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liên</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kết</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các</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câu</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bằng</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cách</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lặp</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từ</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ngữ</a:t>
            </a:r>
            <a:r>
              <a:rPr lang="en-US" sz="3200" dirty="0">
                <a:solidFill>
                  <a:srgbClr val="EA6C6C"/>
                </a:solidFill>
                <a:latin typeface="iCiel Cadena" panose="02000503000000020004" pitchFamily="50" charset="0"/>
              </a:rPr>
              <a:t> </a:t>
            </a:r>
            <a:r>
              <a:rPr lang="en-US" sz="3200" dirty="0" err="1">
                <a:solidFill>
                  <a:srgbClr val="EA6C6C"/>
                </a:solidFill>
                <a:latin typeface="iCiel Cadena" panose="02000503000000020004" pitchFamily="50" charset="0"/>
              </a:rPr>
              <a:t>nhé</a:t>
            </a:r>
            <a:r>
              <a:rPr lang="en-US" sz="3200" dirty="0">
                <a:solidFill>
                  <a:srgbClr val="EA6C6C"/>
                </a:solidFill>
                <a:latin typeface="iCiel Cadena" panose="02000503000000020004" pitchFamily="50" charset="0"/>
              </a:rPr>
              <a:t>!</a:t>
            </a:r>
          </a:p>
        </p:txBody>
      </p:sp>
    </p:spTree>
    <p:extLst>
      <p:ext uri="{BB962C8B-B14F-4D97-AF65-F5344CB8AC3E}">
        <p14:creationId xmlns:p14="http://schemas.microsoft.com/office/powerpoint/2010/main" val="27572260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grpSp>
        <p:nvGrpSpPr>
          <p:cNvPr id="1604" name="Google Shape;1604;p37"/>
          <p:cNvGrpSpPr/>
          <p:nvPr/>
        </p:nvGrpSpPr>
        <p:grpSpPr>
          <a:xfrm>
            <a:off x="1091820" y="712176"/>
            <a:ext cx="6960360" cy="3109547"/>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1350096" y="950005"/>
            <a:ext cx="6624416" cy="2650630"/>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37"/>
          <p:cNvGrpSpPr/>
          <p:nvPr/>
        </p:nvGrpSpPr>
        <p:grpSpPr>
          <a:xfrm>
            <a:off x="7728284" y="3781132"/>
            <a:ext cx="977456" cy="1015102"/>
            <a:chOff x="1734050" y="3796950"/>
            <a:chExt cx="770500" cy="800175"/>
          </a:xfrm>
        </p:grpSpPr>
        <p:sp>
          <p:nvSpPr>
            <p:cNvPr id="1680" name="Google Shape;1680;p37"/>
            <p:cNvSpPr/>
            <p:nvPr/>
          </p:nvSpPr>
          <p:spPr>
            <a:xfrm>
              <a:off x="1734900" y="3796950"/>
              <a:ext cx="769650" cy="800175"/>
            </a:xfrm>
            <a:custGeom>
              <a:avLst/>
              <a:gdLst/>
              <a:ahLst/>
              <a:cxnLst/>
              <a:rect l="l" t="t" r="r" b="b"/>
              <a:pathLst>
                <a:path w="30786" h="32007" extrusionOk="0">
                  <a:moveTo>
                    <a:pt x="11380" y="1"/>
                  </a:moveTo>
                  <a:cubicBezTo>
                    <a:pt x="9965" y="1"/>
                    <a:pt x="8514" y="828"/>
                    <a:pt x="7418" y="1920"/>
                  </a:cubicBezTo>
                  <a:cubicBezTo>
                    <a:pt x="7118" y="2219"/>
                    <a:pt x="6842" y="2542"/>
                    <a:pt x="6591" y="2884"/>
                  </a:cubicBezTo>
                  <a:cubicBezTo>
                    <a:pt x="5129" y="4903"/>
                    <a:pt x="4157" y="10104"/>
                    <a:pt x="4157" y="10104"/>
                  </a:cubicBezTo>
                  <a:cubicBezTo>
                    <a:pt x="4157" y="10104"/>
                    <a:pt x="1189" y="14948"/>
                    <a:pt x="594" y="19256"/>
                  </a:cubicBezTo>
                  <a:cubicBezTo>
                    <a:pt x="1" y="23562"/>
                    <a:pt x="5308" y="28799"/>
                    <a:pt x="10277" y="30838"/>
                  </a:cubicBezTo>
                  <a:cubicBezTo>
                    <a:pt x="12132" y="31600"/>
                    <a:pt x="14251" y="32006"/>
                    <a:pt x="16407" y="32006"/>
                  </a:cubicBezTo>
                  <a:cubicBezTo>
                    <a:pt x="20030" y="32006"/>
                    <a:pt x="23758" y="30861"/>
                    <a:pt x="26517" y="28338"/>
                  </a:cubicBezTo>
                  <a:cubicBezTo>
                    <a:pt x="29968" y="25181"/>
                    <a:pt x="30786" y="23696"/>
                    <a:pt x="30525" y="22884"/>
                  </a:cubicBezTo>
                  <a:cubicBezTo>
                    <a:pt x="30450" y="22662"/>
                    <a:pt x="30299" y="22489"/>
                    <a:pt x="30094" y="22348"/>
                  </a:cubicBezTo>
                  <a:cubicBezTo>
                    <a:pt x="29812" y="22152"/>
                    <a:pt x="29258" y="22084"/>
                    <a:pt x="28618" y="22084"/>
                  </a:cubicBezTo>
                  <a:cubicBezTo>
                    <a:pt x="27114" y="22084"/>
                    <a:pt x="25141" y="22462"/>
                    <a:pt x="25141" y="22462"/>
                  </a:cubicBezTo>
                  <a:cubicBezTo>
                    <a:pt x="25141" y="22462"/>
                    <a:pt x="22942" y="18017"/>
                    <a:pt x="20185" y="15926"/>
                  </a:cubicBezTo>
                  <a:cubicBezTo>
                    <a:pt x="17432" y="13835"/>
                    <a:pt x="14920" y="14529"/>
                    <a:pt x="14944" y="11809"/>
                  </a:cubicBezTo>
                  <a:cubicBezTo>
                    <a:pt x="14970" y="9087"/>
                    <a:pt x="17160" y="7120"/>
                    <a:pt x="14930" y="2618"/>
                  </a:cubicBezTo>
                  <a:cubicBezTo>
                    <a:pt x="13989" y="721"/>
                    <a:pt x="12700" y="1"/>
                    <a:pt x="11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7"/>
            <p:cNvSpPr/>
            <p:nvPr/>
          </p:nvSpPr>
          <p:spPr>
            <a:xfrm>
              <a:off x="2003900" y="4170025"/>
              <a:ext cx="325100" cy="280000"/>
            </a:xfrm>
            <a:custGeom>
              <a:avLst/>
              <a:gdLst/>
              <a:ahLst/>
              <a:cxnLst/>
              <a:rect l="l" t="t" r="r" b="b"/>
              <a:pathLst>
                <a:path w="13004" h="11200" extrusionOk="0">
                  <a:moveTo>
                    <a:pt x="2226" y="1"/>
                  </a:moveTo>
                  <a:cubicBezTo>
                    <a:pt x="1313" y="1"/>
                    <a:pt x="634" y="374"/>
                    <a:pt x="418" y="1445"/>
                  </a:cubicBezTo>
                  <a:cubicBezTo>
                    <a:pt x="418" y="1445"/>
                    <a:pt x="0" y="4249"/>
                    <a:pt x="1522" y="7466"/>
                  </a:cubicBezTo>
                  <a:cubicBezTo>
                    <a:pt x="2867" y="10310"/>
                    <a:pt x="5964" y="11199"/>
                    <a:pt x="7210" y="11199"/>
                  </a:cubicBezTo>
                  <a:cubicBezTo>
                    <a:pt x="7374" y="11199"/>
                    <a:pt x="7506" y="11184"/>
                    <a:pt x="7598" y="11155"/>
                  </a:cubicBezTo>
                  <a:cubicBezTo>
                    <a:pt x="8387" y="10911"/>
                    <a:pt x="8168" y="10166"/>
                    <a:pt x="8168" y="10166"/>
                  </a:cubicBezTo>
                  <a:lnTo>
                    <a:pt x="8168" y="10166"/>
                  </a:lnTo>
                  <a:cubicBezTo>
                    <a:pt x="8168" y="10166"/>
                    <a:pt x="8632" y="10326"/>
                    <a:pt x="9340" y="10326"/>
                  </a:cubicBezTo>
                  <a:cubicBezTo>
                    <a:pt x="9699" y="10326"/>
                    <a:pt x="10120" y="10285"/>
                    <a:pt x="10576" y="10161"/>
                  </a:cubicBezTo>
                  <a:cubicBezTo>
                    <a:pt x="11932" y="9792"/>
                    <a:pt x="11680" y="8661"/>
                    <a:pt x="11680" y="8661"/>
                  </a:cubicBezTo>
                  <a:lnTo>
                    <a:pt x="11680" y="8661"/>
                  </a:lnTo>
                  <a:cubicBezTo>
                    <a:pt x="11680" y="8661"/>
                    <a:pt x="11825" y="8693"/>
                    <a:pt x="12011" y="8693"/>
                  </a:cubicBezTo>
                  <a:cubicBezTo>
                    <a:pt x="12276" y="8693"/>
                    <a:pt x="12624" y="8629"/>
                    <a:pt x="12764" y="8320"/>
                  </a:cubicBezTo>
                  <a:cubicBezTo>
                    <a:pt x="13003" y="7792"/>
                    <a:pt x="10187" y="2444"/>
                    <a:pt x="7395" y="1503"/>
                  </a:cubicBezTo>
                  <a:cubicBezTo>
                    <a:pt x="5687" y="927"/>
                    <a:pt x="3665" y="1"/>
                    <a:pt x="2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7"/>
            <p:cNvSpPr/>
            <p:nvPr/>
          </p:nvSpPr>
          <p:spPr>
            <a:xfrm>
              <a:off x="2062825" y="4275075"/>
              <a:ext cx="115725" cy="111625"/>
            </a:xfrm>
            <a:custGeom>
              <a:avLst/>
              <a:gdLst/>
              <a:ahLst/>
              <a:cxnLst/>
              <a:rect l="l" t="t" r="r" b="b"/>
              <a:pathLst>
                <a:path w="4629" h="4465" extrusionOk="0">
                  <a:moveTo>
                    <a:pt x="193" y="1"/>
                  </a:moveTo>
                  <a:cubicBezTo>
                    <a:pt x="62" y="1"/>
                    <a:pt x="0" y="108"/>
                    <a:pt x="36" y="355"/>
                  </a:cubicBezTo>
                  <a:cubicBezTo>
                    <a:pt x="36" y="355"/>
                    <a:pt x="3374" y="4464"/>
                    <a:pt x="4079" y="4464"/>
                  </a:cubicBezTo>
                  <a:cubicBezTo>
                    <a:pt x="4097" y="4464"/>
                    <a:pt x="4113" y="4461"/>
                    <a:pt x="4128" y="4456"/>
                  </a:cubicBezTo>
                  <a:cubicBezTo>
                    <a:pt x="4628" y="4263"/>
                    <a:pt x="1020"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7"/>
            <p:cNvSpPr/>
            <p:nvPr/>
          </p:nvSpPr>
          <p:spPr>
            <a:xfrm>
              <a:off x="2085225" y="4219225"/>
              <a:ext cx="174600" cy="119725"/>
            </a:xfrm>
            <a:custGeom>
              <a:avLst/>
              <a:gdLst/>
              <a:ahLst/>
              <a:cxnLst/>
              <a:rect l="l" t="t" r="r" b="b"/>
              <a:pathLst>
                <a:path w="6984" h="4789" extrusionOk="0">
                  <a:moveTo>
                    <a:pt x="571" y="0"/>
                  </a:moveTo>
                  <a:cubicBezTo>
                    <a:pt x="1" y="0"/>
                    <a:pt x="1950" y="1484"/>
                    <a:pt x="1950" y="1484"/>
                  </a:cubicBezTo>
                  <a:cubicBezTo>
                    <a:pt x="1950" y="1484"/>
                    <a:pt x="5330" y="4283"/>
                    <a:pt x="6379" y="4753"/>
                  </a:cubicBezTo>
                  <a:cubicBezTo>
                    <a:pt x="6433" y="4777"/>
                    <a:pt x="6472" y="4789"/>
                    <a:pt x="6498" y="4789"/>
                  </a:cubicBezTo>
                  <a:cubicBezTo>
                    <a:pt x="6983" y="4789"/>
                    <a:pt x="2912" y="840"/>
                    <a:pt x="1131" y="154"/>
                  </a:cubicBezTo>
                  <a:cubicBezTo>
                    <a:pt x="850" y="46"/>
                    <a:pt x="671"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7"/>
            <p:cNvSpPr/>
            <p:nvPr/>
          </p:nvSpPr>
          <p:spPr>
            <a:xfrm>
              <a:off x="1957000" y="3857400"/>
              <a:ext cx="106650" cy="97150"/>
            </a:xfrm>
            <a:custGeom>
              <a:avLst/>
              <a:gdLst/>
              <a:ahLst/>
              <a:cxnLst/>
              <a:rect l="l" t="t" r="r" b="b"/>
              <a:pathLst>
                <a:path w="4266" h="3886" extrusionOk="0">
                  <a:moveTo>
                    <a:pt x="2132" y="0"/>
                  </a:moveTo>
                  <a:cubicBezTo>
                    <a:pt x="1635" y="0"/>
                    <a:pt x="1138" y="190"/>
                    <a:pt x="759" y="569"/>
                  </a:cubicBezTo>
                  <a:cubicBezTo>
                    <a:pt x="0" y="1328"/>
                    <a:pt x="0" y="2558"/>
                    <a:pt x="759" y="3316"/>
                  </a:cubicBezTo>
                  <a:cubicBezTo>
                    <a:pt x="1138" y="3696"/>
                    <a:pt x="1635" y="3886"/>
                    <a:pt x="2132" y="3886"/>
                  </a:cubicBezTo>
                  <a:cubicBezTo>
                    <a:pt x="2629" y="3886"/>
                    <a:pt x="3127" y="3696"/>
                    <a:pt x="3506" y="3316"/>
                  </a:cubicBezTo>
                  <a:cubicBezTo>
                    <a:pt x="4266" y="2558"/>
                    <a:pt x="4266" y="1328"/>
                    <a:pt x="3506" y="569"/>
                  </a:cubicBezTo>
                  <a:cubicBezTo>
                    <a:pt x="3127" y="190"/>
                    <a:pt x="2629" y="0"/>
                    <a:pt x="2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7"/>
            <p:cNvSpPr/>
            <p:nvPr/>
          </p:nvSpPr>
          <p:spPr>
            <a:xfrm>
              <a:off x="1982375" y="3866700"/>
              <a:ext cx="79900" cy="75600"/>
            </a:xfrm>
            <a:custGeom>
              <a:avLst/>
              <a:gdLst/>
              <a:ahLst/>
              <a:cxnLst/>
              <a:rect l="l" t="t" r="r" b="b"/>
              <a:pathLst>
                <a:path w="3196" h="3024" extrusionOk="0">
                  <a:moveTo>
                    <a:pt x="1588" y="1"/>
                  </a:moveTo>
                  <a:cubicBezTo>
                    <a:pt x="1318" y="1"/>
                    <a:pt x="1044" y="73"/>
                    <a:pt x="797" y="226"/>
                  </a:cubicBezTo>
                  <a:cubicBezTo>
                    <a:pt x="276" y="545"/>
                    <a:pt x="0" y="1148"/>
                    <a:pt x="97" y="1751"/>
                  </a:cubicBezTo>
                  <a:cubicBezTo>
                    <a:pt x="193" y="2355"/>
                    <a:pt x="644" y="2841"/>
                    <a:pt x="1239" y="2982"/>
                  </a:cubicBezTo>
                  <a:cubicBezTo>
                    <a:pt x="1355" y="3010"/>
                    <a:pt x="1472" y="3023"/>
                    <a:pt x="1588" y="3023"/>
                  </a:cubicBezTo>
                  <a:cubicBezTo>
                    <a:pt x="2066" y="3023"/>
                    <a:pt x="2524" y="2796"/>
                    <a:pt x="2813" y="2397"/>
                  </a:cubicBezTo>
                  <a:cubicBezTo>
                    <a:pt x="3171" y="1903"/>
                    <a:pt x="3195" y="1240"/>
                    <a:pt x="2875" y="720"/>
                  </a:cubicBezTo>
                  <a:cubicBezTo>
                    <a:pt x="2590" y="256"/>
                    <a:pt x="2095" y="1"/>
                    <a:pt x="1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7"/>
            <p:cNvSpPr/>
            <p:nvPr/>
          </p:nvSpPr>
          <p:spPr>
            <a:xfrm>
              <a:off x="1999925" y="3874050"/>
              <a:ext cx="32925" cy="31125"/>
            </a:xfrm>
            <a:custGeom>
              <a:avLst/>
              <a:gdLst/>
              <a:ahLst/>
              <a:cxnLst/>
              <a:rect l="l" t="t" r="r" b="b"/>
              <a:pathLst>
                <a:path w="1317" h="1245" extrusionOk="0">
                  <a:moveTo>
                    <a:pt x="653" y="0"/>
                  </a:moveTo>
                  <a:cubicBezTo>
                    <a:pt x="542" y="0"/>
                    <a:pt x="429" y="30"/>
                    <a:pt x="328" y="93"/>
                  </a:cubicBezTo>
                  <a:cubicBezTo>
                    <a:pt x="113" y="225"/>
                    <a:pt x="0" y="473"/>
                    <a:pt x="40" y="721"/>
                  </a:cubicBezTo>
                  <a:cubicBezTo>
                    <a:pt x="80" y="970"/>
                    <a:pt x="265" y="1170"/>
                    <a:pt x="511" y="1228"/>
                  </a:cubicBezTo>
                  <a:cubicBezTo>
                    <a:pt x="558" y="1240"/>
                    <a:pt x="606" y="1245"/>
                    <a:pt x="654" y="1245"/>
                  </a:cubicBezTo>
                  <a:cubicBezTo>
                    <a:pt x="851" y="1245"/>
                    <a:pt x="1039" y="1152"/>
                    <a:pt x="1158" y="987"/>
                  </a:cubicBezTo>
                  <a:cubicBezTo>
                    <a:pt x="1306" y="784"/>
                    <a:pt x="1317" y="511"/>
                    <a:pt x="1184" y="296"/>
                  </a:cubicBezTo>
                  <a:cubicBezTo>
                    <a:pt x="1067" y="106"/>
                    <a:pt x="862"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7"/>
            <p:cNvSpPr/>
            <p:nvPr/>
          </p:nvSpPr>
          <p:spPr>
            <a:xfrm>
              <a:off x="1734050" y="3865800"/>
              <a:ext cx="198325" cy="139050"/>
            </a:xfrm>
            <a:custGeom>
              <a:avLst/>
              <a:gdLst/>
              <a:ahLst/>
              <a:cxnLst/>
              <a:rect l="l" t="t" r="r" b="b"/>
              <a:pathLst>
                <a:path w="7933" h="5562" extrusionOk="0">
                  <a:moveTo>
                    <a:pt x="1634" y="1"/>
                  </a:moveTo>
                  <a:cubicBezTo>
                    <a:pt x="1421" y="1"/>
                    <a:pt x="1222" y="39"/>
                    <a:pt x="1046" y="132"/>
                  </a:cubicBezTo>
                  <a:cubicBezTo>
                    <a:pt x="0" y="687"/>
                    <a:pt x="3834" y="3426"/>
                    <a:pt x="3834" y="3426"/>
                  </a:cubicBezTo>
                  <a:cubicBezTo>
                    <a:pt x="3834" y="3426"/>
                    <a:pt x="1821" y="4442"/>
                    <a:pt x="1691" y="5103"/>
                  </a:cubicBezTo>
                  <a:cubicBezTo>
                    <a:pt x="1617" y="5481"/>
                    <a:pt x="2573" y="5562"/>
                    <a:pt x="3407" y="5562"/>
                  </a:cubicBezTo>
                  <a:cubicBezTo>
                    <a:pt x="4036" y="5562"/>
                    <a:pt x="4597" y="5516"/>
                    <a:pt x="4597" y="5516"/>
                  </a:cubicBezTo>
                  <a:cubicBezTo>
                    <a:pt x="4597" y="5516"/>
                    <a:pt x="6369" y="5507"/>
                    <a:pt x="7150" y="3943"/>
                  </a:cubicBezTo>
                  <a:cubicBezTo>
                    <a:pt x="7932" y="2379"/>
                    <a:pt x="6276" y="689"/>
                    <a:pt x="6276" y="689"/>
                  </a:cubicBezTo>
                  <a:cubicBezTo>
                    <a:pt x="6276" y="689"/>
                    <a:pt x="6138" y="677"/>
                    <a:pt x="5918" y="677"/>
                  </a:cubicBezTo>
                  <a:cubicBezTo>
                    <a:pt x="5633" y="677"/>
                    <a:pt x="5209" y="698"/>
                    <a:pt x="4764" y="795"/>
                  </a:cubicBezTo>
                  <a:cubicBezTo>
                    <a:pt x="4718" y="805"/>
                    <a:pt x="4667" y="810"/>
                    <a:pt x="4613" y="810"/>
                  </a:cubicBezTo>
                  <a:cubicBezTo>
                    <a:pt x="3909" y="810"/>
                    <a:pt x="2618" y="1"/>
                    <a:pt x="1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7"/>
            <p:cNvSpPr/>
            <p:nvPr/>
          </p:nvSpPr>
          <p:spPr>
            <a:xfrm>
              <a:off x="1858100" y="3897900"/>
              <a:ext cx="30950" cy="17375"/>
            </a:xfrm>
            <a:custGeom>
              <a:avLst/>
              <a:gdLst/>
              <a:ahLst/>
              <a:cxnLst/>
              <a:rect l="l" t="t" r="r" b="b"/>
              <a:pathLst>
                <a:path w="1238" h="695" extrusionOk="0">
                  <a:moveTo>
                    <a:pt x="0" y="1"/>
                  </a:moveTo>
                  <a:cubicBezTo>
                    <a:pt x="0" y="1"/>
                    <a:pt x="467" y="694"/>
                    <a:pt x="784" y="694"/>
                  </a:cubicBezTo>
                  <a:cubicBezTo>
                    <a:pt x="858" y="694"/>
                    <a:pt x="924" y="657"/>
                    <a:pt x="974" y="564"/>
                  </a:cubicBezTo>
                  <a:cubicBezTo>
                    <a:pt x="1238" y="73"/>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37"/>
          <p:cNvGrpSpPr/>
          <p:nvPr/>
        </p:nvGrpSpPr>
        <p:grpSpPr>
          <a:xfrm rot="1363927">
            <a:off x="259690" y="3614907"/>
            <a:ext cx="1645830" cy="1097467"/>
            <a:chOff x="2216800" y="1544750"/>
            <a:chExt cx="1123850" cy="736500"/>
          </a:xfrm>
        </p:grpSpPr>
        <p:sp>
          <p:nvSpPr>
            <p:cNvPr id="1690" name="Google Shape;1690;p37"/>
            <p:cNvSpPr/>
            <p:nvPr/>
          </p:nvSpPr>
          <p:spPr>
            <a:xfrm>
              <a:off x="2216800" y="1906450"/>
              <a:ext cx="411625" cy="174275"/>
            </a:xfrm>
            <a:custGeom>
              <a:avLst/>
              <a:gdLst/>
              <a:ahLst/>
              <a:cxnLst/>
              <a:rect l="l" t="t" r="r" b="b"/>
              <a:pathLst>
                <a:path w="16465" h="6971" extrusionOk="0">
                  <a:moveTo>
                    <a:pt x="7268" y="0"/>
                  </a:moveTo>
                  <a:cubicBezTo>
                    <a:pt x="7223" y="0"/>
                    <a:pt x="7177" y="0"/>
                    <a:pt x="7131" y="1"/>
                  </a:cubicBezTo>
                  <a:cubicBezTo>
                    <a:pt x="6863" y="3"/>
                    <a:pt x="6595" y="15"/>
                    <a:pt x="6333" y="38"/>
                  </a:cubicBezTo>
                  <a:cubicBezTo>
                    <a:pt x="6063" y="58"/>
                    <a:pt x="5795" y="87"/>
                    <a:pt x="5535" y="124"/>
                  </a:cubicBezTo>
                  <a:cubicBezTo>
                    <a:pt x="4565" y="257"/>
                    <a:pt x="3612" y="494"/>
                    <a:pt x="2693" y="832"/>
                  </a:cubicBezTo>
                  <a:cubicBezTo>
                    <a:pt x="1028" y="1443"/>
                    <a:pt x="1" y="2151"/>
                    <a:pt x="1" y="2151"/>
                  </a:cubicBezTo>
                  <a:cubicBezTo>
                    <a:pt x="1" y="2151"/>
                    <a:pt x="823" y="3142"/>
                    <a:pt x="2151" y="4197"/>
                  </a:cubicBezTo>
                  <a:cubicBezTo>
                    <a:pt x="2810" y="4723"/>
                    <a:pt x="3632" y="5314"/>
                    <a:pt x="4553" y="5795"/>
                  </a:cubicBezTo>
                  <a:cubicBezTo>
                    <a:pt x="4784" y="5916"/>
                    <a:pt x="5019" y="6032"/>
                    <a:pt x="5269" y="6141"/>
                  </a:cubicBezTo>
                  <a:cubicBezTo>
                    <a:pt x="5521" y="6251"/>
                    <a:pt x="5783" y="6350"/>
                    <a:pt x="6051" y="6442"/>
                  </a:cubicBezTo>
                  <a:cubicBezTo>
                    <a:pt x="6599" y="6632"/>
                    <a:pt x="7162" y="6775"/>
                    <a:pt x="7734" y="6869"/>
                  </a:cubicBezTo>
                  <a:cubicBezTo>
                    <a:pt x="8197" y="6940"/>
                    <a:pt x="8667" y="6970"/>
                    <a:pt x="9129" y="6970"/>
                  </a:cubicBezTo>
                  <a:cubicBezTo>
                    <a:pt x="9848" y="6970"/>
                    <a:pt x="10550" y="6897"/>
                    <a:pt x="11182" y="6783"/>
                  </a:cubicBezTo>
                  <a:lnTo>
                    <a:pt x="11307" y="6736"/>
                  </a:lnTo>
                  <a:lnTo>
                    <a:pt x="11470" y="6695"/>
                  </a:lnTo>
                  <a:cubicBezTo>
                    <a:pt x="11575" y="6665"/>
                    <a:pt x="11708" y="6640"/>
                    <a:pt x="11826" y="6611"/>
                  </a:cubicBezTo>
                  <a:cubicBezTo>
                    <a:pt x="12074" y="6554"/>
                    <a:pt x="12329" y="6493"/>
                    <a:pt x="12579" y="6427"/>
                  </a:cubicBezTo>
                  <a:cubicBezTo>
                    <a:pt x="13086" y="6294"/>
                    <a:pt x="13580" y="6129"/>
                    <a:pt x="14030" y="5938"/>
                  </a:cubicBezTo>
                  <a:cubicBezTo>
                    <a:pt x="14930" y="5566"/>
                    <a:pt x="15677" y="5054"/>
                    <a:pt x="16065" y="4576"/>
                  </a:cubicBezTo>
                  <a:cubicBezTo>
                    <a:pt x="16168" y="4463"/>
                    <a:pt x="16229" y="4345"/>
                    <a:pt x="16282" y="4248"/>
                  </a:cubicBezTo>
                  <a:cubicBezTo>
                    <a:pt x="16309" y="4199"/>
                    <a:pt x="16331" y="4154"/>
                    <a:pt x="16352" y="4113"/>
                  </a:cubicBezTo>
                  <a:cubicBezTo>
                    <a:pt x="16368" y="4066"/>
                    <a:pt x="16382" y="4025"/>
                    <a:pt x="16395" y="3987"/>
                  </a:cubicBezTo>
                  <a:cubicBezTo>
                    <a:pt x="16446" y="3837"/>
                    <a:pt x="16464" y="3757"/>
                    <a:pt x="16464" y="3757"/>
                  </a:cubicBezTo>
                  <a:lnTo>
                    <a:pt x="16260" y="3729"/>
                  </a:lnTo>
                  <a:cubicBezTo>
                    <a:pt x="16180" y="3721"/>
                    <a:pt x="16098" y="3704"/>
                    <a:pt x="16022" y="3678"/>
                  </a:cubicBezTo>
                  <a:cubicBezTo>
                    <a:pt x="15930" y="3653"/>
                    <a:pt x="15826" y="3624"/>
                    <a:pt x="15720" y="3567"/>
                  </a:cubicBezTo>
                  <a:cubicBezTo>
                    <a:pt x="15308" y="3369"/>
                    <a:pt x="14821" y="2990"/>
                    <a:pt x="14210" y="2530"/>
                  </a:cubicBezTo>
                  <a:cubicBezTo>
                    <a:pt x="13905" y="2299"/>
                    <a:pt x="13573" y="2053"/>
                    <a:pt x="13197" y="1801"/>
                  </a:cubicBezTo>
                  <a:cubicBezTo>
                    <a:pt x="13005" y="1673"/>
                    <a:pt x="12808" y="1548"/>
                    <a:pt x="12585" y="1423"/>
                  </a:cubicBezTo>
                  <a:cubicBezTo>
                    <a:pt x="12469" y="1358"/>
                    <a:pt x="12362" y="1296"/>
                    <a:pt x="12227" y="1235"/>
                  </a:cubicBezTo>
                  <a:cubicBezTo>
                    <a:pt x="12158" y="1204"/>
                    <a:pt x="12100" y="1173"/>
                    <a:pt x="12025" y="1143"/>
                  </a:cubicBezTo>
                  <a:lnTo>
                    <a:pt x="11779" y="1055"/>
                  </a:lnTo>
                  <a:cubicBezTo>
                    <a:pt x="10834" y="607"/>
                    <a:pt x="9874" y="287"/>
                    <a:pt x="8772" y="124"/>
                  </a:cubicBezTo>
                  <a:cubicBezTo>
                    <a:pt x="8275" y="41"/>
                    <a:pt x="7773" y="0"/>
                    <a:pt x="726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7"/>
            <p:cNvSpPr/>
            <p:nvPr/>
          </p:nvSpPr>
          <p:spPr>
            <a:xfrm>
              <a:off x="2437875" y="1645775"/>
              <a:ext cx="284600" cy="232975"/>
            </a:xfrm>
            <a:custGeom>
              <a:avLst/>
              <a:gdLst/>
              <a:ahLst/>
              <a:cxnLst/>
              <a:rect l="l" t="t" r="r" b="b"/>
              <a:pathLst>
                <a:path w="11384"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2"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4" y="3488"/>
                    <a:pt x="10766" y="2531"/>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7"/>
            <p:cNvSpPr/>
            <p:nvPr/>
          </p:nvSpPr>
          <p:spPr>
            <a:xfrm>
              <a:off x="2511675" y="1702325"/>
              <a:ext cx="135825" cy="116400"/>
            </a:xfrm>
            <a:custGeom>
              <a:avLst/>
              <a:gdLst/>
              <a:ahLst/>
              <a:cxnLst/>
              <a:rect l="l" t="t" r="r" b="b"/>
              <a:pathLst>
                <a:path w="5433" h="4656" extrusionOk="0">
                  <a:moveTo>
                    <a:pt x="2715" y="1"/>
                  </a:moveTo>
                  <a:cubicBezTo>
                    <a:pt x="1214" y="1"/>
                    <a:pt x="1" y="1042"/>
                    <a:pt x="1" y="2329"/>
                  </a:cubicBezTo>
                  <a:cubicBezTo>
                    <a:pt x="1" y="3616"/>
                    <a:pt x="1218" y="4655"/>
                    <a:pt x="2715" y="4655"/>
                  </a:cubicBezTo>
                  <a:cubicBezTo>
                    <a:pt x="4217" y="4655"/>
                    <a:pt x="5432" y="3616"/>
                    <a:pt x="5432" y="2329"/>
                  </a:cubicBezTo>
                  <a:cubicBezTo>
                    <a:pt x="5432" y="1042"/>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7"/>
            <p:cNvSpPr/>
            <p:nvPr/>
          </p:nvSpPr>
          <p:spPr>
            <a:xfrm>
              <a:off x="2540875" y="1727800"/>
              <a:ext cx="83200" cy="72825"/>
            </a:xfrm>
            <a:custGeom>
              <a:avLst/>
              <a:gdLst/>
              <a:ahLst/>
              <a:cxnLst/>
              <a:rect l="l" t="t" r="r" b="b"/>
              <a:pathLst>
                <a:path w="3328" h="2913" extrusionOk="0">
                  <a:moveTo>
                    <a:pt x="2530" y="1"/>
                  </a:moveTo>
                  <a:cubicBezTo>
                    <a:pt x="2079" y="1"/>
                    <a:pt x="1710" y="448"/>
                    <a:pt x="1435" y="893"/>
                  </a:cubicBezTo>
                  <a:cubicBezTo>
                    <a:pt x="1212" y="807"/>
                    <a:pt x="991" y="719"/>
                    <a:pt x="770" y="625"/>
                  </a:cubicBezTo>
                  <a:cubicBezTo>
                    <a:pt x="713" y="600"/>
                    <a:pt x="658" y="589"/>
                    <a:pt x="605" y="589"/>
                  </a:cubicBezTo>
                  <a:cubicBezTo>
                    <a:pt x="243" y="589"/>
                    <a:pt x="0" y="1104"/>
                    <a:pt x="389" y="1277"/>
                  </a:cubicBezTo>
                  <a:cubicBezTo>
                    <a:pt x="612" y="1373"/>
                    <a:pt x="833" y="1466"/>
                    <a:pt x="1058" y="1556"/>
                  </a:cubicBezTo>
                  <a:cubicBezTo>
                    <a:pt x="911" y="1824"/>
                    <a:pt x="758" y="2143"/>
                    <a:pt x="752" y="2450"/>
                  </a:cubicBezTo>
                  <a:cubicBezTo>
                    <a:pt x="748" y="2685"/>
                    <a:pt x="949" y="2913"/>
                    <a:pt x="1173" y="2913"/>
                  </a:cubicBezTo>
                  <a:cubicBezTo>
                    <a:pt x="1235" y="2913"/>
                    <a:pt x="1299" y="2895"/>
                    <a:pt x="1361" y="2855"/>
                  </a:cubicBezTo>
                  <a:cubicBezTo>
                    <a:pt x="1423" y="2814"/>
                    <a:pt x="1472" y="2754"/>
                    <a:pt x="1496" y="2683"/>
                  </a:cubicBezTo>
                  <a:cubicBezTo>
                    <a:pt x="1504" y="2671"/>
                    <a:pt x="1513" y="2652"/>
                    <a:pt x="1533" y="2619"/>
                  </a:cubicBezTo>
                  <a:cubicBezTo>
                    <a:pt x="1578" y="2527"/>
                    <a:pt x="1621" y="2433"/>
                    <a:pt x="1670" y="2341"/>
                  </a:cubicBezTo>
                  <a:cubicBezTo>
                    <a:pt x="1748" y="2196"/>
                    <a:pt x="1834" y="2055"/>
                    <a:pt x="1922" y="1914"/>
                  </a:cubicBezTo>
                  <a:cubicBezTo>
                    <a:pt x="2268" y="2095"/>
                    <a:pt x="2647" y="2355"/>
                    <a:pt x="3012" y="2355"/>
                  </a:cubicBezTo>
                  <a:cubicBezTo>
                    <a:pt x="3029" y="2355"/>
                    <a:pt x="3046" y="2355"/>
                    <a:pt x="3063" y="2353"/>
                  </a:cubicBezTo>
                  <a:cubicBezTo>
                    <a:pt x="3219" y="2341"/>
                    <a:pt x="3327" y="2208"/>
                    <a:pt x="3293" y="2051"/>
                  </a:cubicBezTo>
                  <a:cubicBezTo>
                    <a:pt x="3192" y="1627"/>
                    <a:pt x="2732" y="1435"/>
                    <a:pt x="2362" y="1271"/>
                  </a:cubicBezTo>
                  <a:cubicBezTo>
                    <a:pt x="2591" y="964"/>
                    <a:pt x="2836" y="625"/>
                    <a:pt x="2842" y="279"/>
                  </a:cubicBezTo>
                  <a:cubicBezTo>
                    <a:pt x="2845" y="166"/>
                    <a:pt x="2755" y="25"/>
                    <a:pt x="2636" y="9"/>
                  </a:cubicBezTo>
                  <a:cubicBezTo>
                    <a:pt x="2600" y="3"/>
                    <a:pt x="2565" y="1"/>
                    <a:pt x="2530"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7"/>
            <p:cNvSpPr/>
            <p:nvPr/>
          </p:nvSpPr>
          <p:spPr>
            <a:xfrm>
              <a:off x="2448650" y="1646525"/>
              <a:ext cx="465475" cy="465475"/>
            </a:xfrm>
            <a:custGeom>
              <a:avLst/>
              <a:gdLst/>
              <a:ahLst/>
              <a:cxnLst/>
              <a:rect l="l" t="t" r="r" b="b"/>
              <a:pathLst>
                <a:path w="18619" h="18619" extrusionOk="0">
                  <a:moveTo>
                    <a:pt x="9310" y="1"/>
                  </a:moveTo>
                  <a:cubicBezTo>
                    <a:pt x="4171" y="1"/>
                    <a:pt x="1" y="4168"/>
                    <a:pt x="1" y="9310"/>
                  </a:cubicBezTo>
                  <a:cubicBezTo>
                    <a:pt x="1" y="14451"/>
                    <a:pt x="4171"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7"/>
            <p:cNvSpPr/>
            <p:nvPr/>
          </p:nvSpPr>
          <p:spPr>
            <a:xfrm>
              <a:off x="2448700" y="1830000"/>
              <a:ext cx="465475" cy="282000"/>
            </a:xfrm>
            <a:custGeom>
              <a:avLst/>
              <a:gdLst/>
              <a:ahLst/>
              <a:cxnLst/>
              <a:rect l="l" t="t" r="r" b="b"/>
              <a:pathLst>
                <a:path w="18619" h="11280" extrusionOk="0">
                  <a:moveTo>
                    <a:pt x="212" y="0"/>
                  </a:moveTo>
                  <a:cubicBezTo>
                    <a:pt x="73" y="647"/>
                    <a:pt x="1" y="1310"/>
                    <a:pt x="1" y="1971"/>
                  </a:cubicBezTo>
                  <a:cubicBezTo>
                    <a:pt x="1" y="7112"/>
                    <a:pt x="4169" y="11280"/>
                    <a:pt x="9310" y="11280"/>
                  </a:cubicBezTo>
                  <a:cubicBezTo>
                    <a:pt x="14449" y="11280"/>
                    <a:pt x="18619" y="7112"/>
                    <a:pt x="18619" y="1971"/>
                  </a:cubicBezTo>
                  <a:cubicBezTo>
                    <a:pt x="18619" y="1786"/>
                    <a:pt x="18611" y="1602"/>
                    <a:pt x="18600" y="1422"/>
                  </a:cubicBezTo>
                  <a:cubicBezTo>
                    <a:pt x="17694" y="5616"/>
                    <a:pt x="13966" y="8759"/>
                    <a:pt x="9504" y="8759"/>
                  </a:cubicBezTo>
                  <a:cubicBezTo>
                    <a:pt x="4547" y="8759"/>
                    <a:pt x="496" y="488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7"/>
            <p:cNvSpPr/>
            <p:nvPr/>
          </p:nvSpPr>
          <p:spPr>
            <a:xfrm>
              <a:off x="2790125" y="1544750"/>
              <a:ext cx="235200" cy="359950"/>
            </a:xfrm>
            <a:custGeom>
              <a:avLst/>
              <a:gdLst/>
              <a:ahLst/>
              <a:cxnLst/>
              <a:rect l="l" t="t" r="r" b="b"/>
              <a:pathLst>
                <a:path w="9408" h="14398" extrusionOk="0">
                  <a:moveTo>
                    <a:pt x="9178" y="0"/>
                  </a:moveTo>
                  <a:cubicBezTo>
                    <a:pt x="9178" y="0"/>
                    <a:pt x="7943" y="352"/>
                    <a:pt x="6427" y="1130"/>
                  </a:cubicBezTo>
                  <a:cubicBezTo>
                    <a:pt x="5678" y="1518"/>
                    <a:pt x="4804" y="2030"/>
                    <a:pt x="3992" y="2676"/>
                  </a:cubicBezTo>
                  <a:cubicBezTo>
                    <a:pt x="3787" y="2840"/>
                    <a:pt x="3585" y="3006"/>
                    <a:pt x="3386" y="3190"/>
                  </a:cubicBezTo>
                  <a:cubicBezTo>
                    <a:pt x="3184" y="3376"/>
                    <a:pt x="2988" y="3577"/>
                    <a:pt x="2795" y="3783"/>
                  </a:cubicBezTo>
                  <a:cubicBezTo>
                    <a:pt x="2398" y="4209"/>
                    <a:pt x="2040" y="4665"/>
                    <a:pt x="1721" y="5150"/>
                  </a:cubicBezTo>
                  <a:cubicBezTo>
                    <a:pt x="1079" y="6156"/>
                    <a:pt x="655" y="7310"/>
                    <a:pt x="404" y="8335"/>
                  </a:cubicBezTo>
                  <a:lnTo>
                    <a:pt x="395" y="8468"/>
                  </a:lnTo>
                  <a:lnTo>
                    <a:pt x="369" y="8634"/>
                  </a:lnTo>
                  <a:cubicBezTo>
                    <a:pt x="352" y="8745"/>
                    <a:pt x="322" y="8875"/>
                    <a:pt x="301" y="8996"/>
                  </a:cubicBezTo>
                  <a:cubicBezTo>
                    <a:pt x="252" y="9244"/>
                    <a:pt x="205" y="9504"/>
                    <a:pt x="164" y="9759"/>
                  </a:cubicBezTo>
                  <a:cubicBezTo>
                    <a:pt x="82" y="10277"/>
                    <a:pt x="31" y="10797"/>
                    <a:pt x="23" y="11284"/>
                  </a:cubicBezTo>
                  <a:cubicBezTo>
                    <a:pt x="0" y="12259"/>
                    <a:pt x="164" y="13149"/>
                    <a:pt x="444" y="13698"/>
                  </a:cubicBezTo>
                  <a:cubicBezTo>
                    <a:pt x="506" y="13837"/>
                    <a:pt x="588" y="13939"/>
                    <a:pt x="657" y="14029"/>
                  </a:cubicBezTo>
                  <a:cubicBezTo>
                    <a:pt x="690" y="14072"/>
                    <a:pt x="723" y="14113"/>
                    <a:pt x="751" y="14148"/>
                  </a:cubicBezTo>
                  <a:cubicBezTo>
                    <a:pt x="788" y="14181"/>
                    <a:pt x="821" y="14213"/>
                    <a:pt x="850" y="14240"/>
                  </a:cubicBezTo>
                  <a:cubicBezTo>
                    <a:pt x="966" y="14348"/>
                    <a:pt x="1034" y="14397"/>
                    <a:pt x="1034" y="14397"/>
                  </a:cubicBezTo>
                  <a:cubicBezTo>
                    <a:pt x="1034" y="14397"/>
                    <a:pt x="1070" y="14334"/>
                    <a:pt x="1140" y="14219"/>
                  </a:cubicBezTo>
                  <a:cubicBezTo>
                    <a:pt x="1183" y="14152"/>
                    <a:pt x="1232" y="14084"/>
                    <a:pt x="1285" y="14023"/>
                  </a:cubicBezTo>
                  <a:cubicBezTo>
                    <a:pt x="1347" y="13949"/>
                    <a:pt x="1414" y="13866"/>
                    <a:pt x="1508" y="13794"/>
                  </a:cubicBezTo>
                  <a:cubicBezTo>
                    <a:pt x="1856" y="13497"/>
                    <a:pt x="2400" y="13203"/>
                    <a:pt x="3071" y="12832"/>
                  </a:cubicBezTo>
                  <a:cubicBezTo>
                    <a:pt x="3403" y="12648"/>
                    <a:pt x="3765" y="12444"/>
                    <a:pt x="4148" y="12202"/>
                  </a:cubicBezTo>
                  <a:cubicBezTo>
                    <a:pt x="4340" y="12081"/>
                    <a:pt x="4536" y="11948"/>
                    <a:pt x="4741" y="11799"/>
                  </a:cubicBezTo>
                  <a:cubicBezTo>
                    <a:pt x="4845" y="11719"/>
                    <a:pt x="4943" y="11648"/>
                    <a:pt x="5056" y="11547"/>
                  </a:cubicBezTo>
                  <a:cubicBezTo>
                    <a:pt x="5111" y="11498"/>
                    <a:pt x="5162" y="11455"/>
                    <a:pt x="5222" y="11402"/>
                  </a:cubicBezTo>
                  <a:lnTo>
                    <a:pt x="5404" y="11214"/>
                  </a:lnTo>
                  <a:cubicBezTo>
                    <a:pt x="6200" y="10533"/>
                    <a:pt x="6879" y="9786"/>
                    <a:pt x="7474" y="8845"/>
                  </a:cubicBezTo>
                  <a:cubicBezTo>
                    <a:pt x="7775" y="8384"/>
                    <a:pt x="8035" y="7902"/>
                    <a:pt x="8252" y="7394"/>
                  </a:cubicBezTo>
                  <a:cubicBezTo>
                    <a:pt x="8360" y="7147"/>
                    <a:pt x="8454" y="6899"/>
                    <a:pt x="8542" y="6647"/>
                  </a:cubicBezTo>
                  <a:cubicBezTo>
                    <a:pt x="8630" y="6394"/>
                    <a:pt x="8716" y="6136"/>
                    <a:pt x="8790" y="5882"/>
                  </a:cubicBezTo>
                  <a:cubicBezTo>
                    <a:pt x="9060" y="4941"/>
                    <a:pt x="9230" y="3975"/>
                    <a:pt x="9293" y="2998"/>
                  </a:cubicBezTo>
                  <a:cubicBezTo>
                    <a:pt x="9408" y="1228"/>
                    <a:pt x="9178" y="0"/>
                    <a:pt x="917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7"/>
            <p:cNvSpPr/>
            <p:nvPr/>
          </p:nvSpPr>
          <p:spPr>
            <a:xfrm>
              <a:off x="2854825" y="1716950"/>
              <a:ext cx="485825" cy="238925"/>
            </a:xfrm>
            <a:custGeom>
              <a:avLst/>
              <a:gdLst/>
              <a:ahLst/>
              <a:cxnLst/>
              <a:rect l="l" t="t" r="r" b="b"/>
              <a:pathLst>
                <a:path w="19433" h="9557" extrusionOk="0">
                  <a:moveTo>
                    <a:pt x="12235" y="1"/>
                  </a:moveTo>
                  <a:cubicBezTo>
                    <a:pt x="11904" y="1"/>
                    <a:pt x="11572" y="5"/>
                    <a:pt x="11233" y="27"/>
                  </a:cubicBezTo>
                  <a:cubicBezTo>
                    <a:pt x="10887" y="54"/>
                    <a:pt x="10537" y="95"/>
                    <a:pt x="10183" y="146"/>
                  </a:cubicBezTo>
                  <a:cubicBezTo>
                    <a:pt x="9459" y="253"/>
                    <a:pt x="8747" y="416"/>
                    <a:pt x="8051" y="641"/>
                  </a:cubicBezTo>
                  <a:cubicBezTo>
                    <a:pt x="6625" y="1128"/>
                    <a:pt x="5295" y="1926"/>
                    <a:pt x="4242" y="2736"/>
                  </a:cubicBezTo>
                  <a:lnTo>
                    <a:pt x="4129" y="2861"/>
                  </a:lnTo>
                  <a:lnTo>
                    <a:pt x="3972" y="3002"/>
                  </a:lnTo>
                  <a:cubicBezTo>
                    <a:pt x="3869" y="3094"/>
                    <a:pt x="3736" y="3199"/>
                    <a:pt x="3622" y="3301"/>
                  </a:cubicBezTo>
                  <a:cubicBezTo>
                    <a:pt x="3376" y="3510"/>
                    <a:pt x="3125" y="3727"/>
                    <a:pt x="2881" y="3945"/>
                  </a:cubicBezTo>
                  <a:cubicBezTo>
                    <a:pt x="2394" y="4389"/>
                    <a:pt x="1936" y="4860"/>
                    <a:pt x="1541" y="5333"/>
                  </a:cubicBezTo>
                  <a:cubicBezTo>
                    <a:pt x="751" y="6272"/>
                    <a:pt x="209" y="7276"/>
                    <a:pt x="54" y="8035"/>
                  </a:cubicBezTo>
                  <a:cubicBezTo>
                    <a:pt x="5" y="8219"/>
                    <a:pt x="3" y="8385"/>
                    <a:pt x="1" y="8526"/>
                  </a:cubicBezTo>
                  <a:lnTo>
                    <a:pt x="1" y="8719"/>
                  </a:lnTo>
                  <a:cubicBezTo>
                    <a:pt x="7" y="8780"/>
                    <a:pt x="15" y="8833"/>
                    <a:pt x="23" y="8884"/>
                  </a:cubicBezTo>
                  <a:cubicBezTo>
                    <a:pt x="56" y="9081"/>
                    <a:pt x="82" y="9181"/>
                    <a:pt x="82" y="9181"/>
                  </a:cubicBezTo>
                  <a:cubicBezTo>
                    <a:pt x="82" y="9181"/>
                    <a:pt x="168" y="9150"/>
                    <a:pt x="328" y="9095"/>
                  </a:cubicBezTo>
                  <a:cubicBezTo>
                    <a:pt x="402" y="9066"/>
                    <a:pt x="502" y="9038"/>
                    <a:pt x="625" y="9015"/>
                  </a:cubicBezTo>
                  <a:cubicBezTo>
                    <a:pt x="739" y="8993"/>
                    <a:pt x="868" y="8964"/>
                    <a:pt x="1011" y="8964"/>
                  </a:cubicBezTo>
                  <a:cubicBezTo>
                    <a:pt x="1016" y="8964"/>
                    <a:pt x="1021" y="8964"/>
                    <a:pt x="1026" y="8964"/>
                  </a:cubicBezTo>
                  <a:cubicBezTo>
                    <a:pt x="1060" y="8963"/>
                    <a:pt x="1095" y="8962"/>
                    <a:pt x="1130" y="8962"/>
                  </a:cubicBezTo>
                  <a:cubicBezTo>
                    <a:pt x="1694" y="8962"/>
                    <a:pt x="2426" y="9097"/>
                    <a:pt x="3319" y="9251"/>
                  </a:cubicBezTo>
                  <a:cubicBezTo>
                    <a:pt x="3792" y="9332"/>
                    <a:pt x="4307" y="9416"/>
                    <a:pt x="4874" y="9480"/>
                  </a:cubicBezTo>
                  <a:cubicBezTo>
                    <a:pt x="5158" y="9510"/>
                    <a:pt x="5455" y="9537"/>
                    <a:pt x="5774" y="9549"/>
                  </a:cubicBezTo>
                  <a:cubicBezTo>
                    <a:pt x="5876" y="9553"/>
                    <a:pt x="5972" y="9557"/>
                    <a:pt x="6076" y="9557"/>
                  </a:cubicBezTo>
                  <a:cubicBezTo>
                    <a:pt x="6142" y="9557"/>
                    <a:pt x="6210" y="9555"/>
                    <a:pt x="6284" y="9551"/>
                  </a:cubicBezTo>
                  <a:cubicBezTo>
                    <a:pt x="6376" y="9547"/>
                    <a:pt x="6462" y="9545"/>
                    <a:pt x="6562" y="9537"/>
                  </a:cubicBezTo>
                  <a:lnTo>
                    <a:pt x="6889" y="9496"/>
                  </a:lnTo>
                  <a:cubicBezTo>
                    <a:pt x="8207" y="9449"/>
                    <a:pt x="9465" y="9253"/>
                    <a:pt x="10793" y="8798"/>
                  </a:cubicBezTo>
                  <a:cubicBezTo>
                    <a:pt x="11449" y="8584"/>
                    <a:pt x="12088" y="8309"/>
                    <a:pt x="12700" y="7984"/>
                  </a:cubicBezTo>
                  <a:cubicBezTo>
                    <a:pt x="12998" y="7822"/>
                    <a:pt x="13291" y="7655"/>
                    <a:pt x="13571" y="7477"/>
                  </a:cubicBezTo>
                  <a:cubicBezTo>
                    <a:pt x="13858" y="7301"/>
                    <a:pt x="14144" y="7115"/>
                    <a:pt x="14416" y="6922"/>
                  </a:cubicBezTo>
                  <a:cubicBezTo>
                    <a:pt x="15509" y="6151"/>
                    <a:pt x="16423" y="5316"/>
                    <a:pt x="17182" y="4486"/>
                  </a:cubicBezTo>
                  <a:cubicBezTo>
                    <a:pt x="18692" y="2839"/>
                    <a:pt x="19433" y="1449"/>
                    <a:pt x="19433" y="1449"/>
                  </a:cubicBezTo>
                  <a:cubicBezTo>
                    <a:pt x="19433" y="1449"/>
                    <a:pt x="17939" y="821"/>
                    <a:pt x="15848" y="400"/>
                  </a:cubicBezTo>
                  <a:cubicBezTo>
                    <a:pt x="14805" y="191"/>
                    <a:pt x="13545" y="5"/>
                    <a:pt x="12235" y="1"/>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7"/>
            <p:cNvSpPr/>
            <p:nvPr/>
          </p:nvSpPr>
          <p:spPr>
            <a:xfrm>
              <a:off x="2671400" y="1815775"/>
              <a:ext cx="465475" cy="465475"/>
            </a:xfrm>
            <a:custGeom>
              <a:avLst/>
              <a:gdLst/>
              <a:ahLst/>
              <a:cxnLst/>
              <a:rect l="l" t="t" r="r" b="b"/>
              <a:pathLst>
                <a:path w="18619" h="18619" extrusionOk="0">
                  <a:moveTo>
                    <a:pt x="9310" y="1"/>
                  </a:moveTo>
                  <a:cubicBezTo>
                    <a:pt x="4170" y="1"/>
                    <a:pt x="1" y="4168"/>
                    <a:pt x="1" y="9310"/>
                  </a:cubicBezTo>
                  <a:cubicBezTo>
                    <a:pt x="1" y="14451"/>
                    <a:pt x="4170"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7"/>
            <p:cNvSpPr/>
            <p:nvPr/>
          </p:nvSpPr>
          <p:spPr>
            <a:xfrm>
              <a:off x="2660625" y="1815025"/>
              <a:ext cx="284550" cy="232975"/>
            </a:xfrm>
            <a:custGeom>
              <a:avLst/>
              <a:gdLst/>
              <a:ahLst/>
              <a:cxnLst/>
              <a:rect l="l" t="t" r="r" b="b"/>
              <a:pathLst>
                <a:path w="11382"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0"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2" y="3488"/>
                    <a:pt x="10766" y="2529"/>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7"/>
            <p:cNvSpPr/>
            <p:nvPr/>
          </p:nvSpPr>
          <p:spPr>
            <a:xfrm>
              <a:off x="2734425" y="1871525"/>
              <a:ext cx="135825" cy="116400"/>
            </a:xfrm>
            <a:custGeom>
              <a:avLst/>
              <a:gdLst/>
              <a:ahLst/>
              <a:cxnLst/>
              <a:rect l="l" t="t" r="r" b="b"/>
              <a:pathLst>
                <a:path w="5433" h="4656" extrusionOk="0">
                  <a:moveTo>
                    <a:pt x="2715" y="1"/>
                  </a:moveTo>
                  <a:cubicBezTo>
                    <a:pt x="1216" y="1"/>
                    <a:pt x="0" y="1042"/>
                    <a:pt x="0" y="2329"/>
                  </a:cubicBezTo>
                  <a:cubicBezTo>
                    <a:pt x="0" y="3614"/>
                    <a:pt x="1218" y="4655"/>
                    <a:pt x="2715" y="4655"/>
                  </a:cubicBezTo>
                  <a:cubicBezTo>
                    <a:pt x="4217" y="4655"/>
                    <a:pt x="5432" y="3614"/>
                    <a:pt x="5432" y="2329"/>
                  </a:cubicBezTo>
                  <a:cubicBezTo>
                    <a:pt x="5432" y="1044"/>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7"/>
            <p:cNvSpPr/>
            <p:nvPr/>
          </p:nvSpPr>
          <p:spPr>
            <a:xfrm>
              <a:off x="2763575" y="1897050"/>
              <a:ext cx="83200" cy="72875"/>
            </a:xfrm>
            <a:custGeom>
              <a:avLst/>
              <a:gdLst/>
              <a:ahLst/>
              <a:cxnLst/>
              <a:rect l="l" t="t" r="r" b="b"/>
              <a:pathLst>
                <a:path w="3328" h="2915" extrusionOk="0">
                  <a:moveTo>
                    <a:pt x="2528" y="1"/>
                  </a:moveTo>
                  <a:cubicBezTo>
                    <a:pt x="2079" y="1"/>
                    <a:pt x="1710" y="448"/>
                    <a:pt x="1435" y="893"/>
                  </a:cubicBezTo>
                  <a:cubicBezTo>
                    <a:pt x="1212" y="807"/>
                    <a:pt x="991" y="719"/>
                    <a:pt x="770" y="625"/>
                  </a:cubicBezTo>
                  <a:cubicBezTo>
                    <a:pt x="713" y="600"/>
                    <a:pt x="658" y="589"/>
                    <a:pt x="605" y="589"/>
                  </a:cubicBezTo>
                  <a:cubicBezTo>
                    <a:pt x="243" y="589"/>
                    <a:pt x="0" y="1104"/>
                    <a:pt x="389" y="1279"/>
                  </a:cubicBezTo>
                  <a:cubicBezTo>
                    <a:pt x="612" y="1375"/>
                    <a:pt x="833" y="1468"/>
                    <a:pt x="1058" y="1558"/>
                  </a:cubicBezTo>
                  <a:cubicBezTo>
                    <a:pt x="911" y="1826"/>
                    <a:pt x="758" y="2147"/>
                    <a:pt x="751" y="2454"/>
                  </a:cubicBezTo>
                  <a:cubicBezTo>
                    <a:pt x="748" y="2687"/>
                    <a:pt x="949" y="2915"/>
                    <a:pt x="1173" y="2915"/>
                  </a:cubicBezTo>
                  <a:cubicBezTo>
                    <a:pt x="1235" y="2915"/>
                    <a:pt x="1299" y="2897"/>
                    <a:pt x="1361" y="2857"/>
                  </a:cubicBezTo>
                  <a:cubicBezTo>
                    <a:pt x="1423" y="2816"/>
                    <a:pt x="1470" y="2756"/>
                    <a:pt x="1496" y="2685"/>
                  </a:cubicBezTo>
                  <a:cubicBezTo>
                    <a:pt x="1504" y="2673"/>
                    <a:pt x="1511" y="2654"/>
                    <a:pt x="1529" y="2619"/>
                  </a:cubicBezTo>
                  <a:cubicBezTo>
                    <a:pt x="1576" y="2527"/>
                    <a:pt x="1619" y="2433"/>
                    <a:pt x="1668" y="2341"/>
                  </a:cubicBezTo>
                  <a:cubicBezTo>
                    <a:pt x="1744" y="2194"/>
                    <a:pt x="1832" y="2055"/>
                    <a:pt x="1918" y="1914"/>
                  </a:cubicBezTo>
                  <a:cubicBezTo>
                    <a:pt x="2267" y="2094"/>
                    <a:pt x="2647" y="2355"/>
                    <a:pt x="3013" y="2355"/>
                  </a:cubicBezTo>
                  <a:cubicBezTo>
                    <a:pt x="3029" y="2355"/>
                    <a:pt x="3045" y="2354"/>
                    <a:pt x="3061" y="2353"/>
                  </a:cubicBezTo>
                  <a:cubicBezTo>
                    <a:pt x="3221" y="2341"/>
                    <a:pt x="3327" y="2208"/>
                    <a:pt x="3293" y="2051"/>
                  </a:cubicBezTo>
                  <a:cubicBezTo>
                    <a:pt x="3192" y="1627"/>
                    <a:pt x="2732" y="1435"/>
                    <a:pt x="2362" y="1271"/>
                  </a:cubicBezTo>
                  <a:cubicBezTo>
                    <a:pt x="2591" y="964"/>
                    <a:pt x="2836" y="625"/>
                    <a:pt x="2842" y="279"/>
                  </a:cubicBezTo>
                  <a:cubicBezTo>
                    <a:pt x="2844" y="166"/>
                    <a:pt x="2754" y="25"/>
                    <a:pt x="2634" y="9"/>
                  </a:cubicBezTo>
                  <a:cubicBezTo>
                    <a:pt x="2598" y="3"/>
                    <a:pt x="2563" y="1"/>
                    <a:pt x="2528"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7"/>
            <p:cNvSpPr/>
            <p:nvPr/>
          </p:nvSpPr>
          <p:spPr>
            <a:xfrm>
              <a:off x="2671350" y="1999200"/>
              <a:ext cx="465475" cy="282050"/>
            </a:xfrm>
            <a:custGeom>
              <a:avLst/>
              <a:gdLst/>
              <a:ahLst/>
              <a:cxnLst/>
              <a:rect l="l" t="t" r="r" b="b"/>
              <a:pathLst>
                <a:path w="18619" h="11282" extrusionOk="0">
                  <a:moveTo>
                    <a:pt x="214" y="0"/>
                  </a:moveTo>
                  <a:cubicBezTo>
                    <a:pt x="72" y="649"/>
                    <a:pt x="1" y="1310"/>
                    <a:pt x="1" y="1973"/>
                  </a:cubicBezTo>
                  <a:cubicBezTo>
                    <a:pt x="1" y="7114"/>
                    <a:pt x="4170" y="11282"/>
                    <a:pt x="9310" y="11282"/>
                  </a:cubicBezTo>
                  <a:cubicBezTo>
                    <a:pt x="14451" y="11282"/>
                    <a:pt x="18619" y="7114"/>
                    <a:pt x="18619" y="1973"/>
                  </a:cubicBezTo>
                  <a:cubicBezTo>
                    <a:pt x="18619" y="1788"/>
                    <a:pt x="18611" y="1604"/>
                    <a:pt x="18602" y="1422"/>
                  </a:cubicBezTo>
                  <a:cubicBezTo>
                    <a:pt x="17698" y="5616"/>
                    <a:pt x="13970" y="8761"/>
                    <a:pt x="9504" y="8761"/>
                  </a:cubicBezTo>
                  <a:cubicBezTo>
                    <a:pt x="4549" y="8761"/>
                    <a:pt x="498" y="4886"/>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7"/>
            <p:cNvSpPr/>
            <p:nvPr/>
          </p:nvSpPr>
          <p:spPr>
            <a:xfrm>
              <a:off x="2970225" y="1889375"/>
              <a:ext cx="66600" cy="51700"/>
            </a:xfrm>
            <a:custGeom>
              <a:avLst/>
              <a:gdLst/>
              <a:ahLst/>
              <a:cxnLst/>
              <a:rect l="l" t="t" r="r" b="b"/>
              <a:pathLst>
                <a:path w="2664" h="2068" extrusionOk="0">
                  <a:moveTo>
                    <a:pt x="1332" y="1"/>
                  </a:moveTo>
                  <a:cubicBezTo>
                    <a:pt x="0" y="1"/>
                    <a:pt x="0" y="2067"/>
                    <a:pt x="1332" y="2067"/>
                  </a:cubicBezTo>
                  <a:cubicBezTo>
                    <a:pt x="2664" y="2067"/>
                    <a:pt x="2664"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7"/>
            <p:cNvSpPr/>
            <p:nvPr/>
          </p:nvSpPr>
          <p:spPr>
            <a:xfrm>
              <a:off x="3029150" y="1936675"/>
              <a:ext cx="82100" cy="93350"/>
            </a:xfrm>
            <a:custGeom>
              <a:avLst/>
              <a:gdLst/>
              <a:ahLst/>
              <a:cxnLst/>
              <a:rect l="l" t="t" r="r" b="b"/>
              <a:pathLst>
                <a:path w="3284" h="3734" extrusionOk="0">
                  <a:moveTo>
                    <a:pt x="661" y="1"/>
                  </a:moveTo>
                  <a:cubicBezTo>
                    <a:pt x="5" y="1"/>
                    <a:pt x="1" y="953"/>
                    <a:pt x="563" y="1167"/>
                  </a:cubicBezTo>
                  <a:cubicBezTo>
                    <a:pt x="868" y="1282"/>
                    <a:pt x="1013" y="1750"/>
                    <a:pt x="1088" y="2031"/>
                  </a:cubicBezTo>
                  <a:cubicBezTo>
                    <a:pt x="1215" y="2516"/>
                    <a:pt x="1264" y="3181"/>
                    <a:pt x="1655" y="3522"/>
                  </a:cubicBezTo>
                  <a:cubicBezTo>
                    <a:pt x="1809" y="3656"/>
                    <a:pt x="2005" y="3734"/>
                    <a:pt x="2199" y="3734"/>
                  </a:cubicBezTo>
                  <a:cubicBezTo>
                    <a:pt x="2378" y="3734"/>
                    <a:pt x="2554" y="3668"/>
                    <a:pt x="2692" y="3522"/>
                  </a:cubicBezTo>
                  <a:cubicBezTo>
                    <a:pt x="3284" y="2900"/>
                    <a:pt x="2987" y="1791"/>
                    <a:pt x="2590" y="1131"/>
                  </a:cubicBezTo>
                  <a:cubicBezTo>
                    <a:pt x="2165" y="423"/>
                    <a:pt x="1532" y="73"/>
                    <a:pt x="722" y="3"/>
                  </a:cubicBezTo>
                  <a:cubicBezTo>
                    <a:pt x="701" y="1"/>
                    <a:pt x="68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190836" y="3339475"/>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1837189"/>
            <a:ext cx="5461233" cy="1107996"/>
          </a:xfrm>
          <a:prstGeom prst="rect">
            <a:avLst/>
          </a:prstGeom>
          <a:noFill/>
        </p:spPr>
        <p:txBody>
          <a:bodyPr wrap="square" rtlCol="0">
            <a:spAutoFit/>
          </a:bodyPr>
          <a:lstStyle/>
          <a:p>
            <a:pPr algn="ctr"/>
            <a:r>
              <a:rPr lang="en-US" sz="6600" dirty="0">
                <a:ln w="28575">
                  <a:solidFill>
                    <a:schemeClr val="tx1"/>
                  </a:solidFill>
                </a:ln>
                <a:solidFill>
                  <a:srgbClr val="FFC000"/>
                </a:solidFill>
                <a:latin typeface="Rockstone" panose="00000400000000000000" pitchFamily="2" charset="0"/>
              </a:rPr>
              <a:t>LUYỆN TẬP</a:t>
            </a:r>
          </a:p>
        </p:txBody>
      </p:sp>
      <p:sp>
        <p:nvSpPr>
          <p:cNvPr id="7" name="Google Shape;1807;p39">
            <a:extLst>
              <a:ext uri="{FF2B5EF4-FFF2-40B4-BE49-F238E27FC236}">
                <a16:creationId xmlns:a16="http://schemas.microsoft.com/office/drawing/2014/main" id="{D35B9B00-BB37-F335-25BB-40DE558CDEC0}"/>
              </a:ext>
            </a:extLst>
          </p:cNvPr>
          <p:cNvSpPr txBox="1">
            <a:spLocks/>
          </p:cNvSpPr>
          <p:nvPr/>
        </p:nvSpPr>
        <p:spPr>
          <a:xfrm>
            <a:off x="5017128" y="4123442"/>
            <a:ext cx="2336400" cy="527700"/>
          </a:xfrm>
          <a:prstGeom prst="rect">
            <a:avLst/>
          </a:prstGeom>
          <a:solidFill>
            <a:srgbClr val="92D050"/>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2800" dirty="0">
                <a:latin typeface="iCiel Cadena" panose="02000503000000020004" pitchFamily="50" charset="0"/>
              </a:rPr>
              <a:t>BÀI TẬP 2</a:t>
            </a:r>
          </a:p>
        </p:txBody>
      </p:sp>
      <p:sp>
        <p:nvSpPr>
          <p:cNvPr id="10" name="Google Shape;1813;p39">
            <a:extLst>
              <a:ext uri="{FF2B5EF4-FFF2-40B4-BE49-F238E27FC236}">
                <a16:creationId xmlns:a16="http://schemas.microsoft.com/office/drawing/2014/main" id="{8395EC46-1B82-D06F-AA61-F937189A9D8E}"/>
              </a:ext>
            </a:extLst>
          </p:cNvPr>
          <p:cNvSpPr txBox="1">
            <a:spLocks/>
          </p:cNvSpPr>
          <p:nvPr/>
        </p:nvSpPr>
        <p:spPr>
          <a:xfrm>
            <a:off x="2309240" y="4113168"/>
            <a:ext cx="2336400" cy="5277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2800" dirty="0">
                <a:latin typeface="iCiel Cadena" panose="02000503000000020004" pitchFamily="50" charset="0"/>
              </a:rPr>
              <a:t>BÀI TẬP 1</a:t>
            </a:r>
          </a:p>
        </p:txBody>
      </p:sp>
    </p:spTree>
    <p:extLst>
      <p:ext uri="{BB962C8B-B14F-4D97-AF65-F5344CB8AC3E}">
        <p14:creationId xmlns:p14="http://schemas.microsoft.com/office/powerpoint/2010/main" val="176781490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37" name="Freeform: Shape 36">
            <a:extLst>
              <a:ext uri="{FF2B5EF4-FFF2-40B4-BE49-F238E27FC236}">
                <a16:creationId xmlns:a16="http://schemas.microsoft.com/office/drawing/2014/main" id="{B8627158-7815-34D8-4315-237FAB9001F2}"/>
              </a:ext>
            </a:extLst>
          </p:cNvPr>
          <p:cNvSpPr/>
          <p:nvPr/>
        </p:nvSpPr>
        <p:spPr>
          <a:xfrm>
            <a:off x="413248" y="416457"/>
            <a:ext cx="8422627" cy="435512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chemeClr val="tx2"/>
          </a:solidFill>
          <a:ln>
            <a:solidFill>
              <a:srgbClr val="6F4E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7" name="Google Shape;1857;p39"/>
          <p:cNvGrpSpPr/>
          <p:nvPr/>
        </p:nvGrpSpPr>
        <p:grpSpPr>
          <a:xfrm>
            <a:off x="367947" y="215757"/>
            <a:ext cx="8570220" cy="4555030"/>
            <a:chOff x="354375" y="265212"/>
            <a:chExt cx="8570220" cy="4555030"/>
          </a:xfrm>
        </p:grpSpPr>
        <p:sp>
          <p:nvSpPr>
            <p:cNvPr id="1858" name="Google Shape;1858;p39"/>
            <p:cNvSpPr/>
            <p:nvPr/>
          </p:nvSpPr>
          <p:spPr>
            <a:xfrm rot="-959796">
              <a:off x="7819047" y="351055"/>
              <a:ext cx="723140" cy="712692"/>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9"/>
            <p:cNvSpPr/>
            <p:nvPr/>
          </p:nvSpPr>
          <p:spPr>
            <a:xfrm rot="-397318">
              <a:off x="8372942" y="1163966"/>
              <a:ext cx="264298" cy="26052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9"/>
            <p:cNvSpPr/>
            <p:nvPr/>
          </p:nvSpPr>
          <p:spPr>
            <a:xfrm>
              <a:off x="1605354" y="604015"/>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9"/>
            <p:cNvSpPr/>
            <p:nvPr/>
          </p:nvSpPr>
          <p:spPr>
            <a:xfrm>
              <a:off x="354375" y="298990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862" name="Google Shape;1862;p39"/>
            <p:cNvSpPr/>
            <p:nvPr/>
          </p:nvSpPr>
          <p:spPr>
            <a:xfrm>
              <a:off x="574467" y="98051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9"/>
            <p:cNvSpPr/>
            <p:nvPr/>
          </p:nvSpPr>
          <p:spPr>
            <a:xfrm>
              <a:off x="8814495" y="471014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9"/>
            <p:cNvSpPr/>
            <p:nvPr/>
          </p:nvSpPr>
          <p:spPr>
            <a:xfrm>
              <a:off x="8642985" y="287979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9"/>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1BC0AFBA-650E-71BE-8B2F-2C0CEF86DBB5}"/>
              </a:ext>
            </a:extLst>
          </p:cNvPr>
          <p:cNvSpPr txBox="1"/>
          <p:nvPr/>
        </p:nvSpPr>
        <p:spPr>
          <a:xfrm>
            <a:off x="607839" y="1807468"/>
            <a:ext cx="8133805" cy="2246769"/>
          </a:xfrm>
          <a:prstGeom prst="rect">
            <a:avLst/>
          </a:prstGeom>
          <a:noFill/>
        </p:spPr>
        <p:txBody>
          <a:bodyPr wrap="square">
            <a:spAutoFit/>
          </a:bodyPr>
          <a:lstStyle/>
          <a:p>
            <a:r>
              <a:rPr lang="vi-VN" sz="2800" b="0" i="0" dirty="0">
                <a:effectLst/>
                <a:latin typeface="+mj-lt"/>
              </a:rPr>
              <a:t>a) Niềm tự hào chính đáng của chúng ta trong nền văn hoá Đông Sơn chính là bộ sưu tập trống đồng hết sức phong phú. Trống đồng Đông Sơn đa dạng không chỉ về hình dáng, kích thước mà cả về phong cách trang trí, sắp xếp hoa văn.</a:t>
            </a:r>
          </a:p>
        </p:txBody>
      </p:sp>
      <p:sp>
        <p:nvSpPr>
          <p:cNvPr id="38" name="Google Shape;1813;p39">
            <a:extLst>
              <a:ext uri="{FF2B5EF4-FFF2-40B4-BE49-F238E27FC236}">
                <a16:creationId xmlns:a16="http://schemas.microsoft.com/office/drawing/2014/main" id="{A65745DB-5D72-CE7F-5CE2-FFC9A5ADC260}"/>
              </a:ext>
            </a:extLst>
          </p:cNvPr>
          <p:cNvSpPr txBox="1">
            <a:spLocks/>
          </p:cNvSpPr>
          <p:nvPr/>
        </p:nvSpPr>
        <p:spPr>
          <a:xfrm>
            <a:off x="3634606" y="188440"/>
            <a:ext cx="2336400" cy="5277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2800" dirty="0">
                <a:latin typeface="iCiel Cadena" panose="02000503000000020004" pitchFamily="50" charset="0"/>
              </a:rPr>
              <a:t>BÀI TẬP 1</a:t>
            </a:r>
          </a:p>
        </p:txBody>
      </p:sp>
      <p:sp>
        <p:nvSpPr>
          <p:cNvPr id="2" name="TextBox 1">
            <a:extLst>
              <a:ext uri="{FF2B5EF4-FFF2-40B4-BE49-F238E27FC236}">
                <a16:creationId xmlns:a16="http://schemas.microsoft.com/office/drawing/2014/main" id="{918CD2D4-10A1-E619-F8F6-59B41BBBCEDA}"/>
              </a:ext>
            </a:extLst>
          </p:cNvPr>
          <p:cNvSpPr txBox="1"/>
          <p:nvPr/>
        </p:nvSpPr>
        <p:spPr>
          <a:xfrm>
            <a:off x="811657" y="1099335"/>
            <a:ext cx="7726168" cy="523220"/>
          </a:xfrm>
          <a:prstGeom prst="rect">
            <a:avLst/>
          </a:prstGeom>
          <a:noFill/>
        </p:spPr>
        <p:txBody>
          <a:bodyPr wrap="square" rtlCol="0">
            <a:spAutoFit/>
          </a:bodyPr>
          <a:lstStyle/>
          <a:p>
            <a:r>
              <a:rPr lang="en-US" sz="2800" dirty="0" err="1">
                <a:solidFill>
                  <a:srgbClr val="00B050"/>
                </a:solidFill>
                <a:latin typeface="iCiel Pequena" pitchFamily="50" charset="0"/>
              </a:rPr>
              <a:t>Tìm</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những</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từ</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ngữ</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được</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lặp</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lại</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để</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liên</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kết</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câu</a:t>
            </a:r>
            <a:r>
              <a:rPr lang="en-US" sz="2800" dirty="0">
                <a:solidFill>
                  <a:srgbClr val="00B050"/>
                </a:solidFill>
                <a:latin typeface="iCiel Pequena" pitchFamily="50" charset="0"/>
              </a:rPr>
              <a:t>:</a:t>
            </a:r>
          </a:p>
        </p:txBody>
      </p:sp>
      <p:sp>
        <p:nvSpPr>
          <p:cNvPr id="6" name="TextBox 5">
            <a:extLst>
              <a:ext uri="{FF2B5EF4-FFF2-40B4-BE49-F238E27FC236}">
                <a16:creationId xmlns:a16="http://schemas.microsoft.com/office/drawing/2014/main" id="{B2FB258D-5F7C-CDEC-100E-6629BFC5CE0D}"/>
              </a:ext>
            </a:extLst>
          </p:cNvPr>
          <p:cNvSpPr txBox="1"/>
          <p:nvPr/>
        </p:nvSpPr>
        <p:spPr>
          <a:xfrm>
            <a:off x="1202076" y="2229492"/>
            <a:ext cx="4582274" cy="523220"/>
          </a:xfrm>
          <a:prstGeom prst="rect">
            <a:avLst/>
          </a:prstGeom>
          <a:noFill/>
        </p:spPr>
        <p:txBody>
          <a:bodyPr wrap="square">
            <a:spAutoFit/>
          </a:bodyPr>
          <a:lstStyle/>
          <a:p>
            <a:r>
              <a:rPr lang="vi-VN" sz="2800" b="0" i="0" dirty="0">
                <a:solidFill>
                  <a:srgbClr val="FF0000"/>
                </a:solidFill>
                <a:effectLst/>
                <a:latin typeface="+mj-lt"/>
              </a:rPr>
              <a:t>Đông Sơn </a:t>
            </a:r>
            <a:endParaRPr lang="en-US" sz="2800" dirty="0">
              <a:solidFill>
                <a:srgbClr val="FF0000"/>
              </a:solidFill>
            </a:endParaRPr>
          </a:p>
        </p:txBody>
      </p:sp>
      <p:sp>
        <p:nvSpPr>
          <p:cNvPr id="8" name="TextBox 7">
            <a:extLst>
              <a:ext uri="{FF2B5EF4-FFF2-40B4-BE49-F238E27FC236}">
                <a16:creationId xmlns:a16="http://schemas.microsoft.com/office/drawing/2014/main" id="{D2400C79-34A5-6CDA-A25A-1576930D0665}"/>
              </a:ext>
            </a:extLst>
          </p:cNvPr>
          <p:cNvSpPr txBox="1"/>
          <p:nvPr/>
        </p:nvSpPr>
        <p:spPr>
          <a:xfrm>
            <a:off x="5527496" y="2229717"/>
            <a:ext cx="4582274" cy="523220"/>
          </a:xfrm>
          <a:prstGeom prst="rect">
            <a:avLst/>
          </a:prstGeom>
          <a:noFill/>
        </p:spPr>
        <p:txBody>
          <a:bodyPr wrap="square">
            <a:spAutoFit/>
          </a:bodyPr>
          <a:lstStyle/>
          <a:p>
            <a:r>
              <a:rPr lang="vi-VN" sz="2800" b="0" i="0" dirty="0">
                <a:solidFill>
                  <a:srgbClr val="FF0000"/>
                </a:solidFill>
                <a:effectLst/>
                <a:latin typeface="+mj-lt"/>
              </a:rPr>
              <a:t>trống đồng </a:t>
            </a:r>
            <a:endParaRPr lang="en-US" sz="2800" dirty="0">
              <a:solidFill>
                <a:srgbClr val="FF0000"/>
              </a:solidFill>
            </a:endParaRPr>
          </a:p>
        </p:txBody>
      </p:sp>
      <p:sp>
        <p:nvSpPr>
          <p:cNvPr id="10" name="TextBox 9">
            <a:extLst>
              <a:ext uri="{FF2B5EF4-FFF2-40B4-BE49-F238E27FC236}">
                <a16:creationId xmlns:a16="http://schemas.microsoft.com/office/drawing/2014/main" id="{9FDB7865-94B1-5B74-54C9-CBC8B67F76D0}"/>
              </a:ext>
            </a:extLst>
          </p:cNvPr>
          <p:cNvSpPr txBox="1"/>
          <p:nvPr/>
        </p:nvSpPr>
        <p:spPr>
          <a:xfrm>
            <a:off x="2291137" y="2659569"/>
            <a:ext cx="4582274" cy="523220"/>
          </a:xfrm>
          <a:prstGeom prst="rect">
            <a:avLst/>
          </a:prstGeom>
          <a:noFill/>
        </p:spPr>
        <p:txBody>
          <a:bodyPr wrap="square">
            <a:spAutoFit/>
          </a:bodyPr>
          <a:lstStyle/>
          <a:p>
            <a:r>
              <a:rPr lang="vi-VN" sz="2800" b="0" i="0" dirty="0">
                <a:solidFill>
                  <a:srgbClr val="FF0000"/>
                </a:solidFill>
                <a:effectLst/>
                <a:latin typeface="+mj-lt"/>
              </a:rPr>
              <a:t>Trống đồng Đông Sơn </a:t>
            </a:r>
            <a:endParaRPr lang="en-US" sz="2800" dirty="0">
              <a:solidFill>
                <a:srgbClr val="FF0000"/>
              </a:solidFill>
            </a:endParaRPr>
          </a:p>
        </p:txBody>
      </p:sp>
    </p:spTree>
    <p:extLst>
      <p:ext uri="{BB962C8B-B14F-4D97-AF65-F5344CB8AC3E}">
        <p14:creationId xmlns:p14="http://schemas.microsoft.com/office/powerpoint/2010/main" val="1949054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animBg="1"/>
      <p:bldP spid="2"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37" name="Freeform: Shape 36">
            <a:extLst>
              <a:ext uri="{FF2B5EF4-FFF2-40B4-BE49-F238E27FC236}">
                <a16:creationId xmlns:a16="http://schemas.microsoft.com/office/drawing/2014/main" id="{B8627158-7815-34D8-4315-237FAB9001F2}"/>
              </a:ext>
            </a:extLst>
          </p:cNvPr>
          <p:cNvSpPr/>
          <p:nvPr/>
        </p:nvSpPr>
        <p:spPr>
          <a:xfrm>
            <a:off x="413248" y="416457"/>
            <a:ext cx="8422627" cy="435512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chemeClr val="tx2"/>
          </a:solidFill>
          <a:ln>
            <a:solidFill>
              <a:srgbClr val="6F4E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7" name="Google Shape;1857;p39"/>
          <p:cNvGrpSpPr/>
          <p:nvPr/>
        </p:nvGrpSpPr>
        <p:grpSpPr>
          <a:xfrm>
            <a:off x="367947" y="215757"/>
            <a:ext cx="8570220" cy="4555030"/>
            <a:chOff x="354375" y="265212"/>
            <a:chExt cx="8570220" cy="4555030"/>
          </a:xfrm>
        </p:grpSpPr>
        <p:sp>
          <p:nvSpPr>
            <p:cNvPr id="1858" name="Google Shape;1858;p39"/>
            <p:cNvSpPr/>
            <p:nvPr/>
          </p:nvSpPr>
          <p:spPr>
            <a:xfrm rot="-959796">
              <a:off x="7819047" y="351055"/>
              <a:ext cx="723140" cy="712692"/>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9"/>
            <p:cNvSpPr/>
            <p:nvPr/>
          </p:nvSpPr>
          <p:spPr>
            <a:xfrm rot="-397318">
              <a:off x="8372942" y="1163966"/>
              <a:ext cx="264298" cy="26052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9"/>
            <p:cNvSpPr/>
            <p:nvPr/>
          </p:nvSpPr>
          <p:spPr>
            <a:xfrm>
              <a:off x="1605354" y="604015"/>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9"/>
            <p:cNvSpPr/>
            <p:nvPr/>
          </p:nvSpPr>
          <p:spPr>
            <a:xfrm>
              <a:off x="354375" y="298990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862" name="Google Shape;1862;p39"/>
            <p:cNvSpPr/>
            <p:nvPr/>
          </p:nvSpPr>
          <p:spPr>
            <a:xfrm>
              <a:off x="574467" y="98051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9"/>
            <p:cNvSpPr/>
            <p:nvPr/>
          </p:nvSpPr>
          <p:spPr>
            <a:xfrm>
              <a:off x="8814495" y="471014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9"/>
            <p:cNvSpPr/>
            <p:nvPr/>
          </p:nvSpPr>
          <p:spPr>
            <a:xfrm>
              <a:off x="8642985" y="287979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9"/>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5DC22EDC-E590-D000-01BF-F1F5366E7643}"/>
              </a:ext>
            </a:extLst>
          </p:cNvPr>
          <p:cNvSpPr txBox="1"/>
          <p:nvPr/>
        </p:nvSpPr>
        <p:spPr>
          <a:xfrm>
            <a:off x="632449" y="1865126"/>
            <a:ext cx="8100072" cy="2246769"/>
          </a:xfrm>
          <a:prstGeom prst="rect">
            <a:avLst/>
          </a:prstGeom>
          <a:noFill/>
        </p:spPr>
        <p:txBody>
          <a:bodyPr wrap="square">
            <a:spAutoFit/>
          </a:bodyPr>
          <a:lstStyle/>
          <a:p>
            <a:r>
              <a:rPr lang="vi-VN" sz="2800" b="0" i="0" dirty="0">
                <a:effectLst/>
                <a:latin typeface="+mj-lt"/>
              </a:rPr>
              <a:t>b)Trong một sáng đào công sự, lưỡi xẻng của anh chiến sĩ xúc lên một mảnh đồ gốm có nét hoa văn màu nâu và xanh, hình đuôi rồng. Anh chiến sĩ quả quyết r</a:t>
            </a:r>
            <a:r>
              <a:rPr lang="en-US" sz="2800" dirty="0">
                <a:latin typeface="Times New Roman" panose="02020603050405020304" pitchFamily="18" charset="0"/>
                <a:cs typeface="Times New Roman" panose="02020603050405020304" pitchFamily="18" charset="0"/>
              </a:rPr>
              <a:t>ằ</a:t>
            </a:r>
            <a:r>
              <a:rPr lang="vi-VN" sz="2800" b="0" i="0" dirty="0">
                <a:effectLst/>
                <a:latin typeface="+mj-lt"/>
              </a:rPr>
              <a:t>ng những nét hoa văn này y như hoa văn trên hũ rượu thờ ở đình làng anh.</a:t>
            </a:r>
          </a:p>
        </p:txBody>
      </p:sp>
      <p:sp>
        <p:nvSpPr>
          <p:cNvPr id="38" name="Google Shape;1813;p39">
            <a:extLst>
              <a:ext uri="{FF2B5EF4-FFF2-40B4-BE49-F238E27FC236}">
                <a16:creationId xmlns:a16="http://schemas.microsoft.com/office/drawing/2014/main" id="{A65745DB-5D72-CE7F-5CE2-FFC9A5ADC260}"/>
              </a:ext>
            </a:extLst>
          </p:cNvPr>
          <p:cNvSpPr txBox="1">
            <a:spLocks/>
          </p:cNvSpPr>
          <p:nvPr/>
        </p:nvSpPr>
        <p:spPr>
          <a:xfrm>
            <a:off x="3634606" y="188440"/>
            <a:ext cx="2336400" cy="5277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2800" dirty="0">
                <a:latin typeface="iCiel Cadena" panose="02000503000000020004" pitchFamily="50" charset="0"/>
              </a:rPr>
              <a:t>BÀI TẬP 1</a:t>
            </a:r>
          </a:p>
        </p:txBody>
      </p:sp>
      <p:sp>
        <p:nvSpPr>
          <p:cNvPr id="39" name="TextBox 38">
            <a:extLst>
              <a:ext uri="{FF2B5EF4-FFF2-40B4-BE49-F238E27FC236}">
                <a16:creationId xmlns:a16="http://schemas.microsoft.com/office/drawing/2014/main" id="{154248B4-B042-9E0D-DAA8-05143DE1BE9D}"/>
              </a:ext>
            </a:extLst>
          </p:cNvPr>
          <p:cNvSpPr txBox="1"/>
          <p:nvPr/>
        </p:nvSpPr>
        <p:spPr>
          <a:xfrm>
            <a:off x="811657" y="1099335"/>
            <a:ext cx="7726168" cy="523220"/>
          </a:xfrm>
          <a:prstGeom prst="rect">
            <a:avLst/>
          </a:prstGeom>
          <a:noFill/>
        </p:spPr>
        <p:txBody>
          <a:bodyPr wrap="square" rtlCol="0">
            <a:spAutoFit/>
          </a:bodyPr>
          <a:lstStyle/>
          <a:p>
            <a:r>
              <a:rPr lang="en-US" sz="2800" dirty="0" err="1">
                <a:solidFill>
                  <a:srgbClr val="00B050"/>
                </a:solidFill>
                <a:latin typeface="iCiel Pequena" pitchFamily="50" charset="0"/>
              </a:rPr>
              <a:t>Tìm</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những</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từ</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ngữ</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được</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lặp</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lại</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để</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liên</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kết</a:t>
            </a:r>
            <a:r>
              <a:rPr lang="en-US" sz="2800" dirty="0">
                <a:solidFill>
                  <a:srgbClr val="00B050"/>
                </a:solidFill>
                <a:latin typeface="iCiel Pequena" pitchFamily="50" charset="0"/>
              </a:rPr>
              <a:t> </a:t>
            </a:r>
            <a:r>
              <a:rPr lang="en-US" sz="2800" dirty="0" err="1">
                <a:solidFill>
                  <a:srgbClr val="00B050"/>
                </a:solidFill>
                <a:latin typeface="iCiel Pequena" pitchFamily="50" charset="0"/>
              </a:rPr>
              <a:t>câu</a:t>
            </a:r>
            <a:r>
              <a:rPr lang="en-US" sz="2800" dirty="0">
                <a:solidFill>
                  <a:srgbClr val="00B050"/>
                </a:solidFill>
                <a:latin typeface="iCiel Pequena" pitchFamily="50" charset="0"/>
              </a:rPr>
              <a:t>:</a:t>
            </a:r>
          </a:p>
        </p:txBody>
      </p:sp>
      <p:sp>
        <p:nvSpPr>
          <p:cNvPr id="43" name="TextBox 42">
            <a:extLst>
              <a:ext uri="{FF2B5EF4-FFF2-40B4-BE49-F238E27FC236}">
                <a16:creationId xmlns:a16="http://schemas.microsoft.com/office/drawing/2014/main" id="{BF74C4D0-3363-DAE4-9DE4-E2D3DEC4C8CB}"/>
              </a:ext>
            </a:extLst>
          </p:cNvPr>
          <p:cNvSpPr txBox="1"/>
          <p:nvPr/>
        </p:nvSpPr>
        <p:spPr>
          <a:xfrm>
            <a:off x="7180977" y="1855275"/>
            <a:ext cx="922788" cy="523220"/>
          </a:xfrm>
          <a:prstGeom prst="rect">
            <a:avLst/>
          </a:prstGeom>
          <a:noFill/>
        </p:spPr>
        <p:txBody>
          <a:bodyPr wrap="square">
            <a:spAutoFit/>
          </a:bodyPr>
          <a:lstStyle/>
          <a:p>
            <a:r>
              <a:rPr lang="vi-VN" sz="2800" b="0" i="0" dirty="0">
                <a:solidFill>
                  <a:srgbClr val="FF0000"/>
                </a:solidFill>
                <a:effectLst/>
                <a:latin typeface="+mj-lt"/>
              </a:rPr>
              <a:t>anh</a:t>
            </a:r>
            <a:endParaRPr lang="en-US" sz="2800" dirty="0">
              <a:solidFill>
                <a:srgbClr val="FF0000"/>
              </a:solidFill>
            </a:endParaRPr>
          </a:p>
        </p:txBody>
      </p:sp>
      <p:sp>
        <p:nvSpPr>
          <p:cNvPr id="45" name="TextBox 44">
            <a:extLst>
              <a:ext uri="{FF2B5EF4-FFF2-40B4-BE49-F238E27FC236}">
                <a16:creationId xmlns:a16="http://schemas.microsoft.com/office/drawing/2014/main" id="{32F03308-8BA2-E3EC-82C9-109CD7BA3EA7}"/>
              </a:ext>
            </a:extLst>
          </p:cNvPr>
          <p:cNvSpPr txBox="1"/>
          <p:nvPr/>
        </p:nvSpPr>
        <p:spPr>
          <a:xfrm>
            <a:off x="6048464" y="2301751"/>
            <a:ext cx="4580388" cy="523220"/>
          </a:xfrm>
          <a:prstGeom prst="rect">
            <a:avLst/>
          </a:prstGeom>
          <a:noFill/>
        </p:spPr>
        <p:txBody>
          <a:bodyPr wrap="square">
            <a:spAutoFit/>
          </a:bodyPr>
          <a:lstStyle/>
          <a:p>
            <a:r>
              <a:rPr lang="vi-VN" sz="2800" b="0" i="0" dirty="0">
                <a:solidFill>
                  <a:srgbClr val="0070C0"/>
                </a:solidFill>
                <a:effectLst/>
                <a:latin typeface="+mj-lt"/>
              </a:rPr>
              <a:t>nét hoa văn </a:t>
            </a:r>
            <a:endParaRPr lang="en-US" sz="2800" dirty="0">
              <a:solidFill>
                <a:srgbClr val="0070C0"/>
              </a:solidFill>
            </a:endParaRPr>
          </a:p>
        </p:txBody>
      </p:sp>
      <p:sp>
        <p:nvSpPr>
          <p:cNvPr id="51" name="TextBox 50">
            <a:extLst>
              <a:ext uri="{FF2B5EF4-FFF2-40B4-BE49-F238E27FC236}">
                <a16:creationId xmlns:a16="http://schemas.microsoft.com/office/drawing/2014/main" id="{6D2E704B-328A-A136-4808-BB7AA7550D29}"/>
              </a:ext>
            </a:extLst>
          </p:cNvPr>
          <p:cNvSpPr txBox="1"/>
          <p:nvPr/>
        </p:nvSpPr>
        <p:spPr>
          <a:xfrm>
            <a:off x="627076" y="2293362"/>
            <a:ext cx="4643306" cy="523220"/>
          </a:xfrm>
          <a:prstGeom prst="rect">
            <a:avLst/>
          </a:prstGeom>
          <a:noFill/>
        </p:spPr>
        <p:txBody>
          <a:bodyPr wrap="square">
            <a:spAutoFit/>
          </a:bodyPr>
          <a:lstStyle/>
          <a:p>
            <a:r>
              <a:rPr lang="vi-VN" sz="2800" b="0" i="0" dirty="0">
                <a:solidFill>
                  <a:srgbClr val="FF0000"/>
                </a:solidFill>
                <a:effectLst/>
                <a:latin typeface="+mj-lt"/>
              </a:rPr>
              <a:t>chiến sĩ </a:t>
            </a:r>
            <a:endParaRPr lang="en-US" sz="2800" dirty="0"/>
          </a:p>
        </p:txBody>
      </p:sp>
      <p:sp>
        <p:nvSpPr>
          <p:cNvPr id="52" name="TextBox 51">
            <a:extLst>
              <a:ext uri="{FF2B5EF4-FFF2-40B4-BE49-F238E27FC236}">
                <a16:creationId xmlns:a16="http://schemas.microsoft.com/office/drawing/2014/main" id="{48D43448-E266-E5AC-FB4C-EC9F35A9814F}"/>
              </a:ext>
            </a:extLst>
          </p:cNvPr>
          <p:cNvSpPr txBox="1"/>
          <p:nvPr/>
        </p:nvSpPr>
        <p:spPr>
          <a:xfrm>
            <a:off x="2341928" y="3150438"/>
            <a:ext cx="4580388" cy="523220"/>
          </a:xfrm>
          <a:prstGeom prst="rect">
            <a:avLst/>
          </a:prstGeom>
          <a:noFill/>
        </p:spPr>
        <p:txBody>
          <a:bodyPr wrap="square">
            <a:spAutoFit/>
          </a:bodyPr>
          <a:lstStyle/>
          <a:p>
            <a:r>
              <a:rPr lang="vi-VN" sz="2800" b="0" i="0" dirty="0">
                <a:solidFill>
                  <a:srgbClr val="0070C0"/>
                </a:solidFill>
                <a:effectLst/>
                <a:latin typeface="+mj-lt"/>
              </a:rPr>
              <a:t>nét hoa văn </a:t>
            </a:r>
            <a:endParaRPr lang="en-US" sz="2800" dirty="0">
              <a:solidFill>
                <a:srgbClr val="0070C0"/>
              </a:solidFill>
            </a:endParaRPr>
          </a:p>
        </p:txBody>
      </p:sp>
      <p:sp>
        <p:nvSpPr>
          <p:cNvPr id="53" name="TextBox 52">
            <a:extLst>
              <a:ext uri="{FF2B5EF4-FFF2-40B4-BE49-F238E27FC236}">
                <a16:creationId xmlns:a16="http://schemas.microsoft.com/office/drawing/2014/main" id="{5B7972CA-2FDF-DE08-A622-1B94CBF5B4B5}"/>
              </a:ext>
            </a:extLst>
          </p:cNvPr>
          <p:cNvSpPr txBox="1"/>
          <p:nvPr/>
        </p:nvSpPr>
        <p:spPr>
          <a:xfrm>
            <a:off x="4797802" y="2722599"/>
            <a:ext cx="4643306" cy="523220"/>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Anh </a:t>
            </a:r>
            <a:r>
              <a:rPr lang="vi-VN" sz="2800" b="0" i="0" dirty="0">
                <a:solidFill>
                  <a:srgbClr val="FF0000"/>
                </a:solidFill>
                <a:effectLst/>
                <a:latin typeface="Times New Roman" panose="02020603050405020304" pitchFamily="18" charset="0"/>
                <a:cs typeface="Times New Roman" panose="02020603050405020304" pitchFamily="18" charset="0"/>
              </a:rPr>
              <a:t>chiến sĩ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p:bldP spid="45"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grpSp>
        <p:nvGrpSpPr>
          <p:cNvPr id="2511" name="Google Shape;2511;p46"/>
          <p:cNvGrpSpPr/>
          <p:nvPr/>
        </p:nvGrpSpPr>
        <p:grpSpPr>
          <a:xfrm>
            <a:off x="454241" y="267494"/>
            <a:ext cx="8235518" cy="4608512"/>
            <a:chOff x="2244650" y="589875"/>
            <a:chExt cx="2753525" cy="1155450"/>
          </a:xfrm>
        </p:grpSpPr>
        <p:sp>
          <p:nvSpPr>
            <p:cNvPr id="2512" name="Google Shape;2512;p46"/>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3" name="Google Shape;2513;p46"/>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4" name="Google Shape;2514;p46"/>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5" name="Google Shape;2515;p46"/>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6" name="Google Shape;2516;p46"/>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7" name="Google Shape;2517;p46"/>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8" name="Google Shape;2518;p46"/>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19" name="Google Shape;2519;p46"/>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0" name="Google Shape;2520;p46"/>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1" name="Google Shape;2521;p46"/>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2" name="Google Shape;2522;p46"/>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3" name="Google Shape;2523;p46"/>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4" name="Google Shape;2524;p46"/>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25" name="Google Shape;2525;p46"/>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2526" name="Google Shape;2526;p46"/>
          <p:cNvGrpSpPr/>
          <p:nvPr/>
        </p:nvGrpSpPr>
        <p:grpSpPr>
          <a:xfrm>
            <a:off x="400288" y="3266015"/>
            <a:ext cx="1472550" cy="1678040"/>
            <a:chOff x="5646725" y="1545525"/>
            <a:chExt cx="2687626" cy="3062676"/>
          </a:xfrm>
        </p:grpSpPr>
        <p:sp>
          <p:nvSpPr>
            <p:cNvPr id="2527" name="Google Shape;2527;p46"/>
            <p:cNvSpPr/>
            <p:nvPr/>
          </p:nvSpPr>
          <p:spPr>
            <a:xfrm>
              <a:off x="7386024" y="2687326"/>
              <a:ext cx="948327" cy="1544182"/>
            </a:xfrm>
            <a:custGeom>
              <a:avLst/>
              <a:gdLst/>
              <a:ahLst/>
              <a:cxnLst/>
              <a:rect l="l" t="t" r="r" b="b"/>
              <a:pathLst>
                <a:path w="32095" h="52261" extrusionOk="0">
                  <a:moveTo>
                    <a:pt x="10473" y="1"/>
                  </a:moveTo>
                  <a:cubicBezTo>
                    <a:pt x="9663" y="1"/>
                    <a:pt x="8853" y="187"/>
                    <a:pt x="8059" y="580"/>
                  </a:cubicBezTo>
                  <a:cubicBezTo>
                    <a:pt x="1" y="4566"/>
                    <a:pt x="11943" y="17521"/>
                    <a:pt x="11156" y="28827"/>
                  </a:cubicBezTo>
                  <a:cubicBezTo>
                    <a:pt x="10369" y="40132"/>
                    <a:pt x="1406" y="47345"/>
                    <a:pt x="1406" y="47345"/>
                  </a:cubicBezTo>
                  <a:lnTo>
                    <a:pt x="4276" y="52260"/>
                  </a:lnTo>
                  <a:cubicBezTo>
                    <a:pt x="32095" y="33047"/>
                    <a:pt x="21266" y="1"/>
                    <a:pt x="104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6"/>
            <p:cNvSpPr/>
            <p:nvPr/>
          </p:nvSpPr>
          <p:spPr>
            <a:xfrm>
              <a:off x="7427539" y="3773754"/>
              <a:ext cx="422972" cy="457809"/>
            </a:xfrm>
            <a:custGeom>
              <a:avLst/>
              <a:gdLst/>
              <a:ahLst/>
              <a:cxnLst/>
              <a:rect l="l" t="t" r="r" b="b"/>
              <a:pathLst>
                <a:path w="14315" h="15494" extrusionOk="0">
                  <a:moveTo>
                    <a:pt x="7773" y="1"/>
                  </a:moveTo>
                  <a:cubicBezTo>
                    <a:pt x="4901" y="6629"/>
                    <a:pt x="1" y="10578"/>
                    <a:pt x="1" y="10578"/>
                  </a:cubicBezTo>
                  <a:lnTo>
                    <a:pt x="2871" y="15494"/>
                  </a:lnTo>
                  <a:cubicBezTo>
                    <a:pt x="7853" y="12051"/>
                    <a:pt x="11590" y="8166"/>
                    <a:pt x="14315" y="4107"/>
                  </a:cubicBezTo>
                  <a:cubicBezTo>
                    <a:pt x="13965" y="3970"/>
                    <a:pt x="13542" y="3860"/>
                    <a:pt x="13087" y="3860"/>
                  </a:cubicBezTo>
                  <a:cubicBezTo>
                    <a:pt x="12702" y="3860"/>
                    <a:pt x="12294" y="3938"/>
                    <a:pt x="11888" y="4146"/>
                  </a:cubicBezTo>
                  <a:cubicBezTo>
                    <a:pt x="11962" y="2997"/>
                    <a:pt x="11445" y="1883"/>
                    <a:pt x="10338" y="1883"/>
                  </a:cubicBezTo>
                  <a:cubicBezTo>
                    <a:pt x="9984" y="1883"/>
                    <a:pt x="9568" y="1998"/>
                    <a:pt x="9092" y="2262"/>
                  </a:cubicBezTo>
                  <a:cubicBezTo>
                    <a:pt x="9382" y="725"/>
                    <a:pt x="8535" y="185"/>
                    <a:pt x="77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6"/>
            <p:cNvSpPr/>
            <p:nvPr/>
          </p:nvSpPr>
          <p:spPr>
            <a:xfrm>
              <a:off x="5646725" y="2577112"/>
              <a:ext cx="2105230" cy="2031066"/>
            </a:xfrm>
            <a:custGeom>
              <a:avLst/>
              <a:gdLst/>
              <a:ahLst/>
              <a:cxnLst/>
              <a:rect l="l" t="t" r="r" b="b"/>
              <a:pathLst>
                <a:path w="71249" h="68739" extrusionOk="0">
                  <a:moveTo>
                    <a:pt x="48810" y="0"/>
                  </a:moveTo>
                  <a:lnTo>
                    <a:pt x="15021" y="5488"/>
                  </a:lnTo>
                  <a:cubicBezTo>
                    <a:pt x="0" y="33560"/>
                    <a:pt x="3313" y="53681"/>
                    <a:pt x="6486" y="62971"/>
                  </a:cubicBezTo>
                  <a:cubicBezTo>
                    <a:pt x="7670" y="66436"/>
                    <a:pt x="10958" y="68739"/>
                    <a:pt x="14620" y="68739"/>
                  </a:cubicBezTo>
                  <a:lnTo>
                    <a:pt x="60592" y="68739"/>
                  </a:lnTo>
                  <a:cubicBezTo>
                    <a:pt x="64774" y="68739"/>
                    <a:pt x="68297" y="65600"/>
                    <a:pt x="68774" y="61445"/>
                  </a:cubicBezTo>
                  <a:cubicBezTo>
                    <a:pt x="71248" y="39906"/>
                    <a:pt x="53349" y="26038"/>
                    <a:pt x="53349" y="26038"/>
                  </a:cubicBezTo>
                  <a:cubicBezTo>
                    <a:pt x="52300" y="22300"/>
                    <a:pt x="50955" y="19093"/>
                    <a:pt x="49794" y="16697"/>
                  </a:cubicBezTo>
                  <a:cubicBezTo>
                    <a:pt x="48184" y="13372"/>
                    <a:pt x="47542" y="9663"/>
                    <a:pt x="48023" y="6001"/>
                  </a:cubicBezTo>
                  <a:lnTo>
                    <a:pt x="488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6"/>
            <p:cNvSpPr/>
            <p:nvPr/>
          </p:nvSpPr>
          <p:spPr>
            <a:xfrm>
              <a:off x="6803273" y="3146003"/>
              <a:ext cx="799674" cy="877856"/>
            </a:xfrm>
            <a:custGeom>
              <a:avLst/>
              <a:gdLst/>
              <a:ahLst/>
              <a:cxnLst/>
              <a:rect l="l" t="t" r="r" b="b"/>
              <a:pathLst>
                <a:path w="27064" h="29710" extrusionOk="0">
                  <a:moveTo>
                    <a:pt x="11813" y="1"/>
                  </a:moveTo>
                  <a:cubicBezTo>
                    <a:pt x="9913" y="1164"/>
                    <a:pt x="3039" y="5471"/>
                    <a:pt x="1597" y="12515"/>
                  </a:cubicBezTo>
                  <a:cubicBezTo>
                    <a:pt x="0" y="20313"/>
                    <a:pt x="1669" y="26781"/>
                    <a:pt x="10855" y="29273"/>
                  </a:cubicBezTo>
                  <a:cubicBezTo>
                    <a:pt x="11974" y="29576"/>
                    <a:pt x="13084" y="29709"/>
                    <a:pt x="14171" y="29709"/>
                  </a:cubicBezTo>
                  <a:cubicBezTo>
                    <a:pt x="19699" y="29709"/>
                    <a:pt x="24634" y="26264"/>
                    <a:pt x="27064" y="24231"/>
                  </a:cubicBezTo>
                  <a:cubicBezTo>
                    <a:pt x="22561" y="13263"/>
                    <a:pt x="14208" y="6785"/>
                    <a:pt x="14208" y="6785"/>
                  </a:cubicBezTo>
                  <a:cubicBezTo>
                    <a:pt x="13496" y="4247"/>
                    <a:pt x="12648" y="1962"/>
                    <a:pt x="11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6"/>
            <p:cNvSpPr/>
            <p:nvPr/>
          </p:nvSpPr>
          <p:spPr>
            <a:xfrm>
              <a:off x="6094588" y="2621848"/>
              <a:ext cx="1008870" cy="476394"/>
            </a:xfrm>
            <a:custGeom>
              <a:avLst/>
              <a:gdLst/>
              <a:ahLst/>
              <a:cxnLst/>
              <a:rect l="l" t="t" r="r" b="b"/>
              <a:pathLst>
                <a:path w="34144" h="16123" extrusionOk="0">
                  <a:moveTo>
                    <a:pt x="24325" y="0"/>
                  </a:moveTo>
                  <a:lnTo>
                    <a:pt x="12828" y="1869"/>
                  </a:lnTo>
                  <a:lnTo>
                    <a:pt x="1" y="5308"/>
                  </a:lnTo>
                  <a:cubicBezTo>
                    <a:pt x="1" y="5308"/>
                    <a:pt x="6850" y="16122"/>
                    <a:pt x="22063" y="16122"/>
                  </a:cubicBezTo>
                  <a:cubicBezTo>
                    <a:pt x="25625" y="16122"/>
                    <a:pt x="29646" y="15529"/>
                    <a:pt x="34144" y="14066"/>
                  </a:cubicBezTo>
                  <a:cubicBezTo>
                    <a:pt x="32902" y="11038"/>
                    <a:pt x="32437" y="7744"/>
                    <a:pt x="32865" y="4487"/>
                  </a:cubicBezTo>
                  <a:lnTo>
                    <a:pt x="33246" y="1580"/>
                  </a:lnTo>
                  <a:cubicBezTo>
                    <a:pt x="29959" y="844"/>
                    <a:pt x="26639" y="321"/>
                    <a:pt x="24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6"/>
            <p:cNvSpPr/>
            <p:nvPr/>
          </p:nvSpPr>
          <p:spPr>
            <a:xfrm>
              <a:off x="6146711" y="3119232"/>
              <a:ext cx="118101" cy="1488958"/>
            </a:xfrm>
            <a:custGeom>
              <a:avLst/>
              <a:gdLst/>
              <a:ahLst/>
              <a:cxnLst/>
              <a:rect l="l" t="t" r="r" b="b"/>
              <a:pathLst>
                <a:path w="3997" h="50392" fill="none" extrusionOk="0">
                  <a:moveTo>
                    <a:pt x="0" y="1"/>
                  </a:moveTo>
                  <a:cubicBezTo>
                    <a:pt x="0" y="1"/>
                    <a:pt x="3996" y="7611"/>
                    <a:pt x="3611" y="16023"/>
                  </a:cubicBezTo>
                  <a:cubicBezTo>
                    <a:pt x="3226" y="24434"/>
                    <a:pt x="2694" y="45120"/>
                    <a:pt x="2694" y="45120"/>
                  </a:cubicBezTo>
                  <a:lnTo>
                    <a:pt x="3611" y="50392"/>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6"/>
            <p:cNvSpPr/>
            <p:nvPr/>
          </p:nvSpPr>
          <p:spPr>
            <a:xfrm>
              <a:off x="6358602" y="3184445"/>
              <a:ext cx="301384" cy="1423746"/>
            </a:xfrm>
            <a:custGeom>
              <a:avLst/>
              <a:gdLst/>
              <a:ahLst/>
              <a:cxnLst/>
              <a:rect l="l" t="t" r="r" b="b"/>
              <a:pathLst>
                <a:path w="10200" h="48185" fill="none" extrusionOk="0">
                  <a:moveTo>
                    <a:pt x="10199" y="1"/>
                  </a:moveTo>
                  <a:cubicBezTo>
                    <a:pt x="10199" y="1"/>
                    <a:pt x="7491" y="5581"/>
                    <a:pt x="5430" y="20783"/>
                  </a:cubicBezTo>
                  <a:cubicBezTo>
                    <a:pt x="3368" y="35986"/>
                    <a:pt x="2309" y="43009"/>
                    <a:pt x="2309" y="43009"/>
                  </a:cubicBezTo>
                  <a:cubicBezTo>
                    <a:pt x="2309" y="43009"/>
                    <a:pt x="808" y="44662"/>
                    <a:pt x="1" y="48185"/>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6"/>
            <p:cNvSpPr/>
            <p:nvPr/>
          </p:nvSpPr>
          <p:spPr>
            <a:xfrm>
              <a:off x="6745034" y="3592654"/>
              <a:ext cx="329455" cy="1015548"/>
            </a:xfrm>
            <a:custGeom>
              <a:avLst/>
              <a:gdLst/>
              <a:ahLst/>
              <a:cxnLst/>
              <a:rect l="l" t="t" r="r" b="b"/>
              <a:pathLst>
                <a:path w="11150" h="34370" fill="none" extrusionOk="0">
                  <a:moveTo>
                    <a:pt x="11150" y="1"/>
                  </a:moveTo>
                  <a:lnTo>
                    <a:pt x="1" y="34370"/>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6"/>
            <p:cNvSpPr/>
            <p:nvPr/>
          </p:nvSpPr>
          <p:spPr>
            <a:xfrm>
              <a:off x="6944632" y="3785781"/>
              <a:ext cx="358736" cy="207158"/>
            </a:xfrm>
            <a:custGeom>
              <a:avLst/>
              <a:gdLst/>
              <a:ahLst/>
              <a:cxnLst/>
              <a:rect l="l" t="t" r="r" b="b"/>
              <a:pathLst>
                <a:path w="12141" h="7011" fill="none" extrusionOk="0">
                  <a:moveTo>
                    <a:pt x="12141" y="319"/>
                  </a:moveTo>
                  <a:cubicBezTo>
                    <a:pt x="12141" y="319"/>
                    <a:pt x="3167" y="1"/>
                    <a:pt x="1" y="7010"/>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6"/>
            <p:cNvSpPr/>
            <p:nvPr/>
          </p:nvSpPr>
          <p:spPr>
            <a:xfrm>
              <a:off x="5837193" y="1871057"/>
              <a:ext cx="1408293" cy="1091041"/>
            </a:xfrm>
            <a:custGeom>
              <a:avLst/>
              <a:gdLst/>
              <a:ahLst/>
              <a:cxnLst/>
              <a:rect l="l" t="t" r="r" b="b"/>
              <a:pathLst>
                <a:path w="47662" h="36925" extrusionOk="0">
                  <a:moveTo>
                    <a:pt x="20610" y="1"/>
                  </a:moveTo>
                  <a:cubicBezTo>
                    <a:pt x="12037" y="1"/>
                    <a:pt x="9320" y="5934"/>
                    <a:pt x="5312" y="11917"/>
                  </a:cubicBezTo>
                  <a:cubicBezTo>
                    <a:pt x="0" y="19846"/>
                    <a:pt x="3257" y="30793"/>
                    <a:pt x="16954" y="34778"/>
                  </a:cubicBezTo>
                  <a:cubicBezTo>
                    <a:pt x="22144" y="36288"/>
                    <a:pt x="26312" y="36924"/>
                    <a:pt x="29670" y="36924"/>
                  </a:cubicBezTo>
                  <a:cubicBezTo>
                    <a:pt x="40218" y="36924"/>
                    <a:pt x="42768" y="30647"/>
                    <a:pt x="43897" y="25479"/>
                  </a:cubicBezTo>
                  <a:cubicBezTo>
                    <a:pt x="45587" y="17735"/>
                    <a:pt x="47661" y="7755"/>
                    <a:pt x="31122" y="2100"/>
                  </a:cubicBezTo>
                  <a:cubicBezTo>
                    <a:pt x="26829" y="632"/>
                    <a:pt x="23408" y="1"/>
                    <a:pt x="20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6"/>
            <p:cNvSpPr/>
            <p:nvPr/>
          </p:nvSpPr>
          <p:spPr>
            <a:xfrm>
              <a:off x="6385254" y="2375357"/>
              <a:ext cx="291516" cy="280258"/>
            </a:xfrm>
            <a:custGeom>
              <a:avLst/>
              <a:gdLst/>
              <a:ahLst/>
              <a:cxnLst/>
              <a:rect l="l" t="t" r="r" b="b"/>
              <a:pathLst>
                <a:path w="9866" h="9485" extrusionOk="0">
                  <a:moveTo>
                    <a:pt x="5784" y="0"/>
                  </a:moveTo>
                  <a:lnTo>
                    <a:pt x="2352" y="195"/>
                  </a:lnTo>
                  <a:cubicBezTo>
                    <a:pt x="1020" y="271"/>
                    <a:pt x="0" y="1388"/>
                    <a:pt x="24" y="2722"/>
                  </a:cubicBezTo>
                  <a:cubicBezTo>
                    <a:pt x="70" y="5148"/>
                    <a:pt x="572" y="8641"/>
                    <a:pt x="2995" y="9363"/>
                  </a:cubicBezTo>
                  <a:cubicBezTo>
                    <a:pt x="3274" y="9446"/>
                    <a:pt x="3551" y="9485"/>
                    <a:pt x="3825" y="9485"/>
                  </a:cubicBezTo>
                  <a:cubicBezTo>
                    <a:pt x="5941" y="9485"/>
                    <a:pt x="7905" y="7204"/>
                    <a:pt x="9115" y="5429"/>
                  </a:cubicBezTo>
                  <a:cubicBezTo>
                    <a:pt x="9865" y="4327"/>
                    <a:pt x="9623" y="2832"/>
                    <a:pt x="8550" y="2041"/>
                  </a:cubicBezTo>
                  <a:lnTo>
                    <a:pt x="57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6"/>
            <p:cNvSpPr/>
            <p:nvPr/>
          </p:nvSpPr>
          <p:spPr>
            <a:xfrm>
              <a:off x="6482409" y="2345897"/>
              <a:ext cx="144546" cy="100521"/>
            </a:xfrm>
            <a:custGeom>
              <a:avLst/>
              <a:gdLst/>
              <a:ahLst/>
              <a:cxnLst/>
              <a:rect l="l" t="t" r="r" b="b"/>
              <a:pathLst>
                <a:path w="4892" h="3402" extrusionOk="0">
                  <a:moveTo>
                    <a:pt x="870" y="0"/>
                  </a:moveTo>
                  <a:cubicBezTo>
                    <a:pt x="369" y="0"/>
                    <a:pt x="1" y="552"/>
                    <a:pt x="267" y="1034"/>
                  </a:cubicBezTo>
                  <a:lnTo>
                    <a:pt x="1378" y="3042"/>
                  </a:lnTo>
                  <a:cubicBezTo>
                    <a:pt x="1505" y="3271"/>
                    <a:pt x="1743" y="3401"/>
                    <a:pt x="1988" y="3401"/>
                  </a:cubicBezTo>
                  <a:cubicBezTo>
                    <a:pt x="2098" y="3401"/>
                    <a:pt x="2209" y="3375"/>
                    <a:pt x="2313" y="3321"/>
                  </a:cubicBezTo>
                  <a:lnTo>
                    <a:pt x="4340" y="2247"/>
                  </a:lnTo>
                  <a:cubicBezTo>
                    <a:pt x="4891" y="1955"/>
                    <a:pt x="4810" y="1143"/>
                    <a:pt x="4213" y="965"/>
                  </a:cubicBezTo>
                  <a:lnTo>
                    <a:pt x="1075" y="31"/>
                  </a:lnTo>
                  <a:cubicBezTo>
                    <a:pt x="1005" y="10"/>
                    <a:pt x="936"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6"/>
            <p:cNvSpPr/>
            <p:nvPr/>
          </p:nvSpPr>
          <p:spPr>
            <a:xfrm>
              <a:off x="6357331" y="2377395"/>
              <a:ext cx="198234" cy="123184"/>
            </a:xfrm>
            <a:custGeom>
              <a:avLst/>
              <a:gdLst/>
              <a:ahLst/>
              <a:cxnLst/>
              <a:rect l="l" t="t" r="r" b="b"/>
              <a:pathLst>
                <a:path w="6709" h="4169" fill="none" extrusionOk="0">
                  <a:moveTo>
                    <a:pt x="6708" y="0"/>
                  </a:moveTo>
                  <a:lnTo>
                    <a:pt x="6075" y="2126"/>
                  </a:lnTo>
                  <a:cubicBezTo>
                    <a:pt x="5702" y="3377"/>
                    <a:pt x="4453" y="4168"/>
                    <a:pt x="3169" y="3932"/>
                  </a:cubicBezTo>
                  <a:cubicBezTo>
                    <a:pt x="2062" y="3729"/>
                    <a:pt x="809" y="3190"/>
                    <a:pt x="0" y="1888"/>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6"/>
            <p:cNvSpPr/>
            <p:nvPr/>
          </p:nvSpPr>
          <p:spPr>
            <a:xfrm>
              <a:off x="6525786" y="2377395"/>
              <a:ext cx="165171" cy="174242"/>
            </a:xfrm>
            <a:custGeom>
              <a:avLst/>
              <a:gdLst/>
              <a:ahLst/>
              <a:cxnLst/>
              <a:rect l="l" t="t" r="r" b="b"/>
              <a:pathLst>
                <a:path w="5590" h="5897" fill="none" extrusionOk="0">
                  <a:moveTo>
                    <a:pt x="1007" y="0"/>
                  </a:moveTo>
                  <a:lnTo>
                    <a:pt x="374" y="2126"/>
                  </a:lnTo>
                  <a:cubicBezTo>
                    <a:pt x="1" y="3377"/>
                    <a:pt x="615" y="4723"/>
                    <a:pt x="1817" y="5227"/>
                  </a:cubicBezTo>
                  <a:cubicBezTo>
                    <a:pt x="2855" y="5663"/>
                    <a:pt x="4199" y="5897"/>
                    <a:pt x="5589" y="5250"/>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6"/>
            <p:cNvSpPr/>
            <p:nvPr/>
          </p:nvSpPr>
          <p:spPr>
            <a:xfrm>
              <a:off x="6934852" y="2589315"/>
              <a:ext cx="178585" cy="113108"/>
            </a:xfrm>
            <a:custGeom>
              <a:avLst/>
              <a:gdLst/>
              <a:ahLst/>
              <a:cxnLst/>
              <a:rect l="l" t="t" r="r" b="b"/>
              <a:pathLst>
                <a:path w="6044" h="3828" fill="none" extrusionOk="0">
                  <a:moveTo>
                    <a:pt x="1" y="0"/>
                  </a:moveTo>
                  <a:lnTo>
                    <a:pt x="6044" y="3828"/>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6"/>
            <p:cNvSpPr/>
            <p:nvPr/>
          </p:nvSpPr>
          <p:spPr>
            <a:xfrm>
              <a:off x="6873125" y="2680146"/>
              <a:ext cx="164698" cy="159675"/>
            </a:xfrm>
            <a:custGeom>
              <a:avLst/>
              <a:gdLst/>
              <a:ahLst/>
              <a:cxnLst/>
              <a:rect l="l" t="t" r="r" b="b"/>
              <a:pathLst>
                <a:path w="5574" h="5404" fill="none" extrusionOk="0">
                  <a:moveTo>
                    <a:pt x="0" y="0"/>
                  </a:moveTo>
                  <a:lnTo>
                    <a:pt x="5573" y="5404"/>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6"/>
            <p:cNvSpPr/>
            <p:nvPr/>
          </p:nvSpPr>
          <p:spPr>
            <a:xfrm>
              <a:off x="6796477" y="2748137"/>
              <a:ext cx="107967" cy="183313"/>
            </a:xfrm>
            <a:custGeom>
              <a:avLst/>
              <a:gdLst/>
              <a:ahLst/>
              <a:cxnLst/>
              <a:rect l="l" t="t" r="r" b="b"/>
              <a:pathLst>
                <a:path w="3654" h="6204" fill="none" extrusionOk="0">
                  <a:moveTo>
                    <a:pt x="0" y="1"/>
                  </a:moveTo>
                  <a:lnTo>
                    <a:pt x="3653" y="6203"/>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6"/>
            <p:cNvSpPr/>
            <p:nvPr/>
          </p:nvSpPr>
          <p:spPr>
            <a:xfrm>
              <a:off x="5935411" y="2351541"/>
              <a:ext cx="211324" cy="3043"/>
            </a:xfrm>
            <a:custGeom>
              <a:avLst/>
              <a:gdLst/>
              <a:ahLst/>
              <a:cxnLst/>
              <a:rect l="l" t="t" r="r" b="b"/>
              <a:pathLst>
                <a:path w="7152" h="103" fill="none" extrusionOk="0">
                  <a:moveTo>
                    <a:pt x="7151" y="103"/>
                  </a:moveTo>
                  <a:lnTo>
                    <a:pt x="0" y="1"/>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6"/>
            <p:cNvSpPr/>
            <p:nvPr/>
          </p:nvSpPr>
          <p:spPr>
            <a:xfrm>
              <a:off x="5923503" y="2464385"/>
              <a:ext cx="225241" cy="43583"/>
            </a:xfrm>
            <a:custGeom>
              <a:avLst/>
              <a:gdLst/>
              <a:ahLst/>
              <a:cxnLst/>
              <a:rect l="l" t="t" r="r" b="b"/>
              <a:pathLst>
                <a:path w="7623" h="1475" fill="none" extrusionOk="0">
                  <a:moveTo>
                    <a:pt x="7622" y="1"/>
                  </a:moveTo>
                  <a:lnTo>
                    <a:pt x="1" y="1475"/>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6"/>
            <p:cNvSpPr/>
            <p:nvPr/>
          </p:nvSpPr>
          <p:spPr>
            <a:xfrm>
              <a:off x="5985052" y="2563253"/>
              <a:ext cx="190670" cy="94404"/>
            </a:xfrm>
            <a:custGeom>
              <a:avLst/>
              <a:gdLst/>
              <a:ahLst/>
              <a:cxnLst/>
              <a:rect l="l" t="t" r="r" b="b"/>
              <a:pathLst>
                <a:path w="6453" h="3195" fill="none" extrusionOk="0">
                  <a:moveTo>
                    <a:pt x="6452" y="0"/>
                  </a:moveTo>
                  <a:lnTo>
                    <a:pt x="0" y="3194"/>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6"/>
            <p:cNvSpPr/>
            <p:nvPr/>
          </p:nvSpPr>
          <p:spPr>
            <a:xfrm>
              <a:off x="6941736" y="1802299"/>
              <a:ext cx="317488" cy="603567"/>
            </a:xfrm>
            <a:custGeom>
              <a:avLst/>
              <a:gdLst/>
              <a:ahLst/>
              <a:cxnLst/>
              <a:rect l="l" t="t" r="r" b="b"/>
              <a:pathLst>
                <a:path w="10745" h="20427" extrusionOk="0">
                  <a:moveTo>
                    <a:pt x="9409" y="1"/>
                  </a:moveTo>
                  <a:cubicBezTo>
                    <a:pt x="9082" y="1"/>
                    <a:pt x="8762" y="120"/>
                    <a:pt x="8542" y="393"/>
                  </a:cubicBezTo>
                  <a:lnTo>
                    <a:pt x="0" y="10965"/>
                  </a:lnTo>
                  <a:lnTo>
                    <a:pt x="7625" y="20426"/>
                  </a:lnTo>
                  <a:cubicBezTo>
                    <a:pt x="9673" y="15120"/>
                    <a:pt x="10433" y="6162"/>
                    <a:pt x="10706" y="1169"/>
                  </a:cubicBezTo>
                  <a:cubicBezTo>
                    <a:pt x="10744" y="479"/>
                    <a:pt x="10063" y="1"/>
                    <a:pt x="9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6"/>
            <p:cNvSpPr/>
            <p:nvPr/>
          </p:nvSpPr>
          <p:spPr>
            <a:xfrm>
              <a:off x="6094588" y="1545525"/>
              <a:ext cx="341569" cy="540956"/>
            </a:xfrm>
            <a:custGeom>
              <a:avLst/>
              <a:gdLst/>
              <a:ahLst/>
              <a:cxnLst/>
              <a:rect l="l" t="t" r="r" b="b"/>
              <a:pathLst>
                <a:path w="11560" h="18308" extrusionOk="0">
                  <a:moveTo>
                    <a:pt x="8898" y="1"/>
                  </a:moveTo>
                  <a:cubicBezTo>
                    <a:pt x="8521" y="1"/>
                    <a:pt x="8158" y="156"/>
                    <a:pt x="7958" y="502"/>
                  </a:cubicBezTo>
                  <a:cubicBezTo>
                    <a:pt x="5456" y="4830"/>
                    <a:pt x="1190" y="12744"/>
                    <a:pt x="1" y="18307"/>
                  </a:cubicBezTo>
                  <a:lnTo>
                    <a:pt x="11559" y="14560"/>
                  </a:lnTo>
                  <a:lnTo>
                    <a:pt x="10194" y="1035"/>
                  </a:lnTo>
                  <a:cubicBezTo>
                    <a:pt x="10130" y="394"/>
                    <a:pt x="9497" y="1"/>
                    <a:pt x="8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6"/>
            <p:cNvSpPr/>
            <p:nvPr/>
          </p:nvSpPr>
          <p:spPr>
            <a:xfrm>
              <a:off x="6615790" y="1906190"/>
              <a:ext cx="175660" cy="224886"/>
            </a:xfrm>
            <a:custGeom>
              <a:avLst/>
              <a:gdLst/>
              <a:ahLst/>
              <a:cxnLst/>
              <a:rect l="l" t="t" r="r" b="b"/>
              <a:pathLst>
                <a:path w="5945" h="7611" extrusionOk="0">
                  <a:moveTo>
                    <a:pt x="1835" y="0"/>
                  </a:moveTo>
                  <a:cubicBezTo>
                    <a:pt x="1119" y="2516"/>
                    <a:pt x="1" y="7221"/>
                    <a:pt x="1550" y="7589"/>
                  </a:cubicBezTo>
                  <a:cubicBezTo>
                    <a:pt x="1612" y="7603"/>
                    <a:pt x="1674" y="7611"/>
                    <a:pt x="1737" y="7611"/>
                  </a:cubicBezTo>
                  <a:cubicBezTo>
                    <a:pt x="3223" y="7611"/>
                    <a:pt x="5021" y="3652"/>
                    <a:pt x="5944" y="1335"/>
                  </a:cubicBezTo>
                  <a:cubicBezTo>
                    <a:pt x="5562" y="1192"/>
                    <a:pt x="5178" y="1049"/>
                    <a:pt x="4772" y="911"/>
                  </a:cubicBezTo>
                  <a:cubicBezTo>
                    <a:pt x="3742" y="559"/>
                    <a:pt x="2768" y="258"/>
                    <a:pt x="1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6"/>
            <p:cNvSpPr/>
            <p:nvPr/>
          </p:nvSpPr>
          <p:spPr>
            <a:xfrm>
              <a:off x="6474076" y="1871767"/>
              <a:ext cx="124277" cy="230855"/>
            </a:xfrm>
            <a:custGeom>
              <a:avLst/>
              <a:gdLst/>
              <a:ahLst/>
              <a:cxnLst/>
              <a:rect l="l" t="t" r="r" b="b"/>
              <a:pathLst>
                <a:path w="4206" h="7813" extrusionOk="0">
                  <a:moveTo>
                    <a:pt x="0" y="0"/>
                  </a:moveTo>
                  <a:lnTo>
                    <a:pt x="0" y="0"/>
                  </a:lnTo>
                  <a:cubicBezTo>
                    <a:pt x="135" y="2547"/>
                    <a:pt x="584" y="7447"/>
                    <a:pt x="2069" y="7796"/>
                  </a:cubicBezTo>
                  <a:cubicBezTo>
                    <a:pt x="2118" y="7807"/>
                    <a:pt x="2166" y="7813"/>
                    <a:pt x="2212" y="7813"/>
                  </a:cubicBezTo>
                  <a:cubicBezTo>
                    <a:pt x="3552" y="7813"/>
                    <a:pt x="4038" y="3216"/>
                    <a:pt x="4206" y="576"/>
                  </a:cubicBezTo>
                  <a:cubicBezTo>
                    <a:pt x="2672" y="252"/>
                    <a:pt x="1270" y="6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6"/>
            <p:cNvSpPr/>
            <p:nvPr/>
          </p:nvSpPr>
          <p:spPr>
            <a:xfrm>
              <a:off x="6760280" y="1969276"/>
              <a:ext cx="196905" cy="214278"/>
            </a:xfrm>
            <a:custGeom>
              <a:avLst/>
              <a:gdLst/>
              <a:ahLst/>
              <a:cxnLst/>
              <a:rect l="l" t="t" r="r" b="b"/>
              <a:pathLst>
                <a:path w="6664" h="7252" extrusionOk="0">
                  <a:moveTo>
                    <a:pt x="3019" y="1"/>
                  </a:moveTo>
                  <a:cubicBezTo>
                    <a:pt x="1919" y="2110"/>
                    <a:pt x="0" y="6206"/>
                    <a:pt x="1183" y="7118"/>
                  </a:cubicBezTo>
                  <a:cubicBezTo>
                    <a:pt x="1301" y="7209"/>
                    <a:pt x="1436" y="7251"/>
                    <a:pt x="1585" y="7251"/>
                  </a:cubicBezTo>
                  <a:cubicBezTo>
                    <a:pt x="2913" y="7251"/>
                    <a:pt x="5347" y="3899"/>
                    <a:pt x="6663" y="1927"/>
                  </a:cubicBezTo>
                  <a:cubicBezTo>
                    <a:pt x="5601" y="1252"/>
                    <a:pt x="4394" y="608"/>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6"/>
            <p:cNvSpPr/>
            <p:nvPr/>
          </p:nvSpPr>
          <p:spPr>
            <a:xfrm>
              <a:off x="6304440" y="2117489"/>
              <a:ext cx="227693" cy="197023"/>
            </a:xfrm>
            <a:custGeom>
              <a:avLst/>
              <a:gdLst/>
              <a:ahLst/>
              <a:cxnLst/>
              <a:rect l="l" t="t" r="r" b="b"/>
              <a:pathLst>
                <a:path w="7706" h="6668" extrusionOk="0">
                  <a:moveTo>
                    <a:pt x="4001" y="1"/>
                  </a:moveTo>
                  <a:cubicBezTo>
                    <a:pt x="2314" y="1"/>
                    <a:pt x="501" y="1232"/>
                    <a:pt x="92" y="1465"/>
                  </a:cubicBezTo>
                  <a:cubicBezTo>
                    <a:pt x="92" y="1465"/>
                    <a:pt x="0" y="4554"/>
                    <a:pt x="1933" y="6032"/>
                  </a:cubicBezTo>
                  <a:cubicBezTo>
                    <a:pt x="2517" y="6480"/>
                    <a:pt x="3190" y="6668"/>
                    <a:pt x="3871" y="6668"/>
                  </a:cubicBezTo>
                  <a:cubicBezTo>
                    <a:pt x="5444" y="6668"/>
                    <a:pt x="7057" y="5665"/>
                    <a:pt x="7706" y="4535"/>
                  </a:cubicBezTo>
                  <a:cubicBezTo>
                    <a:pt x="7706" y="4535"/>
                    <a:pt x="7439" y="1780"/>
                    <a:pt x="5526" y="447"/>
                  </a:cubicBezTo>
                  <a:cubicBezTo>
                    <a:pt x="5063" y="126"/>
                    <a:pt x="4539" y="1"/>
                    <a:pt x="4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6"/>
            <p:cNvSpPr/>
            <p:nvPr/>
          </p:nvSpPr>
          <p:spPr>
            <a:xfrm>
              <a:off x="6335524" y="2138941"/>
              <a:ext cx="179265" cy="160384"/>
            </a:xfrm>
            <a:custGeom>
              <a:avLst/>
              <a:gdLst/>
              <a:ahLst/>
              <a:cxnLst/>
              <a:rect l="l" t="t" r="r" b="b"/>
              <a:pathLst>
                <a:path w="6067" h="5428" extrusionOk="0">
                  <a:moveTo>
                    <a:pt x="3034" y="0"/>
                  </a:moveTo>
                  <a:cubicBezTo>
                    <a:pt x="1882" y="0"/>
                    <a:pt x="814" y="743"/>
                    <a:pt x="450" y="1902"/>
                  </a:cubicBezTo>
                  <a:cubicBezTo>
                    <a:pt x="1" y="3331"/>
                    <a:pt x="793" y="4853"/>
                    <a:pt x="2220" y="5302"/>
                  </a:cubicBezTo>
                  <a:cubicBezTo>
                    <a:pt x="2490" y="5387"/>
                    <a:pt x="2763" y="5427"/>
                    <a:pt x="3032" y="5427"/>
                  </a:cubicBezTo>
                  <a:cubicBezTo>
                    <a:pt x="4184" y="5427"/>
                    <a:pt x="5253" y="4685"/>
                    <a:pt x="5617" y="3526"/>
                  </a:cubicBezTo>
                  <a:cubicBezTo>
                    <a:pt x="6066" y="2097"/>
                    <a:pt x="5273" y="574"/>
                    <a:pt x="3846" y="126"/>
                  </a:cubicBezTo>
                  <a:cubicBezTo>
                    <a:pt x="3576" y="41"/>
                    <a:pt x="3303" y="0"/>
                    <a:pt x="3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6"/>
            <p:cNvSpPr/>
            <p:nvPr/>
          </p:nvSpPr>
          <p:spPr>
            <a:xfrm>
              <a:off x="6373051" y="2165653"/>
              <a:ext cx="56968" cy="52772"/>
            </a:xfrm>
            <a:custGeom>
              <a:avLst/>
              <a:gdLst/>
              <a:ahLst/>
              <a:cxnLst/>
              <a:rect l="l" t="t" r="r" b="b"/>
              <a:pathLst>
                <a:path w="1928" h="1786" extrusionOk="0">
                  <a:moveTo>
                    <a:pt x="986" y="0"/>
                  </a:moveTo>
                  <a:cubicBezTo>
                    <a:pt x="617" y="0"/>
                    <a:pt x="270" y="250"/>
                    <a:pt x="148" y="637"/>
                  </a:cubicBezTo>
                  <a:cubicBezTo>
                    <a:pt x="0" y="1108"/>
                    <a:pt x="245" y="1606"/>
                    <a:pt x="695" y="1747"/>
                  </a:cubicBezTo>
                  <a:cubicBezTo>
                    <a:pt x="777" y="1773"/>
                    <a:pt x="859" y="1785"/>
                    <a:pt x="940" y="1785"/>
                  </a:cubicBezTo>
                  <a:cubicBezTo>
                    <a:pt x="1309" y="1785"/>
                    <a:pt x="1657" y="1535"/>
                    <a:pt x="1778" y="1149"/>
                  </a:cubicBezTo>
                  <a:cubicBezTo>
                    <a:pt x="1927" y="677"/>
                    <a:pt x="1682" y="180"/>
                    <a:pt x="1232" y="38"/>
                  </a:cubicBezTo>
                  <a:cubicBezTo>
                    <a:pt x="1150" y="13"/>
                    <a:pt x="1067" y="0"/>
                    <a:pt x="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6"/>
            <p:cNvSpPr/>
            <p:nvPr/>
          </p:nvSpPr>
          <p:spPr>
            <a:xfrm>
              <a:off x="6660378" y="2225931"/>
              <a:ext cx="244417" cy="196195"/>
            </a:xfrm>
            <a:custGeom>
              <a:avLst/>
              <a:gdLst/>
              <a:ahLst/>
              <a:cxnLst/>
              <a:rect l="l" t="t" r="r" b="b"/>
              <a:pathLst>
                <a:path w="8272" h="6640" extrusionOk="0">
                  <a:moveTo>
                    <a:pt x="4395" y="1"/>
                  </a:moveTo>
                  <a:cubicBezTo>
                    <a:pt x="2065" y="1"/>
                    <a:pt x="161" y="2183"/>
                    <a:pt x="161" y="2183"/>
                  </a:cubicBezTo>
                  <a:cubicBezTo>
                    <a:pt x="0" y="4007"/>
                    <a:pt x="1651" y="6640"/>
                    <a:pt x="4010" y="6640"/>
                  </a:cubicBezTo>
                  <a:cubicBezTo>
                    <a:pt x="4056" y="6640"/>
                    <a:pt x="4102" y="6639"/>
                    <a:pt x="4148" y="6637"/>
                  </a:cubicBezTo>
                  <a:cubicBezTo>
                    <a:pt x="6580" y="6530"/>
                    <a:pt x="8271" y="3943"/>
                    <a:pt x="8271" y="3943"/>
                  </a:cubicBezTo>
                  <a:cubicBezTo>
                    <a:pt x="8006" y="3383"/>
                    <a:pt x="6729" y="3"/>
                    <a:pt x="4399" y="1"/>
                  </a:cubicBezTo>
                  <a:cubicBezTo>
                    <a:pt x="4398" y="1"/>
                    <a:pt x="4396" y="1"/>
                    <a:pt x="4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6"/>
            <p:cNvSpPr/>
            <p:nvPr/>
          </p:nvSpPr>
          <p:spPr>
            <a:xfrm>
              <a:off x="6685198" y="2251993"/>
              <a:ext cx="179265" cy="160354"/>
            </a:xfrm>
            <a:custGeom>
              <a:avLst/>
              <a:gdLst/>
              <a:ahLst/>
              <a:cxnLst/>
              <a:rect l="l" t="t" r="r" b="b"/>
              <a:pathLst>
                <a:path w="6067" h="5427" extrusionOk="0">
                  <a:moveTo>
                    <a:pt x="3036" y="0"/>
                  </a:moveTo>
                  <a:cubicBezTo>
                    <a:pt x="1884" y="0"/>
                    <a:pt x="814" y="743"/>
                    <a:pt x="450" y="1902"/>
                  </a:cubicBezTo>
                  <a:cubicBezTo>
                    <a:pt x="0" y="3331"/>
                    <a:pt x="792" y="4854"/>
                    <a:pt x="2219" y="5302"/>
                  </a:cubicBezTo>
                  <a:cubicBezTo>
                    <a:pt x="2489" y="5387"/>
                    <a:pt x="2762" y="5427"/>
                    <a:pt x="3031" y="5427"/>
                  </a:cubicBezTo>
                  <a:cubicBezTo>
                    <a:pt x="4183" y="5427"/>
                    <a:pt x="5252" y="4685"/>
                    <a:pt x="5617" y="3526"/>
                  </a:cubicBezTo>
                  <a:cubicBezTo>
                    <a:pt x="6066" y="2097"/>
                    <a:pt x="5274" y="574"/>
                    <a:pt x="3847" y="125"/>
                  </a:cubicBezTo>
                  <a:cubicBezTo>
                    <a:pt x="3578" y="40"/>
                    <a:pt x="3305" y="0"/>
                    <a:pt x="3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6"/>
            <p:cNvSpPr/>
            <p:nvPr/>
          </p:nvSpPr>
          <p:spPr>
            <a:xfrm>
              <a:off x="6722695" y="2278704"/>
              <a:ext cx="56968" cy="52742"/>
            </a:xfrm>
            <a:custGeom>
              <a:avLst/>
              <a:gdLst/>
              <a:ahLst/>
              <a:cxnLst/>
              <a:rect l="l" t="t" r="r" b="b"/>
              <a:pathLst>
                <a:path w="1928" h="1785" extrusionOk="0">
                  <a:moveTo>
                    <a:pt x="987" y="1"/>
                  </a:moveTo>
                  <a:cubicBezTo>
                    <a:pt x="618" y="1"/>
                    <a:pt x="271" y="250"/>
                    <a:pt x="150" y="637"/>
                  </a:cubicBezTo>
                  <a:cubicBezTo>
                    <a:pt x="1" y="1108"/>
                    <a:pt x="245" y="1606"/>
                    <a:pt x="696" y="1746"/>
                  </a:cubicBezTo>
                  <a:cubicBezTo>
                    <a:pt x="778" y="1772"/>
                    <a:pt x="860" y="1784"/>
                    <a:pt x="942" y="1784"/>
                  </a:cubicBezTo>
                  <a:cubicBezTo>
                    <a:pt x="1311" y="1784"/>
                    <a:pt x="1658" y="1535"/>
                    <a:pt x="1780" y="1149"/>
                  </a:cubicBezTo>
                  <a:cubicBezTo>
                    <a:pt x="1928" y="677"/>
                    <a:pt x="1683" y="180"/>
                    <a:pt x="1233" y="39"/>
                  </a:cubicBezTo>
                  <a:cubicBezTo>
                    <a:pt x="1151" y="13"/>
                    <a:pt x="1068" y="1"/>
                    <a:pt x="9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46"/>
          <p:cNvGrpSpPr/>
          <p:nvPr/>
        </p:nvGrpSpPr>
        <p:grpSpPr>
          <a:xfrm flipH="1">
            <a:off x="7676867" y="792181"/>
            <a:ext cx="1133752" cy="1202728"/>
            <a:chOff x="390275" y="406500"/>
            <a:chExt cx="1690905" cy="1793778"/>
          </a:xfrm>
        </p:grpSpPr>
        <p:sp>
          <p:nvSpPr>
            <p:cNvPr id="2559" name="Google Shape;2559;p46"/>
            <p:cNvSpPr/>
            <p:nvPr/>
          </p:nvSpPr>
          <p:spPr>
            <a:xfrm>
              <a:off x="1453705" y="1245711"/>
              <a:ext cx="306310" cy="262030"/>
            </a:xfrm>
            <a:custGeom>
              <a:avLst/>
              <a:gdLst/>
              <a:ahLst/>
              <a:cxnLst/>
              <a:rect l="l" t="t" r="r" b="b"/>
              <a:pathLst>
                <a:path w="10743" h="9190" extrusionOk="0">
                  <a:moveTo>
                    <a:pt x="3578" y="1"/>
                  </a:moveTo>
                  <a:lnTo>
                    <a:pt x="86" y="512"/>
                  </a:lnTo>
                  <a:cubicBezTo>
                    <a:pt x="86" y="512"/>
                    <a:pt x="3152" y="4430"/>
                    <a:pt x="2513" y="4595"/>
                  </a:cubicBezTo>
                  <a:cubicBezTo>
                    <a:pt x="1874" y="4761"/>
                    <a:pt x="1" y="5793"/>
                    <a:pt x="1364" y="6730"/>
                  </a:cubicBezTo>
                  <a:cubicBezTo>
                    <a:pt x="2727" y="7667"/>
                    <a:pt x="5196" y="7326"/>
                    <a:pt x="7325" y="8554"/>
                  </a:cubicBezTo>
                  <a:cubicBezTo>
                    <a:pt x="8066" y="8981"/>
                    <a:pt x="8756" y="9190"/>
                    <a:pt x="9290" y="9190"/>
                  </a:cubicBezTo>
                  <a:cubicBezTo>
                    <a:pt x="10290" y="9190"/>
                    <a:pt x="10743" y="8459"/>
                    <a:pt x="9966" y="7070"/>
                  </a:cubicBezTo>
                  <a:cubicBezTo>
                    <a:pt x="8773" y="4941"/>
                    <a:pt x="6559" y="5622"/>
                    <a:pt x="5966" y="5026"/>
                  </a:cubicBezTo>
                  <a:cubicBezTo>
                    <a:pt x="5374" y="4430"/>
                    <a:pt x="3578" y="1"/>
                    <a:pt x="3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6"/>
            <p:cNvSpPr/>
            <p:nvPr/>
          </p:nvSpPr>
          <p:spPr>
            <a:xfrm>
              <a:off x="390275" y="406500"/>
              <a:ext cx="1690905" cy="1793778"/>
            </a:xfrm>
            <a:custGeom>
              <a:avLst/>
              <a:gdLst/>
              <a:ahLst/>
              <a:cxnLst/>
              <a:rect l="l" t="t" r="r" b="b"/>
              <a:pathLst>
                <a:path w="59304" h="62912" extrusionOk="0">
                  <a:moveTo>
                    <a:pt x="38102" y="0"/>
                  </a:moveTo>
                  <a:cubicBezTo>
                    <a:pt x="36498" y="0"/>
                    <a:pt x="34925" y="925"/>
                    <a:pt x="33636" y="2860"/>
                  </a:cubicBezTo>
                  <a:cubicBezTo>
                    <a:pt x="32417" y="4688"/>
                    <a:pt x="31884" y="7340"/>
                    <a:pt x="31660" y="8975"/>
                  </a:cubicBezTo>
                  <a:cubicBezTo>
                    <a:pt x="31082" y="9046"/>
                    <a:pt x="30316" y="9097"/>
                    <a:pt x="29309" y="9097"/>
                  </a:cubicBezTo>
                  <a:cubicBezTo>
                    <a:pt x="27694" y="9097"/>
                    <a:pt x="25460" y="8964"/>
                    <a:pt x="22392" y="8566"/>
                  </a:cubicBezTo>
                  <a:cubicBezTo>
                    <a:pt x="21362" y="8432"/>
                    <a:pt x="20373" y="8371"/>
                    <a:pt x="19429" y="8371"/>
                  </a:cubicBezTo>
                  <a:cubicBezTo>
                    <a:pt x="11941" y="8371"/>
                    <a:pt x="7290" y="12202"/>
                    <a:pt x="7743" y="14018"/>
                  </a:cubicBezTo>
                  <a:cubicBezTo>
                    <a:pt x="8099" y="15445"/>
                    <a:pt x="9202" y="15660"/>
                    <a:pt x="9836" y="15660"/>
                  </a:cubicBezTo>
                  <a:cubicBezTo>
                    <a:pt x="10076" y="15660"/>
                    <a:pt x="10249" y="15629"/>
                    <a:pt x="10288" y="15622"/>
                  </a:cubicBezTo>
                  <a:lnTo>
                    <a:pt x="10288" y="15622"/>
                  </a:lnTo>
                  <a:cubicBezTo>
                    <a:pt x="10205" y="15667"/>
                    <a:pt x="9564" y="16009"/>
                    <a:pt x="8640" y="16716"/>
                  </a:cubicBezTo>
                  <a:cubicBezTo>
                    <a:pt x="7453" y="17619"/>
                    <a:pt x="5803" y="19124"/>
                    <a:pt x="4261" y="21363"/>
                  </a:cubicBezTo>
                  <a:cubicBezTo>
                    <a:pt x="3361" y="22670"/>
                    <a:pt x="2502" y="24228"/>
                    <a:pt x="1793" y="26065"/>
                  </a:cubicBezTo>
                  <a:cubicBezTo>
                    <a:pt x="1131" y="27784"/>
                    <a:pt x="606" y="29749"/>
                    <a:pt x="312" y="31979"/>
                  </a:cubicBezTo>
                  <a:cubicBezTo>
                    <a:pt x="94" y="33604"/>
                    <a:pt x="1" y="35371"/>
                    <a:pt x="70" y="37289"/>
                  </a:cubicBezTo>
                  <a:cubicBezTo>
                    <a:pt x="72" y="37365"/>
                    <a:pt x="75" y="37446"/>
                    <a:pt x="79" y="37527"/>
                  </a:cubicBezTo>
                  <a:cubicBezTo>
                    <a:pt x="168" y="39655"/>
                    <a:pt x="457" y="41659"/>
                    <a:pt x="922" y="43530"/>
                  </a:cubicBezTo>
                  <a:cubicBezTo>
                    <a:pt x="4023" y="56039"/>
                    <a:pt x="14853" y="62759"/>
                    <a:pt x="24776" y="62908"/>
                  </a:cubicBezTo>
                  <a:cubicBezTo>
                    <a:pt x="24950" y="62910"/>
                    <a:pt x="25121" y="62912"/>
                    <a:pt x="25292" y="62912"/>
                  </a:cubicBezTo>
                  <a:cubicBezTo>
                    <a:pt x="36356" y="62912"/>
                    <a:pt x="41674" y="57522"/>
                    <a:pt x="43266" y="50644"/>
                  </a:cubicBezTo>
                  <a:cubicBezTo>
                    <a:pt x="44689" y="44478"/>
                    <a:pt x="40499" y="40796"/>
                    <a:pt x="36792" y="40796"/>
                  </a:cubicBezTo>
                  <a:cubicBezTo>
                    <a:pt x="36300" y="40796"/>
                    <a:pt x="35815" y="40861"/>
                    <a:pt x="35354" y="40994"/>
                  </a:cubicBezTo>
                  <a:cubicBezTo>
                    <a:pt x="31421" y="42127"/>
                    <a:pt x="28697" y="45108"/>
                    <a:pt x="28950" y="49621"/>
                  </a:cubicBezTo>
                  <a:cubicBezTo>
                    <a:pt x="29063" y="51592"/>
                    <a:pt x="30164" y="52992"/>
                    <a:pt x="31370" y="53949"/>
                  </a:cubicBezTo>
                  <a:cubicBezTo>
                    <a:pt x="32927" y="55181"/>
                    <a:pt x="34658" y="55666"/>
                    <a:pt x="34658" y="55666"/>
                  </a:cubicBezTo>
                  <a:cubicBezTo>
                    <a:pt x="34658" y="55666"/>
                    <a:pt x="32226" y="58331"/>
                    <a:pt x="28609" y="58331"/>
                  </a:cubicBezTo>
                  <a:cubicBezTo>
                    <a:pt x="26853" y="58331"/>
                    <a:pt x="24819" y="57703"/>
                    <a:pt x="22648" y="55839"/>
                  </a:cubicBezTo>
                  <a:cubicBezTo>
                    <a:pt x="16006" y="50132"/>
                    <a:pt x="24353" y="35991"/>
                    <a:pt x="26821" y="33607"/>
                  </a:cubicBezTo>
                  <a:cubicBezTo>
                    <a:pt x="29293" y="31222"/>
                    <a:pt x="34820" y="29699"/>
                    <a:pt x="34820" y="29699"/>
                  </a:cubicBezTo>
                  <a:lnTo>
                    <a:pt x="34820" y="29696"/>
                  </a:lnTo>
                  <a:cubicBezTo>
                    <a:pt x="36684" y="30661"/>
                    <a:pt x="38844" y="31236"/>
                    <a:pt x="41259" y="31236"/>
                  </a:cubicBezTo>
                  <a:cubicBezTo>
                    <a:pt x="41470" y="31236"/>
                    <a:pt x="41683" y="31231"/>
                    <a:pt x="41897" y="31222"/>
                  </a:cubicBezTo>
                  <a:cubicBezTo>
                    <a:pt x="49677" y="30904"/>
                    <a:pt x="58666" y="24691"/>
                    <a:pt x="59262" y="21548"/>
                  </a:cubicBezTo>
                  <a:cubicBezTo>
                    <a:pt x="59298" y="21355"/>
                    <a:pt x="59303" y="21173"/>
                    <a:pt x="59274" y="21004"/>
                  </a:cubicBezTo>
                  <a:cubicBezTo>
                    <a:pt x="58761" y="18106"/>
                    <a:pt x="56036" y="19471"/>
                    <a:pt x="55357" y="15381"/>
                  </a:cubicBezTo>
                  <a:cubicBezTo>
                    <a:pt x="54674" y="11294"/>
                    <a:pt x="51606" y="9588"/>
                    <a:pt x="47689" y="7546"/>
                  </a:cubicBezTo>
                  <a:cubicBezTo>
                    <a:pt x="43772" y="5502"/>
                    <a:pt x="42580" y="1754"/>
                    <a:pt x="40278" y="562"/>
                  </a:cubicBezTo>
                  <a:cubicBezTo>
                    <a:pt x="39562" y="190"/>
                    <a:pt x="38829" y="0"/>
                    <a:pt x="38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6"/>
            <p:cNvSpPr/>
            <p:nvPr/>
          </p:nvSpPr>
          <p:spPr>
            <a:xfrm>
              <a:off x="664444" y="1020868"/>
              <a:ext cx="1415532" cy="1095165"/>
            </a:xfrm>
            <a:custGeom>
              <a:avLst/>
              <a:gdLst/>
              <a:ahLst/>
              <a:cxnLst/>
              <a:rect l="l" t="t" r="r" b="b"/>
              <a:pathLst>
                <a:path w="49646" h="38410" extrusionOk="0">
                  <a:moveTo>
                    <a:pt x="49646" y="0"/>
                  </a:moveTo>
                  <a:lnTo>
                    <a:pt x="49646" y="0"/>
                  </a:lnTo>
                  <a:cubicBezTo>
                    <a:pt x="46972" y="998"/>
                    <a:pt x="40930" y="2918"/>
                    <a:pt x="34126" y="2918"/>
                  </a:cubicBezTo>
                  <a:cubicBezTo>
                    <a:pt x="32837" y="2918"/>
                    <a:pt x="31520" y="2849"/>
                    <a:pt x="30194" y="2692"/>
                  </a:cubicBezTo>
                  <a:cubicBezTo>
                    <a:pt x="26722" y="2281"/>
                    <a:pt x="23509" y="1975"/>
                    <a:pt x="20564" y="1975"/>
                  </a:cubicBezTo>
                  <a:cubicBezTo>
                    <a:pt x="14371" y="1975"/>
                    <a:pt x="9356" y="3326"/>
                    <a:pt x="5576" y="7886"/>
                  </a:cubicBezTo>
                  <a:cubicBezTo>
                    <a:pt x="1" y="14616"/>
                    <a:pt x="1406" y="30375"/>
                    <a:pt x="8731" y="34972"/>
                  </a:cubicBezTo>
                  <a:cubicBezTo>
                    <a:pt x="12223" y="37165"/>
                    <a:pt x="16403" y="38409"/>
                    <a:pt x="20116" y="38409"/>
                  </a:cubicBezTo>
                  <a:cubicBezTo>
                    <a:pt x="24191" y="38409"/>
                    <a:pt x="27704" y="36910"/>
                    <a:pt x="29130" y="33522"/>
                  </a:cubicBezTo>
                  <a:cubicBezTo>
                    <a:pt x="31337" y="28280"/>
                    <a:pt x="28740" y="25160"/>
                    <a:pt x="26406" y="25160"/>
                  </a:cubicBezTo>
                  <a:cubicBezTo>
                    <a:pt x="25859" y="25160"/>
                    <a:pt x="25326" y="25332"/>
                    <a:pt x="24873" y="25688"/>
                  </a:cubicBezTo>
                  <a:cubicBezTo>
                    <a:pt x="22488" y="27560"/>
                    <a:pt x="23844" y="32023"/>
                    <a:pt x="23844" y="32023"/>
                  </a:cubicBezTo>
                  <a:cubicBezTo>
                    <a:pt x="23844" y="32023"/>
                    <a:pt x="22967" y="32402"/>
                    <a:pt x="21834" y="32402"/>
                  </a:cubicBezTo>
                  <a:cubicBezTo>
                    <a:pt x="21808" y="32402"/>
                    <a:pt x="21781" y="32402"/>
                    <a:pt x="21754" y="32401"/>
                  </a:cubicBezTo>
                  <a:lnTo>
                    <a:pt x="21754" y="32401"/>
                  </a:lnTo>
                  <a:cubicBezTo>
                    <a:pt x="23311" y="33633"/>
                    <a:pt x="25042" y="34118"/>
                    <a:pt x="25042" y="34118"/>
                  </a:cubicBezTo>
                  <a:cubicBezTo>
                    <a:pt x="25042" y="34118"/>
                    <a:pt x="22610" y="36783"/>
                    <a:pt x="18993" y="36783"/>
                  </a:cubicBezTo>
                  <a:cubicBezTo>
                    <a:pt x="17237" y="36783"/>
                    <a:pt x="15203" y="36155"/>
                    <a:pt x="13032" y="34291"/>
                  </a:cubicBezTo>
                  <a:cubicBezTo>
                    <a:pt x="6390" y="28584"/>
                    <a:pt x="14737" y="14443"/>
                    <a:pt x="17205" y="12059"/>
                  </a:cubicBezTo>
                  <a:cubicBezTo>
                    <a:pt x="19677" y="9674"/>
                    <a:pt x="25204" y="8151"/>
                    <a:pt x="25204" y="8151"/>
                  </a:cubicBezTo>
                  <a:lnTo>
                    <a:pt x="25204" y="8148"/>
                  </a:lnTo>
                  <a:cubicBezTo>
                    <a:pt x="27068" y="9113"/>
                    <a:pt x="29228" y="9688"/>
                    <a:pt x="31643" y="9688"/>
                  </a:cubicBezTo>
                  <a:cubicBezTo>
                    <a:pt x="31854" y="9688"/>
                    <a:pt x="32067" y="9683"/>
                    <a:pt x="32281" y="9674"/>
                  </a:cubicBezTo>
                  <a:cubicBezTo>
                    <a:pt x="40061" y="9356"/>
                    <a:pt x="49050" y="3143"/>
                    <a:pt x="49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6"/>
            <p:cNvSpPr/>
            <p:nvPr/>
          </p:nvSpPr>
          <p:spPr>
            <a:xfrm>
              <a:off x="1525355" y="645199"/>
              <a:ext cx="296901" cy="307336"/>
            </a:xfrm>
            <a:custGeom>
              <a:avLst/>
              <a:gdLst/>
              <a:ahLst/>
              <a:cxnLst/>
              <a:rect l="l" t="t" r="r" b="b"/>
              <a:pathLst>
                <a:path w="10413" h="10779" extrusionOk="0">
                  <a:moveTo>
                    <a:pt x="5206" y="1"/>
                  </a:moveTo>
                  <a:cubicBezTo>
                    <a:pt x="2331" y="1"/>
                    <a:pt x="0" y="2413"/>
                    <a:pt x="0" y="5389"/>
                  </a:cubicBezTo>
                  <a:cubicBezTo>
                    <a:pt x="0" y="6819"/>
                    <a:pt x="548" y="8190"/>
                    <a:pt x="1525" y="9200"/>
                  </a:cubicBezTo>
                  <a:cubicBezTo>
                    <a:pt x="2502" y="10211"/>
                    <a:pt x="3825" y="10779"/>
                    <a:pt x="5206" y="10779"/>
                  </a:cubicBezTo>
                  <a:cubicBezTo>
                    <a:pt x="6587" y="10779"/>
                    <a:pt x="7911" y="10211"/>
                    <a:pt x="8888" y="9200"/>
                  </a:cubicBezTo>
                  <a:cubicBezTo>
                    <a:pt x="9864" y="8190"/>
                    <a:pt x="10412" y="6819"/>
                    <a:pt x="10412" y="5389"/>
                  </a:cubicBezTo>
                  <a:cubicBezTo>
                    <a:pt x="10412" y="3961"/>
                    <a:pt x="9864" y="2590"/>
                    <a:pt x="8888" y="1579"/>
                  </a:cubicBezTo>
                  <a:cubicBezTo>
                    <a:pt x="7911" y="569"/>
                    <a:pt x="6587" y="1"/>
                    <a:pt x="5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6"/>
            <p:cNvSpPr/>
            <p:nvPr/>
          </p:nvSpPr>
          <p:spPr>
            <a:xfrm>
              <a:off x="994723" y="1004360"/>
              <a:ext cx="359457" cy="544218"/>
            </a:xfrm>
            <a:custGeom>
              <a:avLst/>
              <a:gdLst/>
              <a:ahLst/>
              <a:cxnLst/>
              <a:rect l="l" t="t" r="r" b="b"/>
              <a:pathLst>
                <a:path w="12607" h="19087" extrusionOk="0">
                  <a:moveTo>
                    <a:pt x="3186" y="0"/>
                  </a:moveTo>
                  <a:cubicBezTo>
                    <a:pt x="3005" y="0"/>
                    <a:pt x="2823" y="11"/>
                    <a:pt x="2641" y="35"/>
                  </a:cubicBezTo>
                  <a:cubicBezTo>
                    <a:pt x="1" y="375"/>
                    <a:pt x="426" y="6136"/>
                    <a:pt x="3323" y="9543"/>
                  </a:cubicBezTo>
                  <a:cubicBezTo>
                    <a:pt x="6219" y="12950"/>
                    <a:pt x="7410" y="13919"/>
                    <a:pt x="7410" y="13919"/>
                  </a:cubicBezTo>
                  <a:cubicBezTo>
                    <a:pt x="7410" y="13919"/>
                    <a:pt x="6303" y="18092"/>
                    <a:pt x="7837" y="18859"/>
                  </a:cubicBezTo>
                  <a:cubicBezTo>
                    <a:pt x="8151" y="19016"/>
                    <a:pt x="8440" y="19087"/>
                    <a:pt x="8701" y="19087"/>
                  </a:cubicBezTo>
                  <a:cubicBezTo>
                    <a:pt x="9714" y="19087"/>
                    <a:pt x="10307" y="18016"/>
                    <a:pt x="10307" y="16729"/>
                  </a:cubicBezTo>
                  <a:cubicBezTo>
                    <a:pt x="10307" y="15111"/>
                    <a:pt x="10732" y="12641"/>
                    <a:pt x="11670" y="12385"/>
                  </a:cubicBezTo>
                  <a:cubicBezTo>
                    <a:pt x="12606" y="12129"/>
                    <a:pt x="12435" y="11022"/>
                    <a:pt x="11116" y="10766"/>
                  </a:cubicBezTo>
                  <a:cubicBezTo>
                    <a:pt x="11022" y="10748"/>
                    <a:pt x="10932" y="10740"/>
                    <a:pt x="10844" y="10740"/>
                  </a:cubicBezTo>
                  <a:cubicBezTo>
                    <a:pt x="9989" y="10740"/>
                    <a:pt x="9426" y="11523"/>
                    <a:pt x="8997" y="11523"/>
                  </a:cubicBezTo>
                  <a:cubicBezTo>
                    <a:pt x="8852" y="11523"/>
                    <a:pt x="8723" y="11433"/>
                    <a:pt x="8603" y="11193"/>
                  </a:cubicBezTo>
                  <a:cubicBezTo>
                    <a:pt x="8092" y="10170"/>
                    <a:pt x="6278" y="6168"/>
                    <a:pt x="6036" y="5741"/>
                  </a:cubicBezTo>
                  <a:cubicBezTo>
                    <a:pt x="6008" y="5691"/>
                    <a:pt x="6016" y="5669"/>
                    <a:pt x="6053" y="5669"/>
                  </a:cubicBezTo>
                  <a:cubicBezTo>
                    <a:pt x="6301" y="5669"/>
                    <a:pt x="7856" y="6641"/>
                    <a:pt x="8618" y="6641"/>
                  </a:cubicBezTo>
                  <a:cubicBezTo>
                    <a:pt x="8711" y="6641"/>
                    <a:pt x="8793" y="6626"/>
                    <a:pt x="8859" y="6593"/>
                  </a:cubicBezTo>
                  <a:cubicBezTo>
                    <a:pt x="9540" y="6253"/>
                    <a:pt x="8708" y="2651"/>
                    <a:pt x="7837" y="1994"/>
                  </a:cubicBezTo>
                  <a:cubicBezTo>
                    <a:pt x="7837" y="1994"/>
                    <a:pt x="5622" y="0"/>
                    <a:pt x="3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6"/>
            <p:cNvSpPr/>
            <p:nvPr/>
          </p:nvSpPr>
          <p:spPr>
            <a:xfrm>
              <a:off x="654750" y="1489570"/>
              <a:ext cx="462986" cy="365673"/>
            </a:xfrm>
            <a:custGeom>
              <a:avLst/>
              <a:gdLst/>
              <a:ahLst/>
              <a:cxnLst/>
              <a:rect l="l" t="t" r="r" b="b"/>
              <a:pathLst>
                <a:path w="16238" h="12825" extrusionOk="0">
                  <a:moveTo>
                    <a:pt x="5612" y="1"/>
                  </a:moveTo>
                  <a:cubicBezTo>
                    <a:pt x="4882" y="1"/>
                    <a:pt x="3980" y="168"/>
                    <a:pt x="2875" y="583"/>
                  </a:cubicBezTo>
                  <a:cubicBezTo>
                    <a:pt x="2875" y="583"/>
                    <a:pt x="1" y="2244"/>
                    <a:pt x="64" y="5502"/>
                  </a:cubicBezTo>
                  <a:cubicBezTo>
                    <a:pt x="124" y="8519"/>
                    <a:pt x="7082" y="9480"/>
                    <a:pt x="9231" y="9480"/>
                  </a:cubicBezTo>
                  <a:cubicBezTo>
                    <a:pt x="9401" y="9480"/>
                    <a:pt x="9542" y="9474"/>
                    <a:pt x="9646" y="9463"/>
                  </a:cubicBezTo>
                  <a:cubicBezTo>
                    <a:pt x="9688" y="9458"/>
                    <a:pt x="9729" y="9456"/>
                    <a:pt x="9768" y="9456"/>
                  </a:cubicBezTo>
                  <a:cubicBezTo>
                    <a:pt x="11084" y="9456"/>
                    <a:pt x="11502" y="11912"/>
                    <a:pt x="13735" y="12657"/>
                  </a:cubicBezTo>
                  <a:cubicBezTo>
                    <a:pt x="14084" y="12773"/>
                    <a:pt x="14387" y="12825"/>
                    <a:pt x="14648" y="12825"/>
                  </a:cubicBezTo>
                  <a:cubicBezTo>
                    <a:pt x="16106" y="12825"/>
                    <a:pt x="16237" y="11214"/>
                    <a:pt x="15587" y="10293"/>
                  </a:cubicBezTo>
                  <a:cubicBezTo>
                    <a:pt x="14820" y="9207"/>
                    <a:pt x="13163" y="8995"/>
                    <a:pt x="12522" y="7482"/>
                  </a:cubicBezTo>
                  <a:cubicBezTo>
                    <a:pt x="11882" y="5969"/>
                    <a:pt x="13331" y="5577"/>
                    <a:pt x="13040" y="4607"/>
                  </a:cubicBezTo>
                  <a:cubicBezTo>
                    <a:pt x="12900" y="4139"/>
                    <a:pt x="12476" y="3899"/>
                    <a:pt x="11945" y="3899"/>
                  </a:cubicBezTo>
                  <a:cubicBezTo>
                    <a:pt x="11377" y="3899"/>
                    <a:pt x="10688" y="4173"/>
                    <a:pt x="10094" y="4735"/>
                  </a:cubicBezTo>
                  <a:cubicBezTo>
                    <a:pt x="9535" y="5262"/>
                    <a:pt x="8845" y="5519"/>
                    <a:pt x="8132" y="5519"/>
                  </a:cubicBezTo>
                  <a:cubicBezTo>
                    <a:pt x="7376" y="5519"/>
                    <a:pt x="6595" y="5230"/>
                    <a:pt x="5917" y="4671"/>
                  </a:cubicBezTo>
                  <a:cubicBezTo>
                    <a:pt x="4599" y="3585"/>
                    <a:pt x="8177" y="3585"/>
                    <a:pt x="8369" y="2499"/>
                  </a:cubicBezTo>
                  <a:cubicBezTo>
                    <a:pt x="8514" y="1675"/>
                    <a:pt x="7922" y="1"/>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6"/>
            <p:cNvSpPr/>
            <p:nvPr/>
          </p:nvSpPr>
          <p:spPr>
            <a:xfrm>
              <a:off x="511763" y="883100"/>
              <a:ext cx="200243" cy="215155"/>
            </a:xfrm>
            <a:custGeom>
              <a:avLst/>
              <a:gdLst/>
              <a:ahLst/>
              <a:cxnLst/>
              <a:rect l="l" t="t" r="r" b="b"/>
              <a:pathLst>
                <a:path w="7023" h="7546" extrusionOk="0">
                  <a:moveTo>
                    <a:pt x="4379" y="1"/>
                  </a:moveTo>
                  <a:cubicBezTo>
                    <a:pt x="3192" y="903"/>
                    <a:pt x="1542" y="2409"/>
                    <a:pt x="0" y="4647"/>
                  </a:cubicBezTo>
                  <a:cubicBezTo>
                    <a:pt x="1539" y="5878"/>
                    <a:pt x="4485" y="7546"/>
                    <a:pt x="5970" y="7546"/>
                  </a:cubicBezTo>
                  <a:cubicBezTo>
                    <a:pt x="6490" y="7546"/>
                    <a:pt x="6831" y="7341"/>
                    <a:pt x="6869" y="6842"/>
                  </a:cubicBezTo>
                  <a:cubicBezTo>
                    <a:pt x="7023" y="4806"/>
                    <a:pt x="5094" y="1240"/>
                    <a:pt x="43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6"/>
            <p:cNvSpPr/>
            <p:nvPr/>
          </p:nvSpPr>
          <p:spPr>
            <a:xfrm>
              <a:off x="399142" y="1149627"/>
              <a:ext cx="233261" cy="170505"/>
            </a:xfrm>
            <a:custGeom>
              <a:avLst/>
              <a:gdLst/>
              <a:ahLst/>
              <a:cxnLst/>
              <a:rect l="l" t="t" r="r" b="b"/>
              <a:pathLst>
                <a:path w="8181" h="5980" extrusionOk="0">
                  <a:moveTo>
                    <a:pt x="1482" y="1"/>
                  </a:moveTo>
                  <a:cubicBezTo>
                    <a:pt x="820" y="1721"/>
                    <a:pt x="295" y="3686"/>
                    <a:pt x="1" y="5915"/>
                  </a:cubicBezTo>
                  <a:cubicBezTo>
                    <a:pt x="283" y="5956"/>
                    <a:pt x="717" y="5980"/>
                    <a:pt x="1239" y="5980"/>
                  </a:cubicBezTo>
                  <a:cubicBezTo>
                    <a:pt x="3721" y="5980"/>
                    <a:pt x="8181" y="5438"/>
                    <a:pt x="7688" y="3563"/>
                  </a:cubicBezTo>
                  <a:cubicBezTo>
                    <a:pt x="7229" y="1813"/>
                    <a:pt x="3520" y="564"/>
                    <a:pt x="14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6"/>
            <p:cNvSpPr/>
            <p:nvPr/>
          </p:nvSpPr>
          <p:spPr>
            <a:xfrm>
              <a:off x="392242" y="1448200"/>
              <a:ext cx="224336" cy="199473"/>
            </a:xfrm>
            <a:custGeom>
              <a:avLst/>
              <a:gdLst/>
              <a:ahLst/>
              <a:cxnLst/>
              <a:rect l="l" t="t" r="r" b="b"/>
              <a:pathLst>
                <a:path w="7868" h="6996" extrusionOk="0">
                  <a:moveTo>
                    <a:pt x="4182" y="0"/>
                  </a:moveTo>
                  <a:cubicBezTo>
                    <a:pt x="2733" y="0"/>
                    <a:pt x="1075" y="422"/>
                    <a:pt x="1" y="753"/>
                  </a:cubicBezTo>
                  <a:cubicBezTo>
                    <a:pt x="3" y="830"/>
                    <a:pt x="6" y="911"/>
                    <a:pt x="10" y="991"/>
                  </a:cubicBezTo>
                  <a:cubicBezTo>
                    <a:pt x="99" y="3120"/>
                    <a:pt x="388" y="5123"/>
                    <a:pt x="853" y="6995"/>
                  </a:cubicBezTo>
                  <a:cubicBezTo>
                    <a:pt x="2988" y="5615"/>
                    <a:pt x="7868" y="1162"/>
                    <a:pt x="5951" y="309"/>
                  </a:cubicBezTo>
                  <a:cubicBezTo>
                    <a:pt x="5453" y="87"/>
                    <a:pt x="4839" y="0"/>
                    <a:pt x="4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6"/>
            <p:cNvSpPr/>
            <p:nvPr/>
          </p:nvSpPr>
          <p:spPr>
            <a:xfrm>
              <a:off x="774185" y="753173"/>
              <a:ext cx="490073" cy="79749"/>
            </a:xfrm>
            <a:custGeom>
              <a:avLst/>
              <a:gdLst/>
              <a:ahLst/>
              <a:cxnLst/>
              <a:rect l="l" t="t" r="r" b="b"/>
              <a:pathLst>
                <a:path w="17188" h="2797" extrusionOk="0">
                  <a:moveTo>
                    <a:pt x="9938" y="1"/>
                  </a:moveTo>
                  <a:cubicBezTo>
                    <a:pt x="5277" y="1"/>
                    <a:pt x="1" y="694"/>
                    <a:pt x="1262" y="2797"/>
                  </a:cubicBezTo>
                  <a:cubicBezTo>
                    <a:pt x="1262" y="2797"/>
                    <a:pt x="14028" y="2201"/>
                    <a:pt x="16205" y="1008"/>
                  </a:cubicBezTo>
                  <a:cubicBezTo>
                    <a:pt x="17188" y="470"/>
                    <a:pt x="13771" y="1"/>
                    <a:pt x="9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6"/>
            <p:cNvSpPr/>
            <p:nvPr/>
          </p:nvSpPr>
          <p:spPr>
            <a:xfrm>
              <a:off x="1578501" y="726030"/>
              <a:ext cx="103500" cy="99594"/>
            </a:xfrm>
            <a:custGeom>
              <a:avLst/>
              <a:gdLst/>
              <a:ahLst/>
              <a:cxnLst/>
              <a:rect l="l" t="t" r="r" b="b"/>
              <a:pathLst>
                <a:path w="3630" h="3493" extrusionOk="0">
                  <a:moveTo>
                    <a:pt x="1884" y="0"/>
                  </a:moveTo>
                  <a:cubicBezTo>
                    <a:pt x="1177" y="0"/>
                    <a:pt x="540" y="426"/>
                    <a:pt x="270" y="1078"/>
                  </a:cubicBezTo>
                  <a:cubicBezTo>
                    <a:pt x="0" y="1731"/>
                    <a:pt x="150" y="2481"/>
                    <a:pt x="649" y="2981"/>
                  </a:cubicBezTo>
                  <a:cubicBezTo>
                    <a:pt x="983" y="3315"/>
                    <a:pt x="1429" y="3492"/>
                    <a:pt x="1884" y="3492"/>
                  </a:cubicBezTo>
                  <a:cubicBezTo>
                    <a:pt x="2109" y="3492"/>
                    <a:pt x="2336" y="3449"/>
                    <a:pt x="2552" y="3359"/>
                  </a:cubicBezTo>
                  <a:cubicBezTo>
                    <a:pt x="3204" y="3089"/>
                    <a:pt x="3629" y="2453"/>
                    <a:pt x="3629" y="1747"/>
                  </a:cubicBezTo>
                  <a:cubicBezTo>
                    <a:pt x="3629" y="782"/>
                    <a:pt x="2848" y="0"/>
                    <a:pt x="18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46"/>
          <p:cNvGrpSpPr/>
          <p:nvPr/>
        </p:nvGrpSpPr>
        <p:grpSpPr>
          <a:xfrm>
            <a:off x="7676877" y="204959"/>
            <a:ext cx="309367" cy="265850"/>
            <a:chOff x="7602588" y="1339900"/>
            <a:chExt cx="624227" cy="536530"/>
          </a:xfrm>
        </p:grpSpPr>
        <p:sp>
          <p:nvSpPr>
            <p:cNvPr id="2571" name="Google Shape;2571;p46"/>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6"/>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6"/>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6"/>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6"/>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6"/>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6"/>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6"/>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6"/>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6"/>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6"/>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6"/>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6"/>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6"/>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6"/>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6"/>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6"/>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6"/>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6"/>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6"/>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6"/>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46"/>
          <p:cNvGrpSpPr/>
          <p:nvPr/>
        </p:nvGrpSpPr>
        <p:grpSpPr>
          <a:xfrm flipH="1">
            <a:off x="8135581" y="331727"/>
            <a:ext cx="351689" cy="265850"/>
            <a:chOff x="7602588" y="1339900"/>
            <a:chExt cx="624227" cy="536530"/>
          </a:xfrm>
        </p:grpSpPr>
        <p:sp>
          <p:nvSpPr>
            <p:cNvPr id="2593" name="Google Shape;2593;p46"/>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6"/>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6"/>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6"/>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6"/>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6"/>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6"/>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6"/>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6"/>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6"/>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6"/>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6"/>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6"/>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6"/>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6"/>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6"/>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6"/>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6"/>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6"/>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6"/>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6"/>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4" name="Google Shape;2614;p46"/>
          <p:cNvGrpSpPr/>
          <p:nvPr/>
        </p:nvGrpSpPr>
        <p:grpSpPr>
          <a:xfrm>
            <a:off x="131745" y="200823"/>
            <a:ext cx="8912850" cy="4835708"/>
            <a:chOff x="131745" y="200823"/>
            <a:chExt cx="8912850" cy="4835708"/>
          </a:xfrm>
        </p:grpSpPr>
        <p:sp>
          <p:nvSpPr>
            <p:cNvPr id="2615" name="Google Shape;2615;p46"/>
            <p:cNvSpPr/>
            <p:nvPr/>
          </p:nvSpPr>
          <p:spPr>
            <a:xfrm rot="-959967">
              <a:off x="754764" y="241277"/>
              <a:ext cx="340698" cy="335793"/>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6"/>
            <p:cNvSpPr/>
            <p:nvPr/>
          </p:nvSpPr>
          <p:spPr>
            <a:xfrm rot="-397325">
              <a:off x="8650031" y="3204055"/>
              <a:ext cx="374526" cy="369184"/>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6"/>
            <p:cNvSpPr/>
            <p:nvPr/>
          </p:nvSpPr>
          <p:spPr>
            <a:xfrm rot="-397358">
              <a:off x="162601" y="502152"/>
              <a:ext cx="576691" cy="568494"/>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6"/>
            <p:cNvSpPr/>
            <p:nvPr/>
          </p:nvSpPr>
          <p:spPr>
            <a:xfrm>
              <a:off x="251900" y="22277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19" name="Google Shape;2619;p46"/>
            <p:cNvSpPr/>
            <p:nvPr/>
          </p:nvSpPr>
          <p:spPr>
            <a:xfrm>
              <a:off x="251900" y="381700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0" name="Google Shape;2620;p46"/>
            <p:cNvSpPr/>
            <p:nvPr/>
          </p:nvSpPr>
          <p:spPr>
            <a:xfrm>
              <a:off x="2057400" y="49264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1" name="Google Shape;2621;p46"/>
            <p:cNvSpPr/>
            <p:nvPr/>
          </p:nvSpPr>
          <p:spPr>
            <a:xfrm>
              <a:off x="3889225" y="2008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2" name="Google Shape;2622;p46"/>
            <p:cNvSpPr/>
            <p:nvPr/>
          </p:nvSpPr>
          <p:spPr>
            <a:xfrm>
              <a:off x="6753425" y="28283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3" name="Google Shape;2623;p46"/>
            <p:cNvSpPr/>
            <p:nvPr/>
          </p:nvSpPr>
          <p:spPr>
            <a:xfrm>
              <a:off x="8782000" y="22277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4" name="Google Shape;2624;p46"/>
            <p:cNvSpPr/>
            <p:nvPr/>
          </p:nvSpPr>
          <p:spPr>
            <a:xfrm>
              <a:off x="8428900" y="46787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5" name="Google Shape;2625;p46"/>
            <p:cNvSpPr/>
            <p:nvPr/>
          </p:nvSpPr>
          <p:spPr>
            <a:xfrm>
              <a:off x="6696275" y="4843843"/>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2626" name="Google Shape;2626;p46"/>
            <p:cNvSpPr/>
            <p:nvPr/>
          </p:nvSpPr>
          <p:spPr>
            <a:xfrm rot="-397278">
              <a:off x="5107094" y="479979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55D96329-0A54-5D43-1AF6-79AC44BCB3AE}"/>
              </a:ext>
            </a:extLst>
          </p:cNvPr>
          <p:cNvSpPr txBox="1"/>
          <p:nvPr/>
        </p:nvSpPr>
        <p:spPr>
          <a:xfrm>
            <a:off x="-146808" y="2207876"/>
            <a:ext cx="9504727" cy="1323439"/>
          </a:xfrm>
          <a:prstGeom prst="rect">
            <a:avLst/>
          </a:prstGeom>
          <a:noFill/>
        </p:spPr>
        <p:txBody>
          <a:bodyPr wrap="square" rtlCol="0">
            <a:spAutoFit/>
          </a:bodyPr>
          <a:lstStyle/>
          <a:p>
            <a:pPr algn="ctr"/>
            <a:r>
              <a:rPr lang="en-US" sz="4000" dirty="0">
                <a:ln w="19050">
                  <a:noFill/>
                </a:ln>
                <a:solidFill>
                  <a:srgbClr val="00B050"/>
                </a:solidFill>
                <a:latin typeface="SVN-Ziclets" panose="02000603000000000000" pitchFamily="2" charset="0"/>
              </a:rPr>
              <a:t>LIÊN KẾT CÁC CÂU TRONG BÀI</a:t>
            </a:r>
          </a:p>
          <a:p>
            <a:pPr algn="ctr"/>
            <a:r>
              <a:rPr lang="en-US" sz="4000" dirty="0">
                <a:ln w="19050">
                  <a:noFill/>
                </a:ln>
                <a:solidFill>
                  <a:srgbClr val="00B050"/>
                </a:solidFill>
                <a:latin typeface="SVN-Ziclets" panose="02000603000000000000" pitchFamily="2" charset="0"/>
              </a:rPr>
              <a:t> BẰNG CÁCH LẶP TỪ NGỮ</a:t>
            </a:r>
          </a:p>
        </p:txBody>
      </p:sp>
      <p:sp>
        <p:nvSpPr>
          <p:cNvPr id="4" name="TextBox 3">
            <a:extLst>
              <a:ext uri="{FF2B5EF4-FFF2-40B4-BE49-F238E27FC236}">
                <a16:creationId xmlns:a16="http://schemas.microsoft.com/office/drawing/2014/main" id="{34672D62-9E66-D785-1E91-97A23E154480}"/>
              </a:ext>
            </a:extLst>
          </p:cNvPr>
          <p:cNvSpPr txBox="1"/>
          <p:nvPr/>
        </p:nvSpPr>
        <p:spPr>
          <a:xfrm>
            <a:off x="-180364" y="2172921"/>
            <a:ext cx="9504727" cy="1323439"/>
          </a:xfrm>
          <a:prstGeom prst="rect">
            <a:avLst/>
          </a:prstGeom>
          <a:noFill/>
        </p:spPr>
        <p:txBody>
          <a:bodyPr wrap="square" rtlCol="0">
            <a:spAutoFit/>
          </a:bodyPr>
          <a:lstStyle/>
          <a:p>
            <a:pPr algn="ctr"/>
            <a:r>
              <a:rPr lang="en-US" sz="4000" dirty="0">
                <a:ln w="19050">
                  <a:solidFill>
                    <a:sysClr val="windowText" lastClr="000000"/>
                  </a:solidFill>
                </a:ln>
                <a:solidFill>
                  <a:srgbClr val="92D050"/>
                </a:solidFill>
                <a:latin typeface="SVN-Ziclets" panose="02000603000000000000" pitchFamily="2" charset="0"/>
              </a:rPr>
              <a:t>LIÊN KẾT CÁC CÂU TRONG BÀI</a:t>
            </a:r>
          </a:p>
          <a:p>
            <a:pPr algn="ctr"/>
            <a:r>
              <a:rPr lang="en-US" sz="4000" dirty="0">
                <a:ln w="19050">
                  <a:solidFill>
                    <a:sysClr val="windowText" lastClr="000000"/>
                  </a:solidFill>
                </a:ln>
                <a:solidFill>
                  <a:srgbClr val="92D050"/>
                </a:solidFill>
                <a:latin typeface="SVN-Ziclets" panose="02000603000000000000" pitchFamily="2" charset="0"/>
              </a:rPr>
              <a:t> BẰNG CÁCH LẶP TỪ NGỮ</a:t>
            </a:r>
          </a:p>
        </p:txBody>
      </p:sp>
      <p:sp>
        <p:nvSpPr>
          <p:cNvPr id="6" name="TextBox 5">
            <a:extLst>
              <a:ext uri="{FF2B5EF4-FFF2-40B4-BE49-F238E27FC236}">
                <a16:creationId xmlns:a16="http://schemas.microsoft.com/office/drawing/2014/main" id="{37528414-0BD5-45AA-29B7-D8631A23E00C}"/>
              </a:ext>
            </a:extLst>
          </p:cNvPr>
          <p:cNvSpPr txBox="1"/>
          <p:nvPr/>
        </p:nvSpPr>
        <p:spPr>
          <a:xfrm>
            <a:off x="2052157" y="1124126"/>
            <a:ext cx="5039686" cy="830997"/>
          </a:xfrm>
          <a:prstGeom prst="rect">
            <a:avLst/>
          </a:prstGeom>
          <a:noFill/>
        </p:spPr>
        <p:txBody>
          <a:bodyPr wrap="square">
            <a:spAutoFit/>
          </a:bodyPr>
          <a:lstStyle/>
          <a:p>
            <a:pPr algn="ctr"/>
            <a:r>
              <a:rPr lang="en" sz="4800" dirty="0">
                <a:solidFill>
                  <a:schemeClr val="accent1">
                    <a:lumMod val="75000"/>
                  </a:schemeClr>
                </a:solidFill>
                <a:latin typeface="SVN-Dessert Menu Script" panose="00000500000000000000" pitchFamily="2" charset="0"/>
              </a:rPr>
              <a:t>Luyện từ và câu</a:t>
            </a:r>
            <a:endParaRPr lang="en-US" sz="4800" dirty="0">
              <a:latin typeface="SVN-Dessert Menu Script" panose="00000500000000000000" pitchFamily="2"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pic>
        <p:nvPicPr>
          <p:cNvPr id="1026" name="Picture 2">
            <a:extLst>
              <a:ext uri="{FF2B5EF4-FFF2-40B4-BE49-F238E27FC236}">
                <a16:creationId xmlns:a16="http://schemas.microsoft.com/office/drawing/2014/main" id="{262A670D-98AF-A97A-E463-0B40C0AB8A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2870"/>
            <a:ext cx="9144000" cy="4899025"/>
          </a:xfrm>
          <a:prstGeom prst="rect">
            <a:avLst/>
          </a:prstGeom>
          <a:noFill/>
          <a:extLst>
            <a:ext uri="{909E8E84-426E-40DD-AFC4-6F175D3DCCD1}">
              <a14:hiddenFill xmlns:a14="http://schemas.microsoft.com/office/drawing/2010/main">
                <a:solidFill>
                  <a:srgbClr val="FFFFFF"/>
                </a:solidFill>
              </a14:hiddenFill>
            </a:ext>
          </a:extLst>
        </p:spPr>
      </p:pic>
      <p:grpSp>
        <p:nvGrpSpPr>
          <p:cNvPr id="1904" name="Google Shape;1904;p40"/>
          <p:cNvGrpSpPr/>
          <p:nvPr/>
        </p:nvGrpSpPr>
        <p:grpSpPr>
          <a:xfrm>
            <a:off x="6218404" y="503340"/>
            <a:ext cx="1119629" cy="877848"/>
            <a:chOff x="7602588" y="1339900"/>
            <a:chExt cx="1119629" cy="877848"/>
          </a:xfrm>
        </p:grpSpPr>
        <p:sp>
          <p:nvSpPr>
            <p:cNvPr id="1905" name="Google Shape;1905;p40"/>
            <p:cNvSpPr/>
            <p:nvPr/>
          </p:nvSpPr>
          <p:spPr>
            <a:xfrm>
              <a:off x="8449727" y="1670770"/>
              <a:ext cx="272490" cy="322259"/>
            </a:xfrm>
            <a:custGeom>
              <a:avLst/>
              <a:gdLst/>
              <a:ahLst/>
              <a:cxnLst/>
              <a:rect l="l" t="t" r="r" b="b"/>
              <a:pathLst>
                <a:path w="7824" h="9253" extrusionOk="0">
                  <a:moveTo>
                    <a:pt x="2725" y="1"/>
                  </a:moveTo>
                  <a:cubicBezTo>
                    <a:pt x="2593" y="1"/>
                    <a:pt x="2454" y="21"/>
                    <a:pt x="2311" y="63"/>
                  </a:cubicBezTo>
                  <a:cubicBezTo>
                    <a:pt x="133" y="701"/>
                    <a:pt x="1" y="5376"/>
                    <a:pt x="1" y="5376"/>
                  </a:cubicBezTo>
                  <a:lnTo>
                    <a:pt x="2400" y="9091"/>
                  </a:lnTo>
                  <a:cubicBezTo>
                    <a:pt x="2400" y="9091"/>
                    <a:pt x="3437" y="9253"/>
                    <a:pt x="4572" y="9253"/>
                  </a:cubicBezTo>
                  <a:cubicBezTo>
                    <a:pt x="6108" y="9253"/>
                    <a:pt x="7824" y="8957"/>
                    <a:pt x="7394" y="7566"/>
                  </a:cubicBezTo>
                  <a:cubicBezTo>
                    <a:pt x="7009" y="6321"/>
                    <a:pt x="5809" y="6018"/>
                    <a:pt x="4734" y="6018"/>
                  </a:cubicBezTo>
                  <a:cubicBezTo>
                    <a:pt x="3720" y="6018"/>
                    <a:pt x="2817" y="6288"/>
                    <a:pt x="2817" y="6288"/>
                  </a:cubicBezTo>
                  <a:cubicBezTo>
                    <a:pt x="5284" y="4027"/>
                    <a:pt x="460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8034499" y="1892313"/>
              <a:ext cx="311602" cy="325428"/>
            </a:xfrm>
            <a:custGeom>
              <a:avLst/>
              <a:gdLst/>
              <a:ahLst/>
              <a:cxnLst/>
              <a:rect l="l" t="t" r="r" b="b"/>
              <a:pathLst>
                <a:path w="8947" h="9344" extrusionOk="0">
                  <a:moveTo>
                    <a:pt x="2982" y="1"/>
                  </a:moveTo>
                  <a:cubicBezTo>
                    <a:pt x="2457" y="1"/>
                    <a:pt x="1971" y="122"/>
                    <a:pt x="1587" y="431"/>
                  </a:cubicBezTo>
                  <a:cubicBezTo>
                    <a:pt x="0" y="1709"/>
                    <a:pt x="2327" y="4521"/>
                    <a:pt x="5346" y="4521"/>
                  </a:cubicBezTo>
                  <a:cubicBezTo>
                    <a:pt x="5692" y="4521"/>
                    <a:pt x="6048" y="4484"/>
                    <a:pt x="6408" y="4404"/>
                  </a:cubicBezTo>
                  <a:lnTo>
                    <a:pt x="6408" y="4404"/>
                  </a:lnTo>
                  <a:cubicBezTo>
                    <a:pt x="6408" y="4404"/>
                    <a:pt x="3283" y="6892"/>
                    <a:pt x="4841" y="8888"/>
                  </a:cubicBezTo>
                  <a:cubicBezTo>
                    <a:pt x="5091" y="9209"/>
                    <a:pt x="5367" y="9343"/>
                    <a:pt x="5653" y="9343"/>
                  </a:cubicBezTo>
                  <a:cubicBezTo>
                    <a:pt x="7151" y="9343"/>
                    <a:pt x="8947" y="5661"/>
                    <a:pt x="8947" y="5661"/>
                  </a:cubicBezTo>
                  <a:lnTo>
                    <a:pt x="7268" y="1570"/>
                  </a:lnTo>
                  <a:cubicBezTo>
                    <a:pt x="7268" y="1570"/>
                    <a:pt x="487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8178237" y="1731929"/>
              <a:ext cx="95776" cy="50256"/>
            </a:xfrm>
            <a:custGeom>
              <a:avLst/>
              <a:gdLst/>
              <a:ahLst/>
              <a:cxnLst/>
              <a:rect l="l" t="t" r="r" b="b"/>
              <a:pathLst>
                <a:path w="2750" h="1443" extrusionOk="0">
                  <a:moveTo>
                    <a:pt x="312" y="1"/>
                  </a:moveTo>
                  <a:cubicBezTo>
                    <a:pt x="198" y="1"/>
                    <a:pt x="93" y="70"/>
                    <a:pt x="50" y="179"/>
                  </a:cubicBezTo>
                  <a:cubicBezTo>
                    <a:pt x="0" y="302"/>
                    <a:pt x="43" y="442"/>
                    <a:pt x="152" y="518"/>
                  </a:cubicBezTo>
                  <a:cubicBezTo>
                    <a:pt x="200" y="551"/>
                    <a:pt x="256" y="567"/>
                    <a:pt x="312" y="567"/>
                  </a:cubicBezTo>
                  <a:cubicBezTo>
                    <a:pt x="382" y="567"/>
                    <a:pt x="451" y="541"/>
                    <a:pt x="505" y="491"/>
                  </a:cubicBezTo>
                  <a:lnTo>
                    <a:pt x="2507" y="1442"/>
                  </a:lnTo>
                  <a:lnTo>
                    <a:pt x="2750" y="1162"/>
                  </a:lnTo>
                  <a:lnTo>
                    <a:pt x="596" y="265"/>
                  </a:lnTo>
                  <a:cubicBezTo>
                    <a:pt x="587" y="133"/>
                    <a:pt x="488" y="25"/>
                    <a:pt x="357" y="4"/>
                  </a:cubicBezTo>
                  <a:cubicBezTo>
                    <a:pt x="342" y="2"/>
                    <a:pt x="327" y="1"/>
                    <a:pt x="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8313616" y="1651231"/>
              <a:ext cx="21280" cy="99920"/>
            </a:xfrm>
            <a:custGeom>
              <a:avLst/>
              <a:gdLst/>
              <a:ahLst/>
              <a:cxnLst/>
              <a:rect l="l" t="t" r="r" b="b"/>
              <a:pathLst>
                <a:path w="611" h="2869" extrusionOk="0">
                  <a:moveTo>
                    <a:pt x="308" y="0"/>
                  </a:moveTo>
                  <a:cubicBezTo>
                    <a:pt x="180" y="0"/>
                    <a:pt x="66" y="87"/>
                    <a:pt x="34" y="212"/>
                  </a:cubicBezTo>
                  <a:cubicBezTo>
                    <a:pt x="1" y="340"/>
                    <a:pt x="60" y="474"/>
                    <a:pt x="178" y="535"/>
                  </a:cubicBezTo>
                  <a:lnTo>
                    <a:pt x="135" y="2868"/>
                  </a:lnTo>
                  <a:lnTo>
                    <a:pt x="489" y="2759"/>
                  </a:lnTo>
                  <a:lnTo>
                    <a:pt x="421" y="543"/>
                  </a:lnTo>
                  <a:cubicBezTo>
                    <a:pt x="542" y="490"/>
                    <a:pt x="611" y="360"/>
                    <a:pt x="587" y="230"/>
                  </a:cubicBezTo>
                  <a:cubicBezTo>
                    <a:pt x="562" y="101"/>
                    <a:pt x="450" y="5"/>
                    <a:pt x="318" y="1"/>
                  </a:cubicBezTo>
                  <a:cubicBezTo>
                    <a:pt x="315" y="0"/>
                    <a:pt x="31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8206169" y="1736700"/>
              <a:ext cx="437294" cy="448892"/>
            </a:xfrm>
            <a:custGeom>
              <a:avLst/>
              <a:gdLst/>
              <a:ahLst/>
              <a:cxnLst/>
              <a:rect l="l" t="t" r="r" b="b"/>
              <a:pathLst>
                <a:path w="12556" h="12889" extrusionOk="0">
                  <a:moveTo>
                    <a:pt x="4026" y="0"/>
                  </a:moveTo>
                  <a:cubicBezTo>
                    <a:pt x="3211" y="0"/>
                    <a:pt x="2452" y="345"/>
                    <a:pt x="1772" y="1051"/>
                  </a:cubicBezTo>
                  <a:cubicBezTo>
                    <a:pt x="1" y="2890"/>
                    <a:pt x="1209" y="6703"/>
                    <a:pt x="1843" y="8336"/>
                  </a:cubicBezTo>
                  <a:cubicBezTo>
                    <a:pt x="2028" y="8813"/>
                    <a:pt x="2166" y="9103"/>
                    <a:pt x="2166" y="9103"/>
                  </a:cubicBezTo>
                  <a:cubicBezTo>
                    <a:pt x="2345" y="9673"/>
                    <a:pt x="2551" y="10162"/>
                    <a:pt x="2773" y="10581"/>
                  </a:cubicBezTo>
                  <a:cubicBezTo>
                    <a:pt x="3013" y="11031"/>
                    <a:pt x="3272" y="11400"/>
                    <a:pt x="3543" y="11699"/>
                  </a:cubicBezTo>
                  <a:cubicBezTo>
                    <a:pt x="4373" y="12615"/>
                    <a:pt x="5317" y="12888"/>
                    <a:pt x="6132" y="12888"/>
                  </a:cubicBezTo>
                  <a:cubicBezTo>
                    <a:pt x="6868" y="12888"/>
                    <a:pt x="7498" y="12665"/>
                    <a:pt x="7843" y="12491"/>
                  </a:cubicBezTo>
                  <a:cubicBezTo>
                    <a:pt x="8690" y="12069"/>
                    <a:pt x="12556" y="11009"/>
                    <a:pt x="11351" y="7319"/>
                  </a:cubicBezTo>
                  <a:cubicBezTo>
                    <a:pt x="11241" y="6970"/>
                    <a:pt x="11081" y="6601"/>
                    <a:pt x="10870" y="6207"/>
                  </a:cubicBezTo>
                  <a:cubicBezTo>
                    <a:pt x="10757" y="5991"/>
                    <a:pt x="10628" y="5769"/>
                    <a:pt x="10483" y="5538"/>
                  </a:cubicBezTo>
                  <a:cubicBezTo>
                    <a:pt x="10234" y="5145"/>
                    <a:pt x="9984" y="4769"/>
                    <a:pt x="9737" y="4418"/>
                  </a:cubicBezTo>
                  <a:lnTo>
                    <a:pt x="9735" y="4418"/>
                  </a:lnTo>
                  <a:cubicBezTo>
                    <a:pt x="7709" y="1526"/>
                    <a:pt x="5741" y="0"/>
                    <a:pt x="4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0"/>
            <p:cNvSpPr/>
            <p:nvPr/>
          </p:nvSpPr>
          <p:spPr>
            <a:xfrm>
              <a:off x="8206169" y="1736665"/>
              <a:ext cx="339046" cy="290357"/>
            </a:xfrm>
            <a:custGeom>
              <a:avLst/>
              <a:gdLst/>
              <a:ahLst/>
              <a:cxnLst/>
              <a:rect l="l" t="t" r="r" b="b"/>
              <a:pathLst>
                <a:path w="9735" h="8337" extrusionOk="0">
                  <a:moveTo>
                    <a:pt x="4027" y="1"/>
                  </a:moveTo>
                  <a:cubicBezTo>
                    <a:pt x="3211" y="1"/>
                    <a:pt x="2453" y="345"/>
                    <a:pt x="1772" y="1052"/>
                  </a:cubicBezTo>
                  <a:cubicBezTo>
                    <a:pt x="1" y="2891"/>
                    <a:pt x="1209" y="6704"/>
                    <a:pt x="1843" y="8337"/>
                  </a:cubicBezTo>
                  <a:cubicBezTo>
                    <a:pt x="3263" y="7435"/>
                    <a:pt x="6781" y="5317"/>
                    <a:pt x="9735" y="4419"/>
                  </a:cubicBezTo>
                  <a:cubicBezTo>
                    <a:pt x="7709" y="1527"/>
                    <a:pt x="5742" y="1"/>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0"/>
            <p:cNvSpPr/>
            <p:nvPr/>
          </p:nvSpPr>
          <p:spPr>
            <a:xfrm>
              <a:off x="8302750" y="1952880"/>
              <a:ext cx="298820" cy="191307"/>
            </a:xfrm>
            <a:custGeom>
              <a:avLst/>
              <a:gdLst/>
              <a:ahLst/>
              <a:cxnLst/>
              <a:rect l="l" t="t" r="r" b="b"/>
              <a:pathLst>
                <a:path w="8580" h="5493" extrusionOk="0">
                  <a:moveTo>
                    <a:pt x="8099" y="0"/>
                  </a:moveTo>
                  <a:cubicBezTo>
                    <a:pt x="5323" y="847"/>
                    <a:pt x="1546" y="3314"/>
                    <a:pt x="0" y="4374"/>
                  </a:cubicBezTo>
                  <a:cubicBezTo>
                    <a:pt x="240" y="4824"/>
                    <a:pt x="499" y="5193"/>
                    <a:pt x="770" y="5492"/>
                  </a:cubicBezTo>
                  <a:cubicBezTo>
                    <a:pt x="2653" y="4032"/>
                    <a:pt x="6558" y="2079"/>
                    <a:pt x="8579" y="1112"/>
                  </a:cubicBezTo>
                  <a:cubicBezTo>
                    <a:pt x="8468" y="765"/>
                    <a:pt x="8308" y="394"/>
                    <a:pt x="8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0"/>
            <p:cNvSpPr/>
            <p:nvPr/>
          </p:nvSpPr>
          <p:spPr>
            <a:xfrm>
              <a:off x="8480898" y="2131480"/>
              <a:ext cx="82715" cy="86268"/>
            </a:xfrm>
            <a:custGeom>
              <a:avLst/>
              <a:gdLst/>
              <a:ahLst/>
              <a:cxnLst/>
              <a:rect l="l" t="t" r="r" b="b"/>
              <a:pathLst>
                <a:path w="2375" h="2477" extrusionOk="0">
                  <a:moveTo>
                    <a:pt x="1024" y="1"/>
                  </a:moveTo>
                  <a:lnTo>
                    <a:pt x="1" y="527"/>
                  </a:lnTo>
                  <a:cubicBezTo>
                    <a:pt x="1" y="527"/>
                    <a:pt x="1683" y="2410"/>
                    <a:pt x="2047" y="2475"/>
                  </a:cubicBezTo>
                  <a:cubicBezTo>
                    <a:pt x="2051" y="2476"/>
                    <a:pt x="2056" y="2477"/>
                    <a:pt x="2060" y="2477"/>
                  </a:cubicBezTo>
                  <a:cubicBezTo>
                    <a:pt x="2375" y="2477"/>
                    <a:pt x="1024" y="1"/>
                    <a:pt x="1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8331065" y="1772330"/>
              <a:ext cx="98875" cy="102358"/>
            </a:xfrm>
            <a:custGeom>
              <a:avLst/>
              <a:gdLst/>
              <a:ahLst/>
              <a:cxnLst/>
              <a:rect l="l" t="t" r="r" b="b"/>
              <a:pathLst>
                <a:path w="2839" h="2939" extrusionOk="0">
                  <a:moveTo>
                    <a:pt x="1420" y="0"/>
                  </a:moveTo>
                  <a:cubicBezTo>
                    <a:pt x="636" y="0"/>
                    <a:pt x="1" y="658"/>
                    <a:pt x="1" y="1469"/>
                  </a:cubicBezTo>
                  <a:cubicBezTo>
                    <a:pt x="1" y="2281"/>
                    <a:pt x="636" y="2938"/>
                    <a:pt x="1420" y="2938"/>
                  </a:cubicBezTo>
                  <a:cubicBezTo>
                    <a:pt x="2203" y="2938"/>
                    <a:pt x="2839" y="2281"/>
                    <a:pt x="2839" y="1469"/>
                  </a:cubicBezTo>
                  <a:cubicBezTo>
                    <a:pt x="2839" y="658"/>
                    <a:pt x="2203" y="0"/>
                    <a:pt x="14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0"/>
            <p:cNvSpPr/>
            <p:nvPr/>
          </p:nvSpPr>
          <p:spPr>
            <a:xfrm>
              <a:off x="8357152" y="1789430"/>
              <a:ext cx="63630" cy="65824"/>
            </a:xfrm>
            <a:custGeom>
              <a:avLst/>
              <a:gdLst/>
              <a:ahLst/>
              <a:cxnLst/>
              <a:rect l="l" t="t" r="r" b="b"/>
              <a:pathLst>
                <a:path w="1827" h="1890" extrusionOk="0">
                  <a:moveTo>
                    <a:pt x="913" y="0"/>
                  </a:moveTo>
                  <a:cubicBezTo>
                    <a:pt x="409" y="0"/>
                    <a:pt x="0" y="423"/>
                    <a:pt x="0" y="945"/>
                  </a:cubicBezTo>
                  <a:cubicBezTo>
                    <a:pt x="0" y="1467"/>
                    <a:pt x="409" y="1890"/>
                    <a:pt x="913" y="1890"/>
                  </a:cubicBezTo>
                  <a:cubicBezTo>
                    <a:pt x="1417" y="1890"/>
                    <a:pt x="1826" y="1467"/>
                    <a:pt x="1826" y="945"/>
                  </a:cubicBezTo>
                  <a:cubicBezTo>
                    <a:pt x="1826" y="423"/>
                    <a:pt x="1417"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a:off x="8387035" y="1797580"/>
              <a:ext cx="20548" cy="21245"/>
            </a:xfrm>
            <a:custGeom>
              <a:avLst/>
              <a:gdLst/>
              <a:ahLst/>
              <a:cxnLst/>
              <a:rect l="l" t="t" r="r" b="b"/>
              <a:pathLst>
                <a:path w="590" h="610" extrusionOk="0">
                  <a:moveTo>
                    <a:pt x="295" y="1"/>
                  </a:moveTo>
                  <a:cubicBezTo>
                    <a:pt x="132" y="1"/>
                    <a:pt x="1" y="137"/>
                    <a:pt x="1" y="305"/>
                  </a:cubicBezTo>
                  <a:cubicBezTo>
                    <a:pt x="1" y="473"/>
                    <a:pt x="132" y="610"/>
                    <a:pt x="295" y="610"/>
                  </a:cubicBezTo>
                  <a:cubicBezTo>
                    <a:pt x="457" y="610"/>
                    <a:pt x="589" y="473"/>
                    <a:pt x="589" y="305"/>
                  </a:cubicBezTo>
                  <a:cubicBezTo>
                    <a:pt x="589" y="137"/>
                    <a:pt x="457"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8238456" y="1833453"/>
              <a:ext cx="90377" cy="93512"/>
            </a:xfrm>
            <a:custGeom>
              <a:avLst/>
              <a:gdLst/>
              <a:ahLst/>
              <a:cxnLst/>
              <a:rect l="l" t="t" r="r" b="b"/>
              <a:pathLst>
                <a:path w="2595" h="2685" extrusionOk="0">
                  <a:moveTo>
                    <a:pt x="1297" y="1"/>
                  </a:moveTo>
                  <a:cubicBezTo>
                    <a:pt x="581" y="1"/>
                    <a:pt x="0" y="602"/>
                    <a:pt x="0" y="1343"/>
                  </a:cubicBezTo>
                  <a:cubicBezTo>
                    <a:pt x="0" y="2083"/>
                    <a:pt x="581" y="2684"/>
                    <a:pt x="1297" y="2684"/>
                  </a:cubicBezTo>
                  <a:cubicBezTo>
                    <a:pt x="2014" y="2684"/>
                    <a:pt x="2594" y="2083"/>
                    <a:pt x="2594" y="1343"/>
                  </a:cubicBezTo>
                  <a:cubicBezTo>
                    <a:pt x="2594" y="602"/>
                    <a:pt x="2014" y="1"/>
                    <a:pt x="1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8262244" y="1849057"/>
              <a:ext cx="58162" cy="60217"/>
            </a:xfrm>
            <a:custGeom>
              <a:avLst/>
              <a:gdLst/>
              <a:ahLst/>
              <a:cxnLst/>
              <a:rect l="l" t="t" r="r" b="b"/>
              <a:pathLst>
                <a:path w="1670" h="1729" extrusionOk="0">
                  <a:moveTo>
                    <a:pt x="835" y="1"/>
                  </a:moveTo>
                  <a:cubicBezTo>
                    <a:pt x="375" y="1"/>
                    <a:pt x="1" y="387"/>
                    <a:pt x="1" y="864"/>
                  </a:cubicBezTo>
                  <a:cubicBezTo>
                    <a:pt x="1" y="1341"/>
                    <a:pt x="375" y="1728"/>
                    <a:pt x="835" y="1728"/>
                  </a:cubicBezTo>
                  <a:cubicBezTo>
                    <a:pt x="1296" y="1728"/>
                    <a:pt x="1670" y="1341"/>
                    <a:pt x="1670" y="864"/>
                  </a:cubicBezTo>
                  <a:cubicBezTo>
                    <a:pt x="1670" y="387"/>
                    <a:pt x="1296"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a:off x="8289619" y="1856545"/>
              <a:ext cx="18702" cy="19434"/>
            </a:xfrm>
            <a:custGeom>
              <a:avLst/>
              <a:gdLst/>
              <a:ahLst/>
              <a:cxnLst/>
              <a:rect l="l" t="t" r="r" b="b"/>
              <a:pathLst>
                <a:path w="537" h="558" extrusionOk="0">
                  <a:moveTo>
                    <a:pt x="268" y="1"/>
                  </a:moveTo>
                  <a:cubicBezTo>
                    <a:pt x="120" y="1"/>
                    <a:pt x="0" y="125"/>
                    <a:pt x="0" y="279"/>
                  </a:cubicBezTo>
                  <a:cubicBezTo>
                    <a:pt x="0" y="432"/>
                    <a:pt x="120" y="557"/>
                    <a:pt x="268" y="557"/>
                  </a:cubicBezTo>
                  <a:cubicBezTo>
                    <a:pt x="416" y="557"/>
                    <a:pt x="537" y="432"/>
                    <a:pt x="537" y="279"/>
                  </a:cubicBezTo>
                  <a:cubicBezTo>
                    <a:pt x="537" y="125"/>
                    <a:pt x="416" y="1"/>
                    <a:pt x="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a:off x="8331065" y="1881865"/>
              <a:ext cx="68262" cy="50778"/>
            </a:xfrm>
            <a:custGeom>
              <a:avLst/>
              <a:gdLst/>
              <a:ahLst/>
              <a:cxnLst/>
              <a:rect l="l" t="t" r="r" b="b"/>
              <a:pathLst>
                <a:path w="1960" h="1458" extrusionOk="0">
                  <a:moveTo>
                    <a:pt x="1705" y="0"/>
                  </a:moveTo>
                  <a:lnTo>
                    <a:pt x="1" y="854"/>
                  </a:lnTo>
                  <a:cubicBezTo>
                    <a:pt x="1" y="854"/>
                    <a:pt x="596" y="1458"/>
                    <a:pt x="1108" y="1458"/>
                  </a:cubicBezTo>
                  <a:cubicBezTo>
                    <a:pt x="1218" y="1458"/>
                    <a:pt x="1325" y="1429"/>
                    <a:pt x="1420" y="1361"/>
                  </a:cubicBezTo>
                  <a:cubicBezTo>
                    <a:pt x="1959" y="976"/>
                    <a:pt x="1705" y="0"/>
                    <a:pt x="1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40"/>
            <p:cNvGrpSpPr/>
            <p:nvPr/>
          </p:nvGrpSpPr>
          <p:grpSpPr>
            <a:xfrm>
              <a:off x="7602588" y="1339900"/>
              <a:ext cx="624227" cy="536530"/>
              <a:chOff x="7602588" y="1339900"/>
              <a:chExt cx="624227" cy="536530"/>
            </a:xfrm>
          </p:grpSpPr>
          <p:sp>
            <p:nvSpPr>
              <p:cNvPr id="1921" name="Google Shape;1921;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2" name="Google Shape;1942;p40"/>
          <p:cNvGrpSpPr/>
          <p:nvPr/>
        </p:nvGrpSpPr>
        <p:grpSpPr>
          <a:xfrm>
            <a:off x="132591" y="325288"/>
            <a:ext cx="554251" cy="476385"/>
            <a:chOff x="7602588" y="1339900"/>
            <a:chExt cx="624227" cy="536530"/>
          </a:xfrm>
        </p:grpSpPr>
        <p:sp>
          <p:nvSpPr>
            <p:cNvPr id="1943" name="Google Shape;1943;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40"/>
          <p:cNvGrpSpPr/>
          <p:nvPr/>
        </p:nvGrpSpPr>
        <p:grpSpPr>
          <a:xfrm>
            <a:off x="308967" y="326925"/>
            <a:ext cx="8482836" cy="4481006"/>
            <a:chOff x="308967" y="326925"/>
            <a:chExt cx="8482836" cy="4481006"/>
          </a:xfrm>
        </p:grpSpPr>
        <p:sp>
          <p:nvSpPr>
            <p:cNvPr id="1965" name="Google Shape;1965;p40"/>
            <p:cNvSpPr/>
            <p:nvPr/>
          </p:nvSpPr>
          <p:spPr>
            <a:xfrm>
              <a:off x="485550" y="33707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6" name="Google Shape;1966;p40"/>
            <p:cNvSpPr/>
            <p:nvPr/>
          </p:nvSpPr>
          <p:spPr>
            <a:xfrm>
              <a:off x="308967" y="12088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924375" y="44599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8" name="Google Shape;1968;p40"/>
            <p:cNvSpPr/>
            <p:nvPr/>
          </p:nvSpPr>
          <p:spPr>
            <a:xfrm>
              <a:off x="4153100" y="46978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9" name="Google Shape;1969;p40"/>
            <p:cNvSpPr/>
            <p:nvPr/>
          </p:nvSpPr>
          <p:spPr>
            <a:xfrm>
              <a:off x="5112913" y="3675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0" name="Google Shape;1970;p40"/>
            <p:cNvSpPr/>
            <p:nvPr/>
          </p:nvSpPr>
          <p:spPr>
            <a:xfrm>
              <a:off x="7989463" y="701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1" name="Google Shape;1971;p40"/>
            <p:cNvSpPr/>
            <p:nvPr/>
          </p:nvSpPr>
          <p:spPr>
            <a:xfrm flipH="1">
              <a:off x="8636178" y="32606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2" name="Google Shape;1972;p40"/>
            <p:cNvSpPr/>
            <p:nvPr/>
          </p:nvSpPr>
          <p:spPr>
            <a:xfrm flipH="1">
              <a:off x="8683803" y="4608175"/>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3" name="Google Shape;1973;p40"/>
            <p:cNvSpPr/>
            <p:nvPr/>
          </p:nvSpPr>
          <p:spPr>
            <a:xfrm flipH="1">
              <a:off x="901878" y="3269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4" name="Google Shape;1974;p40"/>
            <p:cNvSpPr/>
            <p:nvPr/>
          </p:nvSpPr>
          <p:spPr>
            <a:xfrm rot="-397278">
              <a:off x="725844" y="80999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rot="-397278">
              <a:off x="8067794" y="4060906"/>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rot="-397242">
              <a:off x="2205145" y="4180301"/>
              <a:ext cx="411355" cy="40550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93971C5-4234-5782-C9F2-425E719AA70D}"/>
              </a:ext>
            </a:extLst>
          </p:cNvPr>
          <p:cNvSpPr txBox="1"/>
          <p:nvPr/>
        </p:nvSpPr>
        <p:spPr>
          <a:xfrm>
            <a:off x="767472" y="830622"/>
            <a:ext cx="2541864" cy="923330"/>
          </a:xfrm>
          <a:prstGeom prst="rect">
            <a:avLst/>
          </a:prstGeom>
          <a:noFill/>
        </p:spPr>
        <p:txBody>
          <a:bodyPr wrap="square" rtlCol="0">
            <a:spAutoFit/>
          </a:bodyPr>
          <a:lstStyle/>
          <a:p>
            <a:pPr algn="ctr"/>
            <a:r>
              <a:rPr lang="en-US" sz="5400" dirty="0" err="1">
                <a:ln>
                  <a:solidFill>
                    <a:sysClr val="windowText" lastClr="000000"/>
                  </a:solidFill>
                </a:ln>
                <a:solidFill>
                  <a:schemeClr val="accent3"/>
                </a:solidFill>
                <a:latin typeface="Pacifico" panose="00000500000000000000" pitchFamily="2" charset="0"/>
              </a:rPr>
              <a:t>Trò</a:t>
            </a:r>
            <a:r>
              <a:rPr lang="en-US" sz="5400" dirty="0">
                <a:ln>
                  <a:solidFill>
                    <a:sysClr val="windowText" lastClr="000000"/>
                  </a:solidFill>
                </a:ln>
                <a:solidFill>
                  <a:schemeClr val="accent3"/>
                </a:solidFill>
                <a:latin typeface="Pacifico" panose="00000500000000000000" pitchFamily="2" charset="0"/>
              </a:rPr>
              <a:t> </a:t>
            </a:r>
            <a:r>
              <a:rPr lang="en-US" sz="5400" dirty="0" err="1">
                <a:ln>
                  <a:solidFill>
                    <a:sysClr val="windowText" lastClr="000000"/>
                  </a:solidFill>
                </a:ln>
                <a:solidFill>
                  <a:schemeClr val="accent3"/>
                </a:solidFill>
                <a:latin typeface="Pacifico" panose="00000500000000000000" pitchFamily="2" charset="0"/>
              </a:rPr>
              <a:t>chơi</a:t>
            </a:r>
            <a:endParaRPr lang="en-US" sz="5400" dirty="0">
              <a:ln>
                <a:solidFill>
                  <a:sysClr val="windowText" lastClr="000000"/>
                </a:solidFill>
              </a:ln>
              <a:solidFill>
                <a:schemeClr val="accent3"/>
              </a:solidFill>
              <a:latin typeface="Pacifico" panose="00000500000000000000" pitchFamily="2" charset="0"/>
            </a:endParaRPr>
          </a:p>
        </p:txBody>
      </p:sp>
      <p:grpSp>
        <p:nvGrpSpPr>
          <p:cNvPr id="10" name="Group 9">
            <a:extLst>
              <a:ext uri="{FF2B5EF4-FFF2-40B4-BE49-F238E27FC236}">
                <a16:creationId xmlns:a16="http://schemas.microsoft.com/office/drawing/2014/main" id="{1FCA93F3-7AAD-5F0B-42AF-4EC74F915EFA}"/>
              </a:ext>
            </a:extLst>
          </p:cNvPr>
          <p:cNvGrpSpPr/>
          <p:nvPr/>
        </p:nvGrpSpPr>
        <p:grpSpPr>
          <a:xfrm>
            <a:off x="562062" y="3947887"/>
            <a:ext cx="8019875" cy="1126172"/>
            <a:chOff x="545284" y="4203283"/>
            <a:chExt cx="8019875" cy="1126172"/>
          </a:xfrm>
          <a:noFill/>
        </p:grpSpPr>
        <p:sp>
          <p:nvSpPr>
            <p:cNvPr id="9" name="TextBox 8">
              <a:extLst>
                <a:ext uri="{FF2B5EF4-FFF2-40B4-BE49-F238E27FC236}">
                  <a16:creationId xmlns:a16="http://schemas.microsoft.com/office/drawing/2014/main" id="{6ECBBB8B-9135-E82E-3A14-FE93348048F7}"/>
                </a:ext>
              </a:extLst>
            </p:cNvPr>
            <p:cNvSpPr txBox="1"/>
            <p:nvPr/>
          </p:nvSpPr>
          <p:spPr>
            <a:xfrm>
              <a:off x="578840" y="4221459"/>
              <a:ext cx="7986319" cy="1107996"/>
            </a:xfrm>
            <a:prstGeom prst="rect">
              <a:avLst/>
            </a:prstGeom>
            <a:grpFill/>
          </p:spPr>
          <p:txBody>
            <a:bodyPr wrap="square" rtlCol="0">
              <a:spAutoFit/>
            </a:bodyPr>
            <a:lstStyle/>
            <a:p>
              <a:pPr algn="ctr"/>
              <a:r>
                <a:rPr lang="en-US" sz="6600" dirty="0">
                  <a:ln w="28575">
                    <a:solidFill>
                      <a:schemeClr val="bg1"/>
                    </a:solidFill>
                  </a:ln>
                  <a:solidFill>
                    <a:schemeClr val="tx1">
                      <a:lumMod val="50000"/>
                    </a:schemeClr>
                  </a:solidFill>
                  <a:effectLst>
                    <a:outerShdw blurRad="76200" dist="38100" dir="600000" algn="l" rotWithShape="0">
                      <a:prstClr val="black">
                        <a:alpha val="40000"/>
                      </a:prstClr>
                    </a:outerShdw>
                  </a:effectLst>
                  <a:latin typeface="SVN-Poky's" panose="020B0606040200020203" pitchFamily="34" charset="0"/>
                </a:rPr>
                <a:t>BÓNG BAY CHO BÉ</a:t>
              </a:r>
            </a:p>
          </p:txBody>
        </p:sp>
        <p:sp>
          <p:nvSpPr>
            <p:cNvPr id="7" name="TextBox 6">
              <a:extLst>
                <a:ext uri="{FF2B5EF4-FFF2-40B4-BE49-F238E27FC236}">
                  <a16:creationId xmlns:a16="http://schemas.microsoft.com/office/drawing/2014/main" id="{9DAFD701-B6A7-A886-4A8A-75989E4FD11C}"/>
                </a:ext>
              </a:extLst>
            </p:cNvPr>
            <p:cNvSpPr txBox="1"/>
            <p:nvPr/>
          </p:nvSpPr>
          <p:spPr>
            <a:xfrm>
              <a:off x="545284" y="4203283"/>
              <a:ext cx="7986319" cy="1107996"/>
            </a:xfrm>
            <a:prstGeom prst="rect">
              <a:avLst/>
            </a:prstGeom>
            <a:grpFill/>
          </p:spPr>
          <p:txBody>
            <a:bodyPr wrap="square" rtlCol="0">
              <a:spAutoFit/>
            </a:bodyPr>
            <a:lstStyle/>
            <a:p>
              <a:pPr algn="ctr"/>
              <a:r>
                <a:rPr lang="en-US" sz="6600" dirty="0">
                  <a:ln w="28575">
                    <a:solidFill>
                      <a:schemeClr val="bg1"/>
                    </a:solidFill>
                  </a:ln>
                  <a:solidFill>
                    <a:srgbClr val="EA9401"/>
                  </a:solidFill>
                  <a:effectLst>
                    <a:outerShdw blurRad="76200" dist="38100" dir="600000" algn="l" rotWithShape="0">
                      <a:prstClr val="black">
                        <a:alpha val="40000"/>
                      </a:prstClr>
                    </a:outerShdw>
                  </a:effectLst>
                  <a:latin typeface="SVN-Poky's" panose="020B0606040200020203" pitchFamily="34" charset="0"/>
                </a:rPr>
                <a:t>BÓNG </a:t>
              </a:r>
              <a:r>
                <a:rPr lang="en-US" sz="6600" dirty="0">
                  <a:ln w="28575">
                    <a:solidFill>
                      <a:schemeClr val="bg1"/>
                    </a:solidFill>
                  </a:ln>
                  <a:solidFill>
                    <a:srgbClr val="4494D0"/>
                  </a:solidFill>
                  <a:effectLst>
                    <a:outerShdw blurRad="76200" dist="38100" dir="600000" algn="l" rotWithShape="0">
                      <a:prstClr val="black">
                        <a:alpha val="40000"/>
                      </a:prstClr>
                    </a:outerShdw>
                  </a:effectLst>
                  <a:latin typeface="SVN-Poky's" panose="020B0606040200020203" pitchFamily="34" charset="0"/>
                </a:rPr>
                <a:t>BAY </a:t>
              </a:r>
              <a:r>
                <a:rPr lang="en-US" sz="6600" dirty="0">
                  <a:ln w="28575">
                    <a:solidFill>
                      <a:schemeClr val="bg1"/>
                    </a:solidFill>
                  </a:ln>
                  <a:solidFill>
                    <a:schemeClr val="accent3"/>
                  </a:solidFill>
                  <a:effectLst>
                    <a:outerShdw blurRad="76200" dist="38100" dir="600000" algn="l" rotWithShape="0">
                      <a:prstClr val="black">
                        <a:alpha val="40000"/>
                      </a:prstClr>
                    </a:outerShdw>
                  </a:effectLst>
                  <a:latin typeface="SVN-Poky's" panose="020B0606040200020203" pitchFamily="34" charset="0"/>
                </a:rPr>
                <a:t>CHO </a:t>
              </a:r>
              <a:r>
                <a:rPr lang="en-US" sz="6600" dirty="0">
                  <a:ln w="28575">
                    <a:solidFill>
                      <a:schemeClr val="bg1"/>
                    </a:solidFill>
                  </a:ln>
                  <a:solidFill>
                    <a:srgbClr val="92D050"/>
                  </a:solidFill>
                  <a:effectLst>
                    <a:outerShdw blurRad="76200" dist="38100" dir="600000" algn="l" rotWithShape="0">
                      <a:prstClr val="black">
                        <a:alpha val="40000"/>
                      </a:prstClr>
                    </a:outerShdw>
                  </a:effectLst>
                  <a:latin typeface="SVN-Poky's" panose="020B0606040200020203" pitchFamily="34" charset="0"/>
                </a:rPr>
                <a:t>BÉ</a:t>
              </a:r>
            </a:p>
          </p:txBody>
        </p:sp>
      </p:grpSp>
      <p:sp>
        <p:nvSpPr>
          <p:cNvPr id="2" name="Google Shape;1807;p39">
            <a:extLst>
              <a:ext uri="{FF2B5EF4-FFF2-40B4-BE49-F238E27FC236}">
                <a16:creationId xmlns:a16="http://schemas.microsoft.com/office/drawing/2014/main" id="{C1EFB75D-0B14-473E-A182-8D19480C7A95}"/>
              </a:ext>
            </a:extLst>
          </p:cNvPr>
          <p:cNvSpPr txBox="1">
            <a:spLocks/>
          </p:cNvSpPr>
          <p:nvPr/>
        </p:nvSpPr>
        <p:spPr>
          <a:xfrm>
            <a:off x="3263828" y="180617"/>
            <a:ext cx="2336400" cy="527700"/>
          </a:xfrm>
          <a:prstGeom prst="rect">
            <a:avLst/>
          </a:prstGeom>
          <a:solidFill>
            <a:srgbClr val="92D050"/>
          </a:solid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2800" dirty="0">
                <a:latin typeface="iCiel Cadena" panose="02000503000000020004" pitchFamily="50" charset="0"/>
              </a:rPr>
              <a:t>BÀI TẬP 2</a:t>
            </a:r>
          </a:p>
        </p:txBody>
      </p:sp>
    </p:spTree>
    <p:extLst>
      <p:ext uri="{BB962C8B-B14F-4D97-AF65-F5344CB8AC3E}">
        <p14:creationId xmlns:p14="http://schemas.microsoft.com/office/powerpoint/2010/main" val="62850614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68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68000">
                                          <p:cBhvr additive="base">
                                            <p:cTn id="28" dur="5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32" presetClass="emph" presetSubtype="0" fill="hold" nodeType="after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32" presetClass="emph" presetSubtype="0" fill="hold" nodeType="after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pic>
        <p:nvPicPr>
          <p:cNvPr id="1026" name="Picture 2">
            <a:extLst>
              <a:ext uri="{FF2B5EF4-FFF2-40B4-BE49-F238E27FC236}">
                <a16:creationId xmlns:a16="http://schemas.microsoft.com/office/drawing/2014/main" id="{262A670D-98AF-A97A-E463-0B40C0AB8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899025"/>
          </a:xfrm>
          <a:prstGeom prst="rect">
            <a:avLst/>
          </a:prstGeom>
          <a:noFill/>
          <a:extLst>
            <a:ext uri="{909E8E84-426E-40DD-AFC4-6F175D3DCCD1}">
              <a14:hiddenFill xmlns:a14="http://schemas.microsoft.com/office/drawing/2010/main">
                <a:solidFill>
                  <a:srgbClr val="FFFFFF"/>
                </a:solidFill>
              </a14:hiddenFill>
            </a:ext>
          </a:extLst>
        </p:spPr>
      </p:pic>
      <p:grpSp>
        <p:nvGrpSpPr>
          <p:cNvPr id="1904" name="Google Shape;1904;p40"/>
          <p:cNvGrpSpPr/>
          <p:nvPr/>
        </p:nvGrpSpPr>
        <p:grpSpPr>
          <a:xfrm>
            <a:off x="6218404" y="503340"/>
            <a:ext cx="1119629" cy="877848"/>
            <a:chOff x="7602588" y="1339900"/>
            <a:chExt cx="1119629" cy="877848"/>
          </a:xfrm>
        </p:grpSpPr>
        <p:sp>
          <p:nvSpPr>
            <p:cNvPr id="1905" name="Google Shape;1905;p40"/>
            <p:cNvSpPr/>
            <p:nvPr/>
          </p:nvSpPr>
          <p:spPr>
            <a:xfrm>
              <a:off x="8449727" y="1670770"/>
              <a:ext cx="272490" cy="322259"/>
            </a:xfrm>
            <a:custGeom>
              <a:avLst/>
              <a:gdLst/>
              <a:ahLst/>
              <a:cxnLst/>
              <a:rect l="l" t="t" r="r" b="b"/>
              <a:pathLst>
                <a:path w="7824" h="9253" extrusionOk="0">
                  <a:moveTo>
                    <a:pt x="2725" y="1"/>
                  </a:moveTo>
                  <a:cubicBezTo>
                    <a:pt x="2593" y="1"/>
                    <a:pt x="2454" y="21"/>
                    <a:pt x="2311" y="63"/>
                  </a:cubicBezTo>
                  <a:cubicBezTo>
                    <a:pt x="133" y="701"/>
                    <a:pt x="1" y="5376"/>
                    <a:pt x="1" y="5376"/>
                  </a:cubicBezTo>
                  <a:lnTo>
                    <a:pt x="2400" y="9091"/>
                  </a:lnTo>
                  <a:cubicBezTo>
                    <a:pt x="2400" y="9091"/>
                    <a:pt x="3437" y="9253"/>
                    <a:pt x="4572" y="9253"/>
                  </a:cubicBezTo>
                  <a:cubicBezTo>
                    <a:pt x="6108" y="9253"/>
                    <a:pt x="7824" y="8957"/>
                    <a:pt x="7394" y="7566"/>
                  </a:cubicBezTo>
                  <a:cubicBezTo>
                    <a:pt x="7009" y="6321"/>
                    <a:pt x="5809" y="6018"/>
                    <a:pt x="4734" y="6018"/>
                  </a:cubicBezTo>
                  <a:cubicBezTo>
                    <a:pt x="3720" y="6018"/>
                    <a:pt x="2817" y="6288"/>
                    <a:pt x="2817" y="6288"/>
                  </a:cubicBezTo>
                  <a:cubicBezTo>
                    <a:pt x="5284" y="4027"/>
                    <a:pt x="460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8034499" y="1892313"/>
              <a:ext cx="311602" cy="325428"/>
            </a:xfrm>
            <a:custGeom>
              <a:avLst/>
              <a:gdLst/>
              <a:ahLst/>
              <a:cxnLst/>
              <a:rect l="l" t="t" r="r" b="b"/>
              <a:pathLst>
                <a:path w="8947" h="9344" extrusionOk="0">
                  <a:moveTo>
                    <a:pt x="2982" y="1"/>
                  </a:moveTo>
                  <a:cubicBezTo>
                    <a:pt x="2457" y="1"/>
                    <a:pt x="1971" y="122"/>
                    <a:pt x="1587" y="431"/>
                  </a:cubicBezTo>
                  <a:cubicBezTo>
                    <a:pt x="0" y="1709"/>
                    <a:pt x="2327" y="4521"/>
                    <a:pt x="5346" y="4521"/>
                  </a:cubicBezTo>
                  <a:cubicBezTo>
                    <a:pt x="5692" y="4521"/>
                    <a:pt x="6048" y="4484"/>
                    <a:pt x="6408" y="4404"/>
                  </a:cubicBezTo>
                  <a:lnTo>
                    <a:pt x="6408" y="4404"/>
                  </a:lnTo>
                  <a:cubicBezTo>
                    <a:pt x="6408" y="4404"/>
                    <a:pt x="3283" y="6892"/>
                    <a:pt x="4841" y="8888"/>
                  </a:cubicBezTo>
                  <a:cubicBezTo>
                    <a:pt x="5091" y="9209"/>
                    <a:pt x="5367" y="9343"/>
                    <a:pt x="5653" y="9343"/>
                  </a:cubicBezTo>
                  <a:cubicBezTo>
                    <a:pt x="7151" y="9343"/>
                    <a:pt x="8947" y="5661"/>
                    <a:pt x="8947" y="5661"/>
                  </a:cubicBezTo>
                  <a:lnTo>
                    <a:pt x="7268" y="1570"/>
                  </a:lnTo>
                  <a:cubicBezTo>
                    <a:pt x="7268" y="1570"/>
                    <a:pt x="487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8178237" y="1731929"/>
              <a:ext cx="95776" cy="50256"/>
            </a:xfrm>
            <a:custGeom>
              <a:avLst/>
              <a:gdLst/>
              <a:ahLst/>
              <a:cxnLst/>
              <a:rect l="l" t="t" r="r" b="b"/>
              <a:pathLst>
                <a:path w="2750" h="1443" extrusionOk="0">
                  <a:moveTo>
                    <a:pt x="312" y="1"/>
                  </a:moveTo>
                  <a:cubicBezTo>
                    <a:pt x="198" y="1"/>
                    <a:pt x="93" y="70"/>
                    <a:pt x="50" y="179"/>
                  </a:cubicBezTo>
                  <a:cubicBezTo>
                    <a:pt x="0" y="302"/>
                    <a:pt x="43" y="442"/>
                    <a:pt x="152" y="518"/>
                  </a:cubicBezTo>
                  <a:cubicBezTo>
                    <a:pt x="200" y="551"/>
                    <a:pt x="256" y="567"/>
                    <a:pt x="312" y="567"/>
                  </a:cubicBezTo>
                  <a:cubicBezTo>
                    <a:pt x="382" y="567"/>
                    <a:pt x="451" y="541"/>
                    <a:pt x="505" y="491"/>
                  </a:cubicBezTo>
                  <a:lnTo>
                    <a:pt x="2507" y="1442"/>
                  </a:lnTo>
                  <a:lnTo>
                    <a:pt x="2750" y="1162"/>
                  </a:lnTo>
                  <a:lnTo>
                    <a:pt x="596" y="265"/>
                  </a:lnTo>
                  <a:cubicBezTo>
                    <a:pt x="587" y="133"/>
                    <a:pt x="488" y="25"/>
                    <a:pt x="357" y="4"/>
                  </a:cubicBezTo>
                  <a:cubicBezTo>
                    <a:pt x="342" y="2"/>
                    <a:pt x="327" y="1"/>
                    <a:pt x="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8313616" y="1651231"/>
              <a:ext cx="21280" cy="99920"/>
            </a:xfrm>
            <a:custGeom>
              <a:avLst/>
              <a:gdLst/>
              <a:ahLst/>
              <a:cxnLst/>
              <a:rect l="l" t="t" r="r" b="b"/>
              <a:pathLst>
                <a:path w="611" h="2869" extrusionOk="0">
                  <a:moveTo>
                    <a:pt x="308" y="0"/>
                  </a:moveTo>
                  <a:cubicBezTo>
                    <a:pt x="180" y="0"/>
                    <a:pt x="66" y="87"/>
                    <a:pt x="34" y="212"/>
                  </a:cubicBezTo>
                  <a:cubicBezTo>
                    <a:pt x="1" y="340"/>
                    <a:pt x="60" y="474"/>
                    <a:pt x="178" y="535"/>
                  </a:cubicBezTo>
                  <a:lnTo>
                    <a:pt x="135" y="2868"/>
                  </a:lnTo>
                  <a:lnTo>
                    <a:pt x="489" y="2759"/>
                  </a:lnTo>
                  <a:lnTo>
                    <a:pt x="421" y="543"/>
                  </a:lnTo>
                  <a:cubicBezTo>
                    <a:pt x="542" y="490"/>
                    <a:pt x="611" y="360"/>
                    <a:pt x="587" y="230"/>
                  </a:cubicBezTo>
                  <a:cubicBezTo>
                    <a:pt x="562" y="101"/>
                    <a:pt x="450" y="5"/>
                    <a:pt x="318" y="1"/>
                  </a:cubicBezTo>
                  <a:cubicBezTo>
                    <a:pt x="315" y="0"/>
                    <a:pt x="31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8206169" y="1736700"/>
              <a:ext cx="437294" cy="448892"/>
            </a:xfrm>
            <a:custGeom>
              <a:avLst/>
              <a:gdLst/>
              <a:ahLst/>
              <a:cxnLst/>
              <a:rect l="l" t="t" r="r" b="b"/>
              <a:pathLst>
                <a:path w="12556" h="12889" extrusionOk="0">
                  <a:moveTo>
                    <a:pt x="4026" y="0"/>
                  </a:moveTo>
                  <a:cubicBezTo>
                    <a:pt x="3211" y="0"/>
                    <a:pt x="2452" y="345"/>
                    <a:pt x="1772" y="1051"/>
                  </a:cubicBezTo>
                  <a:cubicBezTo>
                    <a:pt x="1" y="2890"/>
                    <a:pt x="1209" y="6703"/>
                    <a:pt x="1843" y="8336"/>
                  </a:cubicBezTo>
                  <a:cubicBezTo>
                    <a:pt x="2028" y="8813"/>
                    <a:pt x="2166" y="9103"/>
                    <a:pt x="2166" y="9103"/>
                  </a:cubicBezTo>
                  <a:cubicBezTo>
                    <a:pt x="2345" y="9673"/>
                    <a:pt x="2551" y="10162"/>
                    <a:pt x="2773" y="10581"/>
                  </a:cubicBezTo>
                  <a:cubicBezTo>
                    <a:pt x="3013" y="11031"/>
                    <a:pt x="3272" y="11400"/>
                    <a:pt x="3543" y="11699"/>
                  </a:cubicBezTo>
                  <a:cubicBezTo>
                    <a:pt x="4373" y="12615"/>
                    <a:pt x="5317" y="12888"/>
                    <a:pt x="6132" y="12888"/>
                  </a:cubicBezTo>
                  <a:cubicBezTo>
                    <a:pt x="6868" y="12888"/>
                    <a:pt x="7498" y="12665"/>
                    <a:pt x="7843" y="12491"/>
                  </a:cubicBezTo>
                  <a:cubicBezTo>
                    <a:pt x="8690" y="12069"/>
                    <a:pt x="12556" y="11009"/>
                    <a:pt x="11351" y="7319"/>
                  </a:cubicBezTo>
                  <a:cubicBezTo>
                    <a:pt x="11241" y="6970"/>
                    <a:pt x="11081" y="6601"/>
                    <a:pt x="10870" y="6207"/>
                  </a:cubicBezTo>
                  <a:cubicBezTo>
                    <a:pt x="10757" y="5991"/>
                    <a:pt x="10628" y="5769"/>
                    <a:pt x="10483" y="5538"/>
                  </a:cubicBezTo>
                  <a:cubicBezTo>
                    <a:pt x="10234" y="5145"/>
                    <a:pt x="9984" y="4769"/>
                    <a:pt x="9737" y="4418"/>
                  </a:cubicBezTo>
                  <a:lnTo>
                    <a:pt x="9735" y="4418"/>
                  </a:lnTo>
                  <a:cubicBezTo>
                    <a:pt x="7709" y="1526"/>
                    <a:pt x="5741" y="0"/>
                    <a:pt x="4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0"/>
            <p:cNvSpPr/>
            <p:nvPr/>
          </p:nvSpPr>
          <p:spPr>
            <a:xfrm>
              <a:off x="8206169" y="1736665"/>
              <a:ext cx="339046" cy="290357"/>
            </a:xfrm>
            <a:custGeom>
              <a:avLst/>
              <a:gdLst/>
              <a:ahLst/>
              <a:cxnLst/>
              <a:rect l="l" t="t" r="r" b="b"/>
              <a:pathLst>
                <a:path w="9735" h="8337" extrusionOk="0">
                  <a:moveTo>
                    <a:pt x="4027" y="1"/>
                  </a:moveTo>
                  <a:cubicBezTo>
                    <a:pt x="3211" y="1"/>
                    <a:pt x="2453" y="345"/>
                    <a:pt x="1772" y="1052"/>
                  </a:cubicBezTo>
                  <a:cubicBezTo>
                    <a:pt x="1" y="2891"/>
                    <a:pt x="1209" y="6704"/>
                    <a:pt x="1843" y="8337"/>
                  </a:cubicBezTo>
                  <a:cubicBezTo>
                    <a:pt x="3263" y="7435"/>
                    <a:pt x="6781" y="5317"/>
                    <a:pt x="9735" y="4419"/>
                  </a:cubicBezTo>
                  <a:cubicBezTo>
                    <a:pt x="7709" y="1527"/>
                    <a:pt x="5742" y="1"/>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0"/>
            <p:cNvSpPr/>
            <p:nvPr/>
          </p:nvSpPr>
          <p:spPr>
            <a:xfrm>
              <a:off x="8302750" y="1952880"/>
              <a:ext cx="298820" cy="191307"/>
            </a:xfrm>
            <a:custGeom>
              <a:avLst/>
              <a:gdLst/>
              <a:ahLst/>
              <a:cxnLst/>
              <a:rect l="l" t="t" r="r" b="b"/>
              <a:pathLst>
                <a:path w="8580" h="5493" extrusionOk="0">
                  <a:moveTo>
                    <a:pt x="8099" y="0"/>
                  </a:moveTo>
                  <a:cubicBezTo>
                    <a:pt x="5323" y="847"/>
                    <a:pt x="1546" y="3314"/>
                    <a:pt x="0" y="4374"/>
                  </a:cubicBezTo>
                  <a:cubicBezTo>
                    <a:pt x="240" y="4824"/>
                    <a:pt x="499" y="5193"/>
                    <a:pt x="770" y="5492"/>
                  </a:cubicBezTo>
                  <a:cubicBezTo>
                    <a:pt x="2653" y="4032"/>
                    <a:pt x="6558" y="2079"/>
                    <a:pt x="8579" y="1112"/>
                  </a:cubicBezTo>
                  <a:cubicBezTo>
                    <a:pt x="8468" y="765"/>
                    <a:pt x="8308" y="394"/>
                    <a:pt x="8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0"/>
            <p:cNvSpPr/>
            <p:nvPr/>
          </p:nvSpPr>
          <p:spPr>
            <a:xfrm>
              <a:off x="8480898" y="2131480"/>
              <a:ext cx="82715" cy="86268"/>
            </a:xfrm>
            <a:custGeom>
              <a:avLst/>
              <a:gdLst/>
              <a:ahLst/>
              <a:cxnLst/>
              <a:rect l="l" t="t" r="r" b="b"/>
              <a:pathLst>
                <a:path w="2375" h="2477" extrusionOk="0">
                  <a:moveTo>
                    <a:pt x="1024" y="1"/>
                  </a:moveTo>
                  <a:lnTo>
                    <a:pt x="1" y="527"/>
                  </a:lnTo>
                  <a:cubicBezTo>
                    <a:pt x="1" y="527"/>
                    <a:pt x="1683" y="2410"/>
                    <a:pt x="2047" y="2475"/>
                  </a:cubicBezTo>
                  <a:cubicBezTo>
                    <a:pt x="2051" y="2476"/>
                    <a:pt x="2056" y="2477"/>
                    <a:pt x="2060" y="2477"/>
                  </a:cubicBezTo>
                  <a:cubicBezTo>
                    <a:pt x="2375" y="2477"/>
                    <a:pt x="1024" y="1"/>
                    <a:pt x="1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8331065" y="1772330"/>
              <a:ext cx="98875" cy="102358"/>
            </a:xfrm>
            <a:custGeom>
              <a:avLst/>
              <a:gdLst/>
              <a:ahLst/>
              <a:cxnLst/>
              <a:rect l="l" t="t" r="r" b="b"/>
              <a:pathLst>
                <a:path w="2839" h="2939" extrusionOk="0">
                  <a:moveTo>
                    <a:pt x="1420" y="0"/>
                  </a:moveTo>
                  <a:cubicBezTo>
                    <a:pt x="636" y="0"/>
                    <a:pt x="1" y="658"/>
                    <a:pt x="1" y="1469"/>
                  </a:cubicBezTo>
                  <a:cubicBezTo>
                    <a:pt x="1" y="2281"/>
                    <a:pt x="636" y="2938"/>
                    <a:pt x="1420" y="2938"/>
                  </a:cubicBezTo>
                  <a:cubicBezTo>
                    <a:pt x="2203" y="2938"/>
                    <a:pt x="2839" y="2281"/>
                    <a:pt x="2839" y="1469"/>
                  </a:cubicBezTo>
                  <a:cubicBezTo>
                    <a:pt x="2839" y="658"/>
                    <a:pt x="2203" y="0"/>
                    <a:pt x="14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0"/>
            <p:cNvSpPr/>
            <p:nvPr/>
          </p:nvSpPr>
          <p:spPr>
            <a:xfrm>
              <a:off x="8357152" y="1789430"/>
              <a:ext cx="63630" cy="65824"/>
            </a:xfrm>
            <a:custGeom>
              <a:avLst/>
              <a:gdLst/>
              <a:ahLst/>
              <a:cxnLst/>
              <a:rect l="l" t="t" r="r" b="b"/>
              <a:pathLst>
                <a:path w="1827" h="1890" extrusionOk="0">
                  <a:moveTo>
                    <a:pt x="913" y="0"/>
                  </a:moveTo>
                  <a:cubicBezTo>
                    <a:pt x="409" y="0"/>
                    <a:pt x="0" y="423"/>
                    <a:pt x="0" y="945"/>
                  </a:cubicBezTo>
                  <a:cubicBezTo>
                    <a:pt x="0" y="1467"/>
                    <a:pt x="409" y="1890"/>
                    <a:pt x="913" y="1890"/>
                  </a:cubicBezTo>
                  <a:cubicBezTo>
                    <a:pt x="1417" y="1890"/>
                    <a:pt x="1826" y="1467"/>
                    <a:pt x="1826" y="945"/>
                  </a:cubicBezTo>
                  <a:cubicBezTo>
                    <a:pt x="1826" y="423"/>
                    <a:pt x="1417"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a:off x="8387035" y="1797580"/>
              <a:ext cx="20548" cy="21245"/>
            </a:xfrm>
            <a:custGeom>
              <a:avLst/>
              <a:gdLst/>
              <a:ahLst/>
              <a:cxnLst/>
              <a:rect l="l" t="t" r="r" b="b"/>
              <a:pathLst>
                <a:path w="590" h="610" extrusionOk="0">
                  <a:moveTo>
                    <a:pt x="295" y="1"/>
                  </a:moveTo>
                  <a:cubicBezTo>
                    <a:pt x="132" y="1"/>
                    <a:pt x="1" y="137"/>
                    <a:pt x="1" y="305"/>
                  </a:cubicBezTo>
                  <a:cubicBezTo>
                    <a:pt x="1" y="473"/>
                    <a:pt x="132" y="610"/>
                    <a:pt x="295" y="610"/>
                  </a:cubicBezTo>
                  <a:cubicBezTo>
                    <a:pt x="457" y="610"/>
                    <a:pt x="589" y="473"/>
                    <a:pt x="589" y="305"/>
                  </a:cubicBezTo>
                  <a:cubicBezTo>
                    <a:pt x="589" y="137"/>
                    <a:pt x="457"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8238456" y="1833453"/>
              <a:ext cx="90377" cy="93512"/>
            </a:xfrm>
            <a:custGeom>
              <a:avLst/>
              <a:gdLst/>
              <a:ahLst/>
              <a:cxnLst/>
              <a:rect l="l" t="t" r="r" b="b"/>
              <a:pathLst>
                <a:path w="2595" h="2685" extrusionOk="0">
                  <a:moveTo>
                    <a:pt x="1297" y="1"/>
                  </a:moveTo>
                  <a:cubicBezTo>
                    <a:pt x="581" y="1"/>
                    <a:pt x="0" y="602"/>
                    <a:pt x="0" y="1343"/>
                  </a:cubicBezTo>
                  <a:cubicBezTo>
                    <a:pt x="0" y="2083"/>
                    <a:pt x="581" y="2684"/>
                    <a:pt x="1297" y="2684"/>
                  </a:cubicBezTo>
                  <a:cubicBezTo>
                    <a:pt x="2014" y="2684"/>
                    <a:pt x="2594" y="2083"/>
                    <a:pt x="2594" y="1343"/>
                  </a:cubicBezTo>
                  <a:cubicBezTo>
                    <a:pt x="2594" y="602"/>
                    <a:pt x="2014" y="1"/>
                    <a:pt x="1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8262244" y="1849057"/>
              <a:ext cx="58162" cy="60217"/>
            </a:xfrm>
            <a:custGeom>
              <a:avLst/>
              <a:gdLst/>
              <a:ahLst/>
              <a:cxnLst/>
              <a:rect l="l" t="t" r="r" b="b"/>
              <a:pathLst>
                <a:path w="1670" h="1729" extrusionOk="0">
                  <a:moveTo>
                    <a:pt x="835" y="1"/>
                  </a:moveTo>
                  <a:cubicBezTo>
                    <a:pt x="375" y="1"/>
                    <a:pt x="1" y="387"/>
                    <a:pt x="1" y="864"/>
                  </a:cubicBezTo>
                  <a:cubicBezTo>
                    <a:pt x="1" y="1341"/>
                    <a:pt x="375" y="1728"/>
                    <a:pt x="835" y="1728"/>
                  </a:cubicBezTo>
                  <a:cubicBezTo>
                    <a:pt x="1296" y="1728"/>
                    <a:pt x="1670" y="1341"/>
                    <a:pt x="1670" y="864"/>
                  </a:cubicBezTo>
                  <a:cubicBezTo>
                    <a:pt x="1670" y="387"/>
                    <a:pt x="1296"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a:off x="8289619" y="1856545"/>
              <a:ext cx="18702" cy="19434"/>
            </a:xfrm>
            <a:custGeom>
              <a:avLst/>
              <a:gdLst/>
              <a:ahLst/>
              <a:cxnLst/>
              <a:rect l="l" t="t" r="r" b="b"/>
              <a:pathLst>
                <a:path w="537" h="558" extrusionOk="0">
                  <a:moveTo>
                    <a:pt x="268" y="1"/>
                  </a:moveTo>
                  <a:cubicBezTo>
                    <a:pt x="120" y="1"/>
                    <a:pt x="0" y="125"/>
                    <a:pt x="0" y="279"/>
                  </a:cubicBezTo>
                  <a:cubicBezTo>
                    <a:pt x="0" y="432"/>
                    <a:pt x="120" y="557"/>
                    <a:pt x="268" y="557"/>
                  </a:cubicBezTo>
                  <a:cubicBezTo>
                    <a:pt x="416" y="557"/>
                    <a:pt x="537" y="432"/>
                    <a:pt x="537" y="279"/>
                  </a:cubicBezTo>
                  <a:cubicBezTo>
                    <a:pt x="537" y="125"/>
                    <a:pt x="416" y="1"/>
                    <a:pt x="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a:off x="8331065" y="1881865"/>
              <a:ext cx="68262" cy="50778"/>
            </a:xfrm>
            <a:custGeom>
              <a:avLst/>
              <a:gdLst/>
              <a:ahLst/>
              <a:cxnLst/>
              <a:rect l="l" t="t" r="r" b="b"/>
              <a:pathLst>
                <a:path w="1960" h="1458" extrusionOk="0">
                  <a:moveTo>
                    <a:pt x="1705" y="0"/>
                  </a:moveTo>
                  <a:lnTo>
                    <a:pt x="1" y="854"/>
                  </a:lnTo>
                  <a:cubicBezTo>
                    <a:pt x="1" y="854"/>
                    <a:pt x="596" y="1458"/>
                    <a:pt x="1108" y="1458"/>
                  </a:cubicBezTo>
                  <a:cubicBezTo>
                    <a:pt x="1218" y="1458"/>
                    <a:pt x="1325" y="1429"/>
                    <a:pt x="1420" y="1361"/>
                  </a:cubicBezTo>
                  <a:cubicBezTo>
                    <a:pt x="1959" y="976"/>
                    <a:pt x="1705" y="0"/>
                    <a:pt x="1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40"/>
            <p:cNvGrpSpPr/>
            <p:nvPr/>
          </p:nvGrpSpPr>
          <p:grpSpPr>
            <a:xfrm>
              <a:off x="7602588" y="1339900"/>
              <a:ext cx="624227" cy="536530"/>
              <a:chOff x="7602588" y="1339900"/>
              <a:chExt cx="624227" cy="536530"/>
            </a:xfrm>
          </p:grpSpPr>
          <p:sp>
            <p:nvSpPr>
              <p:cNvPr id="1921" name="Google Shape;1921;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2" name="Google Shape;1942;p40"/>
          <p:cNvGrpSpPr/>
          <p:nvPr/>
        </p:nvGrpSpPr>
        <p:grpSpPr>
          <a:xfrm>
            <a:off x="132591" y="325288"/>
            <a:ext cx="554251" cy="476385"/>
            <a:chOff x="7602588" y="1339900"/>
            <a:chExt cx="624227" cy="536530"/>
          </a:xfrm>
        </p:grpSpPr>
        <p:sp>
          <p:nvSpPr>
            <p:cNvPr id="1943" name="Google Shape;1943;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40"/>
          <p:cNvGrpSpPr/>
          <p:nvPr/>
        </p:nvGrpSpPr>
        <p:grpSpPr>
          <a:xfrm>
            <a:off x="308967" y="326925"/>
            <a:ext cx="8482836" cy="4481006"/>
            <a:chOff x="308967" y="326925"/>
            <a:chExt cx="8482836" cy="4481006"/>
          </a:xfrm>
        </p:grpSpPr>
        <p:sp>
          <p:nvSpPr>
            <p:cNvPr id="1965" name="Google Shape;1965;p40"/>
            <p:cNvSpPr/>
            <p:nvPr/>
          </p:nvSpPr>
          <p:spPr>
            <a:xfrm>
              <a:off x="485550" y="33707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6" name="Google Shape;1966;p40"/>
            <p:cNvSpPr/>
            <p:nvPr/>
          </p:nvSpPr>
          <p:spPr>
            <a:xfrm>
              <a:off x="308967" y="12088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924375" y="44599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8" name="Google Shape;1968;p40"/>
            <p:cNvSpPr/>
            <p:nvPr/>
          </p:nvSpPr>
          <p:spPr>
            <a:xfrm>
              <a:off x="4153100" y="46978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9" name="Google Shape;1969;p40"/>
            <p:cNvSpPr/>
            <p:nvPr/>
          </p:nvSpPr>
          <p:spPr>
            <a:xfrm>
              <a:off x="5112913" y="3675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0" name="Google Shape;1970;p40"/>
            <p:cNvSpPr/>
            <p:nvPr/>
          </p:nvSpPr>
          <p:spPr>
            <a:xfrm>
              <a:off x="7989463" y="701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1" name="Google Shape;1971;p40"/>
            <p:cNvSpPr/>
            <p:nvPr/>
          </p:nvSpPr>
          <p:spPr>
            <a:xfrm flipH="1">
              <a:off x="8636178" y="32606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2" name="Google Shape;1972;p40"/>
            <p:cNvSpPr/>
            <p:nvPr/>
          </p:nvSpPr>
          <p:spPr>
            <a:xfrm flipH="1">
              <a:off x="8683803" y="4608175"/>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3" name="Google Shape;1973;p40"/>
            <p:cNvSpPr/>
            <p:nvPr/>
          </p:nvSpPr>
          <p:spPr>
            <a:xfrm flipH="1">
              <a:off x="901878" y="3269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4" name="Google Shape;1974;p40"/>
            <p:cNvSpPr/>
            <p:nvPr/>
          </p:nvSpPr>
          <p:spPr>
            <a:xfrm rot="-397278">
              <a:off x="725844" y="80999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rot="-397278">
              <a:off x="8067794" y="4060906"/>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rot="-397242">
              <a:off x="2205145" y="4180301"/>
              <a:ext cx="411355" cy="40550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93971C5-4234-5782-C9F2-425E719AA70D}"/>
              </a:ext>
            </a:extLst>
          </p:cNvPr>
          <p:cNvSpPr txBox="1"/>
          <p:nvPr/>
        </p:nvSpPr>
        <p:spPr>
          <a:xfrm>
            <a:off x="969877" y="337398"/>
            <a:ext cx="2541864" cy="923330"/>
          </a:xfrm>
          <a:prstGeom prst="rect">
            <a:avLst/>
          </a:prstGeom>
          <a:noFill/>
        </p:spPr>
        <p:txBody>
          <a:bodyPr wrap="square" rtlCol="0">
            <a:spAutoFit/>
          </a:bodyPr>
          <a:lstStyle/>
          <a:p>
            <a:pPr algn="ctr"/>
            <a:r>
              <a:rPr lang="en-US" sz="5400" dirty="0" err="1">
                <a:ln>
                  <a:solidFill>
                    <a:sysClr val="windowText" lastClr="000000"/>
                  </a:solidFill>
                </a:ln>
                <a:solidFill>
                  <a:schemeClr val="accent3"/>
                </a:solidFill>
                <a:latin typeface="Pacifico" panose="00000500000000000000" pitchFamily="2" charset="0"/>
              </a:rPr>
              <a:t>Trò</a:t>
            </a:r>
            <a:r>
              <a:rPr lang="en-US" sz="5400" dirty="0">
                <a:ln>
                  <a:solidFill>
                    <a:sysClr val="windowText" lastClr="000000"/>
                  </a:solidFill>
                </a:ln>
                <a:solidFill>
                  <a:schemeClr val="accent3"/>
                </a:solidFill>
                <a:latin typeface="Pacifico" panose="00000500000000000000" pitchFamily="2" charset="0"/>
              </a:rPr>
              <a:t> </a:t>
            </a:r>
            <a:r>
              <a:rPr lang="en-US" sz="5400" dirty="0" err="1">
                <a:ln>
                  <a:solidFill>
                    <a:sysClr val="windowText" lastClr="000000"/>
                  </a:solidFill>
                </a:ln>
                <a:solidFill>
                  <a:schemeClr val="accent3"/>
                </a:solidFill>
                <a:latin typeface="Pacifico" panose="00000500000000000000" pitchFamily="2" charset="0"/>
              </a:rPr>
              <a:t>chơi</a:t>
            </a:r>
            <a:endParaRPr lang="en-US" sz="5400" dirty="0">
              <a:ln>
                <a:solidFill>
                  <a:sysClr val="windowText" lastClr="000000"/>
                </a:solidFill>
              </a:ln>
              <a:solidFill>
                <a:schemeClr val="accent3"/>
              </a:solidFill>
              <a:latin typeface="Pacifico" panose="00000500000000000000" pitchFamily="2" charset="0"/>
            </a:endParaRPr>
          </a:p>
        </p:txBody>
      </p:sp>
      <p:grpSp>
        <p:nvGrpSpPr>
          <p:cNvPr id="10" name="Group 9">
            <a:extLst>
              <a:ext uri="{FF2B5EF4-FFF2-40B4-BE49-F238E27FC236}">
                <a16:creationId xmlns:a16="http://schemas.microsoft.com/office/drawing/2014/main" id="{1FCA93F3-7AAD-5F0B-42AF-4EC74F915EFA}"/>
              </a:ext>
            </a:extLst>
          </p:cNvPr>
          <p:cNvGrpSpPr/>
          <p:nvPr/>
        </p:nvGrpSpPr>
        <p:grpSpPr>
          <a:xfrm>
            <a:off x="562062" y="4126385"/>
            <a:ext cx="8019875" cy="1126172"/>
            <a:chOff x="545284" y="4203283"/>
            <a:chExt cx="8019875" cy="1126172"/>
          </a:xfrm>
          <a:noFill/>
        </p:grpSpPr>
        <p:sp>
          <p:nvSpPr>
            <p:cNvPr id="9" name="TextBox 8">
              <a:extLst>
                <a:ext uri="{FF2B5EF4-FFF2-40B4-BE49-F238E27FC236}">
                  <a16:creationId xmlns:a16="http://schemas.microsoft.com/office/drawing/2014/main" id="{6ECBBB8B-9135-E82E-3A14-FE93348048F7}"/>
                </a:ext>
              </a:extLst>
            </p:cNvPr>
            <p:cNvSpPr txBox="1"/>
            <p:nvPr/>
          </p:nvSpPr>
          <p:spPr>
            <a:xfrm>
              <a:off x="578840" y="4221459"/>
              <a:ext cx="7986319" cy="1107996"/>
            </a:xfrm>
            <a:prstGeom prst="rect">
              <a:avLst/>
            </a:prstGeom>
            <a:grpFill/>
          </p:spPr>
          <p:txBody>
            <a:bodyPr wrap="square" rtlCol="0">
              <a:spAutoFit/>
            </a:bodyPr>
            <a:lstStyle/>
            <a:p>
              <a:pPr algn="ctr"/>
              <a:r>
                <a:rPr lang="en-US" sz="6600" dirty="0">
                  <a:ln w="25400">
                    <a:solidFill>
                      <a:schemeClr val="bg1"/>
                    </a:solidFill>
                  </a:ln>
                  <a:solidFill>
                    <a:schemeClr val="tx1">
                      <a:lumMod val="50000"/>
                    </a:schemeClr>
                  </a:solidFill>
                  <a:effectLst>
                    <a:outerShdw blurRad="63500" dist="38100" dir="600000" algn="l" rotWithShape="0">
                      <a:prstClr val="black">
                        <a:alpha val="40000"/>
                      </a:prstClr>
                    </a:outerShdw>
                  </a:effectLst>
                  <a:latin typeface="SVN-Poky's" panose="020B0606040200020203" pitchFamily="34" charset="0"/>
                </a:rPr>
                <a:t>BÓNG BAY CHO BÉ</a:t>
              </a:r>
            </a:p>
          </p:txBody>
        </p:sp>
        <p:sp>
          <p:nvSpPr>
            <p:cNvPr id="7" name="TextBox 6">
              <a:extLst>
                <a:ext uri="{FF2B5EF4-FFF2-40B4-BE49-F238E27FC236}">
                  <a16:creationId xmlns:a16="http://schemas.microsoft.com/office/drawing/2014/main" id="{9DAFD701-B6A7-A886-4A8A-75989E4FD11C}"/>
                </a:ext>
              </a:extLst>
            </p:cNvPr>
            <p:cNvSpPr txBox="1"/>
            <p:nvPr/>
          </p:nvSpPr>
          <p:spPr>
            <a:xfrm>
              <a:off x="545284" y="4203283"/>
              <a:ext cx="7986319" cy="1107996"/>
            </a:xfrm>
            <a:prstGeom prst="rect">
              <a:avLst/>
            </a:prstGeom>
            <a:grpFill/>
          </p:spPr>
          <p:txBody>
            <a:bodyPr wrap="square" rtlCol="0">
              <a:spAutoFit/>
            </a:bodyPr>
            <a:lstStyle/>
            <a:p>
              <a:pPr algn="ctr"/>
              <a:r>
                <a:rPr lang="en-US" sz="6600" dirty="0">
                  <a:ln w="25400">
                    <a:solidFill>
                      <a:schemeClr val="bg1"/>
                    </a:solidFill>
                  </a:ln>
                  <a:solidFill>
                    <a:srgbClr val="EA9401"/>
                  </a:solidFill>
                  <a:effectLst>
                    <a:outerShdw blurRad="63500" dist="38100" dir="600000" algn="l" rotWithShape="0">
                      <a:prstClr val="black">
                        <a:alpha val="40000"/>
                      </a:prstClr>
                    </a:outerShdw>
                  </a:effectLst>
                  <a:latin typeface="SVN-Poky's" panose="020B0606040200020203" pitchFamily="34" charset="0"/>
                </a:rPr>
                <a:t>BÓNG </a:t>
              </a:r>
              <a:r>
                <a:rPr lang="en-US" sz="6600" dirty="0">
                  <a:ln w="25400">
                    <a:solidFill>
                      <a:schemeClr val="bg1"/>
                    </a:solidFill>
                  </a:ln>
                  <a:solidFill>
                    <a:srgbClr val="4494D0"/>
                  </a:solidFill>
                  <a:effectLst>
                    <a:outerShdw blurRad="63500" dist="38100" dir="600000" algn="l" rotWithShape="0">
                      <a:prstClr val="black">
                        <a:alpha val="40000"/>
                      </a:prstClr>
                    </a:outerShdw>
                  </a:effectLst>
                  <a:latin typeface="SVN-Poky's" panose="020B0606040200020203" pitchFamily="34" charset="0"/>
                </a:rPr>
                <a:t>BAY </a:t>
              </a:r>
              <a:r>
                <a:rPr lang="en-US" sz="6600" dirty="0">
                  <a:ln w="25400">
                    <a:solidFill>
                      <a:schemeClr val="bg1"/>
                    </a:solidFill>
                  </a:ln>
                  <a:solidFill>
                    <a:schemeClr val="accent3"/>
                  </a:solidFill>
                  <a:effectLst>
                    <a:outerShdw blurRad="63500" dist="38100" dir="600000" algn="l" rotWithShape="0">
                      <a:prstClr val="black">
                        <a:alpha val="40000"/>
                      </a:prstClr>
                    </a:outerShdw>
                  </a:effectLst>
                  <a:latin typeface="SVN-Poky's" panose="020B0606040200020203" pitchFamily="34" charset="0"/>
                </a:rPr>
                <a:t>CHO </a:t>
              </a:r>
              <a:r>
                <a:rPr lang="en-US" sz="6600" dirty="0">
                  <a:ln w="25400">
                    <a:solidFill>
                      <a:schemeClr val="bg1"/>
                    </a:solidFill>
                  </a:ln>
                  <a:solidFill>
                    <a:srgbClr val="92D050"/>
                  </a:solidFill>
                  <a:effectLst>
                    <a:outerShdw blurRad="63500" dist="38100" dir="600000" algn="l" rotWithShape="0">
                      <a:prstClr val="black">
                        <a:alpha val="40000"/>
                      </a:prstClr>
                    </a:outerShdw>
                  </a:effectLst>
                  <a:latin typeface="SVN-Poky's" panose="020B0606040200020203" pitchFamily="34" charset="0"/>
                </a:rPr>
                <a:t>BÉ</a:t>
              </a:r>
            </a:p>
          </p:txBody>
        </p:sp>
      </p:grpSp>
      <p:sp>
        <p:nvSpPr>
          <p:cNvPr id="2" name="Rectangle: Rounded Corners 1">
            <a:extLst>
              <a:ext uri="{FF2B5EF4-FFF2-40B4-BE49-F238E27FC236}">
                <a16:creationId xmlns:a16="http://schemas.microsoft.com/office/drawing/2014/main" id="{0350F43B-DF84-00DD-341A-EC3E02B9913D}"/>
              </a:ext>
            </a:extLst>
          </p:cNvPr>
          <p:cNvSpPr/>
          <p:nvPr/>
        </p:nvSpPr>
        <p:spPr>
          <a:xfrm>
            <a:off x="796954" y="1560352"/>
            <a:ext cx="7449424" cy="2621230"/>
          </a:xfrm>
          <a:prstGeom prst="roundRect">
            <a:avLst/>
          </a:prstGeom>
          <a:solidFill>
            <a:schemeClr val="accent1">
              <a:lumMod val="60000"/>
              <a:lumOff val="40000"/>
              <a:alpha val="89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9EA077-348E-545E-D5FE-39D4A3355A80}"/>
              </a:ext>
            </a:extLst>
          </p:cNvPr>
          <p:cNvSpPr txBox="1"/>
          <p:nvPr/>
        </p:nvSpPr>
        <p:spPr>
          <a:xfrm>
            <a:off x="914399" y="1843047"/>
            <a:ext cx="7623426" cy="206210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thập</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53758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grpSp>
        <p:nvGrpSpPr>
          <p:cNvPr id="2" name="Google Shape;1604;p37">
            <a:extLst>
              <a:ext uri="{FF2B5EF4-FFF2-40B4-BE49-F238E27FC236}">
                <a16:creationId xmlns:a16="http://schemas.microsoft.com/office/drawing/2014/main" id="{07ACF7F6-6412-F116-F60F-418779BC7D1F}"/>
              </a:ext>
            </a:extLst>
          </p:cNvPr>
          <p:cNvGrpSpPr/>
          <p:nvPr/>
        </p:nvGrpSpPr>
        <p:grpSpPr>
          <a:xfrm>
            <a:off x="101293" y="167780"/>
            <a:ext cx="8933649" cy="4815281"/>
            <a:chOff x="2244650" y="589875"/>
            <a:chExt cx="2753525" cy="1155450"/>
          </a:xfrm>
        </p:grpSpPr>
        <p:sp>
          <p:nvSpPr>
            <p:cNvPr id="4" name="Google Shape;1605;p37">
              <a:extLst>
                <a:ext uri="{FF2B5EF4-FFF2-40B4-BE49-F238E27FC236}">
                  <a16:creationId xmlns:a16="http://schemas.microsoft.com/office/drawing/2014/main" id="{9ED6C52C-A0F6-6D55-3B8F-418AEF5D6361}"/>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 name="Google Shape;1606;p37">
              <a:extLst>
                <a:ext uri="{FF2B5EF4-FFF2-40B4-BE49-F238E27FC236}">
                  <a16:creationId xmlns:a16="http://schemas.microsoft.com/office/drawing/2014/main" id="{917FFFF2-7EB4-D67E-86E7-775FAFC5A7FF}"/>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 name="Google Shape;1607;p37">
              <a:extLst>
                <a:ext uri="{FF2B5EF4-FFF2-40B4-BE49-F238E27FC236}">
                  <a16:creationId xmlns:a16="http://schemas.microsoft.com/office/drawing/2014/main" id="{7F108CDD-F59A-B53C-CD6D-050210219C25}"/>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608;p37">
              <a:extLst>
                <a:ext uri="{FF2B5EF4-FFF2-40B4-BE49-F238E27FC236}">
                  <a16:creationId xmlns:a16="http://schemas.microsoft.com/office/drawing/2014/main" id="{1205054F-B696-8071-C231-F7A6CA772DAC}"/>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 name="Google Shape;1609;p37">
              <a:extLst>
                <a:ext uri="{FF2B5EF4-FFF2-40B4-BE49-F238E27FC236}">
                  <a16:creationId xmlns:a16="http://schemas.microsoft.com/office/drawing/2014/main" id="{5E8400EB-F6E6-0583-289A-98ECCFD0B95C}"/>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9" name="Google Shape;1610;p37">
              <a:extLst>
                <a:ext uri="{FF2B5EF4-FFF2-40B4-BE49-F238E27FC236}">
                  <a16:creationId xmlns:a16="http://schemas.microsoft.com/office/drawing/2014/main" id="{1D425A42-50DE-A74F-CFFD-18022156A22A}"/>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0" name="Google Shape;1611;p37">
              <a:extLst>
                <a:ext uri="{FF2B5EF4-FFF2-40B4-BE49-F238E27FC236}">
                  <a16:creationId xmlns:a16="http://schemas.microsoft.com/office/drawing/2014/main" id="{869BB10B-7C93-0058-5EFF-ECA2831A309D}"/>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1" name="Google Shape;1612;p37">
              <a:extLst>
                <a:ext uri="{FF2B5EF4-FFF2-40B4-BE49-F238E27FC236}">
                  <a16:creationId xmlns:a16="http://schemas.microsoft.com/office/drawing/2014/main" id="{DF3327FE-74DF-F42B-5A07-13C70115CA98}"/>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2" name="Google Shape;1613;p37">
              <a:extLst>
                <a:ext uri="{FF2B5EF4-FFF2-40B4-BE49-F238E27FC236}">
                  <a16:creationId xmlns:a16="http://schemas.microsoft.com/office/drawing/2014/main" id="{6C9EFBC7-4AA1-90A6-8D1C-1303F5D34827}"/>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 name="Google Shape;1614;p37">
              <a:extLst>
                <a:ext uri="{FF2B5EF4-FFF2-40B4-BE49-F238E27FC236}">
                  <a16:creationId xmlns:a16="http://schemas.microsoft.com/office/drawing/2014/main" id="{73206B07-EA9D-960F-B304-FFCD919BDFDB}"/>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 name="Google Shape;1615;p37">
              <a:extLst>
                <a:ext uri="{FF2B5EF4-FFF2-40B4-BE49-F238E27FC236}">
                  <a16:creationId xmlns:a16="http://schemas.microsoft.com/office/drawing/2014/main" id="{C15714EC-6AAD-D1EE-B6BB-6BE5A2F02D0E}"/>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 name="Google Shape;1616;p37">
              <a:extLst>
                <a:ext uri="{FF2B5EF4-FFF2-40B4-BE49-F238E27FC236}">
                  <a16:creationId xmlns:a16="http://schemas.microsoft.com/office/drawing/2014/main" id="{D6B0A558-96CD-3794-912E-6ACA4B6A8640}"/>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1617;p37">
              <a:extLst>
                <a:ext uri="{FF2B5EF4-FFF2-40B4-BE49-F238E27FC236}">
                  <a16:creationId xmlns:a16="http://schemas.microsoft.com/office/drawing/2014/main" id="{3EBBB8BF-7C3E-88D0-BBF3-48BAB546256E}"/>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1618;p37">
              <a:extLst>
                <a:ext uri="{FF2B5EF4-FFF2-40B4-BE49-F238E27FC236}">
                  <a16:creationId xmlns:a16="http://schemas.microsoft.com/office/drawing/2014/main" id="{144DE13D-A2D1-533B-AFEE-25B3883E3D70}"/>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8" name="Google Shape;1619;p37">
            <a:extLst>
              <a:ext uri="{FF2B5EF4-FFF2-40B4-BE49-F238E27FC236}">
                <a16:creationId xmlns:a16="http://schemas.microsoft.com/office/drawing/2014/main" id="{1AF687A8-7394-B63B-C938-33D5AF14C42A}"/>
              </a:ext>
            </a:extLst>
          </p:cNvPr>
          <p:cNvSpPr/>
          <p:nvPr/>
        </p:nvSpPr>
        <p:spPr>
          <a:xfrm>
            <a:off x="266217" y="226504"/>
            <a:ext cx="8726781" cy="4521666"/>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 name="TextBox 2">
            <a:extLst>
              <a:ext uri="{FF2B5EF4-FFF2-40B4-BE49-F238E27FC236}">
                <a16:creationId xmlns:a16="http://schemas.microsoft.com/office/drawing/2014/main" id="{A552B53B-CF41-9153-0E4E-38963E08D7A2}"/>
              </a:ext>
            </a:extLst>
          </p:cNvPr>
          <p:cNvSpPr txBox="1"/>
          <p:nvPr/>
        </p:nvSpPr>
        <p:spPr>
          <a:xfrm>
            <a:off x="830512" y="1031262"/>
            <a:ext cx="7743038" cy="2154436"/>
          </a:xfrm>
          <a:prstGeom prst="rect">
            <a:avLst/>
          </a:prstGeom>
          <a:noFill/>
        </p:spPr>
        <p:txBody>
          <a:bodyPr wrap="square">
            <a:spAutoFit/>
          </a:bodyPr>
          <a:lstStyle/>
          <a:p>
            <a:r>
              <a:rPr lang="en-US" sz="2000" dirty="0">
                <a:latin typeface="+mj-lt"/>
              </a:rPr>
              <a:t>      </a:t>
            </a:r>
            <a:r>
              <a:rPr lang="vi-VN" sz="2000" b="0" i="0" dirty="0">
                <a:effectLst/>
                <a:latin typeface="+mj-lt"/>
              </a:rPr>
              <a:t>Dọc theo bờ vịnh Hạ Long, trên bến Đoan, bến Tàu hay cảng Mới, những đoàn thuyền đánh cá rẽ màn sương bạc nối đuôi nhau cập bến, những cánh buồm ướt át như cánh chim trong mưa. (1)</a:t>
            </a:r>
            <a:r>
              <a:rPr lang="en-US" sz="2000" b="0" i="0" dirty="0">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Thuyền</a:t>
            </a:r>
            <a:r>
              <a:rPr lang="vi-VN" sz="2000" b="0" i="0" dirty="0">
                <a:effectLst/>
                <a:latin typeface="Times New Roman" panose="02020603050405020304" pitchFamily="18" charset="0"/>
                <a:cs typeface="Times New Roman" panose="02020603050405020304" pitchFamily="18" charset="0"/>
              </a:rPr>
              <a:t> </a:t>
            </a:r>
            <a:r>
              <a:rPr lang="vi-VN" sz="2000" b="0" i="0" dirty="0">
                <a:effectLst/>
                <a:latin typeface="+mj-lt"/>
              </a:rPr>
              <a:t>lưới mui bằng. (2)</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Thuyền</a:t>
            </a:r>
            <a:r>
              <a:rPr lang="vi-VN" sz="2000" b="0" i="0" dirty="0">
                <a:effectLst/>
                <a:latin typeface="+mj-lt"/>
              </a:rPr>
              <a:t> giã đôi mui cong. (3)</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Thuyền</a:t>
            </a:r>
            <a:r>
              <a:rPr lang="vi-VN" sz="2000" b="0" i="0" dirty="0">
                <a:effectLst/>
                <a:latin typeface="+mj-lt"/>
              </a:rPr>
              <a:t> khu Bốn buồm chữ nhật. (4)</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Thuyền</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vi-VN" sz="2000" b="0" i="0" dirty="0">
                <a:effectLst/>
                <a:latin typeface="+mj-lt"/>
              </a:rPr>
              <a:t>Vạn Ninh buồm cánh én. (5)</a:t>
            </a:r>
            <a:r>
              <a:rPr lang="en-US" sz="2000" b="1" i="0" dirty="0">
                <a:solidFill>
                  <a:srgbClr val="FF0000"/>
                </a:solidFill>
                <a:effectLst/>
                <a:latin typeface="Times New Roman" panose="02020603050405020304" pitchFamily="18" charset="0"/>
                <a:cs typeface="Times New Roman" panose="02020603050405020304" pitchFamily="18" charset="0"/>
              </a:rPr>
              <a:t> </a:t>
            </a:r>
            <a:r>
              <a:rPr lang="en-US" sz="2000" b="1" i="0" dirty="0" err="1">
                <a:solidFill>
                  <a:srgbClr val="FF0000"/>
                </a:solidFill>
                <a:effectLst/>
                <a:latin typeface="Times New Roman" panose="02020603050405020304" pitchFamily="18" charset="0"/>
                <a:cs typeface="Times New Roman" panose="02020603050405020304" pitchFamily="18" charset="0"/>
              </a:rPr>
              <a:t>Thuyền</a:t>
            </a:r>
            <a:r>
              <a:rPr lang="vi-VN" sz="2000" b="0" i="0" dirty="0">
                <a:effectLst/>
                <a:latin typeface="+mj-lt"/>
              </a:rPr>
              <a:t> nào cũng tôm cá đầy khoang. Người ta khiêng từng sọt cá nặng tươi roi rói lên chợ. </a:t>
            </a:r>
            <a:endParaRPr lang="en-US" sz="2000" b="0" i="0" dirty="0">
              <a:effectLst/>
              <a:latin typeface="+mj-lt"/>
            </a:endParaRPr>
          </a:p>
          <a:p>
            <a:pPr algn="r"/>
            <a:r>
              <a:rPr lang="en-US" b="1" dirty="0">
                <a:latin typeface="Times New Roman" panose="02020603050405020304" pitchFamily="18" charset="0"/>
                <a:cs typeface="Times New Roman" panose="02020603050405020304" pitchFamily="18" charset="0"/>
              </a:rPr>
              <a:t>Theo THỊ SẢNH</a:t>
            </a:r>
          </a:p>
        </p:txBody>
      </p:sp>
      <p:grpSp>
        <p:nvGrpSpPr>
          <p:cNvPr id="19" name="Google Shape;2823;p48">
            <a:extLst>
              <a:ext uri="{FF2B5EF4-FFF2-40B4-BE49-F238E27FC236}">
                <a16:creationId xmlns:a16="http://schemas.microsoft.com/office/drawing/2014/main" id="{A9FA9AB4-4D32-8906-4338-95B026306D97}"/>
              </a:ext>
            </a:extLst>
          </p:cNvPr>
          <p:cNvGrpSpPr/>
          <p:nvPr/>
        </p:nvGrpSpPr>
        <p:grpSpPr>
          <a:xfrm>
            <a:off x="193511" y="151806"/>
            <a:ext cx="1158948" cy="1139260"/>
            <a:chOff x="425450" y="228178"/>
            <a:chExt cx="1058593" cy="1040610"/>
          </a:xfrm>
        </p:grpSpPr>
        <p:sp>
          <p:nvSpPr>
            <p:cNvPr id="20" name="Google Shape;2824;p48">
              <a:extLst>
                <a:ext uri="{FF2B5EF4-FFF2-40B4-BE49-F238E27FC236}">
                  <a16:creationId xmlns:a16="http://schemas.microsoft.com/office/drawing/2014/main" id="{8935555A-23FE-5626-CEC1-808A61DAFF19}"/>
                </a:ext>
              </a:extLst>
            </p:cNvPr>
            <p:cNvSpPr/>
            <p:nvPr/>
          </p:nvSpPr>
          <p:spPr>
            <a:xfrm>
              <a:off x="425450" y="228178"/>
              <a:ext cx="1058593" cy="1040610"/>
            </a:xfrm>
            <a:custGeom>
              <a:avLst/>
              <a:gdLst/>
              <a:ahLst/>
              <a:cxnLst/>
              <a:rect l="l" t="t" r="r" b="b"/>
              <a:pathLst>
                <a:path w="45916" h="45136" extrusionOk="0">
                  <a:moveTo>
                    <a:pt x="20123" y="0"/>
                  </a:moveTo>
                  <a:cubicBezTo>
                    <a:pt x="19165" y="0"/>
                    <a:pt x="18221" y="596"/>
                    <a:pt x="17925" y="1666"/>
                  </a:cubicBezTo>
                  <a:lnTo>
                    <a:pt x="14965" y="12399"/>
                  </a:lnTo>
                  <a:cubicBezTo>
                    <a:pt x="14639" y="13580"/>
                    <a:pt x="13754" y="14525"/>
                    <a:pt x="12596" y="14926"/>
                  </a:cubicBezTo>
                  <a:lnTo>
                    <a:pt x="2076" y="18572"/>
                  </a:lnTo>
                  <a:cubicBezTo>
                    <a:pt x="300" y="19188"/>
                    <a:pt x="0" y="21573"/>
                    <a:pt x="1570" y="22610"/>
                  </a:cubicBezTo>
                  <a:lnTo>
                    <a:pt x="10863" y="28741"/>
                  </a:lnTo>
                  <a:cubicBezTo>
                    <a:pt x="11885" y="29416"/>
                    <a:pt x="12509" y="30551"/>
                    <a:pt x="12533" y="31774"/>
                  </a:cubicBezTo>
                  <a:lnTo>
                    <a:pt x="12750" y="42906"/>
                  </a:lnTo>
                  <a:cubicBezTo>
                    <a:pt x="12775" y="44235"/>
                    <a:pt x="13870" y="45135"/>
                    <a:pt x="15029" y="45135"/>
                  </a:cubicBezTo>
                  <a:cubicBezTo>
                    <a:pt x="15510" y="45135"/>
                    <a:pt x="16002" y="44980"/>
                    <a:pt x="16433" y="44636"/>
                  </a:cubicBezTo>
                  <a:lnTo>
                    <a:pt x="25137" y="37693"/>
                  </a:lnTo>
                  <a:cubicBezTo>
                    <a:pt x="25805" y="37161"/>
                    <a:pt x="26625" y="36882"/>
                    <a:pt x="27458" y="36882"/>
                  </a:cubicBezTo>
                  <a:cubicBezTo>
                    <a:pt x="27820" y="36882"/>
                    <a:pt x="28183" y="36934"/>
                    <a:pt x="28538" y="37042"/>
                  </a:cubicBezTo>
                  <a:lnTo>
                    <a:pt x="39191" y="40276"/>
                  </a:lnTo>
                  <a:cubicBezTo>
                    <a:pt x="39419" y="40345"/>
                    <a:pt x="39645" y="40377"/>
                    <a:pt x="39863" y="40377"/>
                  </a:cubicBezTo>
                  <a:cubicBezTo>
                    <a:pt x="41371" y="40377"/>
                    <a:pt x="42552" y="38845"/>
                    <a:pt x="41976" y="37307"/>
                  </a:cubicBezTo>
                  <a:lnTo>
                    <a:pt x="38062" y="26884"/>
                  </a:lnTo>
                  <a:cubicBezTo>
                    <a:pt x="37631" y="25737"/>
                    <a:pt x="37792" y="24453"/>
                    <a:pt x="38493" y="23448"/>
                  </a:cubicBezTo>
                  <a:lnTo>
                    <a:pt x="44861" y="14315"/>
                  </a:lnTo>
                  <a:cubicBezTo>
                    <a:pt x="45915" y="12802"/>
                    <a:pt x="44820" y="10748"/>
                    <a:pt x="43007" y="10748"/>
                  </a:cubicBezTo>
                  <a:cubicBezTo>
                    <a:pt x="42971" y="10748"/>
                    <a:pt x="42934" y="10749"/>
                    <a:pt x="42897" y="10751"/>
                  </a:cubicBezTo>
                  <a:lnTo>
                    <a:pt x="31775" y="11252"/>
                  </a:lnTo>
                  <a:cubicBezTo>
                    <a:pt x="31719" y="11255"/>
                    <a:pt x="31664" y="11256"/>
                    <a:pt x="31608" y="11256"/>
                  </a:cubicBezTo>
                  <a:cubicBezTo>
                    <a:pt x="30446" y="11256"/>
                    <a:pt x="29346" y="10712"/>
                    <a:pt x="28641" y="9779"/>
                  </a:cubicBezTo>
                  <a:lnTo>
                    <a:pt x="21922" y="901"/>
                  </a:lnTo>
                  <a:cubicBezTo>
                    <a:pt x="21458" y="287"/>
                    <a:pt x="20787" y="0"/>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25;p48">
              <a:extLst>
                <a:ext uri="{FF2B5EF4-FFF2-40B4-BE49-F238E27FC236}">
                  <a16:creationId xmlns:a16="http://schemas.microsoft.com/office/drawing/2014/main" id="{DDD226DF-908F-A14E-1B84-34517D18FA7F}"/>
                </a:ext>
              </a:extLst>
            </p:cNvPr>
            <p:cNvSpPr/>
            <p:nvPr/>
          </p:nvSpPr>
          <p:spPr>
            <a:xfrm>
              <a:off x="795707" y="720719"/>
              <a:ext cx="93442" cy="61557"/>
            </a:xfrm>
            <a:custGeom>
              <a:avLst/>
              <a:gdLst/>
              <a:ahLst/>
              <a:cxnLst/>
              <a:rect l="l" t="t" r="r" b="b"/>
              <a:pathLst>
                <a:path w="4053" h="2670" extrusionOk="0">
                  <a:moveTo>
                    <a:pt x="2303" y="0"/>
                  </a:moveTo>
                  <a:cubicBezTo>
                    <a:pt x="2134" y="0"/>
                    <a:pt x="1959" y="16"/>
                    <a:pt x="1781" y="50"/>
                  </a:cubicBezTo>
                  <a:cubicBezTo>
                    <a:pt x="736" y="251"/>
                    <a:pt x="0" y="987"/>
                    <a:pt x="136" y="1696"/>
                  </a:cubicBezTo>
                  <a:cubicBezTo>
                    <a:pt x="248" y="2285"/>
                    <a:pt x="925" y="2669"/>
                    <a:pt x="1747" y="2669"/>
                  </a:cubicBezTo>
                  <a:cubicBezTo>
                    <a:pt x="1917" y="2669"/>
                    <a:pt x="2093" y="2653"/>
                    <a:pt x="2272" y="2618"/>
                  </a:cubicBezTo>
                  <a:cubicBezTo>
                    <a:pt x="3316" y="2418"/>
                    <a:pt x="4053" y="1682"/>
                    <a:pt x="3916" y="973"/>
                  </a:cubicBezTo>
                  <a:cubicBezTo>
                    <a:pt x="3803" y="385"/>
                    <a:pt x="3127" y="0"/>
                    <a:pt x="2303"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26;p48">
              <a:extLst>
                <a:ext uri="{FF2B5EF4-FFF2-40B4-BE49-F238E27FC236}">
                  <a16:creationId xmlns:a16="http://schemas.microsoft.com/office/drawing/2014/main" id="{AE86FA39-4EC5-C3D8-3509-6EDA19672000}"/>
                </a:ext>
              </a:extLst>
            </p:cNvPr>
            <p:cNvSpPr/>
            <p:nvPr/>
          </p:nvSpPr>
          <p:spPr>
            <a:xfrm>
              <a:off x="1059913" y="670114"/>
              <a:ext cx="93442" cy="61534"/>
            </a:xfrm>
            <a:custGeom>
              <a:avLst/>
              <a:gdLst/>
              <a:ahLst/>
              <a:cxnLst/>
              <a:rect l="l" t="t" r="r" b="b"/>
              <a:pathLst>
                <a:path w="4053" h="2669" extrusionOk="0">
                  <a:moveTo>
                    <a:pt x="2304" y="0"/>
                  </a:moveTo>
                  <a:cubicBezTo>
                    <a:pt x="2134" y="0"/>
                    <a:pt x="1958" y="16"/>
                    <a:pt x="1780" y="51"/>
                  </a:cubicBezTo>
                  <a:cubicBezTo>
                    <a:pt x="736" y="250"/>
                    <a:pt x="1" y="987"/>
                    <a:pt x="136" y="1697"/>
                  </a:cubicBezTo>
                  <a:cubicBezTo>
                    <a:pt x="249" y="2285"/>
                    <a:pt x="926" y="2669"/>
                    <a:pt x="1749" y="2669"/>
                  </a:cubicBezTo>
                  <a:cubicBezTo>
                    <a:pt x="1919" y="2669"/>
                    <a:pt x="2095" y="2653"/>
                    <a:pt x="2273" y="2618"/>
                  </a:cubicBezTo>
                  <a:cubicBezTo>
                    <a:pt x="3316" y="2419"/>
                    <a:pt x="4052" y="1681"/>
                    <a:pt x="3917" y="972"/>
                  </a:cubicBezTo>
                  <a:cubicBezTo>
                    <a:pt x="3804" y="384"/>
                    <a:pt x="3127" y="0"/>
                    <a:pt x="2304"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27;p48">
              <a:extLst>
                <a:ext uri="{FF2B5EF4-FFF2-40B4-BE49-F238E27FC236}">
                  <a16:creationId xmlns:a16="http://schemas.microsoft.com/office/drawing/2014/main" id="{0F6F4BBD-6BF6-975A-CC35-D1837051BB87}"/>
                </a:ext>
              </a:extLst>
            </p:cNvPr>
            <p:cNvSpPr/>
            <p:nvPr/>
          </p:nvSpPr>
          <p:spPr>
            <a:xfrm>
              <a:off x="843730" y="710021"/>
              <a:ext cx="266977" cy="216118"/>
            </a:xfrm>
            <a:custGeom>
              <a:avLst/>
              <a:gdLst/>
              <a:ahLst/>
              <a:cxnLst/>
              <a:rect l="l" t="t" r="r" b="b"/>
              <a:pathLst>
                <a:path w="11580" h="9374" extrusionOk="0">
                  <a:moveTo>
                    <a:pt x="11146" y="1"/>
                  </a:moveTo>
                  <a:cubicBezTo>
                    <a:pt x="11086" y="1"/>
                    <a:pt x="11025" y="15"/>
                    <a:pt x="10966" y="44"/>
                  </a:cubicBezTo>
                  <a:cubicBezTo>
                    <a:pt x="9561" y="758"/>
                    <a:pt x="7883" y="1349"/>
                    <a:pt x="5871" y="1734"/>
                  </a:cubicBezTo>
                  <a:cubicBezTo>
                    <a:pt x="4486" y="1999"/>
                    <a:pt x="3211" y="2116"/>
                    <a:pt x="2038" y="2116"/>
                  </a:cubicBezTo>
                  <a:cubicBezTo>
                    <a:pt x="1509" y="2116"/>
                    <a:pt x="1001" y="2092"/>
                    <a:pt x="513" y="2048"/>
                  </a:cubicBezTo>
                  <a:cubicBezTo>
                    <a:pt x="500" y="2047"/>
                    <a:pt x="488" y="2046"/>
                    <a:pt x="476" y="2046"/>
                  </a:cubicBezTo>
                  <a:cubicBezTo>
                    <a:pt x="199" y="2046"/>
                    <a:pt x="0" y="2327"/>
                    <a:pt x="102" y="2594"/>
                  </a:cubicBezTo>
                  <a:cubicBezTo>
                    <a:pt x="836" y="4514"/>
                    <a:pt x="3040" y="9373"/>
                    <a:pt x="6568" y="9373"/>
                  </a:cubicBezTo>
                  <a:cubicBezTo>
                    <a:pt x="6813" y="9373"/>
                    <a:pt x="7064" y="9350"/>
                    <a:pt x="7321" y="9301"/>
                  </a:cubicBezTo>
                  <a:cubicBezTo>
                    <a:pt x="11289" y="8540"/>
                    <a:pt x="11580" y="2599"/>
                    <a:pt x="11549" y="401"/>
                  </a:cubicBezTo>
                  <a:cubicBezTo>
                    <a:pt x="11547" y="169"/>
                    <a:pt x="11356" y="1"/>
                    <a:pt x="11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8;p48">
              <a:extLst>
                <a:ext uri="{FF2B5EF4-FFF2-40B4-BE49-F238E27FC236}">
                  <a16:creationId xmlns:a16="http://schemas.microsoft.com/office/drawing/2014/main" id="{402DCA14-805D-2250-3E08-737E84E18246}"/>
                </a:ext>
              </a:extLst>
            </p:cNvPr>
            <p:cNvSpPr/>
            <p:nvPr/>
          </p:nvSpPr>
          <p:spPr>
            <a:xfrm>
              <a:off x="897839" y="522103"/>
              <a:ext cx="16876" cy="48577"/>
            </a:xfrm>
            <a:custGeom>
              <a:avLst/>
              <a:gdLst/>
              <a:ahLst/>
              <a:cxnLst/>
              <a:rect l="l" t="t" r="r" b="b"/>
              <a:pathLst>
                <a:path w="732" h="2107" extrusionOk="0">
                  <a:moveTo>
                    <a:pt x="399" y="1"/>
                  </a:moveTo>
                  <a:cubicBezTo>
                    <a:pt x="85" y="1"/>
                    <a:pt x="1" y="1967"/>
                    <a:pt x="1" y="1967"/>
                  </a:cubicBezTo>
                  <a:lnTo>
                    <a:pt x="402" y="2107"/>
                  </a:lnTo>
                  <a:cubicBezTo>
                    <a:pt x="402" y="2107"/>
                    <a:pt x="731" y="41"/>
                    <a:pt x="409" y="1"/>
                  </a:cubicBezTo>
                  <a:cubicBezTo>
                    <a:pt x="406" y="1"/>
                    <a:pt x="402" y="1"/>
                    <a:pt x="3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29;p48">
              <a:extLst>
                <a:ext uri="{FF2B5EF4-FFF2-40B4-BE49-F238E27FC236}">
                  <a16:creationId xmlns:a16="http://schemas.microsoft.com/office/drawing/2014/main" id="{A548048E-2978-D939-D5A1-9B5D94CA5A5A}"/>
                </a:ext>
              </a:extLst>
            </p:cNvPr>
            <p:cNvSpPr/>
            <p:nvPr/>
          </p:nvSpPr>
          <p:spPr>
            <a:xfrm>
              <a:off x="859476" y="526414"/>
              <a:ext cx="27528" cy="45165"/>
            </a:xfrm>
            <a:custGeom>
              <a:avLst/>
              <a:gdLst/>
              <a:ahLst/>
              <a:cxnLst/>
              <a:rect l="l" t="t" r="r" b="b"/>
              <a:pathLst>
                <a:path w="1194" h="1959" extrusionOk="0">
                  <a:moveTo>
                    <a:pt x="333" y="1"/>
                  </a:moveTo>
                  <a:cubicBezTo>
                    <a:pt x="325" y="1"/>
                    <a:pt x="317" y="2"/>
                    <a:pt x="309" y="5"/>
                  </a:cubicBezTo>
                  <a:cubicBezTo>
                    <a:pt x="1" y="105"/>
                    <a:pt x="771" y="1958"/>
                    <a:pt x="771" y="1958"/>
                  </a:cubicBezTo>
                  <a:lnTo>
                    <a:pt x="1194" y="1914"/>
                  </a:lnTo>
                  <a:cubicBezTo>
                    <a:pt x="1194" y="1914"/>
                    <a:pt x="646" y="1"/>
                    <a:pt x="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30;p48">
              <a:extLst>
                <a:ext uri="{FF2B5EF4-FFF2-40B4-BE49-F238E27FC236}">
                  <a16:creationId xmlns:a16="http://schemas.microsoft.com/office/drawing/2014/main" id="{100757E6-72E2-951A-84F6-681B83B99803}"/>
                </a:ext>
              </a:extLst>
            </p:cNvPr>
            <p:cNvSpPr/>
            <p:nvPr/>
          </p:nvSpPr>
          <p:spPr>
            <a:xfrm>
              <a:off x="822312" y="543520"/>
              <a:ext cx="40438" cy="38779"/>
            </a:xfrm>
            <a:custGeom>
              <a:avLst/>
              <a:gdLst/>
              <a:ahLst/>
              <a:cxnLst/>
              <a:rect l="l" t="t" r="r" b="b"/>
              <a:pathLst>
                <a:path w="1754" h="1682" extrusionOk="0">
                  <a:moveTo>
                    <a:pt x="306" y="0"/>
                  </a:moveTo>
                  <a:cubicBezTo>
                    <a:pt x="286" y="0"/>
                    <a:pt x="268" y="6"/>
                    <a:pt x="254" y="17"/>
                  </a:cubicBezTo>
                  <a:cubicBezTo>
                    <a:pt x="0" y="221"/>
                    <a:pt x="1374" y="1681"/>
                    <a:pt x="1374" y="1681"/>
                  </a:cubicBezTo>
                  <a:lnTo>
                    <a:pt x="1753" y="1490"/>
                  </a:lnTo>
                  <a:cubicBezTo>
                    <a:pt x="1753" y="1490"/>
                    <a:pt x="645" y="0"/>
                    <a:pt x="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1;p48">
              <a:extLst>
                <a:ext uri="{FF2B5EF4-FFF2-40B4-BE49-F238E27FC236}">
                  <a16:creationId xmlns:a16="http://schemas.microsoft.com/office/drawing/2014/main" id="{F79BBE63-D529-DEB5-F9ED-5745261EA5D3}"/>
                </a:ext>
              </a:extLst>
            </p:cNvPr>
            <p:cNvSpPr/>
            <p:nvPr/>
          </p:nvSpPr>
          <p:spPr>
            <a:xfrm>
              <a:off x="985423" y="516639"/>
              <a:ext cx="23816" cy="47977"/>
            </a:xfrm>
            <a:custGeom>
              <a:avLst/>
              <a:gdLst/>
              <a:ahLst/>
              <a:cxnLst/>
              <a:rect l="l" t="t" r="r" b="b"/>
              <a:pathLst>
                <a:path w="1033" h="2081" extrusionOk="0">
                  <a:moveTo>
                    <a:pt x="334" y="0"/>
                  </a:moveTo>
                  <a:cubicBezTo>
                    <a:pt x="327" y="0"/>
                    <a:pt x="320" y="1"/>
                    <a:pt x="313" y="3"/>
                  </a:cubicBezTo>
                  <a:cubicBezTo>
                    <a:pt x="0" y="94"/>
                    <a:pt x="657" y="2081"/>
                    <a:pt x="657" y="2081"/>
                  </a:cubicBezTo>
                  <a:lnTo>
                    <a:pt x="1032" y="1878"/>
                  </a:lnTo>
                  <a:cubicBezTo>
                    <a:pt x="1032" y="1878"/>
                    <a:pt x="645" y="0"/>
                    <a:pt x="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32;p48">
              <a:extLst>
                <a:ext uri="{FF2B5EF4-FFF2-40B4-BE49-F238E27FC236}">
                  <a16:creationId xmlns:a16="http://schemas.microsoft.com/office/drawing/2014/main" id="{A0D10CA4-D99B-E3E1-A223-F7682A0E1B0B}"/>
                </a:ext>
              </a:extLst>
            </p:cNvPr>
            <p:cNvSpPr/>
            <p:nvPr/>
          </p:nvSpPr>
          <p:spPr>
            <a:xfrm>
              <a:off x="1020466" y="514471"/>
              <a:ext cx="20634" cy="46779"/>
            </a:xfrm>
            <a:custGeom>
              <a:avLst/>
              <a:gdLst/>
              <a:ahLst/>
              <a:cxnLst/>
              <a:rect l="l" t="t" r="r" b="b"/>
              <a:pathLst>
                <a:path w="895" h="2029" extrusionOk="0">
                  <a:moveTo>
                    <a:pt x="560" y="1"/>
                  </a:moveTo>
                  <a:cubicBezTo>
                    <a:pt x="244" y="1"/>
                    <a:pt x="0" y="2028"/>
                    <a:pt x="0" y="2028"/>
                  </a:cubicBezTo>
                  <a:lnTo>
                    <a:pt x="427" y="2005"/>
                  </a:lnTo>
                  <a:cubicBezTo>
                    <a:pt x="427" y="2005"/>
                    <a:pt x="894" y="51"/>
                    <a:pt x="572" y="2"/>
                  </a:cubicBezTo>
                  <a:cubicBezTo>
                    <a:pt x="568" y="1"/>
                    <a:pt x="564" y="1"/>
                    <a:pt x="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33;p48">
              <a:extLst>
                <a:ext uri="{FF2B5EF4-FFF2-40B4-BE49-F238E27FC236}">
                  <a16:creationId xmlns:a16="http://schemas.microsoft.com/office/drawing/2014/main" id="{ED1B8765-5719-F151-E833-790FD25AA96B}"/>
                </a:ext>
              </a:extLst>
            </p:cNvPr>
            <p:cNvSpPr/>
            <p:nvPr/>
          </p:nvSpPr>
          <p:spPr>
            <a:xfrm>
              <a:off x="1045711" y="525261"/>
              <a:ext cx="35389" cy="42260"/>
            </a:xfrm>
            <a:custGeom>
              <a:avLst/>
              <a:gdLst/>
              <a:ahLst/>
              <a:cxnLst/>
              <a:rect l="l" t="t" r="r" b="b"/>
              <a:pathLst>
                <a:path w="1535" h="1833" extrusionOk="0">
                  <a:moveTo>
                    <a:pt x="1212" y="0"/>
                  </a:moveTo>
                  <a:cubicBezTo>
                    <a:pt x="889" y="0"/>
                    <a:pt x="0" y="1704"/>
                    <a:pt x="0" y="1704"/>
                  </a:cubicBezTo>
                  <a:lnTo>
                    <a:pt x="407" y="1833"/>
                  </a:lnTo>
                  <a:cubicBezTo>
                    <a:pt x="407" y="1833"/>
                    <a:pt x="1535" y="171"/>
                    <a:pt x="1250" y="10"/>
                  </a:cubicBezTo>
                  <a:cubicBezTo>
                    <a:pt x="1238" y="3"/>
                    <a:pt x="1226" y="0"/>
                    <a:pt x="1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34;p48">
              <a:extLst>
                <a:ext uri="{FF2B5EF4-FFF2-40B4-BE49-F238E27FC236}">
                  <a16:creationId xmlns:a16="http://schemas.microsoft.com/office/drawing/2014/main" id="{F8033ACE-C0FF-C5F0-F4D5-FEEBAE2A067C}"/>
                </a:ext>
              </a:extLst>
            </p:cNvPr>
            <p:cNvSpPr/>
            <p:nvPr/>
          </p:nvSpPr>
          <p:spPr>
            <a:xfrm>
              <a:off x="832525" y="564892"/>
              <a:ext cx="123068" cy="109811"/>
            </a:xfrm>
            <a:custGeom>
              <a:avLst/>
              <a:gdLst/>
              <a:ahLst/>
              <a:cxnLst/>
              <a:rect l="l" t="t" r="r" b="b"/>
              <a:pathLst>
                <a:path w="5338" h="4763" extrusionOk="0">
                  <a:moveTo>
                    <a:pt x="2591" y="1"/>
                  </a:moveTo>
                  <a:cubicBezTo>
                    <a:pt x="2143" y="1"/>
                    <a:pt x="1693" y="131"/>
                    <a:pt x="1300" y="402"/>
                  </a:cubicBezTo>
                  <a:cubicBezTo>
                    <a:pt x="244" y="1131"/>
                    <a:pt x="1" y="2610"/>
                    <a:pt x="755" y="3704"/>
                  </a:cubicBezTo>
                  <a:cubicBezTo>
                    <a:pt x="1230" y="4391"/>
                    <a:pt x="1987" y="4763"/>
                    <a:pt x="2746" y="4763"/>
                  </a:cubicBezTo>
                  <a:cubicBezTo>
                    <a:pt x="3195" y="4763"/>
                    <a:pt x="3644" y="4633"/>
                    <a:pt x="4036" y="4361"/>
                  </a:cubicBezTo>
                  <a:cubicBezTo>
                    <a:pt x="5094" y="3632"/>
                    <a:pt x="5337" y="2153"/>
                    <a:pt x="4582" y="1060"/>
                  </a:cubicBezTo>
                  <a:cubicBezTo>
                    <a:pt x="4107" y="372"/>
                    <a:pt x="3350" y="1"/>
                    <a:pt x="2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35;p48">
              <a:extLst>
                <a:ext uri="{FF2B5EF4-FFF2-40B4-BE49-F238E27FC236}">
                  <a16:creationId xmlns:a16="http://schemas.microsoft.com/office/drawing/2014/main" id="{ECF99ABA-3052-7203-EE38-324F97735FC4}"/>
                </a:ext>
              </a:extLst>
            </p:cNvPr>
            <p:cNvSpPr/>
            <p:nvPr/>
          </p:nvSpPr>
          <p:spPr>
            <a:xfrm>
              <a:off x="856087" y="582829"/>
              <a:ext cx="83620" cy="74560"/>
            </a:xfrm>
            <a:custGeom>
              <a:avLst/>
              <a:gdLst/>
              <a:ahLst/>
              <a:cxnLst/>
              <a:rect l="l" t="t" r="r" b="b"/>
              <a:pathLst>
                <a:path w="3627" h="3234" extrusionOk="0">
                  <a:moveTo>
                    <a:pt x="1762" y="1"/>
                  </a:moveTo>
                  <a:cubicBezTo>
                    <a:pt x="1457" y="1"/>
                    <a:pt x="1152" y="89"/>
                    <a:pt x="885" y="273"/>
                  </a:cubicBezTo>
                  <a:cubicBezTo>
                    <a:pt x="167" y="769"/>
                    <a:pt x="1" y="1773"/>
                    <a:pt x="515" y="2515"/>
                  </a:cubicBezTo>
                  <a:cubicBezTo>
                    <a:pt x="837" y="2981"/>
                    <a:pt x="1351" y="3234"/>
                    <a:pt x="1867" y="3234"/>
                  </a:cubicBezTo>
                  <a:cubicBezTo>
                    <a:pt x="2171" y="3234"/>
                    <a:pt x="2476" y="3146"/>
                    <a:pt x="2742" y="2962"/>
                  </a:cubicBezTo>
                  <a:cubicBezTo>
                    <a:pt x="3460" y="2467"/>
                    <a:pt x="3626" y="1463"/>
                    <a:pt x="3113" y="720"/>
                  </a:cubicBezTo>
                  <a:cubicBezTo>
                    <a:pt x="2790" y="253"/>
                    <a:pt x="2277" y="1"/>
                    <a:pt x="1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36;p48">
              <a:extLst>
                <a:ext uri="{FF2B5EF4-FFF2-40B4-BE49-F238E27FC236}">
                  <a16:creationId xmlns:a16="http://schemas.microsoft.com/office/drawing/2014/main" id="{6BF2D124-0975-E376-8351-0EDBD7D47C02}"/>
                </a:ext>
              </a:extLst>
            </p:cNvPr>
            <p:cNvSpPr/>
            <p:nvPr/>
          </p:nvSpPr>
          <p:spPr>
            <a:xfrm>
              <a:off x="867384" y="600235"/>
              <a:ext cx="26905" cy="24023"/>
            </a:xfrm>
            <a:custGeom>
              <a:avLst/>
              <a:gdLst/>
              <a:ahLst/>
              <a:cxnLst/>
              <a:rect l="l" t="t" r="r" b="b"/>
              <a:pathLst>
                <a:path w="1167" h="1042" extrusionOk="0">
                  <a:moveTo>
                    <a:pt x="567" y="0"/>
                  </a:moveTo>
                  <a:cubicBezTo>
                    <a:pt x="468" y="0"/>
                    <a:pt x="370" y="28"/>
                    <a:pt x="284" y="87"/>
                  </a:cubicBezTo>
                  <a:cubicBezTo>
                    <a:pt x="54" y="246"/>
                    <a:pt x="0" y="571"/>
                    <a:pt x="165" y="809"/>
                  </a:cubicBezTo>
                  <a:cubicBezTo>
                    <a:pt x="269" y="960"/>
                    <a:pt x="435" y="1041"/>
                    <a:pt x="601" y="1041"/>
                  </a:cubicBezTo>
                  <a:cubicBezTo>
                    <a:pt x="699" y="1041"/>
                    <a:pt x="798" y="1013"/>
                    <a:pt x="883" y="954"/>
                  </a:cubicBezTo>
                  <a:cubicBezTo>
                    <a:pt x="1113" y="794"/>
                    <a:pt x="1167" y="470"/>
                    <a:pt x="1002" y="232"/>
                  </a:cubicBezTo>
                  <a:cubicBezTo>
                    <a:pt x="899" y="81"/>
                    <a:pt x="733" y="0"/>
                    <a:pt x="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7;p48">
              <a:extLst>
                <a:ext uri="{FF2B5EF4-FFF2-40B4-BE49-F238E27FC236}">
                  <a16:creationId xmlns:a16="http://schemas.microsoft.com/office/drawing/2014/main" id="{BD152AC4-E9FB-811D-DB57-92370CDE52C8}"/>
                </a:ext>
              </a:extLst>
            </p:cNvPr>
            <p:cNvSpPr/>
            <p:nvPr/>
          </p:nvSpPr>
          <p:spPr>
            <a:xfrm>
              <a:off x="963567" y="553019"/>
              <a:ext cx="118687" cy="105892"/>
            </a:xfrm>
            <a:custGeom>
              <a:avLst/>
              <a:gdLst/>
              <a:ahLst/>
              <a:cxnLst/>
              <a:rect l="l" t="t" r="r" b="b"/>
              <a:pathLst>
                <a:path w="5148" h="4593" extrusionOk="0">
                  <a:moveTo>
                    <a:pt x="2499" y="1"/>
                  </a:moveTo>
                  <a:cubicBezTo>
                    <a:pt x="2066" y="1"/>
                    <a:pt x="1633" y="126"/>
                    <a:pt x="1255" y="388"/>
                  </a:cubicBezTo>
                  <a:cubicBezTo>
                    <a:pt x="236" y="1091"/>
                    <a:pt x="1" y="2517"/>
                    <a:pt x="729" y="3572"/>
                  </a:cubicBezTo>
                  <a:cubicBezTo>
                    <a:pt x="1187" y="4235"/>
                    <a:pt x="1917" y="4593"/>
                    <a:pt x="2649" y="4593"/>
                  </a:cubicBezTo>
                  <a:cubicBezTo>
                    <a:pt x="3081" y="4593"/>
                    <a:pt x="3514" y="4468"/>
                    <a:pt x="3893" y="4207"/>
                  </a:cubicBezTo>
                  <a:cubicBezTo>
                    <a:pt x="4913" y="3503"/>
                    <a:pt x="5147" y="2077"/>
                    <a:pt x="4420" y="1022"/>
                  </a:cubicBezTo>
                  <a:cubicBezTo>
                    <a:pt x="3961" y="359"/>
                    <a:pt x="3231" y="1"/>
                    <a:pt x="24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38;p48">
              <a:extLst>
                <a:ext uri="{FF2B5EF4-FFF2-40B4-BE49-F238E27FC236}">
                  <a16:creationId xmlns:a16="http://schemas.microsoft.com/office/drawing/2014/main" id="{05B1B81F-08FD-EB02-661A-091A109BC4AB}"/>
                </a:ext>
              </a:extLst>
            </p:cNvPr>
            <p:cNvSpPr/>
            <p:nvPr/>
          </p:nvSpPr>
          <p:spPr>
            <a:xfrm>
              <a:off x="985193" y="574160"/>
              <a:ext cx="76358" cy="68151"/>
            </a:xfrm>
            <a:custGeom>
              <a:avLst/>
              <a:gdLst/>
              <a:ahLst/>
              <a:cxnLst/>
              <a:rect l="l" t="t" r="r" b="b"/>
              <a:pathLst>
                <a:path w="3312" h="2956" extrusionOk="0">
                  <a:moveTo>
                    <a:pt x="1608" y="1"/>
                  </a:moveTo>
                  <a:cubicBezTo>
                    <a:pt x="1330" y="1"/>
                    <a:pt x="1051" y="81"/>
                    <a:pt x="807" y="249"/>
                  </a:cubicBezTo>
                  <a:cubicBezTo>
                    <a:pt x="152" y="702"/>
                    <a:pt x="0" y="1621"/>
                    <a:pt x="469" y="2299"/>
                  </a:cubicBezTo>
                  <a:cubicBezTo>
                    <a:pt x="764" y="2725"/>
                    <a:pt x="1234" y="2956"/>
                    <a:pt x="1705" y="2956"/>
                  </a:cubicBezTo>
                  <a:cubicBezTo>
                    <a:pt x="1983" y="2956"/>
                    <a:pt x="2262" y="2875"/>
                    <a:pt x="2505" y="2707"/>
                  </a:cubicBezTo>
                  <a:cubicBezTo>
                    <a:pt x="3161" y="2255"/>
                    <a:pt x="3312" y="1337"/>
                    <a:pt x="2843" y="659"/>
                  </a:cubicBezTo>
                  <a:cubicBezTo>
                    <a:pt x="2549" y="232"/>
                    <a:pt x="2079" y="1"/>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9;p48">
              <a:extLst>
                <a:ext uri="{FF2B5EF4-FFF2-40B4-BE49-F238E27FC236}">
                  <a16:creationId xmlns:a16="http://schemas.microsoft.com/office/drawing/2014/main" id="{85EE0B47-E48F-7E3C-A6CF-9C04362383B5}"/>
                </a:ext>
              </a:extLst>
            </p:cNvPr>
            <p:cNvSpPr/>
            <p:nvPr/>
          </p:nvSpPr>
          <p:spPr>
            <a:xfrm>
              <a:off x="995498" y="590045"/>
              <a:ext cx="24623" cy="21971"/>
            </a:xfrm>
            <a:custGeom>
              <a:avLst/>
              <a:gdLst/>
              <a:ahLst/>
              <a:cxnLst/>
              <a:rect l="l" t="t" r="r" b="b"/>
              <a:pathLst>
                <a:path w="1068" h="953" extrusionOk="0">
                  <a:moveTo>
                    <a:pt x="518" y="1"/>
                  </a:moveTo>
                  <a:cubicBezTo>
                    <a:pt x="429" y="1"/>
                    <a:pt x="339" y="27"/>
                    <a:pt x="261" y="81"/>
                  </a:cubicBezTo>
                  <a:cubicBezTo>
                    <a:pt x="49" y="227"/>
                    <a:pt x="0" y="522"/>
                    <a:pt x="152" y="741"/>
                  </a:cubicBezTo>
                  <a:cubicBezTo>
                    <a:pt x="247" y="878"/>
                    <a:pt x="398" y="953"/>
                    <a:pt x="549" y="953"/>
                  </a:cubicBezTo>
                  <a:cubicBezTo>
                    <a:pt x="639" y="953"/>
                    <a:pt x="729" y="927"/>
                    <a:pt x="807" y="872"/>
                  </a:cubicBezTo>
                  <a:cubicBezTo>
                    <a:pt x="1019" y="727"/>
                    <a:pt x="1067" y="431"/>
                    <a:pt x="916" y="212"/>
                  </a:cubicBezTo>
                  <a:cubicBezTo>
                    <a:pt x="821" y="75"/>
                    <a:pt x="670"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857;p39">
            <a:extLst>
              <a:ext uri="{FF2B5EF4-FFF2-40B4-BE49-F238E27FC236}">
                <a16:creationId xmlns:a16="http://schemas.microsoft.com/office/drawing/2014/main" id="{8C34FA1A-FEDE-1791-3152-2FBB8943FE22}"/>
              </a:ext>
            </a:extLst>
          </p:cNvPr>
          <p:cNvGrpSpPr/>
          <p:nvPr/>
        </p:nvGrpSpPr>
        <p:grpSpPr>
          <a:xfrm>
            <a:off x="387931" y="294235"/>
            <a:ext cx="8570220" cy="4555030"/>
            <a:chOff x="354375" y="265212"/>
            <a:chExt cx="8570220" cy="4555030"/>
          </a:xfrm>
        </p:grpSpPr>
        <p:sp>
          <p:nvSpPr>
            <p:cNvPr id="37" name="Google Shape;1858;p39">
              <a:extLst>
                <a:ext uri="{FF2B5EF4-FFF2-40B4-BE49-F238E27FC236}">
                  <a16:creationId xmlns:a16="http://schemas.microsoft.com/office/drawing/2014/main" id="{7F31B5D3-FA65-5F06-BB88-77E1C4F7B095}"/>
                </a:ext>
              </a:extLst>
            </p:cNvPr>
            <p:cNvSpPr/>
            <p:nvPr/>
          </p:nvSpPr>
          <p:spPr>
            <a:xfrm rot="-959796">
              <a:off x="7819047" y="351055"/>
              <a:ext cx="723140" cy="712692"/>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9;p39">
              <a:extLst>
                <a:ext uri="{FF2B5EF4-FFF2-40B4-BE49-F238E27FC236}">
                  <a16:creationId xmlns:a16="http://schemas.microsoft.com/office/drawing/2014/main" id="{8362D31D-A690-EF97-D745-2B111F858D45}"/>
                </a:ext>
              </a:extLst>
            </p:cNvPr>
            <p:cNvSpPr/>
            <p:nvPr/>
          </p:nvSpPr>
          <p:spPr>
            <a:xfrm rot="-397318">
              <a:off x="8372942" y="1163966"/>
              <a:ext cx="264298" cy="26052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0;p39">
              <a:extLst>
                <a:ext uri="{FF2B5EF4-FFF2-40B4-BE49-F238E27FC236}">
                  <a16:creationId xmlns:a16="http://schemas.microsoft.com/office/drawing/2014/main" id="{B1A5BBEB-22E9-6D96-305B-0D1D1F9326D2}"/>
                </a:ext>
              </a:extLst>
            </p:cNvPr>
            <p:cNvSpPr/>
            <p:nvPr/>
          </p:nvSpPr>
          <p:spPr>
            <a:xfrm>
              <a:off x="1605354" y="604015"/>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1;p39">
              <a:extLst>
                <a:ext uri="{FF2B5EF4-FFF2-40B4-BE49-F238E27FC236}">
                  <a16:creationId xmlns:a16="http://schemas.microsoft.com/office/drawing/2014/main" id="{9B08BB27-739C-36CE-6611-582D42058AAA}"/>
                </a:ext>
              </a:extLst>
            </p:cNvPr>
            <p:cNvSpPr/>
            <p:nvPr/>
          </p:nvSpPr>
          <p:spPr>
            <a:xfrm>
              <a:off x="354375" y="298990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41" name="Google Shape;1862;p39">
              <a:extLst>
                <a:ext uri="{FF2B5EF4-FFF2-40B4-BE49-F238E27FC236}">
                  <a16:creationId xmlns:a16="http://schemas.microsoft.com/office/drawing/2014/main" id="{0E53244F-B899-097E-9DA9-A4ECCA43AF78}"/>
                </a:ext>
              </a:extLst>
            </p:cNvPr>
            <p:cNvSpPr/>
            <p:nvPr/>
          </p:nvSpPr>
          <p:spPr>
            <a:xfrm>
              <a:off x="574467" y="98051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3;p39">
              <a:extLst>
                <a:ext uri="{FF2B5EF4-FFF2-40B4-BE49-F238E27FC236}">
                  <a16:creationId xmlns:a16="http://schemas.microsoft.com/office/drawing/2014/main" id="{28EC1469-A636-4DEB-6D99-8DB9101F156A}"/>
                </a:ext>
              </a:extLst>
            </p:cNvPr>
            <p:cNvSpPr/>
            <p:nvPr/>
          </p:nvSpPr>
          <p:spPr>
            <a:xfrm>
              <a:off x="8814495" y="471014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4;p39">
              <a:extLst>
                <a:ext uri="{FF2B5EF4-FFF2-40B4-BE49-F238E27FC236}">
                  <a16:creationId xmlns:a16="http://schemas.microsoft.com/office/drawing/2014/main" id="{8942A53F-154B-A80B-C445-E4B09946FC3E}"/>
                </a:ext>
              </a:extLst>
            </p:cNvPr>
            <p:cNvSpPr/>
            <p:nvPr/>
          </p:nvSpPr>
          <p:spPr>
            <a:xfrm>
              <a:off x="8642985" y="287979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5;p39">
              <a:extLst>
                <a:ext uri="{FF2B5EF4-FFF2-40B4-BE49-F238E27FC236}">
                  <a16:creationId xmlns:a16="http://schemas.microsoft.com/office/drawing/2014/main" id="{A3DA0889-B920-E65D-4F0E-4BCC10B68CF0}"/>
                </a:ext>
              </a:extLst>
            </p:cNvPr>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45">
            <a:extLst>
              <a:ext uri="{FF2B5EF4-FFF2-40B4-BE49-F238E27FC236}">
                <a16:creationId xmlns:a16="http://schemas.microsoft.com/office/drawing/2014/main" id="{469D8B0E-0A39-36BD-589B-AC4954A8424C}"/>
              </a:ext>
            </a:extLst>
          </p:cNvPr>
          <p:cNvPicPr>
            <a:picLocks noChangeAspect="1"/>
          </p:cNvPicPr>
          <p:nvPr/>
        </p:nvPicPr>
        <p:blipFill>
          <a:blip r:embed="rId6"/>
          <a:stretch>
            <a:fillRect/>
          </a:stretch>
        </p:blipFill>
        <p:spPr>
          <a:xfrm>
            <a:off x="3025356" y="3051248"/>
            <a:ext cx="930685" cy="2092252"/>
          </a:xfrm>
          <a:prstGeom prst="rect">
            <a:avLst/>
          </a:prstGeom>
        </p:spPr>
      </p:pic>
      <p:pic>
        <p:nvPicPr>
          <p:cNvPr id="50" name="Picture 49">
            <a:extLst>
              <a:ext uri="{FF2B5EF4-FFF2-40B4-BE49-F238E27FC236}">
                <a16:creationId xmlns:a16="http://schemas.microsoft.com/office/drawing/2014/main" id="{E0F010A0-0B79-8CF2-34FB-D7BA17887212}"/>
              </a:ext>
            </a:extLst>
          </p:cNvPr>
          <p:cNvPicPr>
            <a:picLocks noChangeAspect="1"/>
          </p:cNvPicPr>
          <p:nvPr/>
        </p:nvPicPr>
        <p:blipFill>
          <a:blip r:embed="rId7"/>
          <a:stretch>
            <a:fillRect/>
          </a:stretch>
        </p:blipFill>
        <p:spPr>
          <a:xfrm>
            <a:off x="4025877" y="3036815"/>
            <a:ext cx="926476" cy="1743954"/>
          </a:xfrm>
          <a:prstGeom prst="rect">
            <a:avLst/>
          </a:prstGeom>
        </p:spPr>
      </p:pic>
      <p:pic>
        <p:nvPicPr>
          <p:cNvPr id="52" name="Picture 51">
            <a:extLst>
              <a:ext uri="{FF2B5EF4-FFF2-40B4-BE49-F238E27FC236}">
                <a16:creationId xmlns:a16="http://schemas.microsoft.com/office/drawing/2014/main" id="{F44DFF99-0B1A-9618-88AC-E65FE87685BB}"/>
              </a:ext>
            </a:extLst>
          </p:cNvPr>
          <p:cNvPicPr>
            <a:picLocks noChangeAspect="1"/>
          </p:cNvPicPr>
          <p:nvPr/>
        </p:nvPicPr>
        <p:blipFill>
          <a:blip r:embed="rId8"/>
          <a:stretch>
            <a:fillRect/>
          </a:stretch>
        </p:blipFill>
        <p:spPr>
          <a:xfrm>
            <a:off x="5041784" y="3070370"/>
            <a:ext cx="929515" cy="1749676"/>
          </a:xfrm>
          <a:prstGeom prst="rect">
            <a:avLst/>
          </a:prstGeom>
        </p:spPr>
      </p:pic>
      <p:pic>
        <p:nvPicPr>
          <p:cNvPr id="54" name="Picture 53">
            <a:extLst>
              <a:ext uri="{FF2B5EF4-FFF2-40B4-BE49-F238E27FC236}">
                <a16:creationId xmlns:a16="http://schemas.microsoft.com/office/drawing/2014/main" id="{E84FDD1D-A1B9-4F2C-4E0A-874D6B2EA86E}"/>
              </a:ext>
            </a:extLst>
          </p:cNvPr>
          <p:cNvPicPr>
            <a:picLocks noChangeAspect="1"/>
          </p:cNvPicPr>
          <p:nvPr/>
        </p:nvPicPr>
        <p:blipFill>
          <a:blip r:embed="rId9"/>
          <a:stretch>
            <a:fillRect/>
          </a:stretch>
        </p:blipFill>
        <p:spPr>
          <a:xfrm>
            <a:off x="6032998" y="3070371"/>
            <a:ext cx="892406" cy="2073129"/>
          </a:xfrm>
          <a:prstGeom prst="rect">
            <a:avLst/>
          </a:prstGeom>
        </p:spPr>
      </p:pic>
      <p:pic>
        <p:nvPicPr>
          <p:cNvPr id="47" name="Picture 46">
            <a:extLst>
              <a:ext uri="{FF2B5EF4-FFF2-40B4-BE49-F238E27FC236}">
                <a16:creationId xmlns:a16="http://schemas.microsoft.com/office/drawing/2014/main" id="{A7EDDBE5-D746-96BA-1B59-29355D7F889C}"/>
              </a:ext>
            </a:extLst>
          </p:cNvPr>
          <p:cNvPicPr>
            <a:picLocks noChangeAspect="1"/>
          </p:cNvPicPr>
          <p:nvPr/>
        </p:nvPicPr>
        <p:blipFill>
          <a:blip r:embed="rId10"/>
          <a:stretch>
            <a:fillRect/>
          </a:stretch>
        </p:blipFill>
        <p:spPr>
          <a:xfrm flipH="1">
            <a:off x="2019649" y="3070370"/>
            <a:ext cx="939063" cy="1821460"/>
          </a:xfrm>
          <a:prstGeom prst="rect">
            <a:avLst/>
          </a:prstGeom>
        </p:spPr>
      </p:pic>
      <p:sp>
        <p:nvSpPr>
          <p:cNvPr id="48" name="TextBox 47">
            <a:extLst>
              <a:ext uri="{FF2B5EF4-FFF2-40B4-BE49-F238E27FC236}">
                <a16:creationId xmlns:a16="http://schemas.microsoft.com/office/drawing/2014/main" id="{3296A15F-D2E7-1888-C376-DE2B31A5B039}"/>
              </a:ext>
            </a:extLst>
          </p:cNvPr>
          <p:cNvSpPr txBox="1"/>
          <p:nvPr/>
        </p:nvSpPr>
        <p:spPr>
          <a:xfrm>
            <a:off x="2046913" y="3422708"/>
            <a:ext cx="922790"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cá</a:t>
            </a:r>
            <a:r>
              <a:rPr lang="en-US" sz="1800" b="1" dirty="0">
                <a:latin typeface="Times New Roman" panose="02020603050405020304" pitchFamily="18" charset="0"/>
                <a:cs typeface="Times New Roman" panose="02020603050405020304" pitchFamily="18" charset="0"/>
              </a:rPr>
              <a:t> song </a:t>
            </a:r>
          </a:p>
        </p:txBody>
      </p:sp>
      <p:sp>
        <p:nvSpPr>
          <p:cNvPr id="49" name="TextBox 48">
            <a:extLst>
              <a:ext uri="{FF2B5EF4-FFF2-40B4-BE49-F238E27FC236}">
                <a16:creationId xmlns:a16="http://schemas.microsoft.com/office/drawing/2014/main" id="{D7871B58-335B-1E6F-6474-D67F5DC71C8E}"/>
              </a:ext>
            </a:extLst>
          </p:cNvPr>
          <p:cNvSpPr txBox="1"/>
          <p:nvPr/>
        </p:nvSpPr>
        <p:spPr>
          <a:xfrm>
            <a:off x="3021434" y="3382161"/>
            <a:ext cx="922790"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tôm</a:t>
            </a:r>
            <a:endParaRPr lang="en-US" sz="1800" b="1"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BD27F1B7-3A06-13B4-D05A-1BB8AF95F3D5}"/>
              </a:ext>
            </a:extLst>
          </p:cNvPr>
          <p:cNvSpPr txBox="1"/>
          <p:nvPr/>
        </p:nvSpPr>
        <p:spPr>
          <a:xfrm>
            <a:off x="3962398" y="3391948"/>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thuyền</a:t>
            </a:r>
            <a:endParaRPr lang="en-US" sz="1800" b="1"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A39B2FC-89C6-C37B-AA09-266E90F1E04E}"/>
              </a:ext>
            </a:extLst>
          </p:cNvPr>
          <p:cNvSpPr txBox="1"/>
          <p:nvPr/>
        </p:nvSpPr>
        <p:spPr>
          <a:xfrm>
            <a:off x="4995641" y="3426902"/>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chim</a:t>
            </a:r>
            <a:endParaRPr lang="en-US" sz="1800" b="1"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CB6D201C-7668-0D98-CE8E-9072397457DF}"/>
              </a:ext>
            </a:extLst>
          </p:cNvPr>
          <p:cNvSpPr txBox="1"/>
          <p:nvPr/>
        </p:nvSpPr>
        <p:spPr>
          <a:xfrm>
            <a:off x="5978552" y="3411522"/>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chợ</a:t>
            </a:r>
            <a:endParaRPr lang="en-US" sz="1800" b="1" dirty="0">
              <a:latin typeface="Times New Roman" panose="02020603050405020304" pitchFamily="18" charset="0"/>
              <a:cs typeface="Times New Roman" panose="02020603050405020304" pitchFamily="18" charset="0"/>
            </a:endParaRPr>
          </a:p>
        </p:txBody>
      </p:sp>
      <p:pic>
        <p:nvPicPr>
          <p:cNvPr id="56" name="Picture 55">
            <a:extLst>
              <a:ext uri="{FF2B5EF4-FFF2-40B4-BE49-F238E27FC236}">
                <a16:creationId xmlns:a16="http://schemas.microsoft.com/office/drawing/2014/main" id="{AFC41F0E-409E-2E2E-87F1-A5F28EC313AA}"/>
              </a:ext>
            </a:extLst>
          </p:cNvPr>
          <p:cNvPicPr>
            <a:picLocks noChangeAspect="1"/>
          </p:cNvPicPr>
          <p:nvPr/>
        </p:nvPicPr>
        <p:blipFill>
          <a:blip r:embed="rId7"/>
          <a:stretch>
            <a:fillRect/>
          </a:stretch>
        </p:blipFill>
        <p:spPr>
          <a:xfrm>
            <a:off x="7542356" y="5223498"/>
            <a:ext cx="926476" cy="1743954"/>
          </a:xfrm>
          <a:prstGeom prst="rect">
            <a:avLst/>
          </a:prstGeom>
        </p:spPr>
      </p:pic>
      <p:grpSp>
        <p:nvGrpSpPr>
          <p:cNvPr id="61" name="Group 60">
            <a:extLst>
              <a:ext uri="{FF2B5EF4-FFF2-40B4-BE49-F238E27FC236}">
                <a16:creationId xmlns:a16="http://schemas.microsoft.com/office/drawing/2014/main" id="{E4383408-B372-1AE7-837E-873AEB26CDA6}"/>
              </a:ext>
            </a:extLst>
          </p:cNvPr>
          <p:cNvGrpSpPr/>
          <p:nvPr/>
        </p:nvGrpSpPr>
        <p:grpSpPr>
          <a:xfrm>
            <a:off x="6543413" y="1520450"/>
            <a:ext cx="906011" cy="492090"/>
            <a:chOff x="6543413" y="1530724"/>
            <a:chExt cx="906011" cy="492090"/>
          </a:xfrm>
        </p:grpSpPr>
        <p:sp>
          <p:nvSpPr>
            <p:cNvPr id="59" name="Rectangle 58">
              <a:extLst>
                <a:ext uri="{FF2B5EF4-FFF2-40B4-BE49-F238E27FC236}">
                  <a16:creationId xmlns:a16="http://schemas.microsoft.com/office/drawing/2014/main" id="{D5C74567-F92D-6593-1270-561CBBFCC6F6}"/>
                </a:ext>
              </a:extLst>
            </p:cNvPr>
            <p:cNvSpPr/>
            <p:nvPr/>
          </p:nvSpPr>
          <p:spPr>
            <a:xfrm>
              <a:off x="6543413" y="1694576"/>
              <a:ext cx="906011" cy="308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6BACE3A-CBBF-A909-620E-9A8EB2EEC272}"/>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50629" y="1530724"/>
              <a:ext cx="329679" cy="492090"/>
            </a:xfrm>
            <a:prstGeom prst="rect">
              <a:avLst/>
            </a:prstGeom>
          </p:spPr>
        </p:pic>
      </p:grpSp>
      <p:pic>
        <p:nvPicPr>
          <p:cNvPr id="69" name="Tieng-yeah-tre-con-www_nhacchuongvui_com">
            <a:hlinkClick r:id="" action="ppaction://media"/>
            <a:extLst>
              <a:ext uri="{FF2B5EF4-FFF2-40B4-BE49-F238E27FC236}">
                <a16:creationId xmlns:a16="http://schemas.microsoft.com/office/drawing/2014/main" id="{B19D78FE-6749-D59F-D69E-05EC8AC5045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255892" y="611669"/>
            <a:ext cx="406400" cy="406400"/>
          </a:xfrm>
          <a:prstGeom prst="rect">
            <a:avLst/>
          </a:prstGeom>
        </p:spPr>
      </p:pic>
      <p:grpSp>
        <p:nvGrpSpPr>
          <p:cNvPr id="70" name="Group 69">
            <a:extLst>
              <a:ext uri="{FF2B5EF4-FFF2-40B4-BE49-F238E27FC236}">
                <a16:creationId xmlns:a16="http://schemas.microsoft.com/office/drawing/2014/main" id="{1CC2E41E-C827-A5CB-D2C2-989DE6C7DDE0}"/>
              </a:ext>
            </a:extLst>
          </p:cNvPr>
          <p:cNvGrpSpPr/>
          <p:nvPr/>
        </p:nvGrpSpPr>
        <p:grpSpPr>
          <a:xfrm>
            <a:off x="1866959" y="1826962"/>
            <a:ext cx="906011" cy="492090"/>
            <a:chOff x="6543413" y="1530724"/>
            <a:chExt cx="906011" cy="492090"/>
          </a:xfrm>
        </p:grpSpPr>
        <p:sp>
          <p:nvSpPr>
            <p:cNvPr id="71" name="Rectangle 70">
              <a:extLst>
                <a:ext uri="{FF2B5EF4-FFF2-40B4-BE49-F238E27FC236}">
                  <a16:creationId xmlns:a16="http://schemas.microsoft.com/office/drawing/2014/main" id="{01A4F2F3-1CDB-682C-7FAB-5F75887A6D00}"/>
                </a:ext>
              </a:extLst>
            </p:cNvPr>
            <p:cNvSpPr/>
            <p:nvPr/>
          </p:nvSpPr>
          <p:spPr>
            <a:xfrm>
              <a:off x="6543413" y="1694576"/>
              <a:ext cx="906011" cy="308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D87913DA-2704-8E45-201C-6DB8EC46839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50629" y="1530724"/>
              <a:ext cx="329679" cy="492090"/>
            </a:xfrm>
            <a:prstGeom prst="rect">
              <a:avLst/>
            </a:prstGeom>
          </p:spPr>
        </p:pic>
      </p:grpSp>
      <p:pic>
        <p:nvPicPr>
          <p:cNvPr id="73" name="Picture 72">
            <a:extLst>
              <a:ext uri="{FF2B5EF4-FFF2-40B4-BE49-F238E27FC236}">
                <a16:creationId xmlns:a16="http://schemas.microsoft.com/office/drawing/2014/main" id="{D8FC90F4-2476-4BFD-3439-9073F32A3819}"/>
              </a:ext>
            </a:extLst>
          </p:cNvPr>
          <p:cNvPicPr>
            <a:picLocks noChangeAspect="1"/>
          </p:cNvPicPr>
          <p:nvPr/>
        </p:nvPicPr>
        <p:blipFill>
          <a:blip r:embed="rId7"/>
          <a:stretch>
            <a:fillRect/>
          </a:stretch>
        </p:blipFill>
        <p:spPr>
          <a:xfrm>
            <a:off x="7550918" y="5221786"/>
            <a:ext cx="926476" cy="1743954"/>
          </a:xfrm>
          <a:prstGeom prst="rect">
            <a:avLst/>
          </a:prstGeom>
        </p:spPr>
      </p:pic>
      <p:pic>
        <p:nvPicPr>
          <p:cNvPr id="74" name="Tieng-yeah-tre-con-www_nhacchuongvui_com">
            <a:hlinkClick r:id="" action="ppaction://media"/>
            <a:extLst>
              <a:ext uri="{FF2B5EF4-FFF2-40B4-BE49-F238E27FC236}">
                <a16:creationId xmlns:a16="http://schemas.microsoft.com/office/drawing/2014/main" id="{243198DC-53B5-A15A-4B28-4171C3196F7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8292" y="764069"/>
            <a:ext cx="406400" cy="406400"/>
          </a:xfrm>
          <a:prstGeom prst="rect">
            <a:avLst/>
          </a:prstGeom>
        </p:spPr>
      </p:pic>
      <p:grpSp>
        <p:nvGrpSpPr>
          <p:cNvPr id="75" name="Group 74">
            <a:extLst>
              <a:ext uri="{FF2B5EF4-FFF2-40B4-BE49-F238E27FC236}">
                <a16:creationId xmlns:a16="http://schemas.microsoft.com/office/drawing/2014/main" id="{A86B032E-AFB3-989F-32B9-CD40A307AC3E}"/>
              </a:ext>
            </a:extLst>
          </p:cNvPr>
          <p:cNvGrpSpPr/>
          <p:nvPr/>
        </p:nvGrpSpPr>
        <p:grpSpPr>
          <a:xfrm>
            <a:off x="4937220" y="1825250"/>
            <a:ext cx="906011" cy="492090"/>
            <a:chOff x="6543413" y="1530724"/>
            <a:chExt cx="906011" cy="492090"/>
          </a:xfrm>
        </p:grpSpPr>
        <p:sp>
          <p:nvSpPr>
            <p:cNvPr id="76" name="Rectangle 75">
              <a:extLst>
                <a:ext uri="{FF2B5EF4-FFF2-40B4-BE49-F238E27FC236}">
                  <a16:creationId xmlns:a16="http://schemas.microsoft.com/office/drawing/2014/main" id="{DDB2A94E-FFA8-0E54-3604-CD375837C340}"/>
                </a:ext>
              </a:extLst>
            </p:cNvPr>
            <p:cNvSpPr/>
            <p:nvPr/>
          </p:nvSpPr>
          <p:spPr>
            <a:xfrm>
              <a:off x="6543413" y="1694576"/>
              <a:ext cx="906011" cy="308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A8D9AABA-5677-B5E1-9DB9-6F6EFEB1C7AC}"/>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50629" y="1530724"/>
              <a:ext cx="329679" cy="492090"/>
            </a:xfrm>
            <a:prstGeom prst="rect">
              <a:avLst/>
            </a:prstGeom>
          </p:spPr>
        </p:pic>
      </p:grpSp>
      <p:pic>
        <p:nvPicPr>
          <p:cNvPr id="78" name="Picture 77">
            <a:extLst>
              <a:ext uri="{FF2B5EF4-FFF2-40B4-BE49-F238E27FC236}">
                <a16:creationId xmlns:a16="http://schemas.microsoft.com/office/drawing/2014/main" id="{8C429683-B1C6-4746-8EF8-ABA03865AAA5}"/>
              </a:ext>
            </a:extLst>
          </p:cNvPr>
          <p:cNvPicPr>
            <a:picLocks noChangeAspect="1"/>
          </p:cNvPicPr>
          <p:nvPr/>
        </p:nvPicPr>
        <p:blipFill>
          <a:blip r:embed="rId7"/>
          <a:stretch>
            <a:fillRect/>
          </a:stretch>
        </p:blipFill>
        <p:spPr>
          <a:xfrm>
            <a:off x="7528657" y="5220074"/>
            <a:ext cx="926476" cy="1743954"/>
          </a:xfrm>
          <a:prstGeom prst="rect">
            <a:avLst/>
          </a:prstGeom>
        </p:spPr>
      </p:pic>
      <p:pic>
        <p:nvPicPr>
          <p:cNvPr id="79" name="Tieng-yeah-tre-con-www_nhacchuongvui_com">
            <a:hlinkClick r:id="" action="ppaction://media"/>
            <a:extLst>
              <a:ext uri="{FF2B5EF4-FFF2-40B4-BE49-F238E27FC236}">
                <a16:creationId xmlns:a16="http://schemas.microsoft.com/office/drawing/2014/main" id="{0F6B2161-3D86-7395-2C66-A0355DC84BF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60692" y="916469"/>
            <a:ext cx="406400" cy="406400"/>
          </a:xfrm>
          <a:prstGeom prst="rect">
            <a:avLst/>
          </a:prstGeom>
        </p:spPr>
      </p:pic>
      <p:grpSp>
        <p:nvGrpSpPr>
          <p:cNvPr id="80" name="Group 79">
            <a:extLst>
              <a:ext uri="{FF2B5EF4-FFF2-40B4-BE49-F238E27FC236}">
                <a16:creationId xmlns:a16="http://schemas.microsoft.com/office/drawing/2014/main" id="{062FE905-0C80-C1B4-11E4-20E925D84178}"/>
              </a:ext>
            </a:extLst>
          </p:cNvPr>
          <p:cNvGrpSpPr/>
          <p:nvPr/>
        </p:nvGrpSpPr>
        <p:grpSpPr>
          <a:xfrm>
            <a:off x="1277907" y="2152311"/>
            <a:ext cx="906011" cy="492090"/>
            <a:chOff x="6543413" y="1530724"/>
            <a:chExt cx="906011" cy="492090"/>
          </a:xfrm>
        </p:grpSpPr>
        <p:sp>
          <p:nvSpPr>
            <p:cNvPr id="81" name="Rectangle 80">
              <a:extLst>
                <a:ext uri="{FF2B5EF4-FFF2-40B4-BE49-F238E27FC236}">
                  <a16:creationId xmlns:a16="http://schemas.microsoft.com/office/drawing/2014/main" id="{D7CB1B8C-A674-BEEB-B621-2F2223848B6F}"/>
                </a:ext>
              </a:extLst>
            </p:cNvPr>
            <p:cNvSpPr/>
            <p:nvPr/>
          </p:nvSpPr>
          <p:spPr>
            <a:xfrm>
              <a:off x="6543413" y="1694576"/>
              <a:ext cx="906011" cy="308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6ACF15E0-585C-3E49-A1DE-3EF7A028F896}"/>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50629" y="1530724"/>
              <a:ext cx="329679" cy="492090"/>
            </a:xfrm>
            <a:prstGeom prst="rect">
              <a:avLst/>
            </a:prstGeom>
          </p:spPr>
        </p:pic>
      </p:grpSp>
      <p:pic>
        <p:nvPicPr>
          <p:cNvPr id="83" name="Picture 82">
            <a:extLst>
              <a:ext uri="{FF2B5EF4-FFF2-40B4-BE49-F238E27FC236}">
                <a16:creationId xmlns:a16="http://schemas.microsoft.com/office/drawing/2014/main" id="{ECE7BA8E-D8EB-7F75-9294-CE73320A46BC}"/>
              </a:ext>
            </a:extLst>
          </p:cNvPr>
          <p:cNvPicPr>
            <a:picLocks noChangeAspect="1"/>
          </p:cNvPicPr>
          <p:nvPr/>
        </p:nvPicPr>
        <p:blipFill>
          <a:blip r:embed="rId7"/>
          <a:stretch>
            <a:fillRect/>
          </a:stretch>
        </p:blipFill>
        <p:spPr>
          <a:xfrm>
            <a:off x="7537219" y="5218362"/>
            <a:ext cx="926476" cy="1743954"/>
          </a:xfrm>
          <a:prstGeom prst="rect">
            <a:avLst/>
          </a:prstGeom>
        </p:spPr>
      </p:pic>
      <p:pic>
        <p:nvPicPr>
          <p:cNvPr id="84" name="Tieng-yeah-tre-con-www_nhacchuongvui_com">
            <a:hlinkClick r:id="" action="ppaction://media"/>
            <a:extLst>
              <a:ext uri="{FF2B5EF4-FFF2-40B4-BE49-F238E27FC236}">
                <a16:creationId xmlns:a16="http://schemas.microsoft.com/office/drawing/2014/main" id="{B0C8FE4B-2F04-12EC-1D44-02173CF94A5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13092" y="1068869"/>
            <a:ext cx="406400" cy="406400"/>
          </a:xfrm>
          <a:prstGeom prst="rect">
            <a:avLst/>
          </a:prstGeom>
        </p:spPr>
      </p:pic>
      <p:grpSp>
        <p:nvGrpSpPr>
          <p:cNvPr id="85" name="Group 84">
            <a:extLst>
              <a:ext uri="{FF2B5EF4-FFF2-40B4-BE49-F238E27FC236}">
                <a16:creationId xmlns:a16="http://schemas.microsoft.com/office/drawing/2014/main" id="{53077783-2DE8-C48A-3798-D0726D8ECAAA}"/>
              </a:ext>
            </a:extLst>
          </p:cNvPr>
          <p:cNvGrpSpPr/>
          <p:nvPr/>
        </p:nvGrpSpPr>
        <p:grpSpPr>
          <a:xfrm>
            <a:off x="5139278" y="2130051"/>
            <a:ext cx="906011" cy="492090"/>
            <a:chOff x="6543413" y="1530724"/>
            <a:chExt cx="906011" cy="492090"/>
          </a:xfrm>
        </p:grpSpPr>
        <p:sp>
          <p:nvSpPr>
            <p:cNvPr id="86" name="Rectangle 85">
              <a:extLst>
                <a:ext uri="{FF2B5EF4-FFF2-40B4-BE49-F238E27FC236}">
                  <a16:creationId xmlns:a16="http://schemas.microsoft.com/office/drawing/2014/main" id="{42480FCF-9897-A20D-A8BB-A95685EF1F46}"/>
                </a:ext>
              </a:extLst>
            </p:cNvPr>
            <p:cNvSpPr/>
            <p:nvPr/>
          </p:nvSpPr>
          <p:spPr>
            <a:xfrm>
              <a:off x="6543413" y="1694576"/>
              <a:ext cx="906011" cy="308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B8AEABDD-BBC1-499C-B3F1-0A7B7F4EF83F}"/>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50629" y="1530724"/>
              <a:ext cx="329679" cy="492090"/>
            </a:xfrm>
            <a:prstGeom prst="rect">
              <a:avLst/>
            </a:prstGeom>
          </p:spPr>
        </p:pic>
      </p:grpSp>
      <p:pic>
        <p:nvPicPr>
          <p:cNvPr id="88" name="Picture 87">
            <a:extLst>
              <a:ext uri="{FF2B5EF4-FFF2-40B4-BE49-F238E27FC236}">
                <a16:creationId xmlns:a16="http://schemas.microsoft.com/office/drawing/2014/main" id="{CBE65D83-7E88-FDA4-7043-4007BB11679A}"/>
              </a:ext>
            </a:extLst>
          </p:cNvPr>
          <p:cNvPicPr>
            <a:picLocks noChangeAspect="1"/>
          </p:cNvPicPr>
          <p:nvPr/>
        </p:nvPicPr>
        <p:blipFill>
          <a:blip r:embed="rId7"/>
          <a:stretch>
            <a:fillRect/>
          </a:stretch>
        </p:blipFill>
        <p:spPr>
          <a:xfrm>
            <a:off x="7556055" y="5143500"/>
            <a:ext cx="926476" cy="1743954"/>
          </a:xfrm>
          <a:prstGeom prst="rect">
            <a:avLst/>
          </a:prstGeom>
        </p:spPr>
      </p:pic>
      <p:pic>
        <p:nvPicPr>
          <p:cNvPr id="89" name="Tieng-yeah-tre-con-www_nhacchuongvui_com">
            <a:hlinkClick r:id="" action="ppaction://media"/>
            <a:extLst>
              <a:ext uri="{FF2B5EF4-FFF2-40B4-BE49-F238E27FC236}">
                <a16:creationId xmlns:a16="http://schemas.microsoft.com/office/drawing/2014/main" id="{A7818CA1-FE7B-7D63-0450-EA569880F9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65492" y="1221269"/>
            <a:ext cx="406400" cy="4064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8.33333E-7 3.45679E-6 L -0.00347 -0.59167 " pathEditMode="relative" rAng="0" ptsTypes="AA">
                                      <p:cBhvr>
                                        <p:cTn id="10" dur="2000" fill="hold"/>
                                        <p:tgtEl>
                                          <p:spTgt spid="56"/>
                                        </p:tgtEl>
                                        <p:attrNameLst>
                                          <p:attrName>ppt_x</p:attrName>
                                          <p:attrName>ppt_y</p:attrName>
                                        </p:attrNameLst>
                                      </p:cBhvr>
                                      <p:rCtr x="-174" y="-29599"/>
                                    </p:animMotion>
                                  </p:childTnLst>
                                  <p:subTnLst>
                                    <p:audio>
                                      <p:cMediaNode>
                                        <p:cTn display="0" masterRel="sameClick">
                                          <p:stCondLst>
                                            <p:cond evt="begin" delay="0">
                                              <p:tn val="9"/>
                                            </p:cond>
                                          </p:stCondLst>
                                          <p:endCondLst>
                                            <p:cond evt="onStopAudio" delay="0">
                                              <p:tgtEl>
                                                <p:sldTgt/>
                                              </p:tgtEl>
                                            </p:cond>
                                          </p:endCondLst>
                                        </p:cTn>
                                        <p:tgtEl>
                                          <p:sndTgt r:embed="rId5" name="Tieng-yeah-tre-con-www_nhacchuongvui_com.wav"/>
                                        </p:tgtEl>
                                      </p:cMediaNode>
                                    </p:audio>
                                  </p:subTnLst>
                                </p:cTn>
                              </p:par>
                              <p:par>
                                <p:cTn id="11" presetID="10" presetClass="exit" presetSubtype="0" fill="hold" nodeType="withEffect">
                                  <p:stCondLst>
                                    <p:cond delay="200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4414" fill="hold"/>
                                        <p:tgtEl>
                                          <p:spTgt spid="69"/>
                                        </p:tgtEl>
                                      </p:cBhvr>
                                    </p:cmd>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70"/>
                                        </p:tgtEl>
                                      </p:cBhvr>
                                    </p:animEffect>
                                    <p:set>
                                      <p:cBhvr>
                                        <p:cTn id="20" dur="1" fill="hold">
                                          <p:stCondLst>
                                            <p:cond delay="499"/>
                                          </p:stCondLst>
                                        </p:cTn>
                                        <p:tgtEl>
                                          <p:spTgt spid="70"/>
                                        </p:tgtEl>
                                        <p:attrNameLst>
                                          <p:attrName>style.visibility</p:attrName>
                                        </p:attrNameLst>
                                      </p:cBhvr>
                                      <p:to>
                                        <p:strVal val="hidden"/>
                                      </p:to>
                                    </p:set>
                                  </p:childTnLst>
                                </p:cTn>
                              </p:par>
                            </p:childTnLst>
                          </p:cTn>
                        </p:par>
                        <p:par>
                          <p:cTn id="21" fill="hold">
                            <p:stCondLst>
                              <p:cond delay="500"/>
                            </p:stCondLst>
                            <p:childTnLst>
                              <p:par>
                                <p:cTn id="22" presetID="64" presetClass="path" presetSubtype="0" accel="50000" decel="50000" fill="hold" nodeType="afterEffect">
                                  <p:stCondLst>
                                    <p:cond delay="0"/>
                                  </p:stCondLst>
                                  <p:childTnLst>
                                    <p:animMotion origin="layout" path="M 1.11111E-6 2.09877E-6 L -0.00347 -0.59167 " pathEditMode="relative" rAng="0" ptsTypes="AA">
                                      <p:cBhvr>
                                        <p:cTn id="23" dur="2000" fill="hold"/>
                                        <p:tgtEl>
                                          <p:spTgt spid="73"/>
                                        </p:tgtEl>
                                        <p:attrNameLst>
                                          <p:attrName>ppt_x</p:attrName>
                                          <p:attrName>ppt_y</p:attrName>
                                        </p:attrNameLst>
                                      </p:cBhvr>
                                      <p:rCtr x="-174" y="-29599"/>
                                    </p:animMotion>
                                  </p:childTnLst>
                                  <p:subTnLst>
                                    <p:audio>
                                      <p:cMediaNode>
                                        <p:cTn display="0" masterRel="sameClick">
                                          <p:stCondLst>
                                            <p:cond evt="begin" delay="0">
                                              <p:tn val="22"/>
                                            </p:cond>
                                          </p:stCondLst>
                                          <p:endCondLst>
                                            <p:cond evt="onStopAudio" delay="0">
                                              <p:tgtEl>
                                                <p:sldTgt/>
                                              </p:tgtEl>
                                            </p:cond>
                                          </p:endCondLst>
                                        </p:cTn>
                                        <p:tgtEl>
                                          <p:sndTgt r:embed="rId5" name="Tieng-yeah-tre-con-www_nhacchuongvui_com.wav"/>
                                        </p:tgtEl>
                                      </p:cMediaNode>
                                    </p:audio>
                                  </p:subTnLst>
                                </p:cTn>
                              </p:par>
                              <p:par>
                                <p:cTn id="24" presetID="10" presetClass="exit" presetSubtype="0" fill="hold" nodeType="withEffect">
                                  <p:stCondLst>
                                    <p:cond delay="2000"/>
                                  </p:stCondLst>
                                  <p:childTnLst>
                                    <p:animEffect transition="out" filter="fade">
                                      <p:cBhvr>
                                        <p:cTn id="25" dur="500"/>
                                        <p:tgtEl>
                                          <p:spTgt spid="73"/>
                                        </p:tgtEl>
                                      </p:cBhvr>
                                    </p:animEffect>
                                    <p:set>
                                      <p:cBhvr>
                                        <p:cTn id="26" dur="1" fill="hold">
                                          <p:stCondLst>
                                            <p:cond delay="499"/>
                                          </p:stCondLst>
                                        </p:cTn>
                                        <p:tgtEl>
                                          <p:spTgt spid="7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74"/>
                                        </p:tgtEl>
                                      </p:cBhvr>
                                    </p:cmd>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par>
                          <p:cTn id="34" fill="hold">
                            <p:stCondLst>
                              <p:cond delay="500"/>
                            </p:stCondLst>
                            <p:childTnLst>
                              <p:par>
                                <p:cTn id="35" presetID="64" presetClass="path" presetSubtype="0" accel="50000" decel="50000" fill="hold" nodeType="afterEffect">
                                  <p:stCondLst>
                                    <p:cond delay="0"/>
                                  </p:stCondLst>
                                  <p:childTnLst>
                                    <p:animMotion origin="layout" path="M 1.66667E-6 7.40741E-7 L -0.00347 -0.59167 " pathEditMode="relative" rAng="0" ptsTypes="AA">
                                      <p:cBhvr>
                                        <p:cTn id="36" dur="2000" fill="hold"/>
                                        <p:tgtEl>
                                          <p:spTgt spid="78"/>
                                        </p:tgtEl>
                                        <p:attrNameLst>
                                          <p:attrName>ppt_x</p:attrName>
                                          <p:attrName>ppt_y</p:attrName>
                                        </p:attrNameLst>
                                      </p:cBhvr>
                                      <p:rCtr x="-174" y="-29599"/>
                                    </p:animMotion>
                                  </p:childTnLst>
                                  <p:subTnLst>
                                    <p:audio>
                                      <p:cMediaNode>
                                        <p:cTn display="0" masterRel="sameClick">
                                          <p:stCondLst>
                                            <p:cond evt="begin" delay="0">
                                              <p:tn val="35"/>
                                            </p:cond>
                                          </p:stCondLst>
                                          <p:endCondLst>
                                            <p:cond evt="onStopAudio" delay="0">
                                              <p:tgtEl>
                                                <p:sldTgt/>
                                              </p:tgtEl>
                                            </p:cond>
                                          </p:endCondLst>
                                        </p:cTn>
                                        <p:tgtEl>
                                          <p:sndTgt r:embed="rId5" name="Tieng-yeah-tre-con-www_nhacchuongvui_com.wav"/>
                                        </p:tgtEl>
                                      </p:cMediaNode>
                                    </p:audio>
                                  </p:subTnLst>
                                </p:cTn>
                              </p:par>
                              <p:par>
                                <p:cTn id="37" presetID="10" presetClass="exit" presetSubtype="0" fill="hold" nodeType="withEffect">
                                  <p:stCondLst>
                                    <p:cond delay="2000"/>
                                  </p:stCondLst>
                                  <p:childTnLst>
                                    <p:animEffect transition="out" filter="fade">
                                      <p:cBhvr>
                                        <p:cTn id="38" dur="500"/>
                                        <p:tgtEl>
                                          <p:spTgt spid="78"/>
                                        </p:tgtEl>
                                      </p:cBhvr>
                                    </p:animEffect>
                                    <p:set>
                                      <p:cBhvr>
                                        <p:cTn id="39" dur="1" fill="hold">
                                          <p:stCondLst>
                                            <p:cond delay="499"/>
                                          </p:stCondLst>
                                        </p:cTn>
                                        <p:tgtEl>
                                          <p:spTgt spid="78"/>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4414" fill="hold"/>
                                        <p:tgtEl>
                                          <p:spTgt spid="79"/>
                                        </p:tgtEl>
                                      </p:cBhvr>
                                    </p:cmd>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80"/>
                                        </p:tgtEl>
                                      </p:cBhvr>
                                    </p:animEffect>
                                    <p:set>
                                      <p:cBhvr>
                                        <p:cTn id="46" dur="1" fill="hold">
                                          <p:stCondLst>
                                            <p:cond delay="499"/>
                                          </p:stCondLst>
                                        </p:cTn>
                                        <p:tgtEl>
                                          <p:spTgt spid="80"/>
                                        </p:tgtEl>
                                        <p:attrNameLst>
                                          <p:attrName>style.visibility</p:attrName>
                                        </p:attrNameLst>
                                      </p:cBhvr>
                                      <p:to>
                                        <p:strVal val="hidden"/>
                                      </p:to>
                                    </p:set>
                                  </p:childTnLst>
                                </p:cTn>
                              </p:par>
                            </p:childTnLst>
                          </p:cTn>
                        </p:par>
                        <p:par>
                          <p:cTn id="47" fill="hold">
                            <p:stCondLst>
                              <p:cond delay="500"/>
                            </p:stCondLst>
                            <p:childTnLst>
                              <p:par>
                                <p:cTn id="48" presetID="64" presetClass="path" presetSubtype="0" accel="50000" decel="50000" fill="hold" nodeType="afterEffect">
                                  <p:stCondLst>
                                    <p:cond delay="0"/>
                                  </p:stCondLst>
                                  <p:childTnLst>
                                    <p:animMotion origin="layout" path="M 3.61111E-6 -6.17284E-7 L -0.00348 -0.59167 " pathEditMode="relative" rAng="0" ptsTypes="AA">
                                      <p:cBhvr>
                                        <p:cTn id="49" dur="2000" fill="hold"/>
                                        <p:tgtEl>
                                          <p:spTgt spid="83"/>
                                        </p:tgtEl>
                                        <p:attrNameLst>
                                          <p:attrName>ppt_x</p:attrName>
                                          <p:attrName>ppt_y</p:attrName>
                                        </p:attrNameLst>
                                      </p:cBhvr>
                                      <p:rCtr x="-174" y="-29599"/>
                                    </p:animMotion>
                                  </p:childTnLst>
                                  <p:subTnLst>
                                    <p:audio>
                                      <p:cMediaNode>
                                        <p:cTn display="0" masterRel="sameClick">
                                          <p:stCondLst>
                                            <p:cond evt="begin" delay="0">
                                              <p:tn val="48"/>
                                            </p:cond>
                                          </p:stCondLst>
                                          <p:endCondLst>
                                            <p:cond evt="onStopAudio" delay="0">
                                              <p:tgtEl>
                                                <p:sldTgt/>
                                              </p:tgtEl>
                                            </p:cond>
                                          </p:endCondLst>
                                        </p:cTn>
                                        <p:tgtEl>
                                          <p:sndTgt r:embed="rId5" name="Tieng-yeah-tre-con-www_nhacchuongvui_com.wav"/>
                                        </p:tgtEl>
                                      </p:cMediaNode>
                                    </p:audio>
                                  </p:subTnLst>
                                </p:cTn>
                              </p:par>
                              <p:par>
                                <p:cTn id="50" presetID="10" presetClass="exit" presetSubtype="0" fill="hold" nodeType="withEffect">
                                  <p:stCondLst>
                                    <p:cond delay="200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414" fill="hold"/>
                                        <p:tgtEl>
                                          <p:spTgt spid="84"/>
                                        </p:tgtEl>
                                      </p:cBhvr>
                                    </p:cmd>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85"/>
                                        </p:tgtEl>
                                      </p:cBhvr>
                                    </p:animEffect>
                                    <p:set>
                                      <p:cBhvr>
                                        <p:cTn id="59" dur="1" fill="hold">
                                          <p:stCondLst>
                                            <p:cond delay="499"/>
                                          </p:stCondLst>
                                        </p:cTn>
                                        <p:tgtEl>
                                          <p:spTgt spid="85"/>
                                        </p:tgtEl>
                                        <p:attrNameLst>
                                          <p:attrName>style.visibility</p:attrName>
                                        </p:attrNameLst>
                                      </p:cBhvr>
                                      <p:to>
                                        <p:strVal val="hidden"/>
                                      </p:to>
                                    </p:set>
                                  </p:childTnLst>
                                </p:cTn>
                              </p:par>
                            </p:childTnLst>
                          </p:cTn>
                        </p:par>
                        <p:par>
                          <p:cTn id="60" fill="hold">
                            <p:stCondLst>
                              <p:cond delay="500"/>
                            </p:stCondLst>
                            <p:childTnLst>
                              <p:par>
                                <p:cTn id="61" presetID="64" presetClass="path" presetSubtype="0" accel="50000" decel="50000" fill="hold" nodeType="afterEffect">
                                  <p:stCondLst>
                                    <p:cond delay="0"/>
                                  </p:stCondLst>
                                  <p:childTnLst>
                                    <p:animMotion origin="layout" path="M 2.77778E-7 -4.44444E-6 L -0.00347 -0.59166 " pathEditMode="relative" rAng="0" ptsTypes="AA">
                                      <p:cBhvr>
                                        <p:cTn id="62" dur="2000" fill="hold"/>
                                        <p:tgtEl>
                                          <p:spTgt spid="88"/>
                                        </p:tgtEl>
                                        <p:attrNameLst>
                                          <p:attrName>ppt_x</p:attrName>
                                          <p:attrName>ppt_y</p:attrName>
                                        </p:attrNameLst>
                                      </p:cBhvr>
                                      <p:rCtr x="-174" y="-29599"/>
                                    </p:animMotion>
                                  </p:childTnLst>
                                  <p:subTnLst>
                                    <p:audio>
                                      <p:cMediaNode>
                                        <p:cTn display="0" masterRel="sameClick">
                                          <p:stCondLst>
                                            <p:cond evt="begin" delay="0">
                                              <p:tn val="61"/>
                                            </p:cond>
                                          </p:stCondLst>
                                          <p:endCondLst>
                                            <p:cond evt="onStopAudio" delay="0">
                                              <p:tgtEl>
                                                <p:sldTgt/>
                                              </p:tgtEl>
                                            </p:cond>
                                          </p:endCondLst>
                                        </p:cTn>
                                        <p:tgtEl>
                                          <p:sndTgt r:embed="rId5" name="Tieng-yeah-tre-con-www_nhacchuongvui_com.wav"/>
                                        </p:tgtEl>
                                      </p:cMediaNode>
                                    </p:audio>
                                  </p:subTnLst>
                                </p:cTn>
                              </p:par>
                              <p:par>
                                <p:cTn id="63" presetID="10" presetClass="exit" presetSubtype="0" fill="hold" nodeType="withEffect">
                                  <p:stCondLst>
                                    <p:cond delay="2000"/>
                                  </p:stCondLst>
                                  <p:childTnLst>
                                    <p:animEffect transition="out" filter="fade">
                                      <p:cBhvr>
                                        <p:cTn id="64" dur="500"/>
                                        <p:tgtEl>
                                          <p:spTgt spid="88"/>
                                        </p:tgtEl>
                                      </p:cBhvr>
                                    </p:animEffect>
                                    <p:set>
                                      <p:cBhvr>
                                        <p:cTn id="65" dur="1" fill="hold">
                                          <p:stCondLst>
                                            <p:cond delay="499"/>
                                          </p:stCondLst>
                                        </p:cTn>
                                        <p:tgtEl>
                                          <p:spTgt spid="88"/>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4414"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69"/>
                </p:tgtEl>
              </p:cMediaNode>
            </p:audio>
            <p:audio>
              <p:cMediaNode vol="80000">
                <p:cTn id="69" fill="hold" display="0">
                  <p:stCondLst>
                    <p:cond delay="indefinite"/>
                  </p:stCondLst>
                  <p:endCondLst>
                    <p:cond evt="onStopAudio" delay="0">
                      <p:tgtEl>
                        <p:sldTgt/>
                      </p:tgtEl>
                    </p:cond>
                  </p:endCondLst>
                </p:cTn>
                <p:tgtEl>
                  <p:spTgt spid="74"/>
                </p:tgtEl>
              </p:cMediaNode>
            </p:audio>
            <p:audio>
              <p:cMediaNode vol="80000">
                <p:cTn id="70" fill="hold" display="0">
                  <p:stCondLst>
                    <p:cond delay="indefinite"/>
                  </p:stCondLst>
                  <p:endCondLst>
                    <p:cond evt="onStopAudio" delay="0">
                      <p:tgtEl>
                        <p:sldTgt/>
                      </p:tgtEl>
                    </p:cond>
                  </p:endCondLst>
                </p:cTn>
                <p:tgtEl>
                  <p:spTgt spid="79"/>
                </p:tgtEl>
              </p:cMediaNode>
            </p:audio>
            <p:audio>
              <p:cMediaNode vol="80000">
                <p:cTn id="71" fill="hold" display="0">
                  <p:stCondLst>
                    <p:cond delay="indefinite"/>
                  </p:stCondLst>
                  <p:endCondLst>
                    <p:cond evt="onStopAudio" delay="0">
                      <p:tgtEl>
                        <p:sldTgt/>
                      </p:tgtEl>
                    </p:cond>
                  </p:endCondLst>
                </p:cTn>
                <p:tgtEl>
                  <p:spTgt spid="84"/>
                </p:tgtEl>
              </p:cMediaNode>
            </p:audio>
            <p:audio>
              <p:cMediaNode vol="80000">
                <p:cTn id="72" fill="hold" display="0">
                  <p:stCondLst>
                    <p:cond delay="indefinite"/>
                  </p:stCondLst>
                  <p:endCondLst>
                    <p:cond evt="onStopAudio" delay="0">
                      <p:tgtEl>
                        <p:sldTgt/>
                      </p:tgtEl>
                    </p:cond>
                  </p:endCondLst>
                </p:cTn>
                <p:tgtEl>
                  <p:spTgt spid="8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grpSp>
        <p:nvGrpSpPr>
          <p:cNvPr id="2" name="Google Shape;1604;p37">
            <a:extLst>
              <a:ext uri="{FF2B5EF4-FFF2-40B4-BE49-F238E27FC236}">
                <a16:creationId xmlns:a16="http://schemas.microsoft.com/office/drawing/2014/main" id="{07ACF7F6-6412-F116-F60F-418779BC7D1F}"/>
              </a:ext>
            </a:extLst>
          </p:cNvPr>
          <p:cNvGrpSpPr/>
          <p:nvPr/>
        </p:nvGrpSpPr>
        <p:grpSpPr>
          <a:xfrm>
            <a:off x="101293" y="167780"/>
            <a:ext cx="8933649" cy="4815281"/>
            <a:chOff x="2244650" y="589875"/>
            <a:chExt cx="2753525" cy="1155450"/>
          </a:xfrm>
        </p:grpSpPr>
        <p:sp>
          <p:nvSpPr>
            <p:cNvPr id="4" name="Google Shape;1605;p37">
              <a:extLst>
                <a:ext uri="{FF2B5EF4-FFF2-40B4-BE49-F238E27FC236}">
                  <a16:creationId xmlns:a16="http://schemas.microsoft.com/office/drawing/2014/main" id="{9ED6C52C-A0F6-6D55-3B8F-418AEF5D6361}"/>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 name="Google Shape;1606;p37">
              <a:extLst>
                <a:ext uri="{FF2B5EF4-FFF2-40B4-BE49-F238E27FC236}">
                  <a16:creationId xmlns:a16="http://schemas.microsoft.com/office/drawing/2014/main" id="{917FFFF2-7EB4-D67E-86E7-775FAFC5A7FF}"/>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 name="Google Shape;1607;p37">
              <a:extLst>
                <a:ext uri="{FF2B5EF4-FFF2-40B4-BE49-F238E27FC236}">
                  <a16:creationId xmlns:a16="http://schemas.microsoft.com/office/drawing/2014/main" id="{7F108CDD-F59A-B53C-CD6D-050210219C25}"/>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1608;p37">
              <a:extLst>
                <a:ext uri="{FF2B5EF4-FFF2-40B4-BE49-F238E27FC236}">
                  <a16:creationId xmlns:a16="http://schemas.microsoft.com/office/drawing/2014/main" id="{1205054F-B696-8071-C231-F7A6CA772DAC}"/>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 name="Google Shape;1609;p37">
              <a:extLst>
                <a:ext uri="{FF2B5EF4-FFF2-40B4-BE49-F238E27FC236}">
                  <a16:creationId xmlns:a16="http://schemas.microsoft.com/office/drawing/2014/main" id="{5E8400EB-F6E6-0583-289A-98ECCFD0B95C}"/>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9" name="Google Shape;1610;p37">
              <a:extLst>
                <a:ext uri="{FF2B5EF4-FFF2-40B4-BE49-F238E27FC236}">
                  <a16:creationId xmlns:a16="http://schemas.microsoft.com/office/drawing/2014/main" id="{1D425A42-50DE-A74F-CFFD-18022156A22A}"/>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0" name="Google Shape;1611;p37">
              <a:extLst>
                <a:ext uri="{FF2B5EF4-FFF2-40B4-BE49-F238E27FC236}">
                  <a16:creationId xmlns:a16="http://schemas.microsoft.com/office/drawing/2014/main" id="{869BB10B-7C93-0058-5EFF-ECA2831A309D}"/>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1" name="Google Shape;1612;p37">
              <a:extLst>
                <a:ext uri="{FF2B5EF4-FFF2-40B4-BE49-F238E27FC236}">
                  <a16:creationId xmlns:a16="http://schemas.microsoft.com/office/drawing/2014/main" id="{DF3327FE-74DF-F42B-5A07-13C70115CA98}"/>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2" name="Google Shape;1613;p37">
              <a:extLst>
                <a:ext uri="{FF2B5EF4-FFF2-40B4-BE49-F238E27FC236}">
                  <a16:creationId xmlns:a16="http://schemas.microsoft.com/office/drawing/2014/main" id="{6C9EFBC7-4AA1-90A6-8D1C-1303F5D34827}"/>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 name="Google Shape;1614;p37">
              <a:extLst>
                <a:ext uri="{FF2B5EF4-FFF2-40B4-BE49-F238E27FC236}">
                  <a16:creationId xmlns:a16="http://schemas.microsoft.com/office/drawing/2014/main" id="{73206B07-EA9D-960F-B304-FFCD919BDFDB}"/>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 name="Google Shape;1615;p37">
              <a:extLst>
                <a:ext uri="{FF2B5EF4-FFF2-40B4-BE49-F238E27FC236}">
                  <a16:creationId xmlns:a16="http://schemas.microsoft.com/office/drawing/2014/main" id="{C15714EC-6AAD-D1EE-B6BB-6BE5A2F02D0E}"/>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 name="Google Shape;1616;p37">
              <a:extLst>
                <a:ext uri="{FF2B5EF4-FFF2-40B4-BE49-F238E27FC236}">
                  <a16:creationId xmlns:a16="http://schemas.microsoft.com/office/drawing/2014/main" id="{D6B0A558-96CD-3794-912E-6ACA4B6A8640}"/>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1617;p37">
              <a:extLst>
                <a:ext uri="{FF2B5EF4-FFF2-40B4-BE49-F238E27FC236}">
                  <a16:creationId xmlns:a16="http://schemas.microsoft.com/office/drawing/2014/main" id="{3EBBB8BF-7C3E-88D0-BBF3-48BAB546256E}"/>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1618;p37">
              <a:extLst>
                <a:ext uri="{FF2B5EF4-FFF2-40B4-BE49-F238E27FC236}">
                  <a16:creationId xmlns:a16="http://schemas.microsoft.com/office/drawing/2014/main" id="{144DE13D-A2D1-533B-AFEE-25B3883E3D70}"/>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8" name="Google Shape;1619;p37">
            <a:extLst>
              <a:ext uri="{FF2B5EF4-FFF2-40B4-BE49-F238E27FC236}">
                <a16:creationId xmlns:a16="http://schemas.microsoft.com/office/drawing/2014/main" id="{1AF687A8-7394-B63B-C938-33D5AF14C42A}"/>
              </a:ext>
            </a:extLst>
          </p:cNvPr>
          <p:cNvSpPr/>
          <p:nvPr/>
        </p:nvSpPr>
        <p:spPr>
          <a:xfrm>
            <a:off x="266217" y="226504"/>
            <a:ext cx="8726781" cy="4521666"/>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9" name="TextBox 18">
            <a:extLst>
              <a:ext uri="{FF2B5EF4-FFF2-40B4-BE49-F238E27FC236}">
                <a16:creationId xmlns:a16="http://schemas.microsoft.com/office/drawing/2014/main" id="{0B06E0B6-A952-FCA1-9520-C361992D895A}"/>
              </a:ext>
            </a:extLst>
          </p:cNvPr>
          <p:cNvSpPr txBox="1"/>
          <p:nvPr/>
        </p:nvSpPr>
        <p:spPr>
          <a:xfrm>
            <a:off x="1030620" y="1004614"/>
            <a:ext cx="7373640" cy="2246769"/>
          </a:xfrm>
          <a:prstGeom prst="rect">
            <a:avLst/>
          </a:prstGeom>
          <a:noFill/>
        </p:spPr>
        <p:txBody>
          <a:bodyPr wrap="square">
            <a:spAutoFit/>
          </a:bodyPr>
          <a:lstStyle/>
          <a:p>
            <a:r>
              <a:rPr lang="en-US" sz="2000" dirty="0">
                <a:latin typeface="+mj-lt"/>
              </a:rPr>
              <a:t> </a:t>
            </a:r>
            <a:r>
              <a:rPr lang="vi-VN" sz="2000" b="0" i="0" dirty="0">
                <a:effectLst/>
                <a:latin typeface="+mj-lt"/>
              </a:rPr>
              <a:t>(6)</a:t>
            </a:r>
            <a:r>
              <a:rPr lang="en-US" sz="2000" b="0" i="0" dirty="0">
                <a:effectLst/>
                <a:latin typeface="+mj-lt"/>
              </a:rPr>
              <a:t> </a:t>
            </a:r>
            <a:r>
              <a:rPr lang="en-US" sz="2000" b="1" dirty="0" err="1">
                <a:solidFill>
                  <a:srgbClr val="FF0000"/>
                </a:solidFill>
                <a:latin typeface="Times New Roman" panose="02020603050405020304" pitchFamily="18" charset="0"/>
                <a:cs typeface="Times New Roman" panose="02020603050405020304" pitchFamily="18" charset="0"/>
              </a:rPr>
              <a:t>C</a:t>
            </a:r>
            <a:r>
              <a:rPr lang="en-US" sz="2000" b="1" i="0" dirty="0" err="1">
                <a:solidFill>
                  <a:srgbClr val="FF0000"/>
                </a:solidFill>
                <a:effectLst/>
                <a:latin typeface="Times New Roman" panose="02020603050405020304" pitchFamily="18" charset="0"/>
                <a:cs typeface="Times New Roman" panose="02020603050405020304" pitchFamily="18" charset="0"/>
              </a:rPr>
              <a:t>hợ</a:t>
            </a:r>
            <a:r>
              <a:rPr lang="en-US" sz="2000" b="0" i="0" dirty="0">
                <a:effectLst/>
                <a:latin typeface="+mj-lt"/>
              </a:rPr>
              <a:t> </a:t>
            </a:r>
            <a:r>
              <a:rPr lang="vi-VN" sz="2000" b="0" i="0" dirty="0">
                <a:effectLst/>
                <a:latin typeface="+mj-lt"/>
              </a:rPr>
              <a:t>Hòn Gai buổi sáng la liệt tôm cá. Những con </a:t>
            </a:r>
            <a:r>
              <a:rPr lang="en-US" sz="2000" dirty="0">
                <a:latin typeface="Times New Roman" panose="02020603050405020304" pitchFamily="18" charset="0"/>
                <a:cs typeface="Times New Roman" panose="02020603050405020304" pitchFamily="18" charset="0"/>
              </a:rPr>
              <a:t>(7) </a:t>
            </a:r>
            <a:r>
              <a:rPr lang="en-US" sz="2000" b="1" dirty="0" err="1">
                <a:solidFill>
                  <a:srgbClr val="FF0000"/>
                </a:solidFill>
                <a:latin typeface="Times New Roman" panose="02020603050405020304" pitchFamily="18" charset="0"/>
                <a:cs typeface="Times New Roman" panose="02020603050405020304" pitchFamily="18" charset="0"/>
              </a:rPr>
              <a:t>cá</a:t>
            </a:r>
            <a:r>
              <a:rPr lang="en-US" sz="2000" b="1" dirty="0">
                <a:solidFill>
                  <a:srgbClr val="FF0000"/>
                </a:solidFill>
                <a:latin typeface="Times New Roman" panose="02020603050405020304" pitchFamily="18" charset="0"/>
                <a:cs typeface="Times New Roman" panose="02020603050405020304" pitchFamily="18" charset="0"/>
              </a:rPr>
              <a:t> song</a:t>
            </a:r>
            <a:r>
              <a:rPr lang="en-US" sz="2000" dirty="0">
                <a:latin typeface="Times New Roman" panose="02020603050405020304" pitchFamily="18" charset="0"/>
                <a:cs typeface="Times New Roman" panose="02020603050405020304" pitchFamily="18" charset="0"/>
              </a:rPr>
              <a:t> </a:t>
            </a:r>
            <a:r>
              <a:rPr lang="vi-VN" sz="2000" b="0" i="0" dirty="0">
                <a:effectLst/>
                <a:latin typeface="+mj-lt"/>
              </a:rPr>
              <a:t>khỏe, vớt lên hàng giờ vẫn giãy đành đạch, vảy xám hoa đen lôm đốm. Những con (8)</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chim</a:t>
            </a:r>
            <a:r>
              <a:rPr lang="en-US" sz="2000" b="1" dirty="0">
                <a:solidFill>
                  <a:srgbClr val="FF0000"/>
                </a:solidFill>
                <a:latin typeface="Times New Roman" panose="02020603050405020304" pitchFamily="18" charset="0"/>
                <a:cs typeface="Times New Roman" panose="02020603050405020304" pitchFamily="18" charset="0"/>
              </a:rPr>
              <a:t> </a:t>
            </a:r>
            <a:r>
              <a:rPr lang="vi-VN" sz="2000" b="0" i="0" dirty="0">
                <a:effectLst/>
                <a:latin typeface="+mj-lt"/>
              </a:rPr>
              <a:t>mình dẹt như hình con chim lúc sải cánh bay, thịt ngon vào loại nhất nhì. Những con cá nhụ béo núc, trăng lốp, bóng mượt như được quét một lớp mỡ ngoài vậy. Những con (9) </a:t>
            </a:r>
            <a:r>
              <a:rPr lang="en-US" sz="2000" b="1" i="0" dirty="0" err="1">
                <a:solidFill>
                  <a:srgbClr val="FF0000"/>
                </a:solidFill>
                <a:effectLst/>
                <a:latin typeface="Times New Roman" panose="02020603050405020304" pitchFamily="18" charset="0"/>
                <a:cs typeface="Times New Roman" panose="02020603050405020304" pitchFamily="18" charset="0"/>
              </a:rPr>
              <a:t>t</a:t>
            </a:r>
            <a:r>
              <a:rPr lang="en-US" sz="2000" b="1" dirty="0" err="1">
                <a:solidFill>
                  <a:srgbClr val="FF0000"/>
                </a:solidFill>
                <a:latin typeface="Times New Roman" panose="02020603050405020304" pitchFamily="18" charset="0"/>
                <a:cs typeface="Times New Roman" panose="02020603050405020304" pitchFamily="18" charset="0"/>
              </a:rPr>
              <a:t>ôm</a:t>
            </a:r>
            <a:r>
              <a:rPr lang="en-US" sz="2000" b="1" dirty="0">
                <a:solidFill>
                  <a:srgbClr val="FF0000"/>
                </a:solidFill>
                <a:latin typeface="Times New Roman" panose="02020603050405020304" pitchFamily="18" charset="0"/>
                <a:cs typeface="Times New Roman" panose="02020603050405020304" pitchFamily="18" charset="0"/>
              </a:rPr>
              <a:t> </a:t>
            </a:r>
            <a:r>
              <a:rPr lang="vi-VN" sz="2000" b="0" i="0" dirty="0">
                <a:effectLst/>
                <a:latin typeface="+mj-lt"/>
              </a:rPr>
              <a:t>tròn, thịt căng lên từng ngấn như cổ tay của trẻ lên ba, da xanh ánh, hàng chân choi choi như muốn bơi.</a:t>
            </a:r>
            <a:endParaRPr lang="en-US" sz="2000" dirty="0"/>
          </a:p>
        </p:txBody>
      </p:sp>
      <p:grpSp>
        <p:nvGrpSpPr>
          <p:cNvPr id="20" name="Google Shape;2823;p48">
            <a:extLst>
              <a:ext uri="{FF2B5EF4-FFF2-40B4-BE49-F238E27FC236}">
                <a16:creationId xmlns:a16="http://schemas.microsoft.com/office/drawing/2014/main" id="{8F17C03D-C0C8-0E87-6279-9A3FDE56FB8D}"/>
              </a:ext>
            </a:extLst>
          </p:cNvPr>
          <p:cNvGrpSpPr/>
          <p:nvPr/>
        </p:nvGrpSpPr>
        <p:grpSpPr>
          <a:xfrm>
            <a:off x="134789" y="59528"/>
            <a:ext cx="1158948" cy="1139260"/>
            <a:chOff x="425450" y="228178"/>
            <a:chExt cx="1058593" cy="1040610"/>
          </a:xfrm>
        </p:grpSpPr>
        <p:sp>
          <p:nvSpPr>
            <p:cNvPr id="21" name="Google Shape;2824;p48">
              <a:extLst>
                <a:ext uri="{FF2B5EF4-FFF2-40B4-BE49-F238E27FC236}">
                  <a16:creationId xmlns:a16="http://schemas.microsoft.com/office/drawing/2014/main" id="{BD916819-FBC1-3452-FF10-B4E7015837A1}"/>
                </a:ext>
              </a:extLst>
            </p:cNvPr>
            <p:cNvSpPr/>
            <p:nvPr/>
          </p:nvSpPr>
          <p:spPr>
            <a:xfrm>
              <a:off x="425450" y="228178"/>
              <a:ext cx="1058593" cy="1040610"/>
            </a:xfrm>
            <a:custGeom>
              <a:avLst/>
              <a:gdLst/>
              <a:ahLst/>
              <a:cxnLst/>
              <a:rect l="l" t="t" r="r" b="b"/>
              <a:pathLst>
                <a:path w="45916" h="45136" extrusionOk="0">
                  <a:moveTo>
                    <a:pt x="20123" y="0"/>
                  </a:moveTo>
                  <a:cubicBezTo>
                    <a:pt x="19165" y="0"/>
                    <a:pt x="18221" y="596"/>
                    <a:pt x="17925" y="1666"/>
                  </a:cubicBezTo>
                  <a:lnTo>
                    <a:pt x="14965" y="12399"/>
                  </a:lnTo>
                  <a:cubicBezTo>
                    <a:pt x="14639" y="13580"/>
                    <a:pt x="13754" y="14525"/>
                    <a:pt x="12596" y="14926"/>
                  </a:cubicBezTo>
                  <a:lnTo>
                    <a:pt x="2076" y="18572"/>
                  </a:lnTo>
                  <a:cubicBezTo>
                    <a:pt x="300" y="19188"/>
                    <a:pt x="0" y="21573"/>
                    <a:pt x="1570" y="22610"/>
                  </a:cubicBezTo>
                  <a:lnTo>
                    <a:pt x="10863" y="28741"/>
                  </a:lnTo>
                  <a:cubicBezTo>
                    <a:pt x="11885" y="29416"/>
                    <a:pt x="12509" y="30551"/>
                    <a:pt x="12533" y="31774"/>
                  </a:cubicBezTo>
                  <a:lnTo>
                    <a:pt x="12750" y="42906"/>
                  </a:lnTo>
                  <a:cubicBezTo>
                    <a:pt x="12775" y="44235"/>
                    <a:pt x="13870" y="45135"/>
                    <a:pt x="15029" y="45135"/>
                  </a:cubicBezTo>
                  <a:cubicBezTo>
                    <a:pt x="15510" y="45135"/>
                    <a:pt x="16002" y="44980"/>
                    <a:pt x="16433" y="44636"/>
                  </a:cubicBezTo>
                  <a:lnTo>
                    <a:pt x="25137" y="37693"/>
                  </a:lnTo>
                  <a:cubicBezTo>
                    <a:pt x="25805" y="37161"/>
                    <a:pt x="26625" y="36882"/>
                    <a:pt x="27458" y="36882"/>
                  </a:cubicBezTo>
                  <a:cubicBezTo>
                    <a:pt x="27820" y="36882"/>
                    <a:pt x="28183" y="36934"/>
                    <a:pt x="28538" y="37042"/>
                  </a:cubicBezTo>
                  <a:lnTo>
                    <a:pt x="39191" y="40276"/>
                  </a:lnTo>
                  <a:cubicBezTo>
                    <a:pt x="39419" y="40345"/>
                    <a:pt x="39645" y="40377"/>
                    <a:pt x="39863" y="40377"/>
                  </a:cubicBezTo>
                  <a:cubicBezTo>
                    <a:pt x="41371" y="40377"/>
                    <a:pt x="42552" y="38845"/>
                    <a:pt x="41976" y="37307"/>
                  </a:cubicBezTo>
                  <a:lnTo>
                    <a:pt x="38062" y="26884"/>
                  </a:lnTo>
                  <a:cubicBezTo>
                    <a:pt x="37631" y="25737"/>
                    <a:pt x="37792" y="24453"/>
                    <a:pt x="38493" y="23448"/>
                  </a:cubicBezTo>
                  <a:lnTo>
                    <a:pt x="44861" y="14315"/>
                  </a:lnTo>
                  <a:cubicBezTo>
                    <a:pt x="45915" y="12802"/>
                    <a:pt x="44820" y="10748"/>
                    <a:pt x="43007" y="10748"/>
                  </a:cubicBezTo>
                  <a:cubicBezTo>
                    <a:pt x="42971" y="10748"/>
                    <a:pt x="42934" y="10749"/>
                    <a:pt x="42897" y="10751"/>
                  </a:cubicBezTo>
                  <a:lnTo>
                    <a:pt x="31775" y="11252"/>
                  </a:lnTo>
                  <a:cubicBezTo>
                    <a:pt x="31719" y="11255"/>
                    <a:pt x="31664" y="11256"/>
                    <a:pt x="31608" y="11256"/>
                  </a:cubicBezTo>
                  <a:cubicBezTo>
                    <a:pt x="30446" y="11256"/>
                    <a:pt x="29346" y="10712"/>
                    <a:pt x="28641" y="9779"/>
                  </a:cubicBezTo>
                  <a:lnTo>
                    <a:pt x="21922" y="901"/>
                  </a:lnTo>
                  <a:cubicBezTo>
                    <a:pt x="21458" y="287"/>
                    <a:pt x="20787" y="0"/>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25;p48">
              <a:extLst>
                <a:ext uri="{FF2B5EF4-FFF2-40B4-BE49-F238E27FC236}">
                  <a16:creationId xmlns:a16="http://schemas.microsoft.com/office/drawing/2014/main" id="{7F130F72-54C3-190D-6694-B541052ADF61}"/>
                </a:ext>
              </a:extLst>
            </p:cNvPr>
            <p:cNvSpPr/>
            <p:nvPr/>
          </p:nvSpPr>
          <p:spPr>
            <a:xfrm>
              <a:off x="795707" y="720719"/>
              <a:ext cx="93442" cy="61557"/>
            </a:xfrm>
            <a:custGeom>
              <a:avLst/>
              <a:gdLst/>
              <a:ahLst/>
              <a:cxnLst/>
              <a:rect l="l" t="t" r="r" b="b"/>
              <a:pathLst>
                <a:path w="4053" h="2670" extrusionOk="0">
                  <a:moveTo>
                    <a:pt x="2303" y="0"/>
                  </a:moveTo>
                  <a:cubicBezTo>
                    <a:pt x="2134" y="0"/>
                    <a:pt x="1959" y="16"/>
                    <a:pt x="1781" y="50"/>
                  </a:cubicBezTo>
                  <a:cubicBezTo>
                    <a:pt x="736" y="251"/>
                    <a:pt x="0" y="987"/>
                    <a:pt x="136" y="1696"/>
                  </a:cubicBezTo>
                  <a:cubicBezTo>
                    <a:pt x="248" y="2285"/>
                    <a:pt x="925" y="2669"/>
                    <a:pt x="1747" y="2669"/>
                  </a:cubicBezTo>
                  <a:cubicBezTo>
                    <a:pt x="1917" y="2669"/>
                    <a:pt x="2093" y="2653"/>
                    <a:pt x="2272" y="2618"/>
                  </a:cubicBezTo>
                  <a:cubicBezTo>
                    <a:pt x="3316" y="2418"/>
                    <a:pt x="4053" y="1682"/>
                    <a:pt x="3916" y="973"/>
                  </a:cubicBezTo>
                  <a:cubicBezTo>
                    <a:pt x="3803" y="385"/>
                    <a:pt x="3127" y="0"/>
                    <a:pt x="2303"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26;p48">
              <a:extLst>
                <a:ext uri="{FF2B5EF4-FFF2-40B4-BE49-F238E27FC236}">
                  <a16:creationId xmlns:a16="http://schemas.microsoft.com/office/drawing/2014/main" id="{D09B1D0D-9070-2E77-FA0D-56D53330DF56}"/>
                </a:ext>
              </a:extLst>
            </p:cNvPr>
            <p:cNvSpPr/>
            <p:nvPr/>
          </p:nvSpPr>
          <p:spPr>
            <a:xfrm>
              <a:off x="1059913" y="670114"/>
              <a:ext cx="93442" cy="61534"/>
            </a:xfrm>
            <a:custGeom>
              <a:avLst/>
              <a:gdLst/>
              <a:ahLst/>
              <a:cxnLst/>
              <a:rect l="l" t="t" r="r" b="b"/>
              <a:pathLst>
                <a:path w="4053" h="2669" extrusionOk="0">
                  <a:moveTo>
                    <a:pt x="2304" y="0"/>
                  </a:moveTo>
                  <a:cubicBezTo>
                    <a:pt x="2134" y="0"/>
                    <a:pt x="1958" y="16"/>
                    <a:pt x="1780" y="51"/>
                  </a:cubicBezTo>
                  <a:cubicBezTo>
                    <a:pt x="736" y="250"/>
                    <a:pt x="1" y="987"/>
                    <a:pt x="136" y="1697"/>
                  </a:cubicBezTo>
                  <a:cubicBezTo>
                    <a:pt x="249" y="2285"/>
                    <a:pt x="926" y="2669"/>
                    <a:pt x="1749" y="2669"/>
                  </a:cubicBezTo>
                  <a:cubicBezTo>
                    <a:pt x="1919" y="2669"/>
                    <a:pt x="2095" y="2653"/>
                    <a:pt x="2273" y="2618"/>
                  </a:cubicBezTo>
                  <a:cubicBezTo>
                    <a:pt x="3316" y="2419"/>
                    <a:pt x="4052" y="1681"/>
                    <a:pt x="3917" y="972"/>
                  </a:cubicBezTo>
                  <a:cubicBezTo>
                    <a:pt x="3804" y="384"/>
                    <a:pt x="3127" y="0"/>
                    <a:pt x="2304"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7;p48">
              <a:extLst>
                <a:ext uri="{FF2B5EF4-FFF2-40B4-BE49-F238E27FC236}">
                  <a16:creationId xmlns:a16="http://schemas.microsoft.com/office/drawing/2014/main" id="{B3A1AA28-D342-23B1-4179-27B72EC0E8F3}"/>
                </a:ext>
              </a:extLst>
            </p:cNvPr>
            <p:cNvSpPr/>
            <p:nvPr/>
          </p:nvSpPr>
          <p:spPr>
            <a:xfrm>
              <a:off x="843730" y="710021"/>
              <a:ext cx="266977" cy="216118"/>
            </a:xfrm>
            <a:custGeom>
              <a:avLst/>
              <a:gdLst/>
              <a:ahLst/>
              <a:cxnLst/>
              <a:rect l="l" t="t" r="r" b="b"/>
              <a:pathLst>
                <a:path w="11580" h="9374" extrusionOk="0">
                  <a:moveTo>
                    <a:pt x="11146" y="1"/>
                  </a:moveTo>
                  <a:cubicBezTo>
                    <a:pt x="11086" y="1"/>
                    <a:pt x="11025" y="15"/>
                    <a:pt x="10966" y="44"/>
                  </a:cubicBezTo>
                  <a:cubicBezTo>
                    <a:pt x="9561" y="758"/>
                    <a:pt x="7883" y="1349"/>
                    <a:pt x="5871" y="1734"/>
                  </a:cubicBezTo>
                  <a:cubicBezTo>
                    <a:pt x="4486" y="1999"/>
                    <a:pt x="3211" y="2116"/>
                    <a:pt x="2038" y="2116"/>
                  </a:cubicBezTo>
                  <a:cubicBezTo>
                    <a:pt x="1509" y="2116"/>
                    <a:pt x="1001" y="2092"/>
                    <a:pt x="513" y="2048"/>
                  </a:cubicBezTo>
                  <a:cubicBezTo>
                    <a:pt x="500" y="2047"/>
                    <a:pt x="488" y="2046"/>
                    <a:pt x="476" y="2046"/>
                  </a:cubicBezTo>
                  <a:cubicBezTo>
                    <a:pt x="199" y="2046"/>
                    <a:pt x="0" y="2327"/>
                    <a:pt x="102" y="2594"/>
                  </a:cubicBezTo>
                  <a:cubicBezTo>
                    <a:pt x="836" y="4514"/>
                    <a:pt x="3040" y="9373"/>
                    <a:pt x="6568" y="9373"/>
                  </a:cubicBezTo>
                  <a:cubicBezTo>
                    <a:pt x="6813" y="9373"/>
                    <a:pt x="7064" y="9350"/>
                    <a:pt x="7321" y="9301"/>
                  </a:cubicBezTo>
                  <a:cubicBezTo>
                    <a:pt x="11289" y="8540"/>
                    <a:pt x="11580" y="2599"/>
                    <a:pt x="11549" y="401"/>
                  </a:cubicBezTo>
                  <a:cubicBezTo>
                    <a:pt x="11547" y="169"/>
                    <a:pt x="11356" y="1"/>
                    <a:pt x="11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28;p48">
              <a:extLst>
                <a:ext uri="{FF2B5EF4-FFF2-40B4-BE49-F238E27FC236}">
                  <a16:creationId xmlns:a16="http://schemas.microsoft.com/office/drawing/2014/main" id="{45E08033-DDBD-37CF-6D19-DCA676491D4F}"/>
                </a:ext>
              </a:extLst>
            </p:cNvPr>
            <p:cNvSpPr/>
            <p:nvPr/>
          </p:nvSpPr>
          <p:spPr>
            <a:xfrm>
              <a:off x="897839" y="522103"/>
              <a:ext cx="16876" cy="48577"/>
            </a:xfrm>
            <a:custGeom>
              <a:avLst/>
              <a:gdLst/>
              <a:ahLst/>
              <a:cxnLst/>
              <a:rect l="l" t="t" r="r" b="b"/>
              <a:pathLst>
                <a:path w="732" h="2107" extrusionOk="0">
                  <a:moveTo>
                    <a:pt x="399" y="1"/>
                  </a:moveTo>
                  <a:cubicBezTo>
                    <a:pt x="85" y="1"/>
                    <a:pt x="1" y="1967"/>
                    <a:pt x="1" y="1967"/>
                  </a:cubicBezTo>
                  <a:lnTo>
                    <a:pt x="402" y="2107"/>
                  </a:lnTo>
                  <a:cubicBezTo>
                    <a:pt x="402" y="2107"/>
                    <a:pt x="731" y="41"/>
                    <a:pt x="409" y="1"/>
                  </a:cubicBezTo>
                  <a:cubicBezTo>
                    <a:pt x="406" y="1"/>
                    <a:pt x="402" y="1"/>
                    <a:pt x="3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9;p48">
              <a:extLst>
                <a:ext uri="{FF2B5EF4-FFF2-40B4-BE49-F238E27FC236}">
                  <a16:creationId xmlns:a16="http://schemas.microsoft.com/office/drawing/2014/main" id="{DD5EFE6A-4D72-B2B8-14F5-44F2A42FC5F5}"/>
                </a:ext>
              </a:extLst>
            </p:cNvPr>
            <p:cNvSpPr/>
            <p:nvPr/>
          </p:nvSpPr>
          <p:spPr>
            <a:xfrm>
              <a:off x="859476" y="526414"/>
              <a:ext cx="27528" cy="45165"/>
            </a:xfrm>
            <a:custGeom>
              <a:avLst/>
              <a:gdLst/>
              <a:ahLst/>
              <a:cxnLst/>
              <a:rect l="l" t="t" r="r" b="b"/>
              <a:pathLst>
                <a:path w="1194" h="1959" extrusionOk="0">
                  <a:moveTo>
                    <a:pt x="333" y="1"/>
                  </a:moveTo>
                  <a:cubicBezTo>
                    <a:pt x="325" y="1"/>
                    <a:pt x="317" y="2"/>
                    <a:pt x="309" y="5"/>
                  </a:cubicBezTo>
                  <a:cubicBezTo>
                    <a:pt x="1" y="105"/>
                    <a:pt x="771" y="1958"/>
                    <a:pt x="771" y="1958"/>
                  </a:cubicBezTo>
                  <a:lnTo>
                    <a:pt x="1194" y="1914"/>
                  </a:lnTo>
                  <a:cubicBezTo>
                    <a:pt x="1194" y="1914"/>
                    <a:pt x="646" y="1"/>
                    <a:pt x="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0;p48">
              <a:extLst>
                <a:ext uri="{FF2B5EF4-FFF2-40B4-BE49-F238E27FC236}">
                  <a16:creationId xmlns:a16="http://schemas.microsoft.com/office/drawing/2014/main" id="{FE493F2E-22CC-86ED-0FC4-030A3A2873AD}"/>
                </a:ext>
              </a:extLst>
            </p:cNvPr>
            <p:cNvSpPr/>
            <p:nvPr/>
          </p:nvSpPr>
          <p:spPr>
            <a:xfrm>
              <a:off x="822312" y="543520"/>
              <a:ext cx="40438" cy="38779"/>
            </a:xfrm>
            <a:custGeom>
              <a:avLst/>
              <a:gdLst/>
              <a:ahLst/>
              <a:cxnLst/>
              <a:rect l="l" t="t" r="r" b="b"/>
              <a:pathLst>
                <a:path w="1754" h="1682" extrusionOk="0">
                  <a:moveTo>
                    <a:pt x="306" y="0"/>
                  </a:moveTo>
                  <a:cubicBezTo>
                    <a:pt x="286" y="0"/>
                    <a:pt x="268" y="6"/>
                    <a:pt x="254" y="17"/>
                  </a:cubicBezTo>
                  <a:cubicBezTo>
                    <a:pt x="0" y="221"/>
                    <a:pt x="1374" y="1681"/>
                    <a:pt x="1374" y="1681"/>
                  </a:cubicBezTo>
                  <a:lnTo>
                    <a:pt x="1753" y="1490"/>
                  </a:lnTo>
                  <a:cubicBezTo>
                    <a:pt x="1753" y="1490"/>
                    <a:pt x="645" y="0"/>
                    <a:pt x="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31;p48">
              <a:extLst>
                <a:ext uri="{FF2B5EF4-FFF2-40B4-BE49-F238E27FC236}">
                  <a16:creationId xmlns:a16="http://schemas.microsoft.com/office/drawing/2014/main" id="{EF9FA307-A945-8468-6B03-7AAE58D4E5E4}"/>
                </a:ext>
              </a:extLst>
            </p:cNvPr>
            <p:cNvSpPr/>
            <p:nvPr/>
          </p:nvSpPr>
          <p:spPr>
            <a:xfrm>
              <a:off x="985423" y="516639"/>
              <a:ext cx="23816" cy="47977"/>
            </a:xfrm>
            <a:custGeom>
              <a:avLst/>
              <a:gdLst/>
              <a:ahLst/>
              <a:cxnLst/>
              <a:rect l="l" t="t" r="r" b="b"/>
              <a:pathLst>
                <a:path w="1033" h="2081" extrusionOk="0">
                  <a:moveTo>
                    <a:pt x="334" y="0"/>
                  </a:moveTo>
                  <a:cubicBezTo>
                    <a:pt x="327" y="0"/>
                    <a:pt x="320" y="1"/>
                    <a:pt x="313" y="3"/>
                  </a:cubicBezTo>
                  <a:cubicBezTo>
                    <a:pt x="0" y="94"/>
                    <a:pt x="657" y="2081"/>
                    <a:pt x="657" y="2081"/>
                  </a:cubicBezTo>
                  <a:lnTo>
                    <a:pt x="1032" y="1878"/>
                  </a:lnTo>
                  <a:cubicBezTo>
                    <a:pt x="1032" y="1878"/>
                    <a:pt x="645" y="0"/>
                    <a:pt x="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32;p48">
              <a:extLst>
                <a:ext uri="{FF2B5EF4-FFF2-40B4-BE49-F238E27FC236}">
                  <a16:creationId xmlns:a16="http://schemas.microsoft.com/office/drawing/2014/main" id="{F975DC66-2130-EE38-8CDB-08E4F660873F}"/>
                </a:ext>
              </a:extLst>
            </p:cNvPr>
            <p:cNvSpPr/>
            <p:nvPr/>
          </p:nvSpPr>
          <p:spPr>
            <a:xfrm>
              <a:off x="1020466" y="514471"/>
              <a:ext cx="20634" cy="46779"/>
            </a:xfrm>
            <a:custGeom>
              <a:avLst/>
              <a:gdLst/>
              <a:ahLst/>
              <a:cxnLst/>
              <a:rect l="l" t="t" r="r" b="b"/>
              <a:pathLst>
                <a:path w="895" h="2029" extrusionOk="0">
                  <a:moveTo>
                    <a:pt x="560" y="1"/>
                  </a:moveTo>
                  <a:cubicBezTo>
                    <a:pt x="244" y="1"/>
                    <a:pt x="0" y="2028"/>
                    <a:pt x="0" y="2028"/>
                  </a:cubicBezTo>
                  <a:lnTo>
                    <a:pt x="427" y="2005"/>
                  </a:lnTo>
                  <a:cubicBezTo>
                    <a:pt x="427" y="2005"/>
                    <a:pt x="894" y="51"/>
                    <a:pt x="572" y="2"/>
                  </a:cubicBezTo>
                  <a:cubicBezTo>
                    <a:pt x="568" y="1"/>
                    <a:pt x="564" y="1"/>
                    <a:pt x="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33;p48">
              <a:extLst>
                <a:ext uri="{FF2B5EF4-FFF2-40B4-BE49-F238E27FC236}">
                  <a16:creationId xmlns:a16="http://schemas.microsoft.com/office/drawing/2014/main" id="{C78DE2E9-D762-B1EF-0BCF-3631B47F19B3}"/>
                </a:ext>
              </a:extLst>
            </p:cNvPr>
            <p:cNvSpPr/>
            <p:nvPr/>
          </p:nvSpPr>
          <p:spPr>
            <a:xfrm>
              <a:off x="1045711" y="525261"/>
              <a:ext cx="35389" cy="42260"/>
            </a:xfrm>
            <a:custGeom>
              <a:avLst/>
              <a:gdLst/>
              <a:ahLst/>
              <a:cxnLst/>
              <a:rect l="l" t="t" r="r" b="b"/>
              <a:pathLst>
                <a:path w="1535" h="1833" extrusionOk="0">
                  <a:moveTo>
                    <a:pt x="1212" y="0"/>
                  </a:moveTo>
                  <a:cubicBezTo>
                    <a:pt x="889" y="0"/>
                    <a:pt x="0" y="1704"/>
                    <a:pt x="0" y="1704"/>
                  </a:cubicBezTo>
                  <a:lnTo>
                    <a:pt x="407" y="1833"/>
                  </a:lnTo>
                  <a:cubicBezTo>
                    <a:pt x="407" y="1833"/>
                    <a:pt x="1535" y="171"/>
                    <a:pt x="1250" y="10"/>
                  </a:cubicBezTo>
                  <a:cubicBezTo>
                    <a:pt x="1238" y="3"/>
                    <a:pt x="1226" y="0"/>
                    <a:pt x="1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34;p48">
              <a:extLst>
                <a:ext uri="{FF2B5EF4-FFF2-40B4-BE49-F238E27FC236}">
                  <a16:creationId xmlns:a16="http://schemas.microsoft.com/office/drawing/2014/main" id="{A105660D-68EC-2C51-AF50-4BC38954F907}"/>
                </a:ext>
              </a:extLst>
            </p:cNvPr>
            <p:cNvSpPr/>
            <p:nvPr/>
          </p:nvSpPr>
          <p:spPr>
            <a:xfrm>
              <a:off x="832525" y="564892"/>
              <a:ext cx="123068" cy="109811"/>
            </a:xfrm>
            <a:custGeom>
              <a:avLst/>
              <a:gdLst/>
              <a:ahLst/>
              <a:cxnLst/>
              <a:rect l="l" t="t" r="r" b="b"/>
              <a:pathLst>
                <a:path w="5338" h="4763" extrusionOk="0">
                  <a:moveTo>
                    <a:pt x="2591" y="1"/>
                  </a:moveTo>
                  <a:cubicBezTo>
                    <a:pt x="2143" y="1"/>
                    <a:pt x="1693" y="131"/>
                    <a:pt x="1300" y="402"/>
                  </a:cubicBezTo>
                  <a:cubicBezTo>
                    <a:pt x="244" y="1131"/>
                    <a:pt x="1" y="2610"/>
                    <a:pt x="755" y="3704"/>
                  </a:cubicBezTo>
                  <a:cubicBezTo>
                    <a:pt x="1230" y="4391"/>
                    <a:pt x="1987" y="4763"/>
                    <a:pt x="2746" y="4763"/>
                  </a:cubicBezTo>
                  <a:cubicBezTo>
                    <a:pt x="3195" y="4763"/>
                    <a:pt x="3644" y="4633"/>
                    <a:pt x="4036" y="4361"/>
                  </a:cubicBezTo>
                  <a:cubicBezTo>
                    <a:pt x="5094" y="3632"/>
                    <a:pt x="5337" y="2153"/>
                    <a:pt x="4582" y="1060"/>
                  </a:cubicBezTo>
                  <a:cubicBezTo>
                    <a:pt x="4107" y="372"/>
                    <a:pt x="3350" y="1"/>
                    <a:pt x="2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35;p48">
              <a:extLst>
                <a:ext uri="{FF2B5EF4-FFF2-40B4-BE49-F238E27FC236}">
                  <a16:creationId xmlns:a16="http://schemas.microsoft.com/office/drawing/2014/main" id="{74E38104-3C7D-EEB6-1005-DA370FCFE2D0}"/>
                </a:ext>
              </a:extLst>
            </p:cNvPr>
            <p:cNvSpPr/>
            <p:nvPr/>
          </p:nvSpPr>
          <p:spPr>
            <a:xfrm>
              <a:off x="856087" y="582829"/>
              <a:ext cx="83620" cy="74560"/>
            </a:xfrm>
            <a:custGeom>
              <a:avLst/>
              <a:gdLst/>
              <a:ahLst/>
              <a:cxnLst/>
              <a:rect l="l" t="t" r="r" b="b"/>
              <a:pathLst>
                <a:path w="3627" h="3234" extrusionOk="0">
                  <a:moveTo>
                    <a:pt x="1762" y="1"/>
                  </a:moveTo>
                  <a:cubicBezTo>
                    <a:pt x="1457" y="1"/>
                    <a:pt x="1152" y="89"/>
                    <a:pt x="885" y="273"/>
                  </a:cubicBezTo>
                  <a:cubicBezTo>
                    <a:pt x="167" y="769"/>
                    <a:pt x="1" y="1773"/>
                    <a:pt x="515" y="2515"/>
                  </a:cubicBezTo>
                  <a:cubicBezTo>
                    <a:pt x="837" y="2981"/>
                    <a:pt x="1351" y="3234"/>
                    <a:pt x="1867" y="3234"/>
                  </a:cubicBezTo>
                  <a:cubicBezTo>
                    <a:pt x="2171" y="3234"/>
                    <a:pt x="2476" y="3146"/>
                    <a:pt x="2742" y="2962"/>
                  </a:cubicBezTo>
                  <a:cubicBezTo>
                    <a:pt x="3460" y="2467"/>
                    <a:pt x="3626" y="1463"/>
                    <a:pt x="3113" y="720"/>
                  </a:cubicBezTo>
                  <a:cubicBezTo>
                    <a:pt x="2790" y="253"/>
                    <a:pt x="2277" y="1"/>
                    <a:pt x="1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6;p48">
              <a:extLst>
                <a:ext uri="{FF2B5EF4-FFF2-40B4-BE49-F238E27FC236}">
                  <a16:creationId xmlns:a16="http://schemas.microsoft.com/office/drawing/2014/main" id="{28370C35-B3CA-E3A1-4D90-ABCECBB01A42}"/>
                </a:ext>
              </a:extLst>
            </p:cNvPr>
            <p:cNvSpPr/>
            <p:nvPr/>
          </p:nvSpPr>
          <p:spPr>
            <a:xfrm>
              <a:off x="867384" y="600235"/>
              <a:ext cx="26905" cy="24023"/>
            </a:xfrm>
            <a:custGeom>
              <a:avLst/>
              <a:gdLst/>
              <a:ahLst/>
              <a:cxnLst/>
              <a:rect l="l" t="t" r="r" b="b"/>
              <a:pathLst>
                <a:path w="1167" h="1042" extrusionOk="0">
                  <a:moveTo>
                    <a:pt x="567" y="0"/>
                  </a:moveTo>
                  <a:cubicBezTo>
                    <a:pt x="468" y="0"/>
                    <a:pt x="370" y="28"/>
                    <a:pt x="284" y="87"/>
                  </a:cubicBezTo>
                  <a:cubicBezTo>
                    <a:pt x="54" y="246"/>
                    <a:pt x="0" y="571"/>
                    <a:pt x="165" y="809"/>
                  </a:cubicBezTo>
                  <a:cubicBezTo>
                    <a:pt x="269" y="960"/>
                    <a:pt x="435" y="1041"/>
                    <a:pt x="601" y="1041"/>
                  </a:cubicBezTo>
                  <a:cubicBezTo>
                    <a:pt x="699" y="1041"/>
                    <a:pt x="798" y="1013"/>
                    <a:pt x="883" y="954"/>
                  </a:cubicBezTo>
                  <a:cubicBezTo>
                    <a:pt x="1113" y="794"/>
                    <a:pt x="1167" y="470"/>
                    <a:pt x="1002" y="232"/>
                  </a:cubicBezTo>
                  <a:cubicBezTo>
                    <a:pt x="899" y="81"/>
                    <a:pt x="733" y="0"/>
                    <a:pt x="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37;p48">
              <a:extLst>
                <a:ext uri="{FF2B5EF4-FFF2-40B4-BE49-F238E27FC236}">
                  <a16:creationId xmlns:a16="http://schemas.microsoft.com/office/drawing/2014/main" id="{A70CAAB4-5794-ED87-7AAA-C8751A967131}"/>
                </a:ext>
              </a:extLst>
            </p:cNvPr>
            <p:cNvSpPr/>
            <p:nvPr/>
          </p:nvSpPr>
          <p:spPr>
            <a:xfrm>
              <a:off x="963567" y="553019"/>
              <a:ext cx="118687" cy="105892"/>
            </a:xfrm>
            <a:custGeom>
              <a:avLst/>
              <a:gdLst/>
              <a:ahLst/>
              <a:cxnLst/>
              <a:rect l="l" t="t" r="r" b="b"/>
              <a:pathLst>
                <a:path w="5148" h="4593" extrusionOk="0">
                  <a:moveTo>
                    <a:pt x="2499" y="1"/>
                  </a:moveTo>
                  <a:cubicBezTo>
                    <a:pt x="2066" y="1"/>
                    <a:pt x="1633" y="126"/>
                    <a:pt x="1255" y="388"/>
                  </a:cubicBezTo>
                  <a:cubicBezTo>
                    <a:pt x="236" y="1091"/>
                    <a:pt x="1" y="2517"/>
                    <a:pt x="729" y="3572"/>
                  </a:cubicBezTo>
                  <a:cubicBezTo>
                    <a:pt x="1187" y="4235"/>
                    <a:pt x="1917" y="4593"/>
                    <a:pt x="2649" y="4593"/>
                  </a:cubicBezTo>
                  <a:cubicBezTo>
                    <a:pt x="3081" y="4593"/>
                    <a:pt x="3514" y="4468"/>
                    <a:pt x="3893" y="4207"/>
                  </a:cubicBezTo>
                  <a:cubicBezTo>
                    <a:pt x="4913" y="3503"/>
                    <a:pt x="5147" y="2077"/>
                    <a:pt x="4420" y="1022"/>
                  </a:cubicBezTo>
                  <a:cubicBezTo>
                    <a:pt x="3961" y="359"/>
                    <a:pt x="3231" y="1"/>
                    <a:pt x="24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8;p48">
              <a:extLst>
                <a:ext uri="{FF2B5EF4-FFF2-40B4-BE49-F238E27FC236}">
                  <a16:creationId xmlns:a16="http://schemas.microsoft.com/office/drawing/2014/main" id="{9A259B57-CEBD-815E-FA3D-D803343C7F05}"/>
                </a:ext>
              </a:extLst>
            </p:cNvPr>
            <p:cNvSpPr/>
            <p:nvPr/>
          </p:nvSpPr>
          <p:spPr>
            <a:xfrm>
              <a:off x="985193" y="574160"/>
              <a:ext cx="76358" cy="68151"/>
            </a:xfrm>
            <a:custGeom>
              <a:avLst/>
              <a:gdLst/>
              <a:ahLst/>
              <a:cxnLst/>
              <a:rect l="l" t="t" r="r" b="b"/>
              <a:pathLst>
                <a:path w="3312" h="2956" extrusionOk="0">
                  <a:moveTo>
                    <a:pt x="1608" y="1"/>
                  </a:moveTo>
                  <a:cubicBezTo>
                    <a:pt x="1330" y="1"/>
                    <a:pt x="1051" y="81"/>
                    <a:pt x="807" y="249"/>
                  </a:cubicBezTo>
                  <a:cubicBezTo>
                    <a:pt x="152" y="702"/>
                    <a:pt x="0" y="1621"/>
                    <a:pt x="469" y="2299"/>
                  </a:cubicBezTo>
                  <a:cubicBezTo>
                    <a:pt x="764" y="2725"/>
                    <a:pt x="1234" y="2956"/>
                    <a:pt x="1705" y="2956"/>
                  </a:cubicBezTo>
                  <a:cubicBezTo>
                    <a:pt x="1983" y="2956"/>
                    <a:pt x="2262" y="2875"/>
                    <a:pt x="2505" y="2707"/>
                  </a:cubicBezTo>
                  <a:cubicBezTo>
                    <a:pt x="3161" y="2255"/>
                    <a:pt x="3312" y="1337"/>
                    <a:pt x="2843" y="659"/>
                  </a:cubicBezTo>
                  <a:cubicBezTo>
                    <a:pt x="2549" y="232"/>
                    <a:pt x="2079" y="1"/>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39;p48">
              <a:extLst>
                <a:ext uri="{FF2B5EF4-FFF2-40B4-BE49-F238E27FC236}">
                  <a16:creationId xmlns:a16="http://schemas.microsoft.com/office/drawing/2014/main" id="{21DD8693-9869-5E70-CDA4-6289001522D5}"/>
                </a:ext>
              </a:extLst>
            </p:cNvPr>
            <p:cNvSpPr/>
            <p:nvPr/>
          </p:nvSpPr>
          <p:spPr>
            <a:xfrm>
              <a:off x="995498" y="590045"/>
              <a:ext cx="24623" cy="21971"/>
            </a:xfrm>
            <a:custGeom>
              <a:avLst/>
              <a:gdLst/>
              <a:ahLst/>
              <a:cxnLst/>
              <a:rect l="l" t="t" r="r" b="b"/>
              <a:pathLst>
                <a:path w="1068" h="953" extrusionOk="0">
                  <a:moveTo>
                    <a:pt x="518" y="1"/>
                  </a:moveTo>
                  <a:cubicBezTo>
                    <a:pt x="429" y="1"/>
                    <a:pt x="339" y="27"/>
                    <a:pt x="261" y="81"/>
                  </a:cubicBezTo>
                  <a:cubicBezTo>
                    <a:pt x="49" y="227"/>
                    <a:pt x="0" y="522"/>
                    <a:pt x="152" y="741"/>
                  </a:cubicBezTo>
                  <a:cubicBezTo>
                    <a:pt x="247" y="878"/>
                    <a:pt x="398" y="953"/>
                    <a:pt x="549" y="953"/>
                  </a:cubicBezTo>
                  <a:cubicBezTo>
                    <a:pt x="639" y="953"/>
                    <a:pt x="729" y="927"/>
                    <a:pt x="807" y="872"/>
                  </a:cubicBezTo>
                  <a:cubicBezTo>
                    <a:pt x="1019" y="727"/>
                    <a:pt x="1067" y="431"/>
                    <a:pt x="916" y="212"/>
                  </a:cubicBezTo>
                  <a:cubicBezTo>
                    <a:pt x="821" y="75"/>
                    <a:pt x="670"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857;p39">
            <a:extLst>
              <a:ext uri="{FF2B5EF4-FFF2-40B4-BE49-F238E27FC236}">
                <a16:creationId xmlns:a16="http://schemas.microsoft.com/office/drawing/2014/main" id="{1184C4D9-8A07-67F9-4EC3-61A2432DB850}"/>
              </a:ext>
            </a:extLst>
          </p:cNvPr>
          <p:cNvGrpSpPr/>
          <p:nvPr/>
        </p:nvGrpSpPr>
        <p:grpSpPr>
          <a:xfrm>
            <a:off x="387931" y="294235"/>
            <a:ext cx="8570220" cy="4555030"/>
            <a:chOff x="354375" y="265212"/>
            <a:chExt cx="8570220" cy="4555030"/>
          </a:xfrm>
        </p:grpSpPr>
        <p:sp>
          <p:nvSpPr>
            <p:cNvPr id="38" name="Google Shape;1858;p39">
              <a:extLst>
                <a:ext uri="{FF2B5EF4-FFF2-40B4-BE49-F238E27FC236}">
                  <a16:creationId xmlns:a16="http://schemas.microsoft.com/office/drawing/2014/main" id="{57E63912-4F5F-AF81-7A6A-7D6D28C09B6A}"/>
                </a:ext>
              </a:extLst>
            </p:cNvPr>
            <p:cNvSpPr/>
            <p:nvPr/>
          </p:nvSpPr>
          <p:spPr>
            <a:xfrm rot="-959796">
              <a:off x="7819047" y="351055"/>
              <a:ext cx="723140" cy="712692"/>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59;p39">
              <a:extLst>
                <a:ext uri="{FF2B5EF4-FFF2-40B4-BE49-F238E27FC236}">
                  <a16:creationId xmlns:a16="http://schemas.microsoft.com/office/drawing/2014/main" id="{4B15C5CF-9D50-1201-9C25-198C336C995B}"/>
                </a:ext>
              </a:extLst>
            </p:cNvPr>
            <p:cNvSpPr/>
            <p:nvPr/>
          </p:nvSpPr>
          <p:spPr>
            <a:xfrm rot="-397318">
              <a:off x="8372942" y="1163966"/>
              <a:ext cx="264298" cy="26052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0;p39">
              <a:extLst>
                <a:ext uri="{FF2B5EF4-FFF2-40B4-BE49-F238E27FC236}">
                  <a16:creationId xmlns:a16="http://schemas.microsoft.com/office/drawing/2014/main" id="{BA27D13A-EFC6-98CB-659B-09337BAE9EE7}"/>
                </a:ext>
              </a:extLst>
            </p:cNvPr>
            <p:cNvSpPr/>
            <p:nvPr/>
          </p:nvSpPr>
          <p:spPr>
            <a:xfrm>
              <a:off x="1605354" y="604015"/>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1;p39">
              <a:extLst>
                <a:ext uri="{FF2B5EF4-FFF2-40B4-BE49-F238E27FC236}">
                  <a16:creationId xmlns:a16="http://schemas.microsoft.com/office/drawing/2014/main" id="{6764F3FC-784A-1737-856F-10872E6093FD}"/>
                </a:ext>
              </a:extLst>
            </p:cNvPr>
            <p:cNvSpPr/>
            <p:nvPr/>
          </p:nvSpPr>
          <p:spPr>
            <a:xfrm>
              <a:off x="354375" y="298990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42" name="Google Shape;1862;p39">
              <a:extLst>
                <a:ext uri="{FF2B5EF4-FFF2-40B4-BE49-F238E27FC236}">
                  <a16:creationId xmlns:a16="http://schemas.microsoft.com/office/drawing/2014/main" id="{096A0E86-2D10-04B0-E44A-F3B509F217ED}"/>
                </a:ext>
              </a:extLst>
            </p:cNvPr>
            <p:cNvSpPr/>
            <p:nvPr/>
          </p:nvSpPr>
          <p:spPr>
            <a:xfrm>
              <a:off x="574467" y="98051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3;p39">
              <a:extLst>
                <a:ext uri="{FF2B5EF4-FFF2-40B4-BE49-F238E27FC236}">
                  <a16:creationId xmlns:a16="http://schemas.microsoft.com/office/drawing/2014/main" id="{C38F6E80-3612-8868-3A69-6BA08B363CE6}"/>
                </a:ext>
              </a:extLst>
            </p:cNvPr>
            <p:cNvSpPr/>
            <p:nvPr/>
          </p:nvSpPr>
          <p:spPr>
            <a:xfrm>
              <a:off x="8814495" y="471014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4;p39">
              <a:extLst>
                <a:ext uri="{FF2B5EF4-FFF2-40B4-BE49-F238E27FC236}">
                  <a16:creationId xmlns:a16="http://schemas.microsoft.com/office/drawing/2014/main" id="{CA6A7F28-7CAA-20B5-9ABF-C2333AB96A81}"/>
                </a:ext>
              </a:extLst>
            </p:cNvPr>
            <p:cNvSpPr/>
            <p:nvPr/>
          </p:nvSpPr>
          <p:spPr>
            <a:xfrm>
              <a:off x="8642985" y="287979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5;p39">
              <a:extLst>
                <a:ext uri="{FF2B5EF4-FFF2-40B4-BE49-F238E27FC236}">
                  <a16:creationId xmlns:a16="http://schemas.microsoft.com/office/drawing/2014/main" id="{06AB86DE-CD80-031F-B2C0-62183C4211CF}"/>
                </a:ext>
              </a:extLst>
            </p:cNvPr>
            <p:cNvSpPr/>
            <p:nvPr/>
          </p:nvSpPr>
          <p:spPr>
            <a:xfrm>
              <a:off x="421954" y="4679407"/>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456C7942-C8ED-80F3-3C47-624902C1087B}"/>
              </a:ext>
            </a:extLst>
          </p:cNvPr>
          <p:cNvPicPr>
            <a:picLocks noChangeAspect="1"/>
          </p:cNvPicPr>
          <p:nvPr/>
        </p:nvPicPr>
        <p:blipFill>
          <a:blip r:embed="rId5"/>
          <a:stretch>
            <a:fillRect/>
          </a:stretch>
        </p:blipFill>
        <p:spPr>
          <a:xfrm>
            <a:off x="3025356" y="3338923"/>
            <a:ext cx="930685" cy="2092252"/>
          </a:xfrm>
          <a:prstGeom prst="rect">
            <a:avLst/>
          </a:prstGeom>
        </p:spPr>
      </p:pic>
      <p:pic>
        <p:nvPicPr>
          <p:cNvPr id="46" name="Picture 45">
            <a:extLst>
              <a:ext uri="{FF2B5EF4-FFF2-40B4-BE49-F238E27FC236}">
                <a16:creationId xmlns:a16="http://schemas.microsoft.com/office/drawing/2014/main" id="{0451EB0F-2AB9-3713-5C8A-4C7396791E35}"/>
              </a:ext>
            </a:extLst>
          </p:cNvPr>
          <p:cNvPicPr>
            <a:picLocks noChangeAspect="1"/>
          </p:cNvPicPr>
          <p:nvPr/>
        </p:nvPicPr>
        <p:blipFill>
          <a:blip r:embed="rId6"/>
          <a:stretch>
            <a:fillRect/>
          </a:stretch>
        </p:blipFill>
        <p:spPr>
          <a:xfrm>
            <a:off x="4025877" y="3324490"/>
            <a:ext cx="926476" cy="1743954"/>
          </a:xfrm>
          <a:prstGeom prst="rect">
            <a:avLst/>
          </a:prstGeom>
        </p:spPr>
      </p:pic>
      <p:pic>
        <p:nvPicPr>
          <p:cNvPr id="47" name="Picture 46">
            <a:extLst>
              <a:ext uri="{FF2B5EF4-FFF2-40B4-BE49-F238E27FC236}">
                <a16:creationId xmlns:a16="http://schemas.microsoft.com/office/drawing/2014/main" id="{4999D954-2F3C-8234-F79C-747D1785299F}"/>
              </a:ext>
            </a:extLst>
          </p:cNvPr>
          <p:cNvPicPr>
            <a:picLocks noChangeAspect="1"/>
          </p:cNvPicPr>
          <p:nvPr/>
        </p:nvPicPr>
        <p:blipFill>
          <a:blip r:embed="rId7"/>
          <a:stretch>
            <a:fillRect/>
          </a:stretch>
        </p:blipFill>
        <p:spPr>
          <a:xfrm>
            <a:off x="5041784" y="3358045"/>
            <a:ext cx="929515" cy="1749676"/>
          </a:xfrm>
          <a:prstGeom prst="rect">
            <a:avLst/>
          </a:prstGeom>
        </p:spPr>
      </p:pic>
      <p:pic>
        <p:nvPicPr>
          <p:cNvPr id="48" name="Picture 47">
            <a:extLst>
              <a:ext uri="{FF2B5EF4-FFF2-40B4-BE49-F238E27FC236}">
                <a16:creationId xmlns:a16="http://schemas.microsoft.com/office/drawing/2014/main" id="{7E5890F4-9EF0-20D5-8150-530F2AD80D6D}"/>
              </a:ext>
            </a:extLst>
          </p:cNvPr>
          <p:cNvPicPr>
            <a:picLocks noChangeAspect="1"/>
          </p:cNvPicPr>
          <p:nvPr/>
        </p:nvPicPr>
        <p:blipFill>
          <a:blip r:embed="rId8"/>
          <a:stretch>
            <a:fillRect/>
          </a:stretch>
        </p:blipFill>
        <p:spPr>
          <a:xfrm>
            <a:off x="6032998" y="3358046"/>
            <a:ext cx="892406" cy="2073129"/>
          </a:xfrm>
          <a:prstGeom prst="rect">
            <a:avLst/>
          </a:prstGeom>
        </p:spPr>
      </p:pic>
      <p:pic>
        <p:nvPicPr>
          <p:cNvPr id="49" name="Picture 48">
            <a:extLst>
              <a:ext uri="{FF2B5EF4-FFF2-40B4-BE49-F238E27FC236}">
                <a16:creationId xmlns:a16="http://schemas.microsoft.com/office/drawing/2014/main" id="{9C95DDC8-E0E8-D9D7-1C0C-27FBC032E4FD}"/>
              </a:ext>
            </a:extLst>
          </p:cNvPr>
          <p:cNvPicPr>
            <a:picLocks noChangeAspect="1"/>
          </p:cNvPicPr>
          <p:nvPr/>
        </p:nvPicPr>
        <p:blipFill>
          <a:blip r:embed="rId9"/>
          <a:stretch>
            <a:fillRect/>
          </a:stretch>
        </p:blipFill>
        <p:spPr>
          <a:xfrm flipH="1">
            <a:off x="2019649" y="3358045"/>
            <a:ext cx="939063" cy="1821460"/>
          </a:xfrm>
          <a:prstGeom prst="rect">
            <a:avLst/>
          </a:prstGeom>
        </p:spPr>
      </p:pic>
      <p:sp>
        <p:nvSpPr>
          <p:cNvPr id="50" name="TextBox 49">
            <a:extLst>
              <a:ext uri="{FF2B5EF4-FFF2-40B4-BE49-F238E27FC236}">
                <a16:creationId xmlns:a16="http://schemas.microsoft.com/office/drawing/2014/main" id="{A50D54AA-D656-9BD6-A46F-AD3AF715BC39}"/>
              </a:ext>
            </a:extLst>
          </p:cNvPr>
          <p:cNvSpPr txBox="1"/>
          <p:nvPr/>
        </p:nvSpPr>
        <p:spPr>
          <a:xfrm>
            <a:off x="2046913" y="3710383"/>
            <a:ext cx="922790"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cá</a:t>
            </a:r>
            <a:r>
              <a:rPr lang="en-US" sz="1800" b="1" dirty="0">
                <a:latin typeface="Times New Roman" panose="02020603050405020304" pitchFamily="18" charset="0"/>
                <a:cs typeface="Times New Roman" panose="02020603050405020304" pitchFamily="18" charset="0"/>
              </a:rPr>
              <a:t> song </a:t>
            </a:r>
          </a:p>
        </p:txBody>
      </p:sp>
      <p:sp>
        <p:nvSpPr>
          <p:cNvPr id="51" name="TextBox 50">
            <a:extLst>
              <a:ext uri="{FF2B5EF4-FFF2-40B4-BE49-F238E27FC236}">
                <a16:creationId xmlns:a16="http://schemas.microsoft.com/office/drawing/2014/main" id="{3B4D21BD-B1E0-C376-90BF-85C7EA8EF18B}"/>
              </a:ext>
            </a:extLst>
          </p:cNvPr>
          <p:cNvSpPr txBox="1"/>
          <p:nvPr/>
        </p:nvSpPr>
        <p:spPr>
          <a:xfrm>
            <a:off x="3021434" y="3669836"/>
            <a:ext cx="922790"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tôm</a:t>
            </a:r>
            <a:endParaRPr lang="en-US" sz="1800" b="1"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54E2D6B-5F95-EC64-DF1D-3F6801C5255F}"/>
              </a:ext>
            </a:extLst>
          </p:cNvPr>
          <p:cNvSpPr txBox="1"/>
          <p:nvPr/>
        </p:nvSpPr>
        <p:spPr>
          <a:xfrm>
            <a:off x="3962398" y="3679623"/>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thuyền</a:t>
            </a:r>
            <a:endParaRPr lang="en-US" sz="1800" b="1"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88F6977-5FF6-A244-F59D-1D1AC7605DFC}"/>
              </a:ext>
            </a:extLst>
          </p:cNvPr>
          <p:cNvSpPr txBox="1"/>
          <p:nvPr/>
        </p:nvSpPr>
        <p:spPr>
          <a:xfrm>
            <a:off x="4995641" y="3714577"/>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chim</a:t>
            </a:r>
            <a:endParaRPr lang="en-US" sz="1800" b="1"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0A70DC5-6B9F-D0C3-F2F3-9F20DB2CB362}"/>
              </a:ext>
            </a:extLst>
          </p:cNvPr>
          <p:cNvSpPr txBox="1"/>
          <p:nvPr/>
        </p:nvSpPr>
        <p:spPr>
          <a:xfrm>
            <a:off x="5978552" y="3699197"/>
            <a:ext cx="1029051" cy="369332"/>
          </a:xfrm>
          <a:prstGeom prst="rect">
            <a:avLst/>
          </a:prstGeom>
          <a:noFill/>
        </p:spPr>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chợ</a:t>
            </a:r>
            <a:endParaRPr lang="en-US" sz="1800" b="1" dirty="0">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925135CA-4385-BD77-ECE7-52017A35130A}"/>
              </a:ext>
            </a:extLst>
          </p:cNvPr>
          <p:cNvGrpSpPr/>
          <p:nvPr/>
        </p:nvGrpSpPr>
        <p:grpSpPr>
          <a:xfrm>
            <a:off x="1478255" y="842356"/>
            <a:ext cx="617674" cy="524109"/>
            <a:chOff x="6543414" y="1479353"/>
            <a:chExt cx="617674" cy="524109"/>
          </a:xfrm>
        </p:grpSpPr>
        <p:sp>
          <p:nvSpPr>
            <p:cNvPr id="56" name="Rectangle 55">
              <a:extLst>
                <a:ext uri="{FF2B5EF4-FFF2-40B4-BE49-F238E27FC236}">
                  <a16:creationId xmlns:a16="http://schemas.microsoft.com/office/drawing/2014/main" id="{CCF3F07C-9E19-BE2C-7262-31AF8626DA18}"/>
                </a:ext>
              </a:extLst>
            </p:cNvPr>
            <p:cNvSpPr/>
            <p:nvPr/>
          </p:nvSpPr>
          <p:spPr>
            <a:xfrm>
              <a:off x="6543414" y="1715784"/>
              <a:ext cx="617674" cy="287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00CDB473-FE87-15DD-2F64-B1A0ADEA16B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19806" y="1479353"/>
              <a:ext cx="329679" cy="492090"/>
            </a:xfrm>
            <a:prstGeom prst="rect">
              <a:avLst/>
            </a:prstGeom>
          </p:spPr>
        </p:pic>
      </p:grpSp>
      <p:grpSp>
        <p:nvGrpSpPr>
          <p:cNvPr id="58" name="Group 57">
            <a:extLst>
              <a:ext uri="{FF2B5EF4-FFF2-40B4-BE49-F238E27FC236}">
                <a16:creationId xmlns:a16="http://schemas.microsoft.com/office/drawing/2014/main" id="{006EE1C4-5805-0711-1978-08C3B3A97C4B}"/>
              </a:ext>
            </a:extLst>
          </p:cNvPr>
          <p:cNvGrpSpPr/>
          <p:nvPr/>
        </p:nvGrpSpPr>
        <p:grpSpPr>
          <a:xfrm>
            <a:off x="7047781" y="870065"/>
            <a:ext cx="890873" cy="524109"/>
            <a:chOff x="6543413" y="1479353"/>
            <a:chExt cx="890873" cy="524109"/>
          </a:xfrm>
        </p:grpSpPr>
        <p:sp>
          <p:nvSpPr>
            <p:cNvPr id="59" name="Rectangle 58">
              <a:extLst>
                <a:ext uri="{FF2B5EF4-FFF2-40B4-BE49-F238E27FC236}">
                  <a16:creationId xmlns:a16="http://schemas.microsoft.com/office/drawing/2014/main" id="{DD810D44-210A-221E-4825-247429189E17}"/>
                </a:ext>
              </a:extLst>
            </p:cNvPr>
            <p:cNvSpPr/>
            <p:nvPr/>
          </p:nvSpPr>
          <p:spPr>
            <a:xfrm>
              <a:off x="6543413" y="1703797"/>
              <a:ext cx="890873" cy="299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0FB46167-3C39-1EF8-0097-5970A1AE8CA1}"/>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19806" y="1479353"/>
              <a:ext cx="329679" cy="492090"/>
            </a:xfrm>
            <a:prstGeom prst="rect">
              <a:avLst/>
            </a:prstGeom>
          </p:spPr>
        </p:pic>
      </p:grpSp>
      <p:pic>
        <p:nvPicPr>
          <p:cNvPr id="61" name="Picture 60">
            <a:extLst>
              <a:ext uri="{FF2B5EF4-FFF2-40B4-BE49-F238E27FC236}">
                <a16:creationId xmlns:a16="http://schemas.microsoft.com/office/drawing/2014/main" id="{657BFB32-2A75-4571-8C46-4A379D436F52}"/>
              </a:ext>
            </a:extLst>
          </p:cNvPr>
          <p:cNvPicPr>
            <a:picLocks noChangeAspect="1"/>
          </p:cNvPicPr>
          <p:nvPr/>
        </p:nvPicPr>
        <p:blipFill>
          <a:blip r:embed="rId8"/>
          <a:stretch>
            <a:fillRect/>
          </a:stretch>
        </p:blipFill>
        <p:spPr>
          <a:xfrm>
            <a:off x="7767619" y="5421440"/>
            <a:ext cx="892406" cy="2073129"/>
          </a:xfrm>
          <a:prstGeom prst="rect">
            <a:avLst/>
          </a:prstGeom>
        </p:spPr>
      </p:pic>
      <p:pic>
        <p:nvPicPr>
          <p:cNvPr id="62" name="Tieng-yeah-tre-con-www_nhacchuongvui_com">
            <a:hlinkClick r:id="" action="ppaction://media"/>
            <a:extLst>
              <a:ext uri="{FF2B5EF4-FFF2-40B4-BE49-F238E27FC236}">
                <a16:creationId xmlns:a16="http://schemas.microsoft.com/office/drawing/2014/main" id="{D23B06F8-8187-6850-BE38-60BF4D8D80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60692" y="916469"/>
            <a:ext cx="406400" cy="406400"/>
          </a:xfrm>
          <a:prstGeom prst="rect">
            <a:avLst/>
          </a:prstGeom>
        </p:spPr>
      </p:pic>
      <p:pic>
        <p:nvPicPr>
          <p:cNvPr id="63" name="Picture 62">
            <a:extLst>
              <a:ext uri="{FF2B5EF4-FFF2-40B4-BE49-F238E27FC236}">
                <a16:creationId xmlns:a16="http://schemas.microsoft.com/office/drawing/2014/main" id="{20466C17-D5C1-BFA1-32CF-E56C6CAF65D5}"/>
              </a:ext>
            </a:extLst>
          </p:cNvPr>
          <p:cNvPicPr>
            <a:picLocks noChangeAspect="1"/>
          </p:cNvPicPr>
          <p:nvPr/>
        </p:nvPicPr>
        <p:blipFill>
          <a:blip r:embed="rId9"/>
          <a:stretch>
            <a:fillRect/>
          </a:stretch>
        </p:blipFill>
        <p:spPr>
          <a:xfrm flipH="1">
            <a:off x="7741576" y="5422373"/>
            <a:ext cx="939063" cy="1821460"/>
          </a:xfrm>
          <a:prstGeom prst="rect">
            <a:avLst/>
          </a:prstGeom>
        </p:spPr>
      </p:pic>
      <p:pic>
        <p:nvPicPr>
          <p:cNvPr id="64" name="Tieng-yeah-tre-con-www_nhacchuongvui_com">
            <a:hlinkClick r:id="" action="ppaction://media"/>
            <a:extLst>
              <a:ext uri="{FF2B5EF4-FFF2-40B4-BE49-F238E27FC236}">
                <a16:creationId xmlns:a16="http://schemas.microsoft.com/office/drawing/2014/main" id="{81A05593-5BC0-CC2F-E9A6-C2242E665C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13092" y="1068869"/>
            <a:ext cx="406400" cy="406400"/>
          </a:xfrm>
          <a:prstGeom prst="rect">
            <a:avLst/>
          </a:prstGeom>
        </p:spPr>
      </p:pic>
      <p:grpSp>
        <p:nvGrpSpPr>
          <p:cNvPr id="65" name="Group 64">
            <a:extLst>
              <a:ext uri="{FF2B5EF4-FFF2-40B4-BE49-F238E27FC236}">
                <a16:creationId xmlns:a16="http://schemas.microsoft.com/office/drawing/2014/main" id="{A16CE5B2-16B2-17C6-3A08-61BC6B8524B6}"/>
              </a:ext>
            </a:extLst>
          </p:cNvPr>
          <p:cNvGrpSpPr/>
          <p:nvPr/>
        </p:nvGrpSpPr>
        <p:grpSpPr>
          <a:xfrm>
            <a:off x="3237780" y="1479665"/>
            <a:ext cx="890873" cy="524109"/>
            <a:chOff x="6543413" y="1479353"/>
            <a:chExt cx="890873" cy="524109"/>
          </a:xfrm>
        </p:grpSpPr>
        <p:sp>
          <p:nvSpPr>
            <p:cNvPr id="66" name="Rectangle 65">
              <a:extLst>
                <a:ext uri="{FF2B5EF4-FFF2-40B4-BE49-F238E27FC236}">
                  <a16:creationId xmlns:a16="http://schemas.microsoft.com/office/drawing/2014/main" id="{0A4B8A22-EE49-1A33-7FCF-8B9E68B514D3}"/>
                </a:ext>
              </a:extLst>
            </p:cNvPr>
            <p:cNvSpPr/>
            <p:nvPr/>
          </p:nvSpPr>
          <p:spPr>
            <a:xfrm>
              <a:off x="6543413" y="1703797"/>
              <a:ext cx="890873" cy="299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EB78CEA-285A-B09C-C4F6-1AC52216FFC8}"/>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19806" y="1479353"/>
              <a:ext cx="329679" cy="492090"/>
            </a:xfrm>
            <a:prstGeom prst="rect">
              <a:avLst/>
            </a:prstGeom>
          </p:spPr>
        </p:pic>
      </p:grpSp>
      <p:pic>
        <p:nvPicPr>
          <p:cNvPr id="68" name="Picture 67">
            <a:extLst>
              <a:ext uri="{FF2B5EF4-FFF2-40B4-BE49-F238E27FC236}">
                <a16:creationId xmlns:a16="http://schemas.microsoft.com/office/drawing/2014/main" id="{5C339819-BC86-CFCD-721D-F1F0B0B206B0}"/>
              </a:ext>
            </a:extLst>
          </p:cNvPr>
          <p:cNvPicPr>
            <a:picLocks noChangeAspect="1"/>
          </p:cNvPicPr>
          <p:nvPr/>
        </p:nvPicPr>
        <p:blipFill>
          <a:blip r:embed="rId7"/>
          <a:stretch>
            <a:fillRect/>
          </a:stretch>
        </p:blipFill>
        <p:spPr>
          <a:xfrm>
            <a:off x="7715712" y="5436227"/>
            <a:ext cx="929515" cy="1749676"/>
          </a:xfrm>
          <a:prstGeom prst="rect">
            <a:avLst/>
          </a:prstGeom>
        </p:spPr>
      </p:pic>
      <p:pic>
        <p:nvPicPr>
          <p:cNvPr id="69" name="Tieng-yeah-tre-con-www_nhacchuongvui_com">
            <a:hlinkClick r:id="" action="ppaction://media"/>
            <a:extLst>
              <a:ext uri="{FF2B5EF4-FFF2-40B4-BE49-F238E27FC236}">
                <a16:creationId xmlns:a16="http://schemas.microsoft.com/office/drawing/2014/main" id="{905DB0A3-BB7C-9E4E-3CC0-9AEC5A6E9DB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865492" y="1221269"/>
            <a:ext cx="406400" cy="406400"/>
          </a:xfrm>
          <a:prstGeom prst="rect">
            <a:avLst/>
          </a:prstGeom>
        </p:spPr>
      </p:pic>
      <p:grpSp>
        <p:nvGrpSpPr>
          <p:cNvPr id="70" name="Group 69">
            <a:extLst>
              <a:ext uri="{FF2B5EF4-FFF2-40B4-BE49-F238E27FC236}">
                <a16:creationId xmlns:a16="http://schemas.microsoft.com/office/drawing/2014/main" id="{CBE5F72F-9B4B-1EF1-5544-B82255FAEE5A}"/>
              </a:ext>
            </a:extLst>
          </p:cNvPr>
          <p:cNvGrpSpPr/>
          <p:nvPr/>
        </p:nvGrpSpPr>
        <p:grpSpPr>
          <a:xfrm>
            <a:off x="7726653" y="2103118"/>
            <a:ext cx="890873" cy="524109"/>
            <a:chOff x="6543413" y="1479353"/>
            <a:chExt cx="890873" cy="524109"/>
          </a:xfrm>
        </p:grpSpPr>
        <p:sp>
          <p:nvSpPr>
            <p:cNvPr id="71" name="Rectangle 70">
              <a:extLst>
                <a:ext uri="{FF2B5EF4-FFF2-40B4-BE49-F238E27FC236}">
                  <a16:creationId xmlns:a16="http://schemas.microsoft.com/office/drawing/2014/main" id="{F08416E8-45BE-AB1C-44E9-9DAF746435AA}"/>
                </a:ext>
              </a:extLst>
            </p:cNvPr>
            <p:cNvSpPr/>
            <p:nvPr/>
          </p:nvSpPr>
          <p:spPr>
            <a:xfrm>
              <a:off x="6543413" y="1703797"/>
              <a:ext cx="890873" cy="299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CDA5550F-742E-81D4-9D12-337F419BB48A}"/>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719806" y="1479353"/>
              <a:ext cx="329679" cy="492090"/>
            </a:xfrm>
            <a:prstGeom prst="rect">
              <a:avLst/>
            </a:prstGeom>
          </p:spPr>
        </p:pic>
      </p:grpSp>
      <p:pic>
        <p:nvPicPr>
          <p:cNvPr id="73" name="Picture 72">
            <a:extLst>
              <a:ext uri="{FF2B5EF4-FFF2-40B4-BE49-F238E27FC236}">
                <a16:creationId xmlns:a16="http://schemas.microsoft.com/office/drawing/2014/main" id="{1CEB0B73-3BB1-501B-721C-947B971524F5}"/>
              </a:ext>
            </a:extLst>
          </p:cNvPr>
          <p:cNvPicPr>
            <a:picLocks noChangeAspect="1"/>
          </p:cNvPicPr>
          <p:nvPr/>
        </p:nvPicPr>
        <p:blipFill>
          <a:blip r:embed="rId5"/>
          <a:stretch>
            <a:fillRect/>
          </a:stretch>
        </p:blipFill>
        <p:spPr>
          <a:xfrm>
            <a:off x="7749756" y="5403251"/>
            <a:ext cx="930685" cy="2092252"/>
          </a:xfrm>
          <a:prstGeom prst="rect">
            <a:avLst/>
          </a:prstGeom>
        </p:spPr>
      </p:pic>
      <p:pic>
        <p:nvPicPr>
          <p:cNvPr id="74" name="Tieng-yeah-tre-con-www_nhacchuongvui_com">
            <a:hlinkClick r:id="" action="ppaction://media"/>
            <a:extLst>
              <a:ext uri="{FF2B5EF4-FFF2-40B4-BE49-F238E27FC236}">
                <a16:creationId xmlns:a16="http://schemas.microsoft.com/office/drawing/2014/main" id="{914DEE3E-C958-660D-BFEA-53841E5193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17892" y="1373669"/>
            <a:ext cx="406400" cy="406400"/>
          </a:xfrm>
          <a:prstGeom prst="rect">
            <a:avLst/>
          </a:prstGeom>
        </p:spPr>
      </p:pic>
    </p:spTree>
    <p:extLst>
      <p:ext uri="{BB962C8B-B14F-4D97-AF65-F5344CB8AC3E}">
        <p14:creationId xmlns:p14="http://schemas.microsoft.com/office/powerpoint/2010/main" val="42771106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3.88889E-6 4.44444E-6 L 0.0033 -0.5284 " pathEditMode="relative" rAng="0" ptsTypes="AA">
                                      <p:cBhvr>
                                        <p:cTn id="9" dur="2000" fill="hold"/>
                                        <p:tgtEl>
                                          <p:spTgt spid="61"/>
                                        </p:tgtEl>
                                        <p:attrNameLst>
                                          <p:attrName>ppt_x</p:attrName>
                                          <p:attrName>ppt_y</p:attrName>
                                        </p:attrNameLst>
                                      </p:cBhvr>
                                      <p:rCtr x="156" y="-26420"/>
                                    </p:animMotion>
                                  </p:childTnLst>
                                </p:cTn>
                              </p:par>
                              <p:par>
                                <p:cTn id="10" presetID="1" presetClass="mediacall" presetSubtype="0" fill="hold" nodeType="withEffect">
                                  <p:stCondLst>
                                    <p:cond delay="0"/>
                                  </p:stCondLst>
                                  <p:childTnLst>
                                    <p:cmd type="call" cmd="playFrom(0.0)">
                                      <p:cBhvr>
                                        <p:cTn id="11" dur="4414" fill="hold"/>
                                        <p:tgtEl>
                                          <p:spTgt spid="62"/>
                                        </p:tgtEl>
                                      </p:cBhvr>
                                    </p:cmd>
                                  </p:childTnLst>
                                </p:cTn>
                              </p:par>
                              <p:par>
                                <p:cTn id="12" presetID="10" presetClass="exit" presetSubtype="0" fill="hold" nodeType="withEffect">
                                  <p:stCondLst>
                                    <p:cond delay="2000"/>
                                  </p:stCondLst>
                                  <p:childTnLst>
                                    <p:animEffect transition="out" filter="fade">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64" presetClass="path" presetSubtype="0" accel="50000" decel="50000" fill="hold" nodeType="withEffect">
                                  <p:stCondLst>
                                    <p:cond delay="0"/>
                                  </p:stCondLst>
                                  <p:childTnLst>
                                    <p:animMotion origin="layout" path="M 3.33333E-6 -2.83951E-6 L 0.00364 -0.49568 " pathEditMode="relative" rAng="0" ptsTypes="AA">
                                      <p:cBhvr>
                                        <p:cTn id="21" dur="2000" fill="hold"/>
                                        <p:tgtEl>
                                          <p:spTgt spid="63"/>
                                        </p:tgtEl>
                                        <p:attrNameLst>
                                          <p:attrName>ppt_x</p:attrName>
                                          <p:attrName>ppt_y</p:attrName>
                                        </p:attrNameLst>
                                      </p:cBhvr>
                                      <p:rCtr x="174" y="-24784"/>
                                    </p:animMotion>
                                  </p:childTnLst>
                                </p:cTn>
                              </p:par>
                              <p:par>
                                <p:cTn id="22" presetID="1" presetClass="mediacall" presetSubtype="0" fill="hold" nodeType="withEffect">
                                  <p:stCondLst>
                                    <p:cond delay="0"/>
                                  </p:stCondLst>
                                  <p:childTnLst>
                                    <p:cmd type="call" cmd="playFrom(0.0)">
                                      <p:cBhvr>
                                        <p:cTn id="23" dur="4414" fill="hold"/>
                                        <p:tgtEl>
                                          <p:spTgt spid="64"/>
                                        </p:tgtEl>
                                      </p:cBhvr>
                                    </p:cmd>
                                  </p:childTnLst>
                                </p:cTn>
                              </p:par>
                              <p:par>
                                <p:cTn id="24" presetID="10" presetClass="exit" presetSubtype="0" fill="hold" nodeType="withEffect">
                                  <p:stCondLst>
                                    <p:cond delay="2000"/>
                                  </p:stCondLst>
                                  <p:childTnLst>
                                    <p:animEffect transition="out" filter="fade">
                                      <p:cBhvr>
                                        <p:cTn id="25" dur="500"/>
                                        <p:tgtEl>
                                          <p:spTgt spid="63"/>
                                        </p:tgtEl>
                                      </p:cBhvr>
                                    </p:animEffect>
                                    <p:set>
                                      <p:cBhvr>
                                        <p:cTn id="26" dur="1" fill="hold">
                                          <p:stCondLst>
                                            <p:cond delay="4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par>
                                <p:cTn id="32" presetID="64" presetClass="path" presetSubtype="0" accel="50000" decel="50000" fill="hold" nodeType="withEffect">
                                  <p:stCondLst>
                                    <p:cond delay="0"/>
                                  </p:stCondLst>
                                  <p:childTnLst>
                                    <p:animMotion origin="layout" path="M 1.94444E-6 -1.85185E-6 L 0.00243 -0.49136 " pathEditMode="relative" rAng="0" ptsTypes="AA">
                                      <p:cBhvr>
                                        <p:cTn id="33" dur="2000" fill="hold"/>
                                        <p:tgtEl>
                                          <p:spTgt spid="68"/>
                                        </p:tgtEl>
                                        <p:attrNameLst>
                                          <p:attrName>ppt_x</p:attrName>
                                          <p:attrName>ppt_y</p:attrName>
                                        </p:attrNameLst>
                                      </p:cBhvr>
                                      <p:rCtr x="122" y="-24568"/>
                                    </p:animMotion>
                                  </p:childTnLst>
                                </p:cTn>
                              </p:par>
                              <p:par>
                                <p:cTn id="34" presetID="1" presetClass="mediacall" presetSubtype="0" fill="hold" nodeType="withEffect">
                                  <p:stCondLst>
                                    <p:cond delay="0"/>
                                  </p:stCondLst>
                                  <p:childTnLst>
                                    <p:cmd type="call" cmd="playFrom(0.0)">
                                      <p:cBhvr>
                                        <p:cTn id="35" dur="4414" fill="hold"/>
                                        <p:tgtEl>
                                          <p:spTgt spid="69"/>
                                        </p:tgtEl>
                                      </p:cBhvr>
                                    </p:cmd>
                                  </p:childTnLst>
                                </p:cTn>
                              </p:par>
                              <p:par>
                                <p:cTn id="36" presetID="10" presetClass="exit" presetSubtype="0" fill="hold" nodeType="withEffect">
                                  <p:stCondLst>
                                    <p:cond delay="2000"/>
                                  </p:stCondLst>
                                  <p:childTnLst>
                                    <p:animEffect transition="out" filter="fade">
                                      <p:cBhvr>
                                        <p:cTn id="37" dur="500"/>
                                        <p:tgtEl>
                                          <p:spTgt spid="68"/>
                                        </p:tgtEl>
                                      </p:cBhvr>
                                    </p:animEffect>
                                    <p:set>
                                      <p:cBhvr>
                                        <p:cTn id="38" dur="1" fill="hold">
                                          <p:stCondLst>
                                            <p:cond delay="499"/>
                                          </p:stCondLst>
                                        </p:cTn>
                                        <p:tgtEl>
                                          <p:spTgt spid="6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64" presetClass="path" presetSubtype="0" accel="50000" decel="50000" fill="hold" nodeType="withEffect">
                                  <p:stCondLst>
                                    <p:cond delay="0"/>
                                  </p:stCondLst>
                                  <p:childTnLst>
                                    <p:animMotion origin="layout" path="M 2.5E-6 -2.34568E-6 L 0.00312 -0.52685 " pathEditMode="relative" rAng="0" ptsTypes="AA">
                                      <p:cBhvr>
                                        <p:cTn id="45" dur="2000" fill="hold"/>
                                        <p:tgtEl>
                                          <p:spTgt spid="73"/>
                                        </p:tgtEl>
                                        <p:attrNameLst>
                                          <p:attrName>ppt_x</p:attrName>
                                          <p:attrName>ppt_y</p:attrName>
                                        </p:attrNameLst>
                                      </p:cBhvr>
                                      <p:rCtr x="156" y="-26358"/>
                                    </p:animMotion>
                                  </p:childTnLst>
                                </p:cTn>
                              </p:par>
                              <p:par>
                                <p:cTn id="46" presetID="10" presetClass="exit" presetSubtype="0" fill="hold" nodeType="withEffect">
                                  <p:stCondLst>
                                    <p:cond delay="2000"/>
                                  </p:stCondLst>
                                  <p:childTnLst>
                                    <p:animEffect transition="out" filter="fade">
                                      <p:cBhvr>
                                        <p:cTn id="47" dur="500"/>
                                        <p:tgtEl>
                                          <p:spTgt spid="73"/>
                                        </p:tgtEl>
                                      </p:cBhvr>
                                    </p:animEffect>
                                    <p:set>
                                      <p:cBhvr>
                                        <p:cTn id="48" dur="1" fill="hold">
                                          <p:stCondLst>
                                            <p:cond delay="499"/>
                                          </p:stCondLst>
                                        </p:cTn>
                                        <p:tgtEl>
                                          <p:spTgt spid="73"/>
                                        </p:tgtEl>
                                        <p:attrNameLst>
                                          <p:attrName>style.visibility</p:attrName>
                                        </p:attrNameLst>
                                      </p:cBhvr>
                                      <p:to>
                                        <p:strVal val="hidden"/>
                                      </p:to>
                                    </p:set>
                                  </p:childTnLst>
                                </p:cTn>
                              </p:par>
                              <p:par>
                                <p:cTn id="49" presetID="1" presetClass="mediacall" presetSubtype="0" fill="hold" nodeType="withEffect">
                                  <p:stCondLst>
                                    <p:cond delay="0"/>
                                  </p:stCondLst>
                                  <p:childTnLst>
                                    <p:cmd type="call" cmd="playFrom(0.0)">
                                      <p:cBhvr>
                                        <p:cTn id="50" dur="4414"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2"/>
                </p:tgtEl>
              </p:cMediaNode>
            </p:audio>
            <p:audio>
              <p:cMediaNode vol="80000">
                <p:cTn id="52" fill="hold" display="0">
                  <p:stCondLst>
                    <p:cond delay="indefinite"/>
                  </p:stCondLst>
                  <p:endCondLst>
                    <p:cond evt="onStopAudio" delay="0">
                      <p:tgtEl>
                        <p:sldTgt/>
                      </p:tgtEl>
                    </p:cond>
                  </p:endCondLst>
                </p:cTn>
                <p:tgtEl>
                  <p:spTgt spid="64"/>
                </p:tgtEl>
              </p:cMediaNode>
            </p:audio>
            <p:audio>
              <p:cMediaNode vol="80000">
                <p:cTn id="53" fill="hold" display="0">
                  <p:stCondLst>
                    <p:cond delay="indefinite"/>
                  </p:stCondLst>
                  <p:endCondLst>
                    <p:cond evt="onStopAudio" delay="0">
                      <p:tgtEl>
                        <p:sldTgt/>
                      </p:tgtEl>
                    </p:cond>
                  </p:endCondLst>
                </p:cTn>
                <p:tgtEl>
                  <p:spTgt spid="69"/>
                </p:tgtEl>
              </p:cMediaNode>
            </p:audio>
            <p:audio>
              <p:cMediaNode vol="80000">
                <p:cTn id="54" fill="hold" display="0">
                  <p:stCondLst>
                    <p:cond delay="indefinite"/>
                  </p:stCondLst>
                  <p:endCondLst>
                    <p:cond evt="onStopAudio" delay="0">
                      <p:tgtEl>
                        <p:sldTgt/>
                      </p:tgtEl>
                    </p:cond>
                  </p:endCondLst>
                </p:cTn>
                <p:tgtEl>
                  <p:spTgt spid="7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5"/>
        <p:cNvGrpSpPr/>
        <p:nvPr/>
      </p:nvGrpSpPr>
      <p:grpSpPr>
        <a:xfrm>
          <a:off x="0" y="0"/>
          <a:ext cx="0" cy="0"/>
          <a:chOff x="0" y="0"/>
          <a:chExt cx="0" cy="0"/>
        </a:xfrm>
      </p:grpSpPr>
      <p:sp>
        <p:nvSpPr>
          <p:cNvPr id="28" name="Rectangle 27">
            <a:extLst>
              <a:ext uri="{FF2B5EF4-FFF2-40B4-BE49-F238E27FC236}">
                <a16:creationId xmlns:a16="http://schemas.microsoft.com/office/drawing/2014/main" id="{EB62BD84-DFE7-35EF-8EFD-83C8D05549B6}"/>
              </a:ext>
            </a:extLst>
          </p:cNvPr>
          <p:cNvSpPr/>
          <p:nvPr/>
        </p:nvSpPr>
        <p:spPr>
          <a:xfrm>
            <a:off x="734291" y="332510"/>
            <a:ext cx="7523018" cy="4461164"/>
          </a:xfrm>
          <a:prstGeom prst="rect">
            <a:avLst/>
          </a:prstGeom>
          <a:solidFill>
            <a:schemeClr val="tx2"/>
          </a:solidFill>
          <a:ln>
            <a:solidFill>
              <a:srgbClr val="EA6C6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2" name="Google Shape;3892;p62"/>
          <p:cNvGrpSpPr/>
          <p:nvPr/>
        </p:nvGrpSpPr>
        <p:grpSpPr>
          <a:xfrm>
            <a:off x="373815" y="974943"/>
            <a:ext cx="807416" cy="966401"/>
            <a:chOff x="354775" y="1145525"/>
            <a:chExt cx="720650" cy="862550"/>
          </a:xfrm>
        </p:grpSpPr>
        <p:sp>
          <p:nvSpPr>
            <p:cNvPr id="3893" name="Google Shape;3893;p62"/>
            <p:cNvSpPr/>
            <p:nvPr/>
          </p:nvSpPr>
          <p:spPr>
            <a:xfrm>
              <a:off x="354775" y="1284350"/>
              <a:ext cx="720650" cy="723725"/>
            </a:xfrm>
            <a:custGeom>
              <a:avLst/>
              <a:gdLst/>
              <a:ahLst/>
              <a:cxnLst/>
              <a:rect l="l" t="t" r="r" b="b"/>
              <a:pathLst>
                <a:path w="28826" h="28949" extrusionOk="0">
                  <a:moveTo>
                    <a:pt x="20240" y="0"/>
                  </a:moveTo>
                  <a:cubicBezTo>
                    <a:pt x="19388" y="0"/>
                    <a:pt x="18575" y="139"/>
                    <a:pt x="17870" y="329"/>
                  </a:cubicBezTo>
                  <a:cubicBezTo>
                    <a:pt x="14728" y="1174"/>
                    <a:pt x="13021" y="3419"/>
                    <a:pt x="13021" y="3419"/>
                  </a:cubicBezTo>
                  <a:cubicBezTo>
                    <a:pt x="13021" y="3419"/>
                    <a:pt x="11129" y="3076"/>
                    <a:pt x="9134" y="3076"/>
                  </a:cubicBezTo>
                  <a:cubicBezTo>
                    <a:pt x="7729" y="3076"/>
                    <a:pt x="6272" y="3246"/>
                    <a:pt x="5388" y="3826"/>
                  </a:cubicBezTo>
                  <a:cubicBezTo>
                    <a:pt x="5388" y="3826"/>
                    <a:pt x="0" y="5484"/>
                    <a:pt x="1168" y="13656"/>
                  </a:cubicBezTo>
                  <a:cubicBezTo>
                    <a:pt x="2336" y="21827"/>
                    <a:pt x="12123" y="28562"/>
                    <a:pt x="15895" y="28922"/>
                  </a:cubicBezTo>
                  <a:cubicBezTo>
                    <a:pt x="16088" y="28940"/>
                    <a:pt x="16273" y="28949"/>
                    <a:pt x="16451" y="28949"/>
                  </a:cubicBezTo>
                  <a:cubicBezTo>
                    <a:pt x="19747" y="28949"/>
                    <a:pt x="20475" y="25959"/>
                    <a:pt x="20475" y="25959"/>
                  </a:cubicBezTo>
                  <a:cubicBezTo>
                    <a:pt x="20475" y="25959"/>
                    <a:pt x="21392" y="26785"/>
                    <a:pt x="23113" y="26785"/>
                  </a:cubicBezTo>
                  <a:cubicBezTo>
                    <a:pt x="23408" y="26785"/>
                    <a:pt x="23725" y="26761"/>
                    <a:pt x="24066" y="26705"/>
                  </a:cubicBezTo>
                  <a:cubicBezTo>
                    <a:pt x="26401" y="26317"/>
                    <a:pt x="28825" y="17607"/>
                    <a:pt x="27568" y="8627"/>
                  </a:cubicBezTo>
                  <a:cubicBezTo>
                    <a:pt x="26593" y="1661"/>
                    <a:pt x="23186" y="0"/>
                    <a:pt x="20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62"/>
            <p:cNvSpPr/>
            <p:nvPr/>
          </p:nvSpPr>
          <p:spPr>
            <a:xfrm>
              <a:off x="533650" y="1148300"/>
              <a:ext cx="170625" cy="236500"/>
            </a:xfrm>
            <a:custGeom>
              <a:avLst/>
              <a:gdLst/>
              <a:ahLst/>
              <a:cxnLst/>
              <a:rect l="l" t="t" r="r" b="b"/>
              <a:pathLst>
                <a:path w="6825" h="9460" extrusionOk="0">
                  <a:moveTo>
                    <a:pt x="1834" y="1"/>
                  </a:moveTo>
                  <a:lnTo>
                    <a:pt x="0" y="1258"/>
                  </a:lnTo>
                  <a:cubicBezTo>
                    <a:pt x="0" y="1258"/>
                    <a:pt x="3831" y="5508"/>
                    <a:pt x="5208" y="9459"/>
                  </a:cubicBezTo>
                  <a:lnTo>
                    <a:pt x="6824" y="8681"/>
                  </a:lnTo>
                  <a:lnTo>
                    <a:pt x="18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62"/>
            <p:cNvSpPr/>
            <p:nvPr/>
          </p:nvSpPr>
          <p:spPr>
            <a:xfrm>
              <a:off x="656500" y="1145525"/>
              <a:ext cx="224575" cy="242050"/>
            </a:xfrm>
            <a:custGeom>
              <a:avLst/>
              <a:gdLst/>
              <a:ahLst/>
              <a:cxnLst/>
              <a:rect l="l" t="t" r="r" b="b"/>
              <a:pathLst>
                <a:path w="8983" h="9682" extrusionOk="0">
                  <a:moveTo>
                    <a:pt x="6644" y="1"/>
                  </a:moveTo>
                  <a:cubicBezTo>
                    <a:pt x="5705" y="1"/>
                    <a:pt x="4508" y="212"/>
                    <a:pt x="3174" y="942"/>
                  </a:cubicBezTo>
                  <a:cubicBezTo>
                    <a:pt x="1" y="2678"/>
                    <a:pt x="301" y="9682"/>
                    <a:pt x="301" y="9682"/>
                  </a:cubicBezTo>
                  <a:cubicBezTo>
                    <a:pt x="301" y="9682"/>
                    <a:pt x="4073" y="8246"/>
                    <a:pt x="6528" y="6150"/>
                  </a:cubicBezTo>
                  <a:cubicBezTo>
                    <a:pt x="8982" y="4055"/>
                    <a:pt x="8743" y="403"/>
                    <a:pt x="8743" y="403"/>
                  </a:cubicBezTo>
                  <a:cubicBezTo>
                    <a:pt x="8743" y="403"/>
                    <a:pt x="7938" y="1"/>
                    <a:pt x="6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6" name="Google Shape;3896;p62"/>
          <p:cNvGrpSpPr/>
          <p:nvPr/>
        </p:nvGrpSpPr>
        <p:grpSpPr>
          <a:xfrm rot="-458346">
            <a:off x="7741940" y="367219"/>
            <a:ext cx="1116013" cy="1205114"/>
            <a:chOff x="2285779" y="3523413"/>
            <a:chExt cx="1506139" cy="1626387"/>
          </a:xfrm>
        </p:grpSpPr>
        <p:sp>
          <p:nvSpPr>
            <p:cNvPr id="3897" name="Google Shape;3897;p62"/>
            <p:cNvSpPr/>
            <p:nvPr/>
          </p:nvSpPr>
          <p:spPr>
            <a:xfrm>
              <a:off x="3129571" y="3523413"/>
              <a:ext cx="662346" cy="555205"/>
            </a:xfrm>
            <a:custGeom>
              <a:avLst/>
              <a:gdLst/>
              <a:ahLst/>
              <a:cxnLst/>
              <a:rect l="l" t="t" r="r" b="b"/>
              <a:pathLst>
                <a:path w="19022" h="15945" extrusionOk="0">
                  <a:moveTo>
                    <a:pt x="10146" y="0"/>
                  </a:moveTo>
                  <a:cubicBezTo>
                    <a:pt x="8106" y="0"/>
                    <a:pt x="5607" y="7298"/>
                    <a:pt x="5607" y="7298"/>
                  </a:cubicBezTo>
                  <a:cubicBezTo>
                    <a:pt x="6153" y="5309"/>
                    <a:pt x="6315" y="1584"/>
                    <a:pt x="5159" y="1584"/>
                  </a:cubicBezTo>
                  <a:cubicBezTo>
                    <a:pt x="5121" y="1584"/>
                    <a:pt x="5082" y="1588"/>
                    <a:pt x="5041" y="1596"/>
                  </a:cubicBezTo>
                  <a:cubicBezTo>
                    <a:pt x="3758" y="1854"/>
                    <a:pt x="3192" y="7770"/>
                    <a:pt x="3192" y="7770"/>
                  </a:cubicBezTo>
                  <a:cubicBezTo>
                    <a:pt x="3321" y="4534"/>
                    <a:pt x="1806" y="3092"/>
                    <a:pt x="888" y="3092"/>
                  </a:cubicBezTo>
                  <a:cubicBezTo>
                    <a:pt x="336" y="3092"/>
                    <a:pt x="1" y="3612"/>
                    <a:pt x="367" y="4577"/>
                  </a:cubicBezTo>
                  <a:cubicBezTo>
                    <a:pt x="1343" y="7144"/>
                    <a:pt x="991" y="10963"/>
                    <a:pt x="991" y="10963"/>
                  </a:cubicBezTo>
                  <a:lnTo>
                    <a:pt x="9185" y="15715"/>
                  </a:lnTo>
                  <a:cubicBezTo>
                    <a:pt x="9608" y="15560"/>
                    <a:pt x="10114" y="15503"/>
                    <a:pt x="10657" y="15503"/>
                  </a:cubicBezTo>
                  <a:cubicBezTo>
                    <a:pt x="12167" y="15503"/>
                    <a:pt x="13962" y="15944"/>
                    <a:pt x="15052" y="15944"/>
                  </a:cubicBezTo>
                  <a:cubicBezTo>
                    <a:pt x="15792" y="15944"/>
                    <a:pt x="16206" y="15740"/>
                    <a:pt x="15984" y="15056"/>
                  </a:cubicBezTo>
                  <a:cubicBezTo>
                    <a:pt x="15474" y="13488"/>
                    <a:pt x="12901" y="13236"/>
                    <a:pt x="11710" y="13204"/>
                  </a:cubicBezTo>
                  <a:lnTo>
                    <a:pt x="11710" y="13204"/>
                  </a:lnTo>
                  <a:cubicBezTo>
                    <a:pt x="13572" y="13181"/>
                    <a:pt x="19021" y="12971"/>
                    <a:pt x="18039" y="11305"/>
                  </a:cubicBezTo>
                  <a:cubicBezTo>
                    <a:pt x="17594" y="10551"/>
                    <a:pt x="16495" y="10316"/>
                    <a:pt x="15297" y="10316"/>
                  </a:cubicBezTo>
                  <a:cubicBezTo>
                    <a:pt x="13491" y="10316"/>
                    <a:pt x="11461" y="10850"/>
                    <a:pt x="11106" y="10948"/>
                  </a:cubicBezTo>
                  <a:lnTo>
                    <a:pt x="11106" y="10948"/>
                  </a:lnTo>
                  <a:cubicBezTo>
                    <a:pt x="11728" y="10772"/>
                    <a:pt x="17470" y="9105"/>
                    <a:pt x="16497" y="7452"/>
                  </a:cubicBezTo>
                  <a:cubicBezTo>
                    <a:pt x="16206" y="6958"/>
                    <a:pt x="15647" y="6781"/>
                    <a:pt x="14996" y="6781"/>
                  </a:cubicBezTo>
                  <a:cubicBezTo>
                    <a:pt x="13347" y="6781"/>
                    <a:pt x="11103" y="7916"/>
                    <a:pt x="11103" y="7916"/>
                  </a:cubicBezTo>
                  <a:cubicBezTo>
                    <a:pt x="11103" y="7916"/>
                    <a:pt x="16497" y="4063"/>
                    <a:pt x="15060" y="2778"/>
                  </a:cubicBezTo>
                  <a:cubicBezTo>
                    <a:pt x="14833" y="2576"/>
                    <a:pt x="14544" y="2491"/>
                    <a:pt x="14216" y="2491"/>
                  </a:cubicBezTo>
                  <a:cubicBezTo>
                    <a:pt x="12460" y="2491"/>
                    <a:pt x="9614" y="4935"/>
                    <a:pt x="9614" y="4935"/>
                  </a:cubicBezTo>
                  <a:cubicBezTo>
                    <a:pt x="9614" y="4935"/>
                    <a:pt x="12285" y="210"/>
                    <a:pt x="10230" y="4"/>
                  </a:cubicBezTo>
                  <a:cubicBezTo>
                    <a:pt x="10202" y="1"/>
                    <a:pt x="10174" y="0"/>
                    <a:pt x="10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62"/>
            <p:cNvSpPr/>
            <p:nvPr/>
          </p:nvSpPr>
          <p:spPr>
            <a:xfrm>
              <a:off x="2285779" y="3894051"/>
              <a:ext cx="1372744" cy="1255748"/>
            </a:xfrm>
            <a:custGeom>
              <a:avLst/>
              <a:gdLst/>
              <a:ahLst/>
              <a:cxnLst/>
              <a:rect l="l" t="t" r="r" b="b"/>
              <a:pathLst>
                <a:path w="39424" h="36064" extrusionOk="0">
                  <a:moveTo>
                    <a:pt x="22276" y="1"/>
                  </a:moveTo>
                  <a:cubicBezTo>
                    <a:pt x="18908" y="1"/>
                    <a:pt x="15568" y="1217"/>
                    <a:pt x="12927" y="3499"/>
                  </a:cubicBezTo>
                  <a:cubicBezTo>
                    <a:pt x="9789" y="6209"/>
                    <a:pt x="6042" y="10439"/>
                    <a:pt x="3834" y="16412"/>
                  </a:cubicBezTo>
                  <a:cubicBezTo>
                    <a:pt x="1" y="26778"/>
                    <a:pt x="12144" y="36063"/>
                    <a:pt x="20979" y="36063"/>
                  </a:cubicBezTo>
                  <a:cubicBezTo>
                    <a:pt x="22116" y="36063"/>
                    <a:pt x="23199" y="35909"/>
                    <a:pt x="24185" y="35584"/>
                  </a:cubicBezTo>
                  <a:cubicBezTo>
                    <a:pt x="32837" y="32733"/>
                    <a:pt x="39424" y="13757"/>
                    <a:pt x="35000" y="7072"/>
                  </a:cubicBezTo>
                  <a:cubicBezTo>
                    <a:pt x="33156" y="4286"/>
                    <a:pt x="30579" y="2406"/>
                    <a:pt x="27944" y="1216"/>
                  </a:cubicBezTo>
                  <a:cubicBezTo>
                    <a:pt x="26128" y="397"/>
                    <a:pt x="24197" y="1"/>
                    <a:pt x="2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2"/>
            <p:cNvSpPr/>
            <p:nvPr/>
          </p:nvSpPr>
          <p:spPr>
            <a:xfrm>
              <a:off x="2484992" y="4369641"/>
              <a:ext cx="528568" cy="692256"/>
            </a:xfrm>
            <a:custGeom>
              <a:avLst/>
              <a:gdLst/>
              <a:ahLst/>
              <a:cxnLst/>
              <a:rect l="l" t="t" r="r" b="b"/>
              <a:pathLst>
                <a:path w="15180" h="19881" extrusionOk="0">
                  <a:moveTo>
                    <a:pt x="1696" y="1"/>
                  </a:moveTo>
                  <a:cubicBezTo>
                    <a:pt x="1695" y="1"/>
                    <a:pt x="0" y="3469"/>
                    <a:pt x="2851" y="9709"/>
                  </a:cubicBezTo>
                  <a:cubicBezTo>
                    <a:pt x="5702" y="15951"/>
                    <a:pt x="12560" y="19880"/>
                    <a:pt x="15179" y="19880"/>
                  </a:cubicBezTo>
                  <a:cubicBezTo>
                    <a:pt x="15179" y="19880"/>
                    <a:pt x="7243" y="14332"/>
                    <a:pt x="4931" y="9555"/>
                  </a:cubicBezTo>
                  <a:cubicBezTo>
                    <a:pt x="2620" y="4778"/>
                    <a:pt x="1696"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62"/>
            <p:cNvSpPr/>
            <p:nvPr/>
          </p:nvSpPr>
          <p:spPr>
            <a:xfrm>
              <a:off x="2635212" y="4112068"/>
              <a:ext cx="587657" cy="858696"/>
            </a:xfrm>
            <a:custGeom>
              <a:avLst/>
              <a:gdLst/>
              <a:ahLst/>
              <a:cxnLst/>
              <a:rect l="l" t="t" r="r" b="b"/>
              <a:pathLst>
                <a:path w="16877" h="24661" extrusionOk="0">
                  <a:moveTo>
                    <a:pt x="1388" y="0"/>
                  </a:moveTo>
                  <a:cubicBezTo>
                    <a:pt x="1388" y="0"/>
                    <a:pt x="287" y="1216"/>
                    <a:pt x="309" y="2465"/>
                  </a:cubicBezTo>
                  <a:cubicBezTo>
                    <a:pt x="309" y="2465"/>
                    <a:pt x="1" y="7475"/>
                    <a:pt x="3238" y="13562"/>
                  </a:cubicBezTo>
                  <a:cubicBezTo>
                    <a:pt x="6422" y="19552"/>
                    <a:pt x="13327" y="24661"/>
                    <a:pt x="16715" y="24661"/>
                  </a:cubicBezTo>
                  <a:cubicBezTo>
                    <a:pt x="16770" y="24661"/>
                    <a:pt x="16823" y="24660"/>
                    <a:pt x="16876" y="24657"/>
                  </a:cubicBezTo>
                  <a:cubicBezTo>
                    <a:pt x="16876" y="24657"/>
                    <a:pt x="7784" y="17261"/>
                    <a:pt x="5164" y="12097"/>
                  </a:cubicBezTo>
                  <a:cubicBezTo>
                    <a:pt x="2543" y="6935"/>
                    <a:pt x="1388" y="0"/>
                    <a:pt x="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62"/>
            <p:cNvSpPr/>
            <p:nvPr/>
          </p:nvSpPr>
          <p:spPr>
            <a:xfrm>
              <a:off x="2832858" y="3983264"/>
              <a:ext cx="510705" cy="791528"/>
            </a:xfrm>
            <a:custGeom>
              <a:avLst/>
              <a:gdLst/>
              <a:ahLst/>
              <a:cxnLst/>
              <a:rect l="l" t="t" r="r" b="b"/>
              <a:pathLst>
                <a:path w="14667" h="22732" extrusionOk="0">
                  <a:moveTo>
                    <a:pt x="797" y="0"/>
                  </a:moveTo>
                  <a:lnTo>
                    <a:pt x="1" y="1542"/>
                  </a:lnTo>
                  <a:cubicBezTo>
                    <a:pt x="1" y="1542"/>
                    <a:pt x="181" y="7167"/>
                    <a:pt x="2570" y="12330"/>
                  </a:cubicBezTo>
                  <a:cubicBezTo>
                    <a:pt x="4958" y="17492"/>
                    <a:pt x="14667" y="22732"/>
                    <a:pt x="14667" y="22732"/>
                  </a:cubicBezTo>
                  <a:cubicBezTo>
                    <a:pt x="14667" y="22732"/>
                    <a:pt x="6191" y="15026"/>
                    <a:pt x="3494" y="9555"/>
                  </a:cubicBezTo>
                  <a:cubicBezTo>
                    <a:pt x="797" y="4084"/>
                    <a:pt x="797"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62"/>
            <p:cNvSpPr/>
            <p:nvPr/>
          </p:nvSpPr>
          <p:spPr>
            <a:xfrm>
              <a:off x="2997459" y="3921525"/>
              <a:ext cx="451929" cy="600401"/>
            </a:xfrm>
            <a:custGeom>
              <a:avLst/>
              <a:gdLst/>
              <a:ahLst/>
              <a:cxnLst/>
              <a:rect l="l" t="t" r="r" b="b"/>
              <a:pathLst>
                <a:path w="12979" h="17243" extrusionOk="0">
                  <a:moveTo>
                    <a:pt x="463" y="1"/>
                  </a:moveTo>
                  <a:lnTo>
                    <a:pt x="0" y="1388"/>
                  </a:lnTo>
                  <a:cubicBezTo>
                    <a:pt x="0" y="1388"/>
                    <a:pt x="1310" y="6704"/>
                    <a:pt x="5086" y="11636"/>
                  </a:cubicBezTo>
                  <a:cubicBezTo>
                    <a:pt x="8862" y="16568"/>
                    <a:pt x="12979" y="17243"/>
                    <a:pt x="12979" y="17243"/>
                  </a:cubicBezTo>
                  <a:cubicBezTo>
                    <a:pt x="12979" y="17243"/>
                    <a:pt x="6550" y="11405"/>
                    <a:pt x="4470" y="7937"/>
                  </a:cubicBezTo>
                  <a:cubicBezTo>
                    <a:pt x="2390" y="4470"/>
                    <a:pt x="463"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62"/>
            <p:cNvSpPr/>
            <p:nvPr/>
          </p:nvSpPr>
          <p:spPr>
            <a:xfrm>
              <a:off x="3223415" y="3999351"/>
              <a:ext cx="216023" cy="276366"/>
            </a:xfrm>
            <a:custGeom>
              <a:avLst/>
              <a:gdLst/>
              <a:ahLst/>
              <a:cxnLst/>
              <a:rect l="l" t="t" r="r" b="b"/>
              <a:pathLst>
                <a:path w="6204" h="7937" extrusionOk="0">
                  <a:moveTo>
                    <a:pt x="0" y="0"/>
                  </a:moveTo>
                  <a:lnTo>
                    <a:pt x="6204" y="7937"/>
                  </a:lnTo>
                  <a:cubicBezTo>
                    <a:pt x="6204" y="7937"/>
                    <a:pt x="4410" y="30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62"/>
            <p:cNvSpPr/>
            <p:nvPr/>
          </p:nvSpPr>
          <p:spPr>
            <a:xfrm>
              <a:off x="2443311" y="4626901"/>
              <a:ext cx="888119" cy="124064"/>
            </a:xfrm>
            <a:custGeom>
              <a:avLst/>
              <a:gdLst/>
              <a:ahLst/>
              <a:cxnLst/>
              <a:rect l="l" t="t" r="r" b="b"/>
              <a:pathLst>
                <a:path w="25506" h="3563" extrusionOk="0">
                  <a:moveTo>
                    <a:pt x="1" y="1"/>
                  </a:moveTo>
                  <a:cubicBezTo>
                    <a:pt x="1" y="1"/>
                    <a:pt x="4393" y="2759"/>
                    <a:pt x="12403" y="3469"/>
                  </a:cubicBezTo>
                  <a:cubicBezTo>
                    <a:pt x="13128" y="3533"/>
                    <a:pt x="13830" y="3562"/>
                    <a:pt x="14506" y="3562"/>
                  </a:cubicBezTo>
                  <a:cubicBezTo>
                    <a:pt x="21293" y="3562"/>
                    <a:pt x="25505" y="618"/>
                    <a:pt x="25506" y="618"/>
                  </a:cubicBezTo>
                  <a:lnTo>
                    <a:pt x="25506" y="618"/>
                  </a:lnTo>
                  <a:cubicBezTo>
                    <a:pt x="22594" y="1398"/>
                    <a:pt x="19233" y="1676"/>
                    <a:pt x="15926" y="1676"/>
                  </a:cubicBezTo>
                  <a:cubicBezTo>
                    <a:pt x="7800" y="16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62"/>
            <p:cNvSpPr/>
            <p:nvPr/>
          </p:nvSpPr>
          <p:spPr>
            <a:xfrm>
              <a:off x="2468522" y="4400284"/>
              <a:ext cx="1010685" cy="141160"/>
            </a:xfrm>
            <a:custGeom>
              <a:avLst/>
              <a:gdLst/>
              <a:ahLst/>
              <a:cxnLst/>
              <a:rect l="l" t="t" r="r" b="b"/>
              <a:pathLst>
                <a:path w="29026" h="4054" extrusionOk="0">
                  <a:moveTo>
                    <a:pt x="1" y="1"/>
                  </a:moveTo>
                  <a:cubicBezTo>
                    <a:pt x="1" y="1"/>
                    <a:pt x="5001" y="3140"/>
                    <a:pt x="14115" y="3947"/>
                  </a:cubicBezTo>
                  <a:cubicBezTo>
                    <a:pt x="14942" y="4020"/>
                    <a:pt x="15741" y="4053"/>
                    <a:pt x="16511" y="4053"/>
                  </a:cubicBezTo>
                  <a:cubicBezTo>
                    <a:pt x="24234" y="4053"/>
                    <a:pt x="29025" y="703"/>
                    <a:pt x="29025" y="703"/>
                  </a:cubicBezTo>
                  <a:lnTo>
                    <a:pt x="29025" y="703"/>
                  </a:lnTo>
                  <a:cubicBezTo>
                    <a:pt x="25712" y="1591"/>
                    <a:pt x="21887" y="1907"/>
                    <a:pt x="18124" y="1907"/>
                  </a:cubicBezTo>
                  <a:cubicBezTo>
                    <a:pt x="8877" y="190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62"/>
            <p:cNvSpPr/>
            <p:nvPr/>
          </p:nvSpPr>
          <p:spPr>
            <a:xfrm>
              <a:off x="2630859" y="4179134"/>
              <a:ext cx="835262" cy="116647"/>
            </a:xfrm>
            <a:custGeom>
              <a:avLst/>
              <a:gdLst/>
              <a:ahLst/>
              <a:cxnLst/>
              <a:rect l="l" t="t" r="r" b="b"/>
              <a:pathLst>
                <a:path w="23988" h="3350" extrusionOk="0">
                  <a:moveTo>
                    <a:pt x="1" y="0"/>
                  </a:moveTo>
                  <a:cubicBezTo>
                    <a:pt x="1" y="1"/>
                    <a:pt x="4133" y="2595"/>
                    <a:pt x="11666" y="3261"/>
                  </a:cubicBezTo>
                  <a:cubicBezTo>
                    <a:pt x="12348" y="3322"/>
                    <a:pt x="13008" y="3349"/>
                    <a:pt x="13643" y="3349"/>
                  </a:cubicBezTo>
                  <a:cubicBezTo>
                    <a:pt x="20026" y="3349"/>
                    <a:pt x="23987" y="581"/>
                    <a:pt x="23987" y="581"/>
                  </a:cubicBezTo>
                  <a:lnTo>
                    <a:pt x="23987" y="581"/>
                  </a:lnTo>
                  <a:cubicBezTo>
                    <a:pt x="21249" y="1315"/>
                    <a:pt x="18088" y="1575"/>
                    <a:pt x="14978" y="1575"/>
                  </a:cubicBezTo>
                  <a:cubicBezTo>
                    <a:pt x="7336" y="157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62"/>
            <p:cNvSpPr/>
            <p:nvPr/>
          </p:nvSpPr>
          <p:spPr>
            <a:xfrm>
              <a:off x="2784630" y="3999351"/>
              <a:ext cx="558931" cy="90149"/>
            </a:xfrm>
            <a:custGeom>
              <a:avLst/>
              <a:gdLst/>
              <a:ahLst/>
              <a:cxnLst/>
              <a:rect l="l" t="t" r="r" b="b"/>
              <a:pathLst>
                <a:path w="16052" h="2589" extrusionOk="0">
                  <a:moveTo>
                    <a:pt x="1" y="0"/>
                  </a:moveTo>
                  <a:cubicBezTo>
                    <a:pt x="1" y="0"/>
                    <a:pt x="2764" y="2005"/>
                    <a:pt x="7806" y="2521"/>
                  </a:cubicBezTo>
                  <a:cubicBezTo>
                    <a:pt x="8263" y="2568"/>
                    <a:pt x="8704" y="2589"/>
                    <a:pt x="9129" y="2589"/>
                  </a:cubicBezTo>
                  <a:cubicBezTo>
                    <a:pt x="13402" y="2589"/>
                    <a:pt x="16052" y="449"/>
                    <a:pt x="16052" y="449"/>
                  </a:cubicBezTo>
                  <a:lnTo>
                    <a:pt x="16052" y="449"/>
                  </a:lnTo>
                  <a:cubicBezTo>
                    <a:pt x="14219" y="1016"/>
                    <a:pt x="12104" y="1217"/>
                    <a:pt x="10023" y="1217"/>
                  </a:cubicBezTo>
                  <a:cubicBezTo>
                    <a:pt x="4909" y="121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62"/>
            <p:cNvSpPr/>
            <p:nvPr/>
          </p:nvSpPr>
          <p:spPr>
            <a:xfrm>
              <a:off x="2508079" y="4835550"/>
              <a:ext cx="800721" cy="111842"/>
            </a:xfrm>
            <a:custGeom>
              <a:avLst/>
              <a:gdLst/>
              <a:ahLst/>
              <a:cxnLst/>
              <a:rect l="l" t="t" r="r" b="b"/>
              <a:pathLst>
                <a:path w="22996" h="3212" extrusionOk="0">
                  <a:moveTo>
                    <a:pt x="0" y="1"/>
                  </a:moveTo>
                  <a:lnTo>
                    <a:pt x="0" y="1"/>
                  </a:lnTo>
                  <a:cubicBezTo>
                    <a:pt x="1" y="1"/>
                    <a:pt x="3961" y="2487"/>
                    <a:pt x="11183" y="3127"/>
                  </a:cubicBezTo>
                  <a:cubicBezTo>
                    <a:pt x="11837" y="3185"/>
                    <a:pt x="12469" y="3211"/>
                    <a:pt x="13078" y="3211"/>
                  </a:cubicBezTo>
                  <a:cubicBezTo>
                    <a:pt x="19198" y="3211"/>
                    <a:pt x="22995" y="557"/>
                    <a:pt x="22995" y="557"/>
                  </a:cubicBezTo>
                  <a:lnTo>
                    <a:pt x="22995" y="557"/>
                  </a:lnTo>
                  <a:cubicBezTo>
                    <a:pt x="20370" y="1260"/>
                    <a:pt x="17340" y="1510"/>
                    <a:pt x="14358" y="1510"/>
                  </a:cubicBezTo>
                  <a:cubicBezTo>
                    <a:pt x="7032" y="1510"/>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62"/>
            <p:cNvSpPr/>
            <p:nvPr/>
          </p:nvSpPr>
          <p:spPr>
            <a:xfrm>
              <a:off x="3111151" y="4184600"/>
              <a:ext cx="255126" cy="233329"/>
            </a:xfrm>
            <a:custGeom>
              <a:avLst/>
              <a:gdLst/>
              <a:ahLst/>
              <a:cxnLst/>
              <a:rect l="l" t="t" r="r" b="b"/>
              <a:pathLst>
                <a:path w="7327" h="6701" extrusionOk="0">
                  <a:moveTo>
                    <a:pt x="3699" y="1"/>
                  </a:moveTo>
                  <a:cubicBezTo>
                    <a:pt x="2259" y="1"/>
                    <a:pt x="927" y="972"/>
                    <a:pt x="506" y="2454"/>
                  </a:cubicBezTo>
                  <a:cubicBezTo>
                    <a:pt x="0" y="4235"/>
                    <a:pt x="1004" y="6081"/>
                    <a:pt x="2747" y="6578"/>
                  </a:cubicBezTo>
                  <a:cubicBezTo>
                    <a:pt x="3041" y="6661"/>
                    <a:pt x="3337" y="6701"/>
                    <a:pt x="3628" y="6701"/>
                  </a:cubicBezTo>
                  <a:cubicBezTo>
                    <a:pt x="5068" y="6701"/>
                    <a:pt x="6400" y="5730"/>
                    <a:pt x="6821" y="4248"/>
                  </a:cubicBezTo>
                  <a:cubicBezTo>
                    <a:pt x="7327" y="2465"/>
                    <a:pt x="6323" y="619"/>
                    <a:pt x="4580" y="124"/>
                  </a:cubicBezTo>
                  <a:cubicBezTo>
                    <a:pt x="4286" y="40"/>
                    <a:pt x="3990" y="1"/>
                    <a:pt x="3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62"/>
            <p:cNvSpPr/>
            <p:nvPr/>
          </p:nvSpPr>
          <p:spPr>
            <a:xfrm>
              <a:off x="2814646" y="4110327"/>
              <a:ext cx="255231" cy="233712"/>
            </a:xfrm>
            <a:custGeom>
              <a:avLst/>
              <a:gdLst/>
              <a:ahLst/>
              <a:cxnLst/>
              <a:rect l="l" t="t" r="r" b="b"/>
              <a:pathLst>
                <a:path w="7330" h="6712" extrusionOk="0">
                  <a:moveTo>
                    <a:pt x="3704" y="1"/>
                  </a:moveTo>
                  <a:cubicBezTo>
                    <a:pt x="2264" y="1"/>
                    <a:pt x="930" y="974"/>
                    <a:pt x="508" y="2459"/>
                  </a:cubicBezTo>
                  <a:cubicBezTo>
                    <a:pt x="1" y="4245"/>
                    <a:pt x="1003" y="6094"/>
                    <a:pt x="2747" y="6589"/>
                  </a:cubicBezTo>
                  <a:cubicBezTo>
                    <a:pt x="3040" y="6672"/>
                    <a:pt x="3335" y="6712"/>
                    <a:pt x="3626" y="6712"/>
                  </a:cubicBezTo>
                  <a:cubicBezTo>
                    <a:pt x="5066" y="6712"/>
                    <a:pt x="6401" y="5738"/>
                    <a:pt x="6822" y="4253"/>
                  </a:cubicBezTo>
                  <a:cubicBezTo>
                    <a:pt x="7329" y="2468"/>
                    <a:pt x="6327" y="619"/>
                    <a:pt x="4583" y="124"/>
                  </a:cubicBezTo>
                  <a:cubicBezTo>
                    <a:pt x="4290" y="40"/>
                    <a:pt x="3995" y="1"/>
                    <a:pt x="3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2"/>
            <p:cNvSpPr/>
            <p:nvPr/>
          </p:nvSpPr>
          <p:spPr>
            <a:xfrm>
              <a:off x="3155931" y="4220641"/>
              <a:ext cx="188237" cy="178244"/>
            </a:xfrm>
            <a:custGeom>
              <a:avLst/>
              <a:gdLst/>
              <a:ahLst/>
              <a:cxnLst/>
              <a:rect l="l" t="t" r="r" b="b"/>
              <a:pathLst>
                <a:path w="5406" h="5119" extrusionOk="0">
                  <a:moveTo>
                    <a:pt x="2742" y="1"/>
                  </a:moveTo>
                  <a:cubicBezTo>
                    <a:pt x="1627" y="1"/>
                    <a:pt x="602" y="736"/>
                    <a:pt x="283" y="1861"/>
                  </a:cubicBezTo>
                  <a:cubicBezTo>
                    <a:pt x="1" y="2857"/>
                    <a:pt x="345" y="3924"/>
                    <a:pt x="1157" y="4567"/>
                  </a:cubicBezTo>
                  <a:cubicBezTo>
                    <a:pt x="1619" y="4932"/>
                    <a:pt x="2180" y="5118"/>
                    <a:pt x="2744" y="5118"/>
                  </a:cubicBezTo>
                  <a:cubicBezTo>
                    <a:pt x="3172" y="5118"/>
                    <a:pt x="3601" y="5011"/>
                    <a:pt x="3990" y="4794"/>
                  </a:cubicBezTo>
                  <a:cubicBezTo>
                    <a:pt x="4894" y="4291"/>
                    <a:pt x="5405" y="3292"/>
                    <a:pt x="5286" y="2265"/>
                  </a:cubicBezTo>
                  <a:cubicBezTo>
                    <a:pt x="5166" y="1236"/>
                    <a:pt x="4438" y="382"/>
                    <a:pt x="3444" y="99"/>
                  </a:cubicBezTo>
                  <a:cubicBezTo>
                    <a:pt x="3210" y="32"/>
                    <a:pt x="2974" y="1"/>
                    <a:pt x="2742"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2"/>
            <p:cNvSpPr/>
            <p:nvPr/>
          </p:nvSpPr>
          <p:spPr>
            <a:xfrm>
              <a:off x="3187201" y="4244458"/>
              <a:ext cx="84508" cy="80016"/>
            </a:xfrm>
            <a:custGeom>
              <a:avLst/>
              <a:gdLst/>
              <a:ahLst/>
              <a:cxnLst/>
              <a:rect l="l" t="t" r="r" b="b"/>
              <a:pathLst>
                <a:path w="2427" h="2298" extrusionOk="0">
                  <a:moveTo>
                    <a:pt x="1232" y="1"/>
                  </a:moveTo>
                  <a:cubicBezTo>
                    <a:pt x="732" y="1"/>
                    <a:pt x="272" y="330"/>
                    <a:pt x="128" y="835"/>
                  </a:cubicBezTo>
                  <a:cubicBezTo>
                    <a:pt x="0" y="1282"/>
                    <a:pt x="155" y="1761"/>
                    <a:pt x="520" y="2050"/>
                  </a:cubicBezTo>
                  <a:cubicBezTo>
                    <a:pt x="727" y="2214"/>
                    <a:pt x="979" y="2298"/>
                    <a:pt x="1232" y="2298"/>
                  </a:cubicBezTo>
                  <a:cubicBezTo>
                    <a:pt x="1424" y="2298"/>
                    <a:pt x="1616" y="2250"/>
                    <a:pt x="1791" y="2153"/>
                  </a:cubicBezTo>
                  <a:cubicBezTo>
                    <a:pt x="2197" y="1927"/>
                    <a:pt x="2427" y="1478"/>
                    <a:pt x="2373" y="1016"/>
                  </a:cubicBezTo>
                  <a:cubicBezTo>
                    <a:pt x="2320" y="555"/>
                    <a:pt x="1993" y="171"/>
                    <a:pt x="1546" y="45"/>
                  </a:cubicBezTo>
                  <a:cubicBezTo>
                    <a:pt x="1441" y="15"/>
                    <a:pt x="1336" y="1"/>
                    <a:pt x="1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2"/>
            <p:cNvSpPr/>
            <p:nvPr/>
          </p:nvSpPr>
          <p:spPr>
            <a:xfrm>
              <a:off x="2858905" y="4136338"/>
              <a:ext cx="188272" cy="178209"/>
            </a:xfrm>
            <a:custGeom>
              <a:avLst/>
              <a:gdLst/>
              <a:ahLst/>
              <a:cxnLst/>
              <a:rect l="l" t="t" r="r" b="b"/>
              <a:pathLst>
                <a:path w="5407" h="5118" extrusionOk="0">
                  <a:moveTo>
                    <a:pt x="2744" y="0"/>
                  </a:moveTo>
                  <a:cubicBezTo>
                    <a:pt x="1629" y="0"/>
                    <a:pt x="604" y="735"/>
                    <a:pt x="284" y="1860"/>
                  </a:cubicBezTo>
                  <a:cubicBezTo>
                    <a:pt x="1" y="2856"/>
                    <a:pt x="346" y="3924"/>
                    <a:pt x="1157" y="4566"/>
                  </a:cubicBezTo>
                  <a:cubicBezTo>
                    <a:pt x="1619" y="4931"/>
                    <a:pt x="2181" y="5118"/>
                    <a:pt x="2745" y="5118"/>
                  </a:cubicBezTo>
                  <a:cubicBezTo>
                    <a:pt x="3173" y="5118"/>
                    <a:pt x="3602" y="5011"/>
                    <a:pt x="3992" y="4794"/>
                  </a:cubicBezTo>
                  <a:cubicBezTo>
                    <a:pt x="4895" y="4290"/>
                    <a:pt x="5407" y="3291"/>
                    <a:pt x="5287" y="2264"/>
                  </a:cubicBezTo>
                  <a:cubicBezTo>
                    <a:pt x="5166" y="1235"/>
                    <a:pt x="4440" y="381"/>
                    <a:pt x="3445" y="98"/>
                  </a:cubicBezTo>
                  <a:cubicBezTo>
                    <a:pt x="3211" y="32"/>
                    <a:pt x="2976" y="0"/>
                    <a:pt x="274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2"/>
            <p:cNvSpPr/>
            <p:nvPr/>
          </p:nvSpPr>
          <p:spPr>
            <a:xfrm>
              <a:off x="2890244" y="4160121"/>
              <a:ext cx="84508" cy="79982"/>
            </a:xfrm>
            <a:custGeom>
              <a:avLst/>
              <a:gdLst/>
              <a:ahLst/>
              <a:cxnLst/>
              <a:rect l="l" t="t" r="r" b="b"/>
              <a:pathLst>
                <a:path w="2427" h="2297" extrusionOk="0">
                  <a:moveTo>
                    <a:pt x="1231" y="0"/>
                  </a:moveTo>
                  <a:cubicBezTo>
                    <a:pt x="731" y="0"/>
                    <a:pt x="271" y="330"/>
                    <a:pt x="127" y="835"/>
                  </a:cubicBezTo>
                  <a:cubicBezTo>
                    <a:pt x="1" y="1282"/>
                    <a:pt x="155" y="1761"/>
                    <a:pt x="519" y="2050"/>
                  </a:cubicBezTo>
                  <a:cubicBezTo>
                    <a:pt x="727" y="2213"/>
                    <a:pt x="979" y="2297"/>
                    <a:pt x="1232" y="2297"/>
                  </a:cubicBezTo>
                  <a:cubicBezTo>
                    <a:pt x="1424" y="2297"/>
                    <a:pt x="1617" y="2249"/>
                    <a:pt x="1792" y="2152"/>
                  </a:cubicBezTo>
                  <a:cubicBezTo>
                    <a:pt x="2196" y="1926"/>
                    <a:pt x="2426" y="1477"/>
                    <a:pt x="2372" y="1015"/>
                  </a:cubicBezTo>
                  <a:cubicBezTo>
                    <a:pt x="2319" y="554"/>
                    <a:pt x="1993" y="172"/>
                    <a:pt x="1546" y="44"/>
                  </a:cubicBezTo>
                  <a:cubicBezTo>
                    <a:pt x="1441" y="14"/>
                    <a:pt x="1335" y="0"/>
                    <a:pt x="1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2"/>
            <p:cNvSpPr/>
            <p:nvPr/>
          </p:nvSpPr>
          <p:spPr>
            <a:xfrm>
              <a:off x="2965771" y="4394503"/>
              <a:ext cx="171140" cy="152059"/>
            </a:xfrm>
            <a:custGeom>
              <a:avLst/>
              <a:gdLst/>
              <a:ahLst/>
              <a:cxnLst/>
              <a:rect l="l" t="t" r="r" b="b"/>
              <a:pathLst>
                <a:path w="4915" h="4367" extrusionOk="0">
                  <a:moveTo>
                    <a:pt x="104" y="0"/>
                  </a:moveTo>
                  <a:cubicBezTo>
                    <a:pt x="33" y="493"/>
                    <a:pt x="1" y="992"/>
                    <a:pt x="9" y="1491"/>
                  </a:cubicBezTo>
                  <a:cubicBezTo>
                    <a:pt x="19" y="2375"/>
                    <a:pt x="165" y="3412"/>
                    <a:pt x="743" y="3898"/>
                  </a:cubicBezTo>
                  <a:cubicBezTo>
                    <a:pt x="1087" y="4191"/>
                    <a:pt x="1551" y="4366"/>
                    <a:pt x="2048" y="4366"/>
                  </a:cubicBezTo>
                  <a:cubicBezTo>
                    <a:pt x="2896" y="4366"/>
                    <a:pt x="3843" y="3854"/>
                    <a:pt x="4462" y="2537"/>
                  </a:cubicBezTo>
                  <a:cubicBezTo>
                    <a:pt x="4647" y="2150"/>
                    <a:pt x="4798" y="1691"/>
                    <a:pt x="4914" y="1157"/>
                  </a:cubicBez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2"/>
            <p:cNvSpPr/>
            <p:nvPr/>
          </p:nvSpPr>
          <p:spPr>
            <a:xfrm>
              <a:off x="3194304" y="4065581"/>
              <a:ext cx="141926" cy="55016"/>
            </a:xfrm>
            <a:custGeom>
              <a:avLst/>
              <a:gdLst/>
              <a:ahLst/>
              <a:cxnLst/>
              <a:rect l="l" t="t" r="r" b="b"/>
              <a:pathLst>
                <a:path w="4076" h="1580" extrusionOk="0">
                  <a:moveTo>
                    <a:pt x="2014" y="0"/>
                  </a:moveTo>
                  <a:cubicBezTo>
                    <a:pt x="1887" y="0"/>
                    <a:pt x="1753" y="10"/>
                    <a:pt x="1611" y="30"/>
                  </a:cubicBezTo>
                  <a:cubicBezTo>
                    <a:pt x="1" y="262"/>
                    <a:pt x="1891" y="1580"/>
                    <a:pt x="3363" y="1580"/>
                  </a:cubicBezTo>
                  <a:cubicBezTo>
                    <a:pt x="3621" y="1580"/>
                    <a:pt x="3865" y="1540"/>
                    <a:pt x="4075" y="1447"/>
                  </a:cubicBezTo>
                  <a:cubicBezTo>
                    <a:pt x="4075" y="1447"/>
                    <a:pt x="3585" y="0"/>
                    <a:pt x="201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2"/>
            <p:cNvSpPr/>
            <p:nvPr/>
          </p:nvSpPr>
          <p:spPr>
            <a:xfrm>
              <a:off x="2941710" y="3993849"/>
              <a:ext cx="141926" cy="55050"/>
            </a:xfrm>
            <a:custGeom>
              <a:avLst/>
              <a:gdLst/>
              <a:ahLst/>
              <a:cxnLst/>
              <a:rect l="l" t="t" r="r" b="b"/>
              <a:pathLst>
                <a:path w="4076" h="1581" extrusionOk="0">
                  <a:moveTo>
                    <a:pt x="2014" y="1"/>
                  </a:moveTo>
                  <a:cubicBezTo>
                    <a:pt x="1887" y="1"/>
                    <a:pt x="1753" y="10"/>
                    <a:pt x="1611" y="31"/>
                  </a:cubicBezTo>
                  <a:cubicBezTo>
                    <a:pt x="1" y="263"/>
                    <a:pt x="1891" y="1580"/>
                    <a:pt x="3363" y="1580"/>
                  </a:cubicBezTo>
                  <a:cubicBezTo>
                    <a:pt x="3620" y="1580"/>
                    <a:pt x="3865" y="1540"/>
                    <a:pt x="4076" y="1447"/>
                  </a:cubicBezTo>
                  <a:cubicBezTo>
                    <a:pt x="4076" y="1447"/>
                    <a:pt x="3585" y="1"/>
                    <a:pt x="20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8" name="Google Shape;3928;p62"/>
          <p:cNvGrpSpPr/>
          <p:nvPr/>
        </p:nvGrpSpPr>
        <p:grpSpPr>
          <a:xfrm>
            <a:off x="485550" y="162800"/>
            <a:ext cx="8428589" cy="4654769"/>
            <a:chOff x="485550" y="162800"/>
            <a:chExt cx="8428589" cy="4654769"/>
          </a:xfrm>
        </p:grpSpPr>
        <p:sp>
          <p:nvSpPr>
            <p:cNvPr id="3929" name="Google Shape;3929;p62"/>
            <p:cNvSpPr/>
            <p:nvPr/>
          </p:nvSpPr>
          <p:spPr>
            <a:xfrm>
              <a:off x="485550" y="33707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0" name="Google Shape;3930;p62"/>
            <p:cNvSpPr/>
            <p:nvPr/>
          </p:nvSpPr>
          <p:spPr>
            <a:xfrm>
              <a:off x="1450625" y="44551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1" name="Google Shape;3931;p62"/>
            <p:cNvSpPr/>
            <p:nvPr/>
          </p:nvSpPr>
          <p:spPr>
            <a:xfrm>
              <a:off x="3218950" y="438390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2" name="Google Shape;3932;p62"/>
            <p:cNvSpPr/>
            <p:nvPr/>
          </p:nvSpPr>
          <p:spPr>
            <a:xfrm>
              <a:off x="5915225" y="465020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3" name="Google Shape;3933;p62"/>
            <p:cNvSpPr/>
            <p:nvPr/>
          </p:nvSpPr>
          <p:spPr>
            <a:xfrm flipH="1">
              <a:off x="7708103" y="272900"/>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4" name="Google Shape;3934;p62"/>
            <p:cNvSpPr/>
            <p:nvPr/>
          </p:nvSpPr>
          <p:spPr>
            <a:xfrm flipH="1">
              <a:off x="8683803" y="4455175"/>
              <a:ext cx="1080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5" name="Google Shape;3935;p62"/>
            <p:cNvSpPr/>
            <p:nvPr/>
          </p:nvSpPr>
          <p:spPr>
            <a:xfrm flipH="1">
              <a:off x="4964465" y="162800"/>
              <a:ext cx="1080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6" name="Google Shape;3936;p62"/>
            <p:cNvSpPr/>
            <p:nvPr/>
          </p:nvSpPr>
          <p:spPr>
            <a:xfrm>
              <a:off x="1123438" y="42489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937" name="Google Shape;3937;p62"/>
            <p:cNvSpPr/>
            <p:nvPr/>
          </p:nvSpPr>
          <p:spPr>
            <a:xfrm rot="1210769">
              <a:off x="4274238" y="4526344"/>
              <a:ext cx="258194" cy="25450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2"/>
            <p:cNvSpPr/>
            <p:nvPr/>
          </p:nvSpPr>
          <p:spPr>
            <a:xfrm rot="-2359555">
              <a:off x="8611666" y="1993137"/>
              <a:ext cx="252245" cy="24865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2"/>
            <p:cNvSpPr/>
            <p:nvPr/>
          </p:nvSpPr>
          <p:spPr>
            <a:xfrm rot="1210732">
              <a:off x="4561689" y="4485096"/>
              <a:ext cx="138856" cy="136854"/>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roup 22">
            <a:extLst>
              <a:ext uri="{FF2B5EF4-FFF2-40B4-BE49-F238E27FC236}">
                <a16:creationId xmlns:a16="http://schemas.microsoft.com/office/drawing/2014/main" id="{E40B5311-654B-8F5A-14AF-FDAD3C9DAA6B}"/>
              </a:ext>
            </a:extLst>
          </p:cNvPr>
          <p:cNvGrpSpPr/>
          <p:nvPr/>
        </p:nvGrpSpPr>
        <p:grpSpPr>
          <a:xfrm>
            <a:off x="1237980" y="387927"/>
            <a:ext cx="6668040" cy="4480528"/>
            <a:chOff x="1737013" y="387927"/>
            <a:chExt cx="6668040" cy="4480528"/>
          </a:xfrm>
        </p:grpSpPr>
        <p:grpSp>
          <p:nvGrpSpPr>
            <p:cNvPr id="3918" name="Google Shape;3918;p62"/>
            <p:cNvGrpSpPr/>
            <p:nvPr/>
          </p:nvGrpSpPr>
          <p:grpSpPr>
            <a:xfrm rot="-177738">
              <a:off x="7628477" y="4251576"/>
              <a:ext cx="776576" cy="616879"/>
              <a:chOff x="2573750" y="4165500"/>
              <a:chExt cx="508650" cy="404050"/>
            </a:xfrm>
          </p:grpSpPr>
          <p:sp>
            <p:nvSpPr>
              <p:cNvPr id="3919" name="Google Shape;3919;p62"/>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2"/>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2"/>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2"/>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2"/>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2"/>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2"/>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2"/>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62"/>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A0FEBE27-3B9F-27D7-C986-B8B75CCCA37F}"/>
                </a:ext>
              </a:extLst>
            </p:cNvPr>
            <p:cNvPicPr>
              <a:picLocks noChangeAspect="1"/>
            </p:cNvPicPr>
            <p:nvPr/>
          </p:nvPicPr>
          <p:blipFill rotWithShape="1">
            <a:blip r:embed="rId5"/>
            <a:srcRect l="3446" t="4738" r="-3446" b="7106"/>
            <a:stretch/>
          </p:blipFill>
          <p:spPr>
            <a:xfrm>
              <a:off x="1737013" y="387927"/>
              <a:ext cx="4824845" cy="4253346"/>
            </a:xfrm>
            <a:prstGeom prst="rect">
              <a:avLst/>
            </a:prstGeom>
          </p:spPr>
        </p:pic>
        <p:sp>
          <p:nvSpPr>
            <p:cNvPr id="19" name="Rectangle 18">
              <a:extLst>
                <a:ext uri="{FF2B5EF4-FFF2-40B4-BE49-F238E27FC236}">
                  <a16:creationId xmlns:a16="http://schemas.microsoft.com/office/drawing/2014/main" id="{345248C8-5436-DB83-ADFE-541CEE3738D8}"/>
                </a:ext>
              </a:extLst>
            </p:cNvPr>
            <p:cNvSpPr/>
            <p:nvPr/>
          </p:nvSpPr>
          <p:spPr>
            <a:xfrm>
              <a:off x="1801091" y="443345"/>
              <a:ext cx="2895599" cy="2396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F895EC-3697-FA0A-67E3-68B50F4CBA2D}"/>
                </a:ext>
              </a:extLst>
            </p:cNvPr>
            <p:cNvPicPr>
              <a:picLocks noChangeAspect="1"/>
            </p:cNvPicPr>
            <p:nvPr/>
          </p:nvPicPr>
          <p:blipFill>
            <a:blip r:embed="rId6"/>
            <a:stretch>
              <a:fillRect/>
            </a:stretch>
          </p:blipFill>
          <p:spPr>
            <a:xfrm rot="19439067">
              <a:off x="3376377" y="608579"/>
              <a:ext cx="1303346" cy="2453356"/>
            </a:xfrm>
            <a:prstGeom prst="rect">
              <a:avLst/>
            </a:prstGeom>
          </p:spPr>
        </p:pic>
        <p:pic>
          <p:nvPicPr>
            <p:cNvPr id="17" name="Picture 16">
              <a:extLst>
                <a:ext uri="{FF2B5EF4-FFF2-40B4-BE49-F238E27FC236}">
                  <a16:creationId xmlns:a16="http://schemas.microsoft.com/office/drawing/2014/main" id="{CD8A8ED3-8480-541C-9613-1539992FC564}"/>
                </a:ext>
              </a:extLst>
            </p:cNvPr>
            <p:cNvPicPr>
              <a:picLocks noChangeAspect="1"/>
            </p:cNvPicPr>
            <p:nvPr/>
          </p:nvPicPr>
          <p:blipFill>
            <a:blip r:embed="rId6"/>
            <a:stretch>
              <a:fillRect/>
            </a:stretch>
          </p:blipFill>
          <p:spPr>
            <a:xfrm rot="19118667">
              <a:off x="3617815" y="1485108"/>
              <a:ext cx="926476" cy="1743954"/>
            </a:xfrm>
            <a:prstGeom prst="rect">
              <a:avLst/>
            </a:prstGeom>
          </p:spPr>
        </p:pic>
        <p:pic>
          <p:nvPicPr>
            <p:cNvPr id="22" name="Picture 21">
              <a:extLst>
                <a:ext uri="{FF2B5EF4-FFF2-40B4-BE49-F238E27FC236}">
                  <a16:creationId xmlns:a16="http://schemas.microsoft.com/office/drawing/2014/main" id="{1EBB2B3B-98F7-9B3A-823E-2386BD562DE2}"/>
                </a:ext>
              </a:extLst>
            </p:cNvPr>
            <p:cNvPicPr>
              <a:picLocks noChangeAspect="1"/>
            </p:cNvPicPr>
            <p:nvPr/>
          </p:nvPicPr>
          <p:blipFill>
            <a:blip r:embed="rId6"/>
            <a:stretch>
              <a:fillRect/>
            </a:stretch>
          </p:blipFill>
          <p:spPr>
            <a:xfrm rot="16047760">
              <a:off x="2415416" y="1455909"/>
              <a:ext cx="1303346" cy="2453356"/>
            </a:xfrm>
            <a:prstGeom prst="rect">
              <a:avLst/>
            </a:prstGeom>
          </p:spPr>
        </p:pic>
        <p:pic>
          <p:nvPicPr>
            <p:cNvPr id="18" name="Picture 17">
              <a:extLst>
                <a:ext uri="{FF2B5EF4-FFF2-40B4-BE49-F238E27FC236}">
                  <a16:creationId xmlns:a16="http://schemas.microsoft.com/office/drawing/2014/main" id="{2D6CB64A-0A6A-9B2B-D89B-15470EA872A9}"/>
                </a:ext>
              </a:extLst>
            </p:cNvPr>
            <p:cNvPicPr>
              <a:picLocks noChangeAspect="1"/>
            </p:cNvPicPr>
            <p:nvPr/>
          </p:nvPicPr>
          <p:blipFill>
            <a:blip r:embed="rId6"/>
            <a:stretch>
              <a:fillRect/>
            </a:stretch>
          </p:blipFill>
          <p:spPr>
            <a:xfrm rot="16598299">
              <a:off x="3250022" y="1893736"/>
              <a:ext cx="926476" cy="1743954"/>
            </a:xfrm>
            <a:prstGeom prst="rect">
              <a:avLst/>
            </a:prstGeom>
          </p:spPr>
        </p:pic>
        <p:pic>
          <p:nvPicPr>
            <p:cNvPr id="20" name="Picture 19">
              <a:extLst>
                <a:ext uri="{FF2B5EF4-FFF2-40B4-BE49-F238E27FC236}">
                  <a16:creationId xmlns:a16="http://schemas.microsoft.com/office/drawing/2014/main" id="{EB2B9757-F660-3E95-9457-B708BEA53F3E}"/>
                </a:ext>
              </a:extLst>
            </p:cNvPr>
            <p:cNvPicPr>
              <a:picLocks noChangeAspect="1"/>
            </p:cNvPicPr>
            <p:nvPr/>
          </p:nvPicPr>
          <p:blipFill>
            <a:blip r:embed="rId6"/>
            <a:stretch>
              <a:fillRect/>
            </a:stretch>
          </p:blipFill>
          <p:spPr>
            <a:xfrm rot="20842047">
              <a:off x="4060245" y="1184318"/>
              <a:ext cx="1023510" cy="1926606"/>
            </a:xfrm>
            <a:prstGeom prst="rect">
              <a:avLst/>
            </a:prstGeom>
          </p:spPr>
        </p:pic>
      </p:grpSp>
      <p:pic>
        <p:nvPicPr>
          <p:cNvPr id="24" name="Picture 23">
            <a:extLst>
              <a:ext uri="{FF2B5EF4-FFF2-40B4-BE49-F238E27FC236}">
                <a16:creationId xmlns:a16="http://schemas.microsoft.com/office/drawing/2014/main" id="{E9E2C107-92BC-6EEC-FAC4-BD0608E11BD8}"/>
              </a:ext>
            </a:extLst>
          </p:cNvPr>
          <p:cNvPicPr>
            <a:picLocks noChangeAspect="1"/>
          </p:cNvPicPr>
          <p:nvPr/>
        </p:nvPicPr>
        <p:blipFill>
          <a:blip r:embed="rId7"/>
          <a:stretch>
            <a:fillRect/>
          </a:stretch>
        </p:blipFill>
        <p:spPr>
          <a:xfrm rot="3941988">
            <a:off x="5976373" y="1066779"/>
            <a:ext cx="930685" cy="2092252"/>
          </a:xfrm>
          <a:prstGeom prst="rect">
            <a:avLst/>
          </a:prstGeom>
        </p:spPr>
      </p:pic>
      <p:pic>
        <p:nvPicPr>
          <p:cNvPr id="25" name="Picture 24">
            <a:extLst>
              <a:ext uri="{FF2B5EF4-FFF2-40B4-BE49-F238E27FC236}">
                <a16:creationId xmlns:a16="http://schemas.microsoft.com/office/drawing/2014/main" id="{4322FC5F-3371-995E-DDCF-2BA860E477AC}"/>
              </a:ext>
            </a:extLst>
          </p:cNvPr>
          <p:cNvPicPr>
            <a:picLocks noChangeAspect="1"/>
          </p:cNvPicPr>
          <p:nvPr/>
        </p:nvPicPr>
        <p:blipFill>
          <a:blip r:embed="rId8"/>
          <a:stretch>
            <a:fillRect/>
          </a:stretch>
        </p:blipFill>
        <p:spPr>
          <a:xfrm rot="1352792">
            <a:off x="5540547" y="1099754"/>
            <a:ext cx="929515" cy="1749676"/>
          </a:xfrm>
          <a:prstGeom prst="rect">
            <a:avLst/>
          </a:prstGeom>
        </p:spPr>
      </p:pic>
      <p:pic>
        <p:nvPicPr>
          <p:cNvPr id="26" name="Picture 25">
            <a:extLst>
              <a:ext uri="{FF2B5EF4-FFF2-40B4-BE49-F238E27FC236}">
                <a16:creationId xmlns:a16="http://schemas.microsoft.com/office/drawing/2014/main" id="{748737C8-0B16-3013-FFCA-370C8C818419}"/>
              </a:ext>
            </a:extLst>
          </p:cNvPr>
          <p:cNvPicPr>
            <a:picLocks noChangeAspect="1"/>
          </p:cNvPicPr>
          <p:nvPr/>
        </p:nvPicPr>
        <p:blipFill>
          <a:blip r:embed="rId9"/>
          <a:stretch>
            <a:fillRect/>
          </a:stretch>
        </p:blipFill>
        <p:spPr>
          <a:xfrm>
            <a:off x="4910780" y="600992"/>
            <a:ext cx="892406" cy="2073129"/>
          </a:xfrm>
          <a:prstGeom prst="rect">
            <a:avLst/>
          </a:prstGeom>
        </p:spPr>
      </p:pic>
      <p:pic>
        <p:nvPicPr>
          <p:cNvPr id="27" name="Picture 26">
            <a:extLst>
              <a:ext uri="{FF2B5EF4-FFF2-40B4-BE49-F238E27FC236}">
                <a16:creationId xmlns:a16="http://schemas.microsoft.com/office/drawing/2014/main" id="{9EB1CAEC-D46C-18AA-FB0E-C0470A369444}"/>
              </a:ext>
            </a:extLst>
          </p:cNvPr>
          <p:cNvPicPr>
            <a:picLocks noChangeAspect="1"/>
          </p:cNvPicPr>
          <p:nvPr/>
        </p:nvPicPr>
        <p:blipFill>
          <a:blip r:embed="rId10"/>
          <a:stretch>
            <a:fillRect/>
          </a:stretch>
        </p:blipFill>
        <p:spPr>
          <a:xfrm rot="5654683" flipH="1">
            <a:off x="5871214" y="1661019"/>
            <a:ext cx="939063" cy="1821460"/>
          </a:xfrm>
          <a:prstGeom prst="rect">
            <a:avLst/>
          </a:prstGeom>
        </p:spPr>
      </p:pic>
      <p:pic>
        <p:nvPicPr>
          <p:cNvPr id="29" name="Tieng-yeah-tre-con-www_nhacchuongvui_com">
            <a:hlinkClick r:id="" action="ppaction://media"/>
            <a:extLst>
              <a:ext uri="{FF2B5EF4-FFF2-40B4-BE49-F238E27FC236}">
                <a16:creationId xmlns:a16="http://schemas.microsoft.com/office/drawing/2014/main" id="{63D8BBDD-72F5-940F-F6D1-294F866303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93892" y="1276688"/>
            <a:ext cx="406400" cy="4064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7" name="Picture 6">
            <a:extLst>
              <a:ext uri="{FF2B5EF4-FFF2-40B4-BE49-F238E27FC236}">
                <a16:creationId xmlns:a16="http://schemas.microsoft.com/office/drawing/2014/main" id="{5FDDF202-8942-6970-1B7F-2C3A48E2EDAA}"/>
              </a:ext>
            </a:extLst>
          </p:cNvPr>
          <p:cNvPicPr>
            <a:picLocks noChangeAspect="1"/>
          </p:cNvPicPr>
          <p:nvPr/>
        </p:nvPicPr>
        <p:blipFill rotWithShape="1">
          <a:blip r:embed="rId3"/>
          <a:srcRect l="17217" t="6197" r="23578"/>
          <a:stretch/>
        </p:blipFill>
        <p:spPr>
          <a:xfrm flipH="1">
            <a:off x="562060" y="2030136"/>
            <a:ext cx="1965053" cy="3113364"/>
          </a:xfrm>
          <a:prstGeom prst="rect">
            <a:avLst/>
          </a:prstGeom>
        </p:spPr>
      </p:pic>
      <p:grpSp>
        <p:nvGrpSpPr>
          <p:cNvPr id="1604" name="Google Shape;1604;p37"/>
          <p:cNvGrpSpPr/>
          <p:nvPr/>
        </p:nvGrpSpPr>
        <p:grpSpPr>
          <a:xfrm>
            <a:off x="1602923" y="275949"/>
            <a:ext cx="5938154" cy="2295801"/>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2246019" y="520116"/>
            <a:ext cx="4651961" cy="179524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274726" y="4295820"/>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807;p39">
            <a:extLst>
              <a:ext uri="{FF2B5EF4-FFF2-40B4-BE49-F238E27FC236}">
                <a16:creationId xmlns:a16="http://schemas.microsoft.com/office/drawing/2014/main" id="{96D62DFE-34A0-54B2-BB06-09B41A5BB3CC}"/>
              </a:ext>
            </a:extLst>
          </p:cNvPr>
          <p:cNvSpPr txBox="1">
            <a:spLocks/>
          </p:cNvSpPr>
          <p:nvPr/>
        </p:nvSpPr>
        <p:spPr>
          <a:xfrm>
            <a:off x="3355596" y="2801922"/>
            <a:ext cx="4991449" cy="1820411"/>
          </a:xfrm>
          <a:prstGeom prst="wedgeRoundRectCallout">
            <a:avLst>
              <a:gd name="adj1" fmla="val -64044"/>
              <a:gd name="adj2" fmla="val -23268"/>
              <a:gd name="adj3" fmla="val 16667"/>
            </a:avLst>
          </a:prstGeom>
          <a:solidFill>
            <a:srgbClr val="FFD962"/>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endParaRPr lang="en-US" sz="3200" b="1" kern="0" dirty="0">
              <a:solidFill>
                <a:srgbClr val="E23C3B"/>
              </a:solidFill>
              <a:latin typeface="iCiel Cadena" panose="02000503000000020004" pitchFamily="50" charset="0"/>
            </a:endParaRPr>
          </a:p>
        </p:txBody>
      </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947956"/>
            <a:ext cx="5461233" cy="1107996"/>
          </a:xfrm>
          <a:prstGeom prst="rect">
            <a:avLst/>
          </a:prstGeom>
          <a:noFill/>
        </p:spPr>
        <p:txBody>
          <a:bodyPr wrap="square" rtlCol="0">
            <a:spAutoFit/>
          </a:bodyPr>
          <a:lstStyle/>
          <a:p>
            <a:pPr algn="ctr"/>
            <a:r>
              <a:rPr lang="en-US" sz="6600" dirty="0">
                <a:ln w="28575">
                  <a:solidFill>
                    <a:schemeClr val="tx1"/>
                  </a:solidFill>
                </a:ln>
                <a:solidFill>
                  <a:srgbClr val="FFC000"/>
                </a:solidFill>
                <a:latin typeface="Rockstone" panose="00000400000000000000" pitchFamily="2" charset="0"/>
              </a:rPr>
              <a:t>CỦNG CỐ</a:t>
            </a:r>
          </a:p>
        </p:txBody>
      </p:sp>
      <p:sp>
        <p:nvSpPr>
          <p:cNvPr id="9" name="TextBox 8">
            <a:extLst>
              <a:ext uri="{FF2B5EF4-FFF2-40B4-BE49-F238E27FC236}">
                <a16:creationId xmlns:a16="http://schemas.microsoft.com/office/drawing/2014/main" id="{3356CFD4-D08D-8D98-A772-1AD59768A615}"/>
              </a:ext>
            </a:extLst>
          </p:cNvPr>
          <p:cNvSpPr txBox="1"/>
          <p:nvPr/>
        </p:nvSpPr>
        <p:spPr>
          <a:xfrm>
            <a:off x="3514986" y="3011649"/>
            <a:ext cx="4941116" cy="1384995"/>
          </a:xfrm>
          <a:prstGeom prst="rect">
            <a:avLst/>
          </a:prstGeom>
          <a:noFill/>
        </p:spPr>
        <p:txBody>
          <a:bodyPr wrap="square" rtlCol="0">
            <a:spAutoFit/>
          </a:bodyPr>
          <a:lstStyle/>
          <a:p>
            <a:r>
              <a:rPr lang="en-US" sz="2800" dirty="0" err="1">
                <a:latin typeface="iCiel Cadena" panose="02000503000000020004" pitchFamily="50" charset="0"/>
              </a:rPr>
              <a:t>Để</a:t>
            </a:r>
            <a:r>
              <a:rPr lang="en-US" sz="2800" dirty="0">
                <a:latin typeface="iCiel Cadena" panose="02000503000000020004" pitchFamily="50" charset="0"/>
              </a:rPr>
              <a:t> </a:t>
            </a:r>
            <a:r>
              <a:rPr lang="en-US" sz="2800" dirty="0" err="1">
                <a:latin typeface="iCiel Cadena" panose="02000503000000020004" pitchFamily="50" charset="0"/>
              </a:rPr>
              <a:t>liên</a:t>
            </a:r>
            <a:r>
              <a:rPr lang="en-US" sz="2800" dirty="0">
                <a:latin typeface="iCiel Cadena" panose="02000503000000020004" pitchFamily="50" charset="0"/>
              </a:rPr>
              <a:t> </a:t>
            </a:r>
            <a:r>
              <a:rPr lang="en-US" sz="2800" dirty="0" err="1">
                <a:latin typeface="iCiel Cadena" panose="02000503000000020004" pitchFamily="50" charset="0"/>
              </a:rPr>
              <a:t>kết</a:t>
            </a:r>
            <a:r>
              <a:rPr lang="en-US" sz="2800" dirty="0">
                <a:latin typeface="iCiel Cadena" panose="02000503000000020004" pitchFamily="50" charset="0"/>
              </a:rPr>
              <a:t> </a:t>
            </a:r>
            <a:r>
              <a:rPr lang="en-US" sz="2800" dirty="0" err="1">
                <a:latin typeface="iCiel Cadena" panose="02000503000000020004" pitchFamily="50" charset="0"/>
              </a:rPr>
              <a:t>một</a:t>
            </a:r>
            <a:r>
              <a:rPr lang="en-US" sz="2800" dirty="0">
                <a:latin typeface="iCiel Cadena" panose="02000503000000020004" pitchFamily="50" charset="0"/>
              </a:rPr>
              <a:t>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với</a:t>
            </a:r>
            <a:r>
              <a:rPr lang="en-US" sz="2800" dirty="0">
                <a:latin typeface="iCiel Cadena" panose="02000503000000020004" pitchFamily="50" charset="0"/>
              </a:rPr>
              <a:t>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đứng</a:t>
            </a:r>
            <a:r>
              <a:rPr lang="en-US" sz="2800" dirty="0">
                <a:latin typeface="iCiel Cadena" panose="02000503000000020004" pitchFamily="50" charset="0"/>
              </a:rPr>
              <a:t> </a:t>
            </a:r>
            <a:r>
              <a:rPr lang="en-US" sz="2800" dirty="0" err="1">
                <a:latin typeface="iCiel Cadena" panose="02000503000000020004" pitchFamily="50" charset="0"/>
              </a:rPr>
              <a:t>trước</a:t>
            </a:r>
            <a:r>
              <a:rPr lang="en-US" sz="2800" dirty="0">
                <a:latin typeface="iCiel Cadena" panose="02000503000000020004" pitchFamily="50" charset="0"/>
              </a:rPr>
              <a:t> </a:t>
            </a:r>
            <a:r>
              <a:rPr lang="en-US" sz="2800" dirty="0" err="1">
                <a:latin typeface="iCiel Cadena" panose="02000503000000020004" pitchFamily="50" charset="0"/>
              </a:rPr>
              <a:t>nó</a:t>
            </a:r>
            <a:r>
              <a:rPr lang="en-US" sz="2800" dirty="0">
                <a:latin typeface="iCiel Cadena" panose="02000503000000020004" pitchFamily="50" charset="0"/>
              </a:rPr>
              <a:t> ta </a:t>
            </a:r>
            <a:r>
              <a:rPr lang="en-US" sz="2800" dirty="0" err="1">
                <a:latin typeface="iCiel Cadena" panose="02000503000000020004" pitchFamily="50" charset="0"/>
              </a:rPr>
              <a:t>có</a:t>
            </a:r>
            <a:r>
              <a:rPr lang="en-US" sz="2800" dirty="0">
                <a:latin typeface="iCiel Cadena" panose="02000503000000020004" pitchFamily="50" charset="0"/>
              </a:rPr>
              <a:t> </a:t>
            </a:r>
            <a:r>
              <a:rPr lang="en-US" sz="2800" dirty="0" err="1">
                <a:latin typeface="iCiel Cadena" panose="02000503000000020004" pitchFamily="50" charset="0"/>
              </a:rPr>
              <a:t>thể</a:t>
            </a:r>
            <a:r>
              <a:rPr lang="en-US" sz="2800" dirty="0">
                <a:latin typeface="iCiel Cadena" panose="02000503000000020004" pitchFamily="50" charset="0"/>
              </a:rPr>
              <a:t> </a:t>
            </a:r>
            <a:r>
              <a:rPr lang="en-US" sz="2800" dirty="0" err="1">
                <a:latin typeface="iCiel Cadena" panose="02000503000000020004" pitchFamily="50" charset="0"/>
              </a:rPr>
              <a:t>làm</a:t>
            </a:r>
            <a:r>
              <a:rPr lang="en-US" sz="2800" dirty="0">
                <a:latin typeface="iCiel Cadena" panose="02000503000000020004" pitchFamily="50" charset="0"/>
              </a:rPr>
              <a:t> </a:t>
            </a:r>
            <a:r>
              <a:rPr lang="en-US" sz="2800" dirty="0" err="1">
                <a:latin typeface="iCiel Cadena" panose="02000503000000020004" pitchFamily="50" charset="0"/>
              </a:rPr>
              <a:t>như</a:t>
            </a:r>
            <a:r>
              <a:rPr lang="en-US" sz="2800" dirty="0">
                <a:latin typeface="iCiel Cadena" panose="02000503000000020004" pitchFamily="50" charset="0"/>
              </a:rPr>
              <a:t> </a:t>
            </a:r>
            <a:r>
              <a:rPr lang="en-US" sz="2800" dirty="0" err="1">
                <a:latin typeface="iCiel Cadena" panose="02000503000000020004" pitchFamily="50" charset="0"/>
              </a:rPr>
              <a:t>thế</a:t>
            </a:r>
            <a:r>
              <a:rPr lang="en-US" sz="2800" dirty="0">
                <a:latin typeface="iCiel Cadena" panose="02000503000000020004" pitchFamily="50" charset="0"/>
              </a:rPr>
              <a:t> </a:t>
            </a:r>
            <a:r>
              <a:rPr lang="en-US" sz="2800" dirty="0" err="1">
                <a:latin typeface="iCiel Cadena" panose="02000503000000020004" pitchFamily="50" charset="0"/>
              </a:rPr>
              <a:t>nào</a:t>
            </a:r>
            <a:r>
              <a:rPr lang="en-US" sz="2800" dirty="0">
                <a:latin typeface="iCiel Cadena" panose="02000503000000020004" pitchFamily="50" charset="0"/>
              </a:rPr>
              <a:t>?</a:t>
            </a:r>
          </a:p>
        </p:txBody>
      </p:sp>
    </p:spTree>
    <p:extLst>
      <p:ext uri="{BB962C8B-B14F-4D97-AF65-F5344CB8AC3E}">
        <p14:creationId xmlns:p14="http://schemas.microsoft.com/office/powerpoint/2010/main" val="362970330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7" name="Picture 6">
            <a:extLst>
              <a:ext uri="{FF2B5EF4-FFF2-40B4-BE49-F238E27FC236}">
                <a16:creationId xmlns:a16="http://schemas.microsoft.com/office/drawing/2014/main" id="{5FDDF202-8942-6970-1B7F-2C3A48E2EDAA}"/>
              </a:ext>
            </a:extLst>
          </p:cNvPr>
          <p:cNvPicPr>
            <a:picLocks noChangeAspect="1"/>
          </p:cNvPicPr>
          <p:nvPr/>
        </p:nvPicPr>
        <p:blipFill rotWithShape="1">
          <a:blip r:embed="rId3"/>
          <a:srcRect l="17217" t="6197" r="23578"/>
          <a:stretch/>
        </p:blipFill>
        <p:spPr>
          <a:xfrm flipH="1">
            <a:off x="562060" y="2030136"/>
            <a:ext cx="1965053" cy="3113364"/>
          </a:xfrm>
          <a:prstGeom prst="rect">
            <a:avLst/>
          </a:prstGeom>
        </p:spPr>
      </p:pic>
      <p:grpSp>
        <p:nvGrpSpPr>
          <p:cNvPr id="1604" name="Google Shape;1604;p37"/>
          <p:cNvGrpSpPr/>
          <p:nvPr/>
        </p:nvGrpSpPr>
        <p:grpSpPr>
          <a:xfrm>
            <a:off x="1602923" y="275949"/>
            <a:ext cx="5938154" cy="2295801"/>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2246019" y="520116"/>
            <a:ext cx="4651961" cy="179524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274726" y="4295820"/>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947956"/>
            <a:ext cx="5461233" cy="1107996"/>
          </a:xfrm>
          <a:prstGeom prst="rect">
            <a:avLst/>
          </a:prstGeom>
          <a:noFill/>
        </p:spPr>
        <p:txBody>
          <a:bodyPr wrap="square" rtlCol="0">
            <a:spAutoFit/>
          </a:bodyPr>
          <a:lstStyle/>
          <a:p>
            <a:pPr algn="ctr"/>
            <a:r>
              <a:rPr lang="en-US" sz="6600" dirty="0">
                <a:ln w="28575">
                  <a:solidFill>
                    <a:schemeClr val="tx1"/>
                  </a:solidFill>
                </a:ln>
                <a:solidFill>
                  <a:srgbClr val="FFC000"/>
                </a:solidFill>
                <a:latin typeface="Rockstone" panose="00000400000000000000" pitchFamily="2" charset="0"/>
              </a:rPr>
              <a:t>CỦNG CỐ</a:t>
            </a:r>
          </a:p>
        </p:txBody>
      </p:sp>
      <p:sp>
        <p:nvSpPr>
          <p:cNvPr id="2" name="Google Shape;1807;p39">
            <a:extLst>
              <a:ext uri="{FF2B5EF4-FFF2-40B4-BE49-F238E27FC236}">
                <a16:creationId xmlns:a16="http://schemas.microsoft.com/office/drawing/2014/main" id="{13D6C51C-EBCA-0F13-04EF-C14149629060}"/>
              </a:ext>
            </a:extLst>
          </p:cNvPr>
          <p:cNvSpPr txBox="1">
            <a:spLocks/>
          </p:cNvSpPr>
          <p:nvPr/>
        </p:nvSpPr>
        <p:spPr>
          <a:xfrm>
            <a:off x="3355596" y="2801922"/>
            <a:ext cx="4991449" cy="1820411"/>
          </a:xfrm>
          <a:prstGeom prst="wedgeRoundRectCallout">
            <a:avLst>
              <a:gd name="adj1" fmla="val -64044"/>
              <a:gd name="adj2" fmla="val -23268"/>
              <a:gd name="adj3" fmla="val 16667"/>
            </a:avLst>
          </a:prstGeom>
          <a:solidFill>
            <a:srgbClr val="FFD962"/>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endParaRPr lang="en-US" sz="3200" b="1" kern="0" dirty="0">
              <a:solidFill>
                <a:srgbClr val="E23C3B"/>
              </a:solidFill>
              <a:latin typeface="iCiel Cadena" panose="02000503000000020004" pitchFamily="50" charset="0"/>
            </a:endParaRPr>
          </a:p>
        </p:txBody>
      </p:sp>
      <p:sp>
        <p:nvSpPr>
          <p:cNvPr id="9" name="TextBox 8">
            <a:extLst>
              <a:ext uri="{FF2B5EF4-FFF2-40B4-BE49-F238E27FC236}">
                <a16:creationId xmlns:a16="http://schemas.microsoft.com/office/drawing/2014/main" id="{3356CFD4-D08D-8D98-A772-1AD59768A615}"/>
              </a:ext>
            </a:extLst>
          </p:cNvPr>
          <p:cNvSpPr txBox="1"/>
          <p:nvPr/>
        </p:nvSpPr>
        <p:spPr>
          <a:xfrm>
            <a:off x="3414317" y="2785146"/>
            <a:ext cx="4957896" cy="1815882"/>
          </a:xfrm>
          <a:prstGeom prst="rect">
            <a:avLst/>
          </a:prstGeom>
          <a:noFill/>
        </p:spPr>
        <p:txBody>
          <a:bodyPr wrap="square" rtlCol="0">
            <a:spAutoFit/>
          </a:bodyPr>
          <a:lstStyle/>
          <a:p>
            <a:r>
              <a:rPr lang="en-US" sz="2800" dirty="0" err="1">
                <a:latin typeface="iCiel Cadena" panose="02000503000000020004" pitchFamily="50" charset="0"/>
              </a:rPr>
              <a:t>Để</a:t>
            </a:r>
            <a:r>
              <a:rPr lang="en-US" sz="2800" dirty="0">
                <a:latin typeface="iCiel Cadena" panose="02000503000000020004" pitchFamily="50" charset="0"/>
              </a:rPr>
              <a:t> </a:t>
            </a:r>
            <a:r>
              <a:rPr lang="en-US" sz="2800" dirty="0" err="1">
                <a:latin typeface="iCiel Cadena" panose="02000503000000020004" pitchFamily="50" charset="0"/>
              </a:rPr>
              <a:t>liên</a:t>
            </a:r>
            <a:r>
              <a:rPr lang="en-US" sz="2800" dirty="0">
                <a:latin typeface="iCiel Cadena" panose="02000503000000020004" pitchFamily="50" charset="0"/>
              </a:rPr>
              <a:t> </a:t>
            </a:r>
            <a:r>
              <a:rPr lang="en-US" sz="2800" dirty="0" err="1">
                <a:latin typeface="iCiel Cadena" panose="02000503000000020004" pitchFamily="50" charset="0"/>
              </a:rPr>
              <a:t>kết</a:t>
            </a:r>
            <a:r>
              <a:rPr lang="en-US" sz="2800" dirty="0">
                <a:latin typeface="iCiel Cadena" panose="02000503000000020004" pitchFamily="50" charset="0"/>
              </a:rPr>
              <a:t> </a:t>
            </a:r>
            <a:r>
              <a:rPr lang="en-US" sz="2800" dirty="0" err="1">
                <a:latin typeface="iCiel Cadena" panose="02000503000000020004" pitchFamily="50" charset="0"/>
              </a:rPr>
              <a:t>một</a:t>
            </a:r>
            <a:r>
              <a:rPr lang="en-US" sz="2800" dirty="0">
                <a:latin typeface="iCiel Cadena" panose="02000503000000020004" pitchFamily="50" charset="0"/>
              </a:rPr>
              <a:t>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với</a:t>
            </a:r>
            <a:r>
              <a:rPr lang="en-US" sz="2800" dirty="0">
                <a:latin typeface="iCiel Cadena" panose="02000503000000020004" pitchFamily="50" charset="0"/>
              </a:rPr>
              <a:t>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đứng</a:t>
            </a:r>
            <a:r>
              <a:rPr lang="en-US" sz="2800" dirty="0">
                <a:latin typeface="iCiel Cadena" panose="02000503000000020004" pitchFamily="50" charset="0"/>
              </a:rPr>
              <a:t> </a:t>
            </a:r>
            <a:r>
              <a:rPr lang="en-US" sz="2800" dirty="0" err="1">
                <a:latin typeface="iCiel Cadena" panose="02000503000000020004" pitchFamily="50" charset="0"/>
              </a:rPr>
              <a:t>trước</a:t>
            </a:r>
            <a:r>
              <a:rPr lang="en-US" sz="2800" dirty="0">
                <a:latin typeface="iCiel Cadena" panose="02000503000000020004" pitchFamily="50" charset="0"/>
              </a:rPr>
              <a:t> </a:t>
            </a:r>
            <a:r>
              <a:rPr lang="en-US" sz="2800" dirty="0" err="1">
                <a:latin typeface="iCiel Cadena" panose="02000503000000020004" pitchFamily="50" charset="0"/>
              </a:rPr>
              <a:t>nó</a:t>
            </a:r>
            <a:r>
              <a:rPr lang="en-US" sz="2800" dirty="0">
                <a:latin typeface="iCiel Cadena" panose="02000503000000020004" pitchFamily="50" charset="0"/>
              </a:rPr>
              <a:t>, ta </a:t>
            </a:r>
            <a:r>
              <a:rPr lang="en-US" sz="2800" dirty="0" err="1">
                <a:latin typeface="iCiel Cadena" panose="02000503000000020004" pitchFamily="50" charset="0"/>
              </a:rPr>
              <a:t>có</a:t>
            </a:r>
            <a:r>
              <a:rPr lang="en-US" sz="2800" dirty="0">
                <a:latin typeface="iCiel Cadena" panose="02000503000000020004" pitchFamily="50" charset="0"/>
              </a:rPr>
              <a:t> </a:t>
            </a:r>
            <a:r>
              <a:rPr lang="en-US" sz="2800" dirty="0" err="1">
                <a:latin typeface="iCiel Cadena" panose="02000503000000020004" pitchFamily="50" charset="0"/>
              </a:rPr>
              <a:t>thể</a:t>
            </a:r>
            <a:r>
              <a:rPr lang="en-US" sz="2800" dirty="0">
                <a:latin typeface="iCiel Cadena" panose="02000503000000020004" pitchFamily="50" charset="0"/>
              </a:rPr>
              <a:t> </a:t>
            </a:r>
            <a:r>
              <a:rPr lang="en-US" sz="2800" dirty="0" err="1">
                <a:solidFill>
                  <a:srgbClr val="FF0000"/>
                </a:solidFill>
                <a:latin typeface="iCiel Cadena" panose="02000503000000020004" pitchFamily="50" charset="0"/>
              </a:rPr>
              <a:t>lặp</a:t>
            </a:r>
            <a:r>
              <a:rPr lang="en-US" sz="2800" dirty="0">
                <a:solidFill>
                  <a:srgbClr val="FF0000"/>
                </a:solidFill>
                <a:latin typeface="iCiel Cadena" panose="02000503000000020004" pitchFamily="50" charset="0"/>
              </a:rPr>
              <a:t> </a:t>
            </a:r>
            <a:r>
              <a:rPr lang="en-US" sz="2800" dirty="0" err="1">
                <a:solidFill>
                  <a:srgbClr val="FF0000"/>
                </a:solidFill>
                <a:latin typeface="iCiel Cadena" panose="02000503000000020004" pitchFamily="50" charset="0"/>
              </a:rPr>
              <a:t>lại</a:t>
            </a:r>
            <a:r>
              <a:rPr lang="en-US" sz="2800" dirty="0">
                <a:solidFill>
                  <a:srgbClr val="FFFF00"/>
                </a:solidFill>
                <a:latin typeface="iCiel Cadena" panose="02000503000000020004" pitchFamily="50" charset="0"/>
              </a:rPr>
              <a:t> </a:t>
            </a:r>
            <a:r>
              <a:rPr lang="en-US" sz="2800" dirty="0" err="1">
                <a:latin typeface="iCiel Cadena" panose="02000503000000020004" pitchFamily="50" charset="0"/>
              </a:rPr>
              <a:t>trong</a:t>
            </a:r>
            <a:r>
              <a:rPr lang="en-US" sz="2800" dirty="0">
                <a:latin typeface="iCiel Cadena" panose="02000503000000020004" pitchFamily="50" charset="0"/>
              </a:rPr>
              <a:t>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ấy</a:t>
            </a:r>
            <a:r>
              <a:rPr lang="en-US" sz="2800" dirty="0">
                <a:latin typeface="iCiel Cadena" panose="02000503000000020004" pitchFamily="50" charset="0"/>
              </a:rPr>
              <a:t> </a:t>
            </a:r>
            <a:r>
              <a:rPr lang="en-US" sz="2800" dirty="0" err="1">
                <a:latin typeface="iCiel Cadena" panose="02000503000000020004" pitchFamily="50" charset="0"/>
              </a:rPr>
              <a:t>những</a:t>
            </a:r>
            <a:r>
              <a:rPr lang="en-US" sz="2800" dirty="0">
                <a:latin typeface="iCiel Cadena" panose="02000503000000020004" pitchFamily="50" charset="0"/>
              </a:rPr>
              <a:t> </a:t>
            </a:r>
            <a:r>
              <a:rPr lang="en-US" sz="2800" dirty="0" err="1">
                <a:latin typeface="iCiel Cadena" panose="02000503000000020004" pitchFamily="50" charset="0"/>
              </a:rPr>
              <a:t>từ</a:t>
            </a:r>
            <a:r>
              <a:rPr lang="en-US" sz="2800" dirty="0">
                <a:latin typeface="iCiel Cadena" panose="02000503000000020004" pitchFamily="50" charset="0"/>
              </a:rPr>
              <a:t> </a:t>
            </a:r>
            <a:r>
              <a:rPr lang="en-US" sz="2800" dirty="0" err="1">
                <a:latin typeface="iCiel Cadena" panose="02000503000000020004" pitchFamily="50" charset="0"/>
              </a:rPr>
              <a:t>ngữ</a:t>
            </a:r>
            <a:r>
              <a:rPr lang="en-US" sz="2800" dirty="0">
                <a:latin typeface="iCiel Cadena" panose="02000503000000020004" pitchFamily="50" charset="0"/>
              </a:rPr>
              <a:t> </a:t>
            </a:r>
            <a:r>
              <a:rPr lang="en-US" sz="2800" dirty="0" err="1">
                <a:latin typeface="iCiel Cadena" panose="02000503000000020004" pitchFamily="50" charset="0"/>
              </a:rPr>
              <a:t>đã</a:t>
            </a:r>
            <a:r>
              <a:rPr lang="en-US" sz="2800" dirty="0">
                <a:latin typeface="iCiel Cadena" panose="02000503000000020004" pitchFamily="50" charset="0"/>
              </a:rPr>
              <a:t> </a:t>
            </a:r>
            <a:r>
              <a:rPr lang="en-US" sz="2800" dirty="0" err="1">
                <a:latin typeface="iCiel Cadena" panose="02000503000000020004" pitchFamily="50" charset="0"/>
              </a:rPr>
              <a:t>xuất</a:t>
            </a:r>
            <a:r>
              <a:rPr lang="en-US" sz="2800" dirty="0">
                <a:latin typeface="iCiel Cadena" panose="02000503000000020004" pitchFamily="50" charset="0"/>
              </a:rPr>
              <a:t> </a:t>
            </a:r>
            <a:r>
              <a:rPr lang="en-US" sz="2800" dirty="0" err="1">
                <a:latin typeface="iCiel Cadena" panose="02000503000000020004" pitchFamily="50" charset="0"/>
              </a:rPr>
              <a:t>hiện</a:t>
            </a:r>
            <a:r>
              <a:rPr lang="en-US" sz="2800" dirty="0">
                <a:latin typeface="iCiel Cadena" panose="02000503000000020004" pitchFamily="50" charset="0"/>
              </a:rPr>
              <a:t> ở </a:t>
            </a:r>
            <a:r>
              <a:rPr lang="en-US" sz="2800" dirty="0" err="1">
                <a:latin typeface="iCiel Cadena" panose="02000503000000020004" pitchFamily="50" charset="0"/>
              </a:rPr>
              <a:t>câu</a:t>
            </a:r>
            <a:r>
              <a:rPr lang="en-US" sz="2800" dirty="0">
                <a:latin typeface="iCiel Cadena" panose="02000503000000020004" pitchFamily="50" charset="0"/>
              </a:rPr>
              <a:t> </a:t>
            </a:r>
            <a:r>
              <a:rPr lang="en-US" sz="2800" dirty="0" err="1">
                <a:latin typeface="iCiel Cadena" panose="02000503000000020004" pitchFamily="50" charset="0"/>
              </a:rPr>
              <a:t>đứng</a:t>
            </a:r>
            <a:r>
              <a:rPr lang="en-US" sz="2800" dirty="0">
                <a:latin typeface="iCiel Cadena" panose="02000503000000020004" pitchFamily="50" charset="0"/>
              </a:rPr>
              <a:t> </a:t>
            </a:r>
            <a:r>
              <a:rPr lang="en-US" sz="2800" dirty="0" err="1">
                <a:latin typeface="iCiel Cadena" panose="02000503000000020004" pitchFamily="50" charset="0"/>
              </a:rPr>
              <a:t>trước</a:t>
            </a:r>
            <a:r>
              <a:rPr lang="en-US" sz="2800" dirty="0">
                <a:latin typeface="iCiel Cadena" panose="02000503000000020004" pitchFamily="50" charset="0"/>
              </a:rPr>
              <a:t>.</a:t>
            </a:r>
          </a:p>
        </p:txBody>
      </p:sp>
    </p:spTree>
    <p:extLst>
      <p:ext uri="{BB962C8B-B14F-4D97-AF65-F5344CB8AC3E}">
        <p14:creationId xmlns:p14="http://schemas.microsoft.com/office/powerpoint/2010/main" val="34702481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grpSp>
        <p:nvGrpSpPr>
          <p:cNvPr id="1604" name="Google Shape;1604;p37"/>
          <p:cNvGrpSpPr/>
          <p:nvPr/>
        </p:nvGrpSpPr>
        <p:grpSpPr>
          <a:xfrm>
            <a:off x="1602923" y="275949"/>
            <a:ext cx="5938154" cy="2295801"/>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2246019" y="520116"/>
            <a:ext cx="4651961" cy="179524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274726" y="4295820"/>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947956"/>
            <a:ext cx="5461233" cy="1107996"/>
          </a:xfrm>
          <a:prstGeom prst="rect">
            <a:avLst/>
          </a:prstGeom>
          <a:noFill/>
        </p:spPr>
        <p:txBody>
          <a:bodyPr wrap="square" rtlCol="0">
            <a:spAutoFit/>
          </a:bodyPr>
          <a:lstStyle/>
          <a:p>
            <a:pPr algn="ctr"/>
            <a:r>
              <a:rPr lang="en-US" sz="6600" dirty="0">
                <a:ln w="28575">
                  <a:solidFill>
                    <a:schemeClr val="tx1"/>
                  </a:solidFill>
                </a:ln>
                <a:solidFill>
                  <a:srgbClr val="FFC000"/>
                </a:solidFill>
                <a:latin typeface="Rockstone" panose="00000400000000000000" pitchFamily="2" charset="0"/>
              </a:rPr>
              <a:t>DẶN DÒ</a:t>
            </a:r>
          </a:p>
        </p:txBody>
      </p:sp>
      <p:sp>
        <p:nvSpPr>
          <p:cNvPr id="2" name="Google Shape;1807;p39">
            <a:extLst>
              <a:ext uri="{FF2B5EF4-FFF2-40B4-BE49-F238E27FC236}">
                <a16:creationId xmlns:a16="http://schemas.microsoft.com/office/drawing/2014/main" id="{13D6C51C-EBCA-0F13-04EF-C14149629060}"/>
              </a:ext>
            </a:extLst>
          </p:cNvPr>
          <p:cNvSpPr txBox="1">
            <a:spLocks/>
          </p:cNvSpPr>
          <p:nvPr/>
        </p:nvSpPr>
        <p:spPr>
          <a:xfrm>
            <a:off x="1258215" y="2902812"/>
            <a:ext cx="6996552" cy="844969"/>
          </a:xfrm>
          <a:prstGeom prst="rect">
            <a:avLst/>
          </a:prstGeom>
          <a:solidFill>
            <a:srgbClr val="FFD962"/>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sz="3200" dirty="0" err="1">
                <a:solidFill>
                  <a:srgbClr val="E23C3B"/>
                </a:solidFill>
                <a:latin typeface="iCiel Cadena" panose="02000503000000020004" pitchFamily="50" charset="0"/>
              </a:rPr>
              <a:t>Xem</a:t>
            </a:r>
            <a:r>
              <a:rPr lang="en-US" sz="3200" dirty="0">
                <a:solidFill>
                  <a:srgbClr val="E23C3B"/>
                </a:solidFill>
                <a:latin typeface="iCiel Cadena" panose="02000503000000020004" pitchFamily="50" charset="0"/>
              </a:rPr>
              <a:t> </a:t>
            </a:r>
            <a:r>
              <a:rPr lang="en-US" sz="3200" dirty="0" err="1">
                <a:solidFill>
                  <a:srgbClr val="E23C3B"/>
                </a:solidFill>
                <a:latin typeface="iCiel Cadena" panose="02000503000000020004" pitchFamily="50" charset="0"/>
              </a:rPr>
              <a:t>lại</a:t>
            </a:r>
            <a:r>
              <a:rPr lang="en-US" sz="3200" dirty="0">
                <a:solidFill>
                  <a:srgbClr val="E23C3B"/>
                </a:solidFill>
                <a:latin typeface="iCiel Cadena" panose="02000503000000020004" pitchFamily="50" charset="0"/>
              </a:rPr>
              <a:t> </a:t>
            </a:r>
            <a:r>
              <a:rPr lang="en-US" sz="3200" dirty="0" err="1">
                <a:solidFill>
                  <a:srgbClr val="E23C3B"/>
                </a:solidFill>
                <a:latin typeface="iCiel Cadena" panose="02000503000000020004" pitchFamily="50" charset="0"/>
              </a:rPr>
              <a:t>nội</a:t>
            </a:r>
            <a:r>
              <a:rPr lang="en-US" sz="3200" dirty="0">
                <a:solidFill>
                  <a:srgbClr val="E23C3B"/>
                </a:solidFill>
                <a:latin typeface="iCiel Cadena" panose="02000503000000020004" pitchFamily="50" charset="0"/>
              </a:rPr>
              <a:t> dung </a:t>
            </a:r>
            <a:r>
              <a:rPr lang="en-US" sz="3200" dirty="0" err="1">
                <a:solidFill>
                  <a:srgbClr val="E23C3B"/>
                </a:solidFill>
                <a:latin typeface="iCiel Cadena" panose="02000503000000020004" pitchFamily="50" charset="0"/>
              </a:rPr>
              <a:t>bài</a:t>
            </a:r>
            <a:r>
              <a:rPr lang="en-US" sz="3200" dirty="0">
                <a:solidFill>
                  <a:srgbClr val="E23C3B"/>
                </a:solidFill>
                <a:latin typeface="iCiel Cadena" panose="02000503000000020004" pitchFamily="50" charset="0"/>
              </a:rPr>
              <a:t> </a:t>
            </a:r>
            <a:r>
              <a:rPr lang="en-US" sz="3200" dirty="0" err="1">
                <a:solidFill>
                  <a:srgbClr val="E23C3B"/>
                </a:solidFill>
                <a:latin typeface="iCiel Cadena" panose="02000503000000020004" pitchFamily="50" charset="0"/>
              </a:rPr>
              <a:t>học</a:t>
            </a:r>
            <a:endParaRPr lang="en-US" sz="3200" b="1" kern="0" dirty="0">
              <a:solidFill>
                <a:srgbClr val="E23C3B"/>
              </a:solidFill>
              <a:latin typeface="iCiel Cadena" panose="02000503000000020004" pitchFamily="50" charset="0"/>
            </a:endParaRPr>
          </a:p>
        </p:txBody>
      </p:sp>
      <p:sp>
        <p:nvSpPr>
          <p:cNvPr id="3" name="Google Shape;1808;p39">
            <a:extLst>
              <a:ext uri="{FF2B5EF4-FFF2-40B4-BE49-F238E27FC236}">
                <a16:creationId xmlns:a16="http://schemas.microsoft.com/office/drawing/2014/main" id="{0FDB147B-858F-AAFD-C9A6-B5CA2B723571}"/>
              </a:ext>
            </a:extLst>
          </p:cNvPr>
          <p:cNvSpPr txBox="1">
            <a:spLocks/>
          </p:cNvSpPr>
          <p:nvPr/>
        </p:nvSpPr>
        <p:spPr>
          <a:xfrm>
            <a:off x="93528" y="2854168"/>
            <a:ext cx="980748"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Fredoka One"/>
              <a:buNone/>
              <a:defRPr sz="3000" b="0" i="0" u="none" strike="noStrike" cap="none">
                <a:solidFill>
                  <a:schemeClr val="accent5"/>
                </a:solidFill>
                <a:latin typeface="Quicksand SemiBold"/>
                <a:ea typeface="Quicksand SemiBold"/>
                <a:cs typeface="Quicksand SemiBold"/>
                <a:sym typeface="Quicksand SemiBold"/>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sz="3200" kern="0" dirty="0">
                <a:solidFill>
                  <a:srgbClr val="FFC000"/>
                </a:solidFill>
                <a:latin typeface="iCiel Cadena" panose="02000503000000020004" pitchFamily="50" charset="0"/>
              </a:rPr>
              <a:t>01</a:t>
            </a:r>
          </a:p>
        </p:txBody>
      </p:sp>
      <p:sp>
        <p:nvSpPr>
          <p:cNvPr id="4" name="Google Shape;1813;p39">
            <a:extLst>
              <a:ext uri="{FF2B5EF4-FFF2-40B4-BE49-F238E27FC236}">
                <a16:creationId xmlns:a16="http://schemas.microsoft.com/office/drawing/2014/main" id="{62DF11C3-4E7C-ADA5-EC40-520181A6B3D6}"/>
              </a:ext>
            </a:extLst>
          </p:cNvPr>
          <p:cNvSpPr txBox="1">
            <a:spLocks/>
          </p:cNvSpPr>
          <p:nvPr/>
        </p:nvSpPr>
        <p:spPr>
          <a:xfrm>
            <a:off x="1244042" y="3986407"/>
            <a:ext cx="6993099" cy="847537"/>
          </a:xfrm>
          <a:prstGeom prst="rect">
            <a:avLst/>
          </a:prstGeom>
          <a:solidFill>
            <a:srgbClr val="E23C3B"/>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endParaRPr lang="en-US" sz="2300" kern="0" dirty="0">
              <a:latin typeface="iCiel Cadena" panose="02000503000000020004" pitchFamily="50" charset="0"/>
            </a:endParaRPr>
          </a:p>
        </p:txBody>
      </p:sp>
      <p:sp>
        <p:nvSpPr>
          <p:cNvPr id="5" name="Google Shape;1808;p39">
            <a:extLst>
              <a:ext uri="{FF2B5EF4-FFF2-40B4-BE49-F238E27FC236}">
                <a16:creationId xmlns:a16="http://schemas.microsoft.com/office/drawing/2014/main" id="{5B6418B8-AE71-92EE-CBD1-49E1138465BA}"/>
              </a:ext>
            </a:extLst>
          </p:cNvPr>
          <p:cNvSpPr txBox="1">
            <a:spLocks/>
          </p:cNvSpPr>
          <p:nvPr/>
        </p:nvSpPr>
        <p:spPr>
          <a:xfrm>
            <a:off x="94415" y="4003161"/>
            <a:ext cx="980748"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Fredoka One"/>
              <a:buNone/>
              <a:defRPr sz="3000" b="0" i="0" u="none" strike="noStrike" cap="none">
                <a:solidFill>
                  <a:schemeClr val="accent5"/>
                </a:solidFill>
                <a:latin typeface="Quicksand SemiBold"/>
                <a:ea typeface="Quicksand SemiBold"/>
                <a:cs typeface="Quicksand SemiBold"/>
                <a:sym typeface="Quicksand SemiBold"/>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sz="3200" kern="0" dirty="0">
                <a:solidFill>
                  <a:srgbClr val="E23C3B"/>
                </a:solidFill>
                <a:latin typeface="iCiel Cadena" panose="02000503000000020004" pitchFamily="50" charset="0"/>
              </a:rPr>
              <a:t>02</a:t>
            </a:r>
          </a:p>
        </p:txBody>
      </p:sp>
      <p:sp>
        <p:nvSpPr>
          <p:cNvPr id="8" name="TextBox 7">
            <a:extLst>
              <a:ext uri="{FF2B5EF4-FFF2-40B4-BE49-F238E27FC236}">
                <a16:creationId xmlns:a16="http://schemas.microsoft.com/office/drawing/2014/main" id="{AD623D9B-E4EF-BAC9-70C1-6346CB0BA0B6}"/>
              </a:ext>
            </a:extLst>
          </p:cNvPr>
          <p:cNvSpPr txBox="1"/>
          <p:nvPr/>
        </p:nvSpPr>
        <p:spPr>
          <a:xfrm>
            <a:off x="1249959" y="3961444"/>
            <a:ext cx="7055142" cy="1446550"/>
          </a:xfrm>
          <a:prstGeom prst="rect">
            <a:avLst/>
          </a:prstGeom>
          <a:noFill/>
        </p:spPr>
        <p:txBody>
          <a:bodyPr wrap="square">
            <a:spAutoFit/>
          </a:bodyPr>
          <a:lstStyle/>
          <a:p>
            <a:r>
              <a:rPr lang="en-US" sz="2800" dirty="0" err="1">
                <a:solidFill>
                  <a:schemeClr val="tx2"/>
                </a:solidFill>
                <a:latin typeface="iCiel Cadena" panose="02000503000000020004" pitchFamily="50" charset="0"/>
              </a:rPr>
              <a:t>Chuẩn</a:t>
            </a:r>
            <a:r>
              <a:rPr lang="en-US" sz="2800" dirty="0">
                <a:solidFill>
                  <a:schemeClr val="tx2"/>
                </a:solidFill>
                <a:latin typeface="iCiel Cadena" panose="02000503000000020004" pitchFamily="50" charset="0"/>
              </a:rPr>
              <a:t> </a:t>
            </a:r>
            <a:r>
              <a:rPr lang="en-US" sz="2800" dirty="0" err="1">
                <a:solidFill>
                  <a:schemeClr val="tx2"/>
                </a:solidFill>
                <a:latin typeface="iCiel Cadena" panose="02000503000000020004" pitchFamily="50" charset="0"/>
              </a:rPr>
              <a:t>bị</a:t>
            </a:r>
            <a:r>
              <a:rPr lang="en-US" sz="2800" dirty="0">
                <a:solidFill>
                  <a:schemeClr val="tx2"/>
                </a:solidFill>
                <a:latin typeface="iCiel Cadena" panose="02000503000000020004" pitchFamily="50" charset="0"/>
              </a:rPr>
              <a:t> </a:t>
            </a:r>
            <a:r>
              <a:rPr lang="en-US" sz="2800" dirty="0" err="1">
                <a:solidFill>
                  <a:schemeClr val="tx2"/>
                </a:solidFill>
                <a:latin typeface="iCiel Cadena" panose="02000503000000020004" pitchFamily="50" charset="0"/>
              </a:rPr>
              <a:t>bài</a:t>
            </a:r>
            <a:r>
              <a:rPr lang="en-US" sz="2800" dirty="0">
                <a:solidFill>
                  <a:schemeClr val="tx2"/>
                </a:solidFill>
                <a:latin typeface="iCiel Cadena" panose="02000503000000020004" pitchFamily="50" charset="0"/>
              </a:rPr>
              <a:t>: </a:t>
            </a:r>
            <a:r>
              <a:rPr lang="en-US" sz="2400" dirty="0">
                <a:ln w="19050">
                  <a:solidFill>
                    <a:sysClr val="windowText" lastClr="000000"/>
                  </a:solidFill>
                </a:ln>
                <a:solidFill>
                  <a:srgbClr val="92D050"/>
                </a:solidFill>
                <a:latin typeface="SVN-Ziclets" panose="02000603000000000000" pitchFamily="2" charset="0"/>
              </a:rPr>
              <a:t>LIÊN KẾT CÁC CÂU TRONG BÀI</a:t>
            </a:r>
          </a:p>
          <a:p>
            <a:r>
              <a:rPr lang="en-US" sz="2400" dirty="0">
                <a:ln w="19050">
                  <a:solidFill>
                    <a:sysClr val="windowText" lastClr="000000"/>
                  </a:solidFill>
                </a:ln>
                <a:solidFill>
                  <a:srgbClr val="92D050"/>
                </a:solidFill>
                <a:latin typeface="SVN-Ziclets" panose="02000603000000000000" pitchFamily="2" charset="0"/>
              </a:rPr>
              <a:t> BẰNG CÁCH </a:t>
            </a:r>
            <a:r>
              <a:rPr lang="en-US" sz="2400" dirty="0" err="1">
                <a:ln w="19050">
                  <a:solidFill>
                    <a:sysClr val="windowText" lastClr="000000"/>
                  </a:solidFill>
                </a:ln>
                <a:solidFill>
                  <a:srgbClr val="92D050"/>
                </a:solidFill>
                <a:latin typeface="SVN-Ziclets" panose="02000603000000000000" pitchFamily="2" charset="0"/>
              </a:rPr>
              <a:t>thay</a:t>
            </a:r>
            <a:r>
              <a:rPr lang="en-US" sz="2400" dirty="0">
                <a:ln w="19050">
                  <a:solidFill>
                    <a:sysClr val="windowText" lastClr="000000"/>
                  </a:solidFill>
                </a:ln>
                <a:solidFill>
                  <a:srgbClr val="92D050"/>
                </a:solidFill>
                <a:latin typeface="SVN-Ziclets" panose="02000603000000000000" pitchFamily="2" charset="0"/>
              </a:rPr>
              <a:t> </a:t>
            </a:r>
            <a:r>
              <a:rPr lang="en-US" sz="2400" dirty="0" err="1">
                <a:ln w="19050">
                  <a:solidFill>
                    <a:sysClr val="windowText" lastClr="000000"/>
                  </a:solidFill>
                </a:ln>
                <a:solidFill>
                  <a:srgbClr val="92D050"/>
                </a:solidFill>
                <a:latin typeface="SVN-Ziclets" panose="02000603000000000000" pitchFamily="2" charset="0"/>
              </a:rPr>
              <a:t>thế</a:t>
            </a:r>
            <a:r>
              <a:rPr lang="en-US" sz="2400" dirty="0">
                <a:ln w="19050">
                  <a:solidFill>
                    <a:sysClr val="windowText" lastClr="000000"/>
                  </a:solidFill>
                </a:ln>
                <a:solidFill>
                  <a:srgbClr val="92D050"/>
                </a:solidFill>
                <a:latin typeface="SVN-Ziclets" panose="02000603000000000000" pitchFamily="2" charset="0"/>
              </a:rPr>
              <a:t> TỪ NGỮ</a:t>
            </a:r>
          </a:p>
          <a:p>
            <a:endParaRPr lang="en-US" sz="3600" kern="0" dirty="0">
              <a:latin typeface="iCiel Cadena" panose="02000503000000020004" pitchFamily="50" charset="0"/>
            </a:endParaRPr>
          </a:p>
        </p:txBody>
      </p:sp>
    </p:spTree>
    <p:extLst>
      <p:ext uri="{BB962C8B-B14F-4D97-AF65-F5344CB8AC3E}">
        <p14:creationId xmlns:p14="http://schemas.microsoft.com/office/powerpoint/2010/main" val="3127431779"/>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p:bldP spid="4" grpId="0" animBg="1"/>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p:bldP spid="4" grpId="0" animBg="1"/>
          <p:bldP spid="5" grpId="0"/>
          <p:bldP spid="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37"/>
        <p:cNvGrpSpPr/>
        <p:nvPr/>
      </p:nvGrpSpPr>
      <p:grpSpPr>
        <a:xfrm>
          <a:off x="0" y="0"/>
          <a:ext cx="0" cy="0"/>
          <a:chOff x="0" y="0"/>
          <a:chExt cx="0" cy="0"/>
        </a:xfrm>
      </p:grpSpPr>
      <p:grpSp>
        <p:nvGrpSpPr>
          <p:cNvPr id="5762" name="Google Shape;5762;p80"/>
          <p:cNvGrpSpPr/>
          <p:nvPr/>
        </p:nvGrpSpPr>
        <p:grpSpPr>
          <a:xfrm rot="-859687">
            <a:off x="7556584" y="3563830"/>
            <a:ext cx="1054101" cy="1138259"/>
            <a:chOff x="2285779" y="3523413"/>
            <a:chExt cx="1506139" cy="1626387"/>
          </a:xfrm>
        </p:grpSpPr>
        <p:sp>
          <p:nvSpPr>
            <p:cNvPr id="5763" name="Google Shape;5763;p80"/>
            <p:cNvSpPr/>
            <p:nvPr/>
          </p:nvSpPr>
          <p:spPr>
            <a:xfrm>
              <a:off x="3129571" y="3523413"/>
              <a:ext cx="662346" cy="555205"/>
            </a:xfrm>
            <a:custGeom>
              <a:avLst/>
              <a:gdLst/>
              <a:ahLst/>
              <a:cxnLst/>
              <a:rect l="l" t="t" r="r" b="b"/>
              <a:pathLst>
                <a:path w="19022" h="15945" extrusionOk="0">
                  <a:moveTo>
                    <a:pt x="10146" y="0"/>
                  </a:moveTo>
                  <a:cubicBezTo>
                    <a:pt x="8106" y="0"/>
                    <a:pt x="5607" y="7298"/>
                    <a:pt x="5607" y="7298"/>
                  </a:cubicBezTo>
                  <a:cubicBezTo>
                    <a:pt x="6153" y="5309"/>
                    <a:pt x="6315" y="1584"/>
                    <a:pt x="5159" y="1584"/>
                  </a:cubicBezTo>
                  <a:cubicBezTo>
                    <a:pt x="5121" y="1584"/>
                    <a:pt x="5082" y="1588"/>
                    <a:pt x="5041" y="1596"/>
                  </a:cubicBezTo>
                  <a:cubicBezTo>
                    <a:pt x="3758" y="1854"/>
                    <a:pt x="3192" y="7770"/>
                    <a:pt x="3192" y="7770"/>
                  </a:cubicBezTo>
                  <a:cubicBezTo>
                    <a:pt x="3321" y="4534"/>
                    <a:pt x="1806" y="3092"/>
                    <a:pt x="888" y="3092"/>
                  </a:cubicBezTo>
                  <a:cubicBezTo>
                    <a:pt x="336" y="3092"/>
                    <a:pt x="1" y="3612"/>
                    <a:pt x="367" y="4577"/>
                  </a:cubicBezTo>
                  <a:cubicBezTo>
                    <a:pt x="1343" y="7144"/>
                    <a:pt x="991" y="10963"/>
                    <a:pt x="991" y="10963"/>
                  </a:cubicBezTo>
                  <a:lnTo>
                    <a:pt x="9185" y="15715"/>
                  </a:lnTo>
                  <a:cubicBezTo>
                    <a:pt x="9608" y="15560"/>
                    <a:pt x="10114" y="15503"/>
                    <a:pt x="10657" y="15503"/>
                  </a:cubicBezTo>
                  <a:cubicBezTo>
                    <a:pt x="12167" y="15503"/>
                    <a:pt x="13962" y="15944"/>
                    <a:pt x="15052" y="15944"/>
                  </a:cubicBezTo>
                  <a:cubicBezTo>
                    <a:pt x="15792" y="15944"/>
                    <a:pt x="16206" y="15740"/>
                    <a:pt x="15984" y="15056"/>
                  </a:cubicBezTo>
                  <a:cubicBezTo>
                    <a:pt x="15474" y="13488"/>
                    <a:pt x="12901" y="13236"/>
                    <a:pt x="11710" y="13204"/>
                  </a:cubicBezTo>
                  <a:lnTo>
                    <a:pt x="11710" y="13204"/>
                  </a:lnTo>
                  <a:cubicBezTo>
                    <a:pt x="13572" y="13181"/>
                    <a:pt x="19021" y="12971"/>
                    <a:pt x="18039" y="11305"/>
                  </a:cubicBezTo>
                  <a:cubicBezTo>
                    <a:pt x="17594" y="10551"/>
                    <a:pt x="16495" y="10316"/>
                    <a:pt x="15297" y="10316"/>
                  </a:cubicBezTo>
                  <a:cubicBezTo>
                    <a:pt x="13491" y="10316"/>
                    <a:pt x="11461" y="10850"/>
                    <a:pt x="11106" y="10948"/>
                  </a:cubicBezTo>
                  <a:lnTo>
                    <a:pt x="11106" y="10948"/>
                  </a:lnTo>
                  <a:cubicBezTo>
                    <a:pt x="11728" y="10772"/>
                    <a:pt x="17470" y="9105"/>
                    <a:pt x="16497" y="7452"/>
                  </a:cubicBezTo>
                  <a:cubicBezTo>
                    <a:pt x="16206" y="6958"/>
                    <a:pt x="15647" y="6781"/>
                    <a:pt x="14996" y="6781"/>
                  </a:cubicBezTo>
                  <a:cubicBezTo>
                    <a:pt x="13347" y="6781"/>
                    <a:pt x="11103" y="7916"/>
                    <a:pt x="11103" y="7916"/>
                  </a:cubicBezTo>
                  <a:cubicBezTo>
                    <a:pt x="11103" y="7916"/>
                    <a:pt x="16497" y="4063"/>
                    <a:pt x="15060" y="2778"/>
                  </a:cubicBezTo>
                  <a:cubicBezTo>
                    <a:pt x="14833" y="2576"/>
                    <a:pt x="14544" y="2491"/>
                    <a:pt x="14216" y="2491"/>
                  </a:cubicBezTo>
                  <a:cubicBezTo>
                    <a:pt x="12460" y="2491"/>
                    <a:pt x="9614" y="4935"/>
                    <a:pt x="9614" y="4935"/>
                  </a:cubicBezTo>
                  <a:cubicBezTo>
                    <a:pt x="9614" y="4935"/>
                    <a:pt x="12285" y="210"/>
                    <a:pt x="10230" y="4"/>
                  </a:cubicBezTo>
                  <a:cubicBezTo>
                    <a:pt x="10202" y="1"/>
                    <a:pt x="10174" y="0"/>
                    <a:pt x="10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80"/>
            <p:cNvSpPr/>
            <p:nvPr/>
          </p:nvSpPr>
          <p:spPr>
            <a:xfrm>
              <a:off x="2285779" y="3894051"/>
              <a:ext cx="1372744" cy="1255748"/>
            </a:xfrm>
            <a:custGeom>
              <a:avLst/>
              <a:gdLst/>
              <a:ahLst/>
              <a:cxnLst/>
              <a:rect l="l" t="t" r="r" b="b"/>
              <a:pathLst>
                <a:path w="39424" h="36064" extrusionOk="0">
                  <a:moveTo>
                    <a:pt x="22276" y="1"/>
                  </a:moveTo>
                  <a:cubicBezTo>
                    <a:pt x="18908" y="1"/>
                    <a:pt x="15568" y="1217"/>
                    <a:pt x="12927" y="3499"/>
                  </a:cubicBezTo>
                  <a:cubicBezTo>
                    <a:pt x="9789" y="6209"/>
                    <a:pt x="6042" y="10439"/>
                    <a:pt x="3834" y="16412"/>
                  </a:cubicBezTo>
                  <a:cubicBezTo>
                    <a:pt x="1" y="26778"/>
                    <a:pt x="12144" y="36063"/>
                    <a:pt x="20979" y="36063"/>
                  </a:cubicBezTo>
                  <a:cubicBezTo>
                    <a:pt x="22116" y="36063"/>
                    <a:pt x="23199" y="35909"/>
                    <a:pt x="24185" y="35584"/>
                  </a:cubicBezTo>
                  <a:cubicBezTo>
                    <a:pt x="32837" y="32733"/>
                    <a:pt x="39424" y="13757"/>
                    <a:pt x="35000" y="7072"/>
                  </a:cubicBezTo>
                  <a:cubicBezTo>
                    <a:pt x="33156" y="4286"/>
                    <a:pt x="30579" y="2406"/>
                    <a:pt x="27944" y="1216"/>
                  </a:cubicBezTo>
                  <a:cubicBezTo>
                    <a:pt x="26128" y="397"/>
                    <a:pt x="24197" y="1"/>
                    <a:pt x="2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80"/>
            <p:cNvSpPr/>
            <p:nvPr/>
          </p:nvSpPr>
          <p:spPr>
            <a:xfrm>
              <a:off x="2484992" y="4369641"/>
              <a:ext cx="528568" cy="692256"/>
            </a:xfrm>
            <a:custGeom>
              <a:avLst/>
              <a:gdLst/>
              <a:ahLst/>
              <a:cxnLst/>
              <a:rect l="l" t="t" r="r" b="b"/>
              <a:pathLst>
                <a:path w="15180" h="19881" extrusionOk="0">
                  <a:moveTo>
                    <a:pt x="1696" y="1"/>
                  </a:moveTo>
                  <a:cubicBezTo>
                    <a:pt x="1695" y="1"/>
                    <a:pt x="0" y="3469"/>
                    <a:pt x="2851" y="9709"/>
                  </a:cubicBezTo>
                  <a:cubicBezTo>
                    <a:pt x="5702" y="15951"/>
                    <a:pt x="12560" y="19880"/>
                    <a:pt x="15179" y="19880"/>
                  </a:cubicBezTo>
                  <a:cubicBezTo>
                    <a:pt x="15179" y="19880"/>
                    <a:pt x="7243" y="14332"/>
                    <a:pt x="4931" y="9555"/>
                  </a:cubicBezTo>
                  <a:cubicBezTo>
                    <a:pt x="2620" y="4778"/>
                    <a:pt x="1696"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0"/>
            <p:cNvSpPr/>
            <p:nvPr/>
          </p:nvSpPr>
          <p:spPr>
            <a:xfrm>
              <a:off x="2635212" y="4112068"/>
              <a:ext cx="587657" cy="858696"/>
            </a:xfrm>
            <a:custGeom>
              <a:avLst/>
              <a:gdLst/>
              <a:ahLst/>
              <a:cxnLst/>
              <a:rect l="l" t="t" r="r" b="b"/>
              <a:pathLst>
                <a:path w="16877" h="24661" extrusionOk="0">
                  <a:moveTo>
                    <a:pt x="1388" y="0"/>
                  </a:moveTo>
                  <a:cubicBezTo>
                    <a:pt x="1388" y="0"/>
                    <a:pt x="287" y="1216"/>
                    <a:pt x="309" y="2465"/>
                  </a:cubicBezTo>
                  <a:cubicBezTo>
                    <a:pt x="309" y="2465"/>
                    <a:pt x="1" y="7475"/>
                    <a:pt x="3238" y="13562"/>
                  </a:cubicBezTo>
                  <a:cubicBezTo>
                    <a:pt x="6422" y="19552"/>
                    <a:pt x="13327" y="24661"/>
                    <a:pt x="16715" y="24661"/>
                  </a:cubicBezTo>
                  <a:cubicBezTo>
                    <a:pt x="16770" y="24661"/>
                    <a:pt x="16823" y="24660"/>
                    <a:pt x="16876" y="24657"/>
                  </a:cubicBezTo>
                  <a:cubicBezTo>
                    <a:pt x="16876" y="24657"/>
                    <a:pt x="7784" y="17261"/>
                    <a:pt x="5164" y="12097"/>
                  </a:cubicBezTo>
                  <a:cubicBezTo>
                    <a:pt x="2543" y="6935"/>
                    <a:pt x="1388" y="0"/>
                    <a:pt x="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0"/>
            <p:cNvSpPr/>
            <p:nvPr/>
          </p:nvSpPr>
          <p:spPr>
            <a:xfrm>
              <a:off x="2832858" y="3983264"/>
              <a:ext cx="510705" cy="791528"/>
            </a:xfrm>
            <a:custGeom>
              <a:avLst/>
              <a:gdLst/>
              <a:ahLst/>
              <a:cxnLst/>
              <a:rect l="l" t="t" r="r" b="b"/>
              <a:pathLst>
                <a:path w="14667" h="22732" extrusionOk="0">
                  <a:moveTo>
                    <a:pt x="797" y="0"/>
                  </a:moveTo>
                  <a:lnTo>
                    <a:pt x="1" y="1542"/>
                  </a:lnTo>
                  <a:cubicBezTo>
                    <a:pt x="1" y="1542"/>
                    <a:pt x="181" y="7167"/>
                    <a:pt x="2570" y="12330"/>
                  </a:cubicBezTo>
                  <a:cubicBezTo>
                    <a:pt x="4958" y="17492"/>
                    <a:pt x="14667" y="22732"/>
                    <a:pt x="14667" y="22732"/>
                  </a:cubicBezTo>
                  <a:cubicBezTo>
                    <a:pt x="14667" y="22732"/>
                    <a:pt x="6191" y="15026"/>
                    <a:pt x="3494" y="9555"/>
                  </a:cubicBezTo>
                  <a:cubicBezTo>
                    <a:pt x="797" y="4084"/>
                    <a:pt x="797" y="0"/>
                    <a:pt x="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0"/>
            <p:cNvSpPr/>
            <p:nvPr/>
          </p:nvSpPr>
          <p:spPr>
            <a:xfrm>
              <a:off x="2997459" y="3921525"/>
              <a:ext cx="451929" cy="600401"/>
            </a:xfrm>
            <a:custGeom>
              <a:avLst/>
              <a:gdLst/>
              <a:ahLst/>
              <a:cxnLst/>
              <a:rect l="l" t="t" r="r" b="b"/>
              <a:pathLst>
                <a:path w="12979" h="17243" extrusionOk="0">
                  <a:moveTo>
                    <a:pt x="463" y="1"/>
                  </a:moveTo>
                  <a:lnTo>
                    <a:pt x="0" y="1388"/>
                  </a:lnTo>
                  <a:cubicBezTo>
                    <a:pt x="0" y="1388"/>
                    <a:pt x="1310" y="6704"/>
                    <a:pt x="5086" y="11636"/>
                  </a:cubicBezTo>
                  <a:cubicBezTo>
                    <a:pt x="8862" y="16568"/>
                    <a:pt x="12979" y="17243"/>
                    <a:pt x="12979" y="17243"/>
                  </a:cubicBezTo>
                  <a:cubicBezTo>
                    <a:pt x="12979" y="17243"/>
                    <a:pt x="6550" y="11405"/>
                    <a:pt x="4470" y="7937"/>
                  </a:cubicBezTo>
                  <a:cubicBezTo>
                    <a:pt x="2390" y="4470"/>
                    <a:pt x="463"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0"/>
            <p:cNvSpPr/>
            <p:nvPr/>
          </p:nvSpPr>
          <p:spPr>
            <a:xfrm>
              <a:off x="3223415" y="3999351"/>
              <a:ext cx="216023" cy="276366"/>
            </a:xfrm>
            <a:custGeom>
              <a:avLst/>
              <a:gdLst/>
              <a:ahLst/>
              <a:cxnLst/>
              <a:rect l="l" t="t" r="r" b="b"/>
              <a:pathLst>
                <a:path w="6204" h="7937" extrusionOk="0">
                  <a:moveTo>
                    <a:pt x="0" y="0"/>
                  </a:moveTo>
                  <a:lnTo>
                    <a:pt x="6204" y="7937"/>
                  </a:lnTo>
                  <a:cubicBezTo>
                    <a:pt x="6204" y="7937"/>
                    <a:pt x="4410" y="30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0"/>
            <p:cNvSpPr/>
            <p:nvPr/>
          </p:nvSpPr>
          <p:spPr>
            <a:xfrm>
              <a:off x="2443311" y="4626901"/>
              <a:ext cx="888119" cy="124064"/>
            </a:xfrm>
            <a:custGeom>
              <a:avLst/>
              <a:gdLst/>
              <a:ahLst/>
              <a:cxnLst/>
              <a:rect l="l" t="t" r="r" b="b"/>
              <a:pathLst>
                <a:path w="25506" h="3563" extrusionOk="0">
                  <a:moveTo>
                    <a:pt x="1" y="1"/>
                  </a:moveTo>
                  <a:cubicBezTo>
                    <a:pt x="1" y="1"/>
                    <a:pt x="4393" y="2759"/>
                    <a:pt x="12403" y="3469"/>
                  </a:cubicBezTo>
                  <a:cubicBezTo>
                    <a:pt x="13128" y="3533"/>
                    <a:pt x="13830" y="3562"/>
                    <a:pt x="14506" y="3562"/>
                  </a:cubicBezTo>
                  <a:cubicBezTo>
                    <a:pt x="21293" y="3562"/>
                    <a:pt x="25505" y="618"/>
                    <a:pt x="25506" y="618"/>
                  </a:cubicBezTo>
                  <a:lnTo>
                    <a:pt x="25506" y="618"/>
                  </a:lnTo>
                  <a:cubicBezTo>
                    <a:pt x="22594" y="1398"/>
                    <a:pt x="19233" y="1676"/>
                    <a:pt x="15926" y="1676"/>
                  </a:cubicBezTo>
                  <a:cubicBezTo>
                    <a:pt x="7800" y="1676"/>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0"/>
            <p:cNvSpPr/>
            <p:nvPr/>
          </p:nvSpPr>
          <p:spPr>
            <a:xfrm>
              <a:off x="2468522" y="4400284"/>
              <a:ext cx="1010685" cy="141160"/>
            </a:xfrm>
            <a:custGeom>
              <a:avLst/>
              <a:gdLst/>
              <a:ahLst/>
              <a:cxnLst/>
              <a:rect l="l" t="t" r="r" b="b"/>
              <a:pathLst>
                <a:path w="29026" h="4054" extrusionOk="0">
                  <a:moveTo>
                    <a:pt x="1" y="1"/>
                  </a:moveTo>
                  <a:cubicBezTo>
                    <a:pt x="1" y="1"/>
                    <a:pt x="5001" y="3140"/>
                    <a:pt x="14115" y="3947"/>
                  </a:cubicBezTo>
                  <a:cubicBezTo>
                    <a:pt x="14942" y="4020"/>
                    <a:pt x="15741" y="4053"/>
                    <a:pt x="16511" y="4053"/>
                  </a:cubicBezTo>
                  <a:cubicBezTo>
                    <a:pt x="24234" y="4053"/>
                    <a:pt x="29025" y="703"/>
                    <a:pt x="29025" y="703"/>
                  </a:cubicBezTo>
                  <a:lnTo>
                    <a:pt x="29025" y="703"/>
                  </a:lnTo>
                  <a:cubicBezTo>
                    <a:pt x="25712" y="1591"/>
                    <a:pt x="21887" y="1907"/>
                    <a:pt x="18124" y="1907"/>
                  </a:cubicBezTo>
                  <a:cubicBezTo>
                    <a:pt x="8877" y="190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0"/>
            <p:cNvSpPr/>
            <p:nvPr/>
          </p:nvSpPr>
          <p:spPr>
            <a:xfrm>
              <a:off x="2630859" y="4179134"/>
              <a:ext cx="835262" cy="116647"/>
            </a:xfrm>
            <a:custGeom>
              <a:avLst/>
              <a:gdLst/>
              <a:ahLst/>
              <a:cxnLst/>
              <a:rect l="l" t="t" r="r" b="b"/>
              <a:pathLst>
                <a:path w="23988" h="3350" extrusionOk="0">
                  <a:moveTo>
                    <a:pt x="1" y="0"/>
                  </a:moveTo>
                  <a:cubicBezTo>
                    <a:pt x="1" y="1"/>
                    <a:pt x="4133" y="2595"/>
                    <a:pt x="11666" y="3261"/>
                  </a:cubicBezTo>
                  <a:cubicBezTo>
                    <a:pt x="12348" y="3322"/>
                    <a:pt x="13008" y="3349"/>
                    <a:pt x="13643" y="3349"/>
                  </a:cubicBezTo>
                  <a:cubicBezTo>
                    <a:pt x="20026" y="3349"/>
                    <a:pt x="23987" y="581"/>
                    <a:pt x="23987" y="581"/>
                  </a:cubicBezTo>
                  <a:lnTo>
                    <a:pt x="23987" y="581"/>
                  </a:lnTo>
                  <a:cubicBezTo>
                    <a:pt x="21249" y="1315"/>
                    <a:pt x="18088" y="1575"/>
                    <a:pt x="14978" y="1575"/>
                  </a:cubicBezTo>
                  <a:cubicBezTo>
                    <a:pt x="7336" y="157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0"/>
            <p:cNvSpPr/>
            <p:nvPr/>
          </p:nvSpPr>
          <p:spPr>
            <a:xfrm>
              <a:off x="2784630" y="3999351"/>
              <a:ext cx="558931" cy="90149"/>
            </a:xfrm>
            <a:custGeom>
              <a:avLst/>
              <a:gdLst/>
              <a:ahLst/>
              <a:cxnLst/>
              <a:rect l="l" t="t" r="r" b="b"/>
              <a:pathLst>
                <a:path w="16052" h="2589" extrusionOk="0">
                  <a:moveTo>
                    <a:pt x="1" y="0"/>
                  </a:moveTo>
                  <a:cubicBezTo>
                    <a:pt x="1" y="0"/>
                    <a:pt x="2764" y="2005"/>
                    <a:pt x="7806" y="2521"/>
                  </a:cubicBezTo>
                  <a:cubicBezTo>
                    <a:pt x="8263" y="2568"/>
                    <a:pt x="8704" y="2589"/>
                    <a:pt x="9129" y="2589"/>
                  </a:cubicBezTo>
                  <a:cubicBezTo>
                    <a:pt x="13402" y="2589"/>
                    <a:pt x="16052" y="449"/>
                    <a:pt x="16052" y="449"/>
                  </a:cubicBezTo>
                  <a:lnTo>
                    <a:pt x="16052" y="449"/>
                  </a:lnTo>
                  <a:cubicBezTo>
                    <a:pt x="14219" y="1016"/>
                    <a:pt x="12104" y="1217"/>
                    <a:pt x="10023" y="1217"/>
                  </a:cubicBezTo>
                  <a:cubicBezTo>
                    <a:pt x="4909" y="121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0"/>
            <p:cNvSpPr/>
            <p:nvPr/>
          </p:nvSpPr>
          <p:spPr>
            <a:xfrm>
              <a:off x="2508079" y="4835550"/>
              <a:ext cx="800721" cy="111842"/>
            </a:xfrm>
            <a:custGeom>
              <a:avLst/>
              <a:gdLst/>
              <a:ahLst/>
              <a:cxnLst/>
              <a:rect l="l" t="t" r="r" b="b"/>
              <a:pathLst>
                <a:path w="22996" h="3212" extrusionOk="0">
                  <a:moveTo>
                    <a:pt x="0" y="1"/>
                  </a:moveTo>
                  <a:lnTo>
                    <a:pt x="0" y="1"/>
                  </a:lnTo>
                  <a:cubicBezTo>
                    <a:pt x="1" y="1"/>
                    <a:pt x="3961" y="2487"/>
                    <a:pt x="11183" y="3127"/>
                  </a:cubicBezTo>
                  <a:cubicBezTo>
                    <a:pt x="11837" y="3185"/>
                    <a:pt x="12469" y="3211"/>
                    <a:pt x="13078" y="3211"/>
                  </a:cubicBezTo>
                  <a:cubicBezTo>
                    <a:pt x="19198" y="3211"/>
                    <a:pt x="22995" y="557"/>
                    <a:pt x="22995" y="557"/>
                  </a:cubicBezTo>
                  <a:lnTo>
                    <a:pt x="22995" y="557"/>
                  </a:lnTo>
                  <a:cubicBezTo>
                    <a:pt x="20370" y="1260"/>
                    <a:pt x="17340" y="1510"/>
                    <a:pt x="14358" y="1510"/>
                  </a:cubicBezTo>
                  <a:cubicBezTo>
                    <a:pt x="7032" y="1510"/>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0"/>
            <p:cNvSpPr/>
            <p:nvPr/>
          </p:nvSpPr>
          <p:spPr>
            <a:xfrm>
              <a:off x="3111151" y="4184600"/>
              <a:ext cx="255126" cy="233329"/>
            </a:xfrm>
            <a:custGeom>
              <a:avLst/>
              <a:gdLst/>
              <a:ahLst/>
              <a:cxnLst/>
              <a:rect l="l" t="t" r="r" b="b"/>
              <a:pathLst>
                <a:path w="7327" h="6701" extrusionOk="0">
                  <a:moveTo>
                    <a:pt x="3699" y="1"/>
                  </a:moveTo>
                  <a:cubicBezTo>
                    <a:pt x="2259" y="1"/>
                    <a:pt x="927" y="972"/>
                    <a:pt x="506" y="2454"/>
                  </a:cubicBezTo>
                  <a:cubicBezTo>
                    <a:pt x="0" y="4235"/>
                    <a:pt x="1004" y="6081"/>
                    <a:pt x="2747" y="6578"/>
                  </a:cubicBezTo>
                  <a:cubicBezTo>
                    <a:pt x="3041" y="6661"/>
                    <a:pt x="3337" y="6701"/>
                    <a:pt x="3628" y="6701"/>
                  </a:cubicBezTo>
                  <a:cubicBezTo>
                    <a:pt x="5068" y="6701"/>
                    <a:pt x="6400" y="5730"/>
                    <a:pt x="6821" y="4248"/>
                  </a:cubicBezTo>
                  <a:cubicBezTo>
                    <a:pt x="7327" y="2465"/>
                    <a:pt x="6323" y="619"/>
                    <a:pt x="4580" y="124"/>
                  </a:cubicBezTo>
                  <a:cubicBezTo>
                    <a:pt x="4286" y="40"/>
                    <a:pt x="3990" y="1"/>
                    <a:pt x="3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0"/>
            <p:cNvSpPr/>
            <p:nvPr/>
          </p:nvSpPr>
          <p:spPr>
            <a:xfrm>
              <a:off x="2814646" y="4110327"/>
              <a:ext cx="255231" cy="233712"/>
            </a:xfrm>
            <a:custGeom>
              <a:avLst/>
              <a:gdLst/>
              <a:ahLst/>
              <a:cxnLst/>
              <a:rect l="l" t="t" r="r" b="b"/>
              <a:pathLst>
                <a:path w="7330" h="6712" extrusionOk="0">
                  <a:moveTo>
                    <a:pt x="3704" y="1"/>
                  </a:moveTo>
                  <a:cubicBezTo>
                    <a:pt x="2264" y="1"/>
                    <a:pt x="930" y="974"/>
                    <a:pt x="508" y="2459"/>
                  </a:cubicBezTo>
                  <a:cubicBezTo>
                    <a:pt x="1" y="4245"/>
                    <a:pt x="1003" y="6094"/>
                    <a:pt x="2747" y="6589"/>
                  </a:cubicBezTo>
                  <a:cubicBezTo>
                    <a:pt x="3040" y="6672"/>
                    <a:pt x="3335" y="6712"/>
                    <a:pt x="3626" y="6712"/>
                  </a:cubicBezTo>
                  <a:cubicBezTo>
                    <a:pt x="5066" y="6712"/>
                    <a:pt x="6401" y="5738"/>
                    <a:pt x="6822" y="4253"/>
                  </a:cubicBezTo>
                  <a:cubicBezTo>
                    <a:pt x="7329" y="2468"/>
                    <a:pt x="6327" y="619"/>
                    <a:pt x="4583" y="124"/>
                  </a:cubicBezTo>
                  <a:cubicBezTo>
                    <a:pt x="4290" y="40"/>
                    <a:pt x="3995" y="1"/>
                    <a:pt x="3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0"/>
            <p:cNvSpPr/>
            <p:nvPr/>
          </p:nvSpPr>
          <p:spPr>
            <a:xfrm>
              <a:off x="3155931" y="4220641"/>
              <a:ext cx="188237" cy="178244"/>
            </a:xfrm>
            <a:custGeom>
              <a:avLst/>
              <a:gdLst/>
              <a:ahLst/>
              <a:cxnLst/>
              <a:rect l="l" t="t" r="r" b="b"/>
              <a:pathLst>
                <a:path w="5406" h="5119" extrusionOk="0">
                  <a:moveTo>
                    <a:pt x="2742" y="1"/>
                  </a:moveTo>
                  <a:cubicBezTo>
                    <a:pt x="1627" y="1"/>
                    <a:pt x="602" y="736"/>
                    <a:pt x="283" y="1861"/>
                  </a:cubicBezTo>
                  <a:cubicBezTo>
                    <a:pt x="1" y="2857"/>
                    <a:pt x="345" y="3924"/>
                    <a:pt x="1157" y="4567"/>
                  </a:cubicBezTo>
                  <a:cubicBezTo>
                    <a:pt x="1619" y="4932"/>
                    <a:pt x="2180" y="5118"/>
                    <a:pt x="2744" y="5118"/>
                  </a:cubicBezTo>
                  <a:cubicBezTo>
                    <a:pt x="3172" y="5118"/>
                    <a:pt x="3601" y="5011"/>
                    <a:pt x="3990" y="4794"/>
                  </a:cubicBezTo>
                  <a:cubicBezTo>
                    <a:pt x="4894" y="4291"/>
                    <a:pt x="5405" y="3292"/>
                    <a:pt x="5286" y="2265"/>
                  </a:cubicBezTo>
                  <a:cubicBezTo>
                    <a:pt x="5166" y="1236"/>
                    <a:pt x="4438" y="382"/>
                    <a:pt x="3444" y="99"/>
                  </a:cubicBezTo>
                  <a:cubicBezTo>
                    <a:pt x="3210" y="32"/>
                    <a:pt x="2974" y="1"/>
                    <a:pt x="2742"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80"/>
            <p:cNvSpPr/>
            <p:nvPr/>
          </p:nvSpPr>
          <p:spPr>
            <a:xfrm>
              <a:off x="3187201" y="4244458"/>
              <a:ext cx="84508" cy="80016"/>
            </a:xfrm>
            <a:custGeom>
              <a:avLst/>
              <a:gdLst/>
              <a:ahLst/>
              <a:cxnLst/>
              <a:rect l="l" t="t" r="r" b="b"/>
              <a:pathLst>
                <a:path w="2427" h="2298" extrusionOk="0">
                  <a:moveTo>
                    <a:pt x="1232" y="1"/>
                  </a:moveTo>
                  <a:cubicBezTo>
                    <a:pt x="732" y="1"/>
                    <a:pt x="272" y="330"/>
                    <a:pt x="128" y="835"/>
                  </a:cubicBezTo>
                  <a:cubicBezTo>
                    <a:pt x="0" y="1282"/>
                    <a:pt x="155" y="1761"/>
                    <a:pt x="520" y="2050"/>
                  </a:cubicBezTo>
                  <a:cubicBezTo>
                    <a:pt x="727" y="2214"/>
                    <a:pt x="979" y="2298"/>
                    <a:pt x="1232" y="2298"/>
                  </a:cubicBezTo>
                  <a:cubicBezTo>
                    <a:pt x="1424" y="2298"/>
                    <a:pt x="1616" y="2250"/>
                    <a:pt x="1791" y="2153"/>
                  </a:cubicBezTo>
                  <a:cubicBezTo>
                    <a:pt x="2197" y="1927"/>
                    <a:pt x="2427" y="1478"/>
                    <a:pt x="2373" y="1016"/>
                  </a:cubicBezTo>
                  <a:cubicBezTo>
                    <a:pt x="2320" y="555"/>
                    <a:pt x="1993" y="171"/>
                    <a:pt x="1546" y="45"/>
                  </a:cubicBezTo>
                  <a:cubicBezTo>
                    <a:pt x="1441" y="15"/>
                    <a:pt x="1336" y="1"/>
                    <a:pt x="1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80"/>
            <p:cNvSpPr/>
            <p:nvPr/>
          </p:nvSpPr>
          <p:spPr>
            <a:xfrm>
              <a:off x="2858905" y="4136338"/>
              <a:ext cx="188272" cy="178209"/>
            </a:xfrm>
            <a:custGeom>
              <a:avLst/>
              <a:gdLst/>
              <a:ahLst/>
              <a:cxnLst/>
              <a:rect l="l" t="t" r="r" b="b"/>
              <a:pathLst>
                <a:path w="5407" h="5118" extrusionOk="0">
                  <a:moveTo>
                    <a:pt x="2744" y="0"/>
                  </a:moveTo>
                  <a:cubicBezTo>
                    <a:pt x="1629" y="0"/>
                    <a:pt x="604" y="735"/>
                    <a:pt x="284" y="1860"/>
                  </a:cubicBezTo>
                  <a:cubicBezTo>
                    <a:pt x="1" y="2856"/>
                    <a:pt x="346" y="3924"/>
                    <a:pt x="1157" y="4566"/>
                  </a:cubicBezTo>
                  <a:cubicBezTo>
                    <a:pt x="1619" y="4931"/>
                    <a:pt x="2181" y="5118"/>
                    <a:pt x="2745" y="5118"/>
                  </a:cubicBezTo>
                  <a:cubicBezTo>
                    <a:pt x="3173" y="5118"/>
                    <a:pt x="3602" y="5011"/>
                    <a:pt x="3992" y="4794"/>
                  </a:cubicBezTo>
                  <a:cubicBezTo>
                    <a:pt x="4895" y="4290"/>
                    <a:pt x="5407" y="3291"/>
                    <a:pt x="5287" y="2264"/>
                  </a:cubicBezTo>
                  <a:cubicBezTo>
                    <a:pt x="5166" y="1235"/>
                    <a:pt x="4440" y="381"/>
                    <a:pt x="3445" y="98"/>
                  </a:cubicBezTo>
                  <a:cubicBezTo>
                    <a:pt x="3211" y="32"/>
                    <a:pt x="2976" y="0"/>
                    <a:pt x="274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0"/>
            <p:cNvSpPr/>
            <p:nvPr/>
          </p:nvSpPr>
          <p:spPr>
            <a:xfrm>
              <a:off x="2890244" y="4160121"/>
              <a:ext cx="84508" cy="79982"/>
            </a:xfrm>
            <a:custGeom>
              <a:avLst/>
              <a:gdLst/>
              <a:ahLst/>
              <a:cxnLst/>
              <a:rect l="l" t="t" r="r" b="b"/>
              <a:pathLst>
                <a:path w="2427" h="2297" extrusionOk="0">
                  <a:moveTo>
                    <a:pt x="1231" y="0"/>
                  </a:moveTo>
                  <a:cubicBezTo>
                    <a:pt x="731" y="0"/>
                    <a:pt x="271" y="330"/>
                    <a:pt x="127" y="835"/>
                  </a:cubicBezTo>
                  <a:cubicBezTo>
                    <a:pt x="1" y="1282"/>
                    <a:pt x="155" y="1761"/>
                    <a:pt x="519" y="2050"/>
                  </a:cubicBezTo>
                  <a:cubicBezTo>
                    <a:pt x="727" y="2213"/>
                    <a:pt x="979" y="2297"/>
                    <a:pt x="1232" y="2297"/>
                  </a:cubicBezTo>
                  <a:cubicBezTo>
                    <a:pt x="1424" y="2297"/>
                    <a:pt x="1617" y="2249"/>
                    <a:pt x="1792" y="2152"/>
                  </a:cubicBezTo>
                  <a:cubicBezTo>
                    <a:pt x="2196" y="1926"/>
                    <a:pt x="2426" y="1477"/>
                    <a:pt x="2372" y="1015"/>
                  </a:cubicBezTo>
                  <a:cubicBezTo>
                    <a:pt x="2319" y="554"/>
                    <a:pt x="1993" y="172"/>
                    <a:pt x="1546" y="44"/>
                  </a:cubicBezTo>
                  <a:cubicBezTo>
                    <a:pt x="1441" y="14"/>
                    <a:pt x="1335" y="0"/>
                    <a:pt x="1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80"/>
            <p:cNvSpPr/>
            <p:nvPr/>
          </p:nvSpPr>
          <p:spPr>
            <a:xfrm>
              <a:off x="2965771" y="4394503"/>
              <a:ext cx="171140" cy="152059"/>
            </a:xfrm>
            <a:custGeom>
              <a:avLst/>
              <a:gdLst/>
              <a:ahLst/>
              <a:cxnLst/>
              <a:rect l="l" t="t" r="r" b="b"/>
              <a:pathLst>
                <a:path w="4915" h="4367" extrusionOk="0">
                  <a:moveTo>
                    <a:pt x="104" y="0"/>
                  </a:moveTo>
                  <a:cubicBezTo>
                    <a:pt x="33" y="493"/>
                    <a:pt x="1" y="992"/>
                    <a:pt x="9" y="1491"/>
                  </a:cubicBezTo>
                  <a:cubicBezTo>
                    <a:pt x="19" y="2375"/>
                    <a:pt x="165" y="3412"/>
                    <a:pt x="743" y="3898"/>
                  </a:cubicBezTo>
                  <a:cubicBezTo>
                    <a:pt x="1087" y="4191"/>
                    <a:pt x="1551" y="4366"/>
                    <a:pt x="2048" y="4366"/>
                  </a:cubicBezTo>
                  <a:cubicBezTo>
                    <a:pt x="2896" y="4366"/>
                    <a:pt x="3843" y="3854"/>
                    <a:pt x="4462" y="2537"/>
                  </a:cubicBezTo>
                  <a:cubicBezTo>
                    <a:pt x="4647" y="2150"/>
                    <a:pt x="4798" y="1691"/>
                    <a:pt x="4914" y="1157"/>
                  </a:cubicBezTo>
                  <a:lnTo>
                    <a:pt x="1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0"/>
            <p:cNvSpPr/>
            <p:nvPr/>
          </p:nvSpPr>
          <p:spPr>
            <a:xfrm>
              <a:off x="3194304" y="4065581"/>
              <a:ext cx="141926" cy="55016"/>
            </a:xfrm>
            <a:custGeom>
              <a:avLst/>
              <a:gdLst/>
              <a:ahLst/>
              <a:cxnLst/>
              <a:rect l="l" t="t" r="r" b="b"/>
              <a:pathLst>
                <a:path w="4076" h="1580" extrusionOk="0">
                  <a:moveTo>
                    <a:pt x="2014" y="0"/>
                  </a:moveTo>
                  <a:cubicBezTo>
                    <a:pt x="1887" y="0"/>
                    <a:pt x="1753" y="10"/>
                    <a:pt x="1611" y="30"/>
                  </a:cubicBezTo>
                  <a:cubicBezTo>
                    <a:pt x="1" y="262"/>
                    <a:pt x="1891" y="1580"/>
                    <a:pt x="3363" y="1580"/>
                  </a:cubicBezTo>
                  <a:cubicBezTo>
                    <a:pt x="3621" y="1580"/>
                    <a:pt x="3865" y="1540"/>
                    <a:pt x="4075" y="1447"/>
                  </a:cubicBezTo>
                  <a:cubicBezTo>
                    <a:pt x="4075" y="1447"/>
                    <a:pt x="3585" y="0"/>
                    <a:pt x="2014" y="0"/>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0"/>
            <p:cNvSpPr/>
            <p:nvPr/>
          </p:nvSpPr>
          <p:spPr>
            <a:xfrm>
              <a:off x="2941710" y="3993849"/>
              <a:ext cx="141926" cy="55050"/>
            </a:xfrm>
            <a:custGeom>
              <a:avLst/>
              <a:gdLst/>
              <a:ahLst/>
              <a:cxnLst/>
              <a:rect l="l" t="t" r="r" b="b"/>
              <a:pathLst>
                <a:path w="4076" h="1581" extrusionOk="0">
                  <a:moveTo>
                    <a:pt x="2014" y="1"/>
                  </a:moveTo>
                  <a:cubicBezTo>
                    <a:pt x="1887" y="1"/>
                    <a:pt x="1753" y="10"/>
                    <a:pt x="1611" y="31"/>
                  </a:cubicBezTo>
                  <a:cubicBezTo>
                    <a:pt x="1" y="263"/>
                    <a:pt x="1891" y="1580"/>
                    <a:pt x="3363" y="1580"/>
                  </a:cubicBezTo>
                  <a:cubicBezTo>
                    <a:pt x="3620" y="1580"/>
                    <a:pt x="3865" y="1540"/>
                    <a:pt x="4076" y="1447"/>
                  </a:cubicBezTo>
                  <a:cubicBezTo>
                    <a:pt x="4076" y="1447"/>
                    <a:pt x="3585" y="1"/>
                    <a:pt x="2014" y="1"/>
                  </a:cubicBezTo>
                  <a:close/>
                </a:path>
              </a:pathLst>
            </a:custGeom>
            <a:solidFill>
              <a:srgbClr val="6241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4" name="Google Shape;5784;p80"/>
          <p:cNvGrpSpPr/>
          <p:nvPr/>
        </p:nvGrpSpPr>
        <p:grpSpPr>
          <a:xfrm flipH="1">
            <a:off x="7687202" y="1657804"/>
            <a:ext cx="1023621" cy="1363696"/>
            <a:chOff x="228073" y="488875"/>
            <a:chExt cx="863961" cy="1150993"/>
          </a:xfrm>
        </p:grpSpPr>
        <p:sp>
          <p:nvSpPr>
            <p:cNvPr id="5785" name="Google Shape;5785;p80"/>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80"/>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0"/>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0"/>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0"/>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0"/>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0"/>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80"/>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0"/>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0"/>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0"/>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0"/>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0"/>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0"/>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0"/>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0"/>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0"/>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0"/>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80"/>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0"/>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0"/>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80"/>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0"/>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80"/>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80"/>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80"/>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80"/>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80"/>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80"/>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80"/>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80"/>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80"/>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80"/>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80"/>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80"/>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80"/>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80"/>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80"/>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80"/>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0"/>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80"/>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80"/>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80"/>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80"/>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80"/>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80"/>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0"/>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0"/>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80"/>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0"/>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0"/>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0"/>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0"/>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0"/>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9" name="Google Shape;5839;p80"/>
          <p:cNvGrpSpPr/>
          <p:nvPr/>
        </p:nvGrpSpPr>
        <p:grpSpPr>
          <a:xfrm>
            <a:off x="214849" y="234551"/>
            <a:ext cx="8677501" cy="4609290"/>
            <a:chOff x="214849" y="234551"/>
            <a:chExt cx="8677501" cy="4609290"/>
          </a:xfrm>
        </p:grpSpPr>
        <p:sp>
          <p:nvSpPr>
            <p:cNvPr id="5840" name="Google Shape;5840;p80"/>
            <p:cNvSpPr/>
            <p:nvPr/>
          </p:nvSpPr>
          <p:spPr>
            <a:xfrm rot="959983" flipH="1">
              <a:off x="794691" y="284876"/>
              <a:ext cx="423836" cy="417753"/>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0"/>
            <p:cNvSpPr/>
            <p:nvPr/>
          </p:nvSpPr>
          <p:spPr>
            <a:xfrm rot="397278" flipH="1">
              <a:off x="611280" y="840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0"/>
            <p:cNvSpPr/>
            <p:nvPr/>
          </p:nvSpPr>
          <p:spPr>
            <a:xfrm rot="-397377">
              <a:off x="228494" y="3192213"/>
              <a:ext cx="255014" cy="25139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80"/>
            <p:cNvSpPr/>
            <p:nvPr/>
          </p:nvSpPr>
          <p:spPr>
            <a:xfrm>
              <a:off x="251900" y="22277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4" name="Google Shape;5844;p80"/>
            <p:cNvSpPr/>
            <p:nvPr/>
          </p:nvSpPr>
          <p:spPr>
            <a:xfrm>
              <a:off x="660050" y="44551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5" name="Google Shape;5845;p80"/>
            <p:cNvSpPr/>
            <p:nvPr/>
          </p:nvSpPr>
          <p:spPr>
            <a:xfrm>
              <a:off x="2791025" y="467878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6" name="Google Shape;5846;p80"/>
            <p:cNvSpPr/>
            <p:nvPr/>
          </p:nvSpPr>
          <p:spPr>
            <a:xfrm>
              <a:off x="4422100" y="3151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7" name="Google Shape;5847;p80"/>
            <p:cNvSpPr/>
            <p:nvPr/>
          </p:nvSpPr>
          <p:spPr>
            <a:xfrm>
              <a:off x="5600375" y="158705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8" name="Google Shape;5848;p80"/>
            <p:cNvSpPr/>
            <p:nvPr/>
          </p:nvSpPr>
          <p:spPr>
            <a:xfrm>
              <a:off x="8782250" y="16971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49" name="Google Shape;5849;p80"/>
            <p:cNvSpPr/>
            <p:nvPr/>
          </p:nvSpPr>
          <p:spPr>
            <a:xfrm>
              <a:off x="8068775" y="302978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50" name="Google Shape;5850;p80"/>
            <p:cNvSpPr/>
            <p:nvPr/>
          </p:nvSpPr>
          <p:spPr>
            <a:xfrm>
              <a:off x="6477200" y="46787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851" name="Google Shape;5851;p80"/>
            <p:cNvSpPr/>
            <p:nvPr/>
          </p:nvSpPr>
          <p:spPr>
            <a:xfrm rot="-397278">
              <a:off x="5011844" y="4634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80"/>
            <p:cNvSpPr/>
            <p:nvPr/>
          </p:nvSpPr>
          <p:spPr>
            <a:xfrm rot="2976172">
              <a:off x="7913190" y="478088"/>
              <a:ext cx="255014" cy="251396"/>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9C9763E6-7A31-95CF-BF1E-84FEA1E3385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442" y="1506583"/>
            <a:ext cx="7029018" cy="3214124"/>
          </a:xfrm>
          <a:prstGeom prst="rect">
            <a:avLst/>
          </a:prstGeom>
        </p:spPr>
      </p:pic>
      <p:sp>
        <p:nvSpPr>
          <p:cNvPr id="5" name="TextBox 4">
            <a:extLst>
              <a:ext uri="{FF2B5EF4-FFF2-40B4-BE49-F238E27FC236}">
                <a16:creationId xmlns:a16="http://schemas.microsoft.com/office/drawing/2014/main" id="{AF966D68-B148-2743-7142-07266A628379}"/>
              </a:ext>
            </a:extLst>
          </p:cNvPr>
          <p:cNvSpPr txBox="1"/>
          <p:nvPr/>
        </p:nvSpPr>
        <p:spPr>
          <a:xfrm>
            <a:off x="-806521" y="838421"/>
            <a:ext cx="10757042" cy="923330"/>
          </a:xfrm>
          <a:prstGeom prst="rect">
            <a:avLst/>
          </a:prstGeom>
          <a:noFill/>
        </p:spPr>
        <p:txBody>
          <a:bodyPr wrap="square" rtlCol="0">
            <a:spAutoFit/>
          </a:bodyPr>
          <a:lstStyle/>
          <a:p>
            <a:pPr algn="ctr"/>
            <a:r>
              <a:rPr lang="en-US" sz="5400" dirty="0">
                <a:ln w="22225">
                  <a:solidFill>
                    <a:schemeClr val="bg1"/>
                  </a:solidFill>
                </a:ln>
                <a:solidFill>
                  <a:srgbClr val="E23C3B"/>
                </a:solidFill>
                <a:effectLst>
                  <a:outerShdw blurRad="101600" dist="38100" algn="l" rotWithShape="0">
                    <a:prstClr val="black">
                      <a:alpha val="40000"/>
                    </a:prstClr>
                  </a:outerShdw>
                </a:effectLst>
                <a:latin typeface="SVN-Poky's" panose="020B0606040200020203" pitchFamily="34" charset="0"/>
              </a:rPr>
              <a:t>TẠM</a:t>
            </a:r>
            <a:r>
              <a:rPr lang="en-US" sz="5400" dirty="0">
                <a:ln w="22225">
                  <a:solidFill>
                    <a:schemeClr val="bg1"/>
                  </a:solidFill>
                </a:ln>
                <a:solidFill>
                  <a:srgbClr val="9ABE7D"/>
                </a:solidFill>
                <a:effectLst>
                  <a:outerShdw blurRad="101600" dist="38100" algn="l" rotWithShape="0">
                    <a:prstClr val="black">
                      <a:alpha val="40000"/>
                    </a:prstClr>
                  </a:outerShdw>
                </a:effectLst>
                <a:latin typeface="SVN-Poky's" panose="020B0606040200020203" pitchFamily="34" charset="0"/>
              </a:rPr>
              <a:t> BIỆT</a:t>
            </a:r>
            <a:r>
              <a:rPr lang="en-US" sz="5400" dirty="0">
                <a:ln w="22225">
                  <a:solidFill>
                    <a:schemeClr val="bg1"/>
                  </a:solidFill>
                </a:ln>
                <a:solidFill>
                  <a:srgbClr val="E23C3B"/>
                </a:solidFill>
                <a:effectLst>
                  <a:outerShdw blurRad="101600" dist="38100" algn="l" rotWithShape="0">
                    <a:prstClr val="black">
                      <a:alpha val="40000"/>
                    </a:prstClr>
                  </a:outerShdw>
                </a:effectLst>
                <a:latin typeface="SVN-Poky's" panose="020B0606040200020203" pitchFamily="34" charset="0"/>
              </a:rPr>
              <a:t> </a:t>
            </a:r>
            <a:r>
              <a:rPr lang="en-US" sz="5400" dirty="0">
                <a:ln w="22225">
                  <a:solidFill>
                    <a:schemeClr val="bg1"/>
                  </a:solidFill>
                </a:ln>
                <a:solidFill>
                  <a:srgbClr val="EA9401"/>
                </a:solidFill>
                <a:effectLst>
                  <a:outerShdw blurRad="101600" dist="38100" algn="l" rotWithShape="0">
                    <a:prstClr val="black">
                      <a:alpha val="40000"/>
                    </a:prstClr>
                  </a:outerShdw>
                </a:effectLst>
                <a:latin typeface="SVN-Poky's" panose="020B0606040200020203" pitchFamily="34" charset="0"/>
              </a:rPr>
              <a:t>VÀ</a:t>
            </a:r>
            <a:r>
              <a:rPr lang="en-US" sz="5400" dirty="0">
                <a:ln w="22225">
                  <a:solidFill>
                    <a:schemeClr val="bg1"/>
                  </a:solidFill>
                </a:ln>
                <a:solidFill>
                  <a:srgbClr val="E23C3B"/>
                </a:solidFill>
                <a:effectLst>
                  <a:outerShdw blurRad="101600" dist="38100" algn="l" rotWithShape="0">
                    <a:prstClr val="black">
                      <a:alpha val="40000"/>
                    </a:prstClr>
                  </a:outerShdw>
                </a:effectLst>
                <a:latin typeface="SVN-Poky's" panose="020B0606040200020203" pitchFamily="34" charset="0"/>
              </a:rPr>
              <a:t> </a:t>
            </a:r>
            <a:r>
              <a:rPr lang="en-US" sz="5400" dirty="0">
                <a:ln w="22225">
                  <a:solidFill>
                    <a:schemeClr val="bg1"/>
                  </a:solidFill>
                </a:ln>
                <a:solidFill>
                  <a:srgbClr val="6DDBFD"/>
                </a:solidFill>
                <a:effectLst>
                  <a:outerShdw blurRad="101600" dist="38100" algn="l" rotWithShape="0">
                    <a:prstClr val="black">
                      <a:alpha val="40000"/>
                    </a:prstClr>
                  </a:outerShdw>
                </a:effectLst>
                <a:latin typeface="SVN-Poky's" panose="020B0606040200020203" pitchFamily="34" charset="0"/>
              </a:rPr>
              <a:t>HẸN </a:t>
            </a:r>
            <a:r>
              <a:rPr lang="en-US" sz="5400" dirty="0">
                <a:ln w="22225">
                  <a:solidFill>
                    <a:schemeClr val="bg1"/>
                  </a:solidFill>
                </a:ln>
                <a:solidFill>
                  <a:srgbClr val="FA3967"/>
                </a:solidFill>
                <a:effectLst>
                  <a:outerShdw blurRad="101600" dist="38100" algn="l" rotWithShape="0">
                    <a:prstClr val="black">
                      <a:alpha val="40000"/>
                    </a:prstClr>
                  </a:outerShdw>
                </a:effectLst>
                <a:latin typeface="SVN-Poky's" panose="020B0606040200020203" pitchFamily="34" charset="0"/>
              </a:rPr>
              <a:t>GẶP</a:t>
            </a:r>
            <a:r>
              <a:rPr lang="en-US" sz="5400" dirty="0">
                <a:ln w="22225">
                  <a:solidFill>
                    <a:schemeClr val="bg1"/>
                  </a:solidFill>
                </a:ln>
                <a:solidFill>
                  <a:srgbClr val="E23C3B"/>
                </a:solidFill>
                <a:effectLst>
                  <a:outerShdw blurRad="101600" dist="38100" algn="l" rotWithShape="0">
                    <a:prstClr val="black">
                      <a:alpha val="40000"/>
                    </a:prstClr>
                  </a:outerShdw>
                </a:effectLst>
                <a:latin typeface="SVN-Poky's" panose="020B0606040200020203" pitchFamily="34" charset="0"/>
              </a:rPr>
              <a:t> </a:t>
            </a:r>
            <a:r>
              <a:rPr lang="en-US" sz="5400" dirty="0">
                <a:ln w="22225">
                  <a:solidFill>
                    <a:schemeClr val="bg1"/>
                  </a:solidFill>
                </a:ln>
                <a:solidFill>
                  <a:srgbClr val="439437"/>
                </a:solidFill>
                <a:effectLst>
                  <a:outerShdw blurRad="101600" dist="38100" algn="l" rotWithShape="0">
                    <a:prstClr val="black">
                      <a:alpha val="40000"/>
                    </a:prstClr>
                  </a:outerShdw>
                </a:effectLst>
                <a:latin typeface="SVN-Poky's" panose="020B0606040200020203" pitchFamily="34" charset="0"/>
              </a:rPr>
              <a:t>LẠI</a:t>
            </a:r>
          </a:p>
        </p:txBody>
      </p:sp>
      <p:grpSp>
        <p:nvGrpSpPr>
          <p:cNvPr id="5740" name="Google Shape;5740;p80"/>
          <p:cNvGrpSpPr/>
          <p:nvPr/>
        </p:nvGrpSpPr>
        <p:grpSpPr>
          <a:xfrm rot="-991409">
            <a:off x="314500" y="2641370"/>
            <a:ext cx="828167" cy="2331856"/>
            <a:chOff x="1587225" y="262250"/>
            <a:chExt cx="794125" cy="2235800"/>
          </a:xfrm>
        </p:grpSpPr>
        <p:sp>
          <p:nvSpPr>
            <p:cNvPr id="5741" name="Google Shape;5741;p80"/>
            <p:cNvSpPr/>
            <p:nvPr/>
          </p:nvSpPr>
          <p:spPr>
            <a:xfrm>
              <a:off x="1924175" y="262250"/>
              <a:ext cx="158025" cy="342650"/>
            </a:xfrm>
            <a:custGeom>
              <a:avLst/>
              <a:gdLst/>
              <a:ahLst/>
              <a:cxnLst/>
              <a:rect l="l" t="t" r="r" b="b"/>
              <a:pathLst>
                <a:path w="6321" h="13706" extrusionOk="0">
                  <a:moveTo>
                    <a:pt x="0" y="0"/>
                  </a:moveTo>
                  <a:lnTo>
                    <a:pt x="1829" y="13642"/>
                  </a:lnTo>
                  <a:lnTo>
                    <a:pt x="3407" y="13705"/>
                  </a:lnTo>
                  <a:lnTo>
                    <a:pt x="6320" y="25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0"/>
            <p:cNvSpPr/>
            <p:nvPr/>
          </p:nvSpPr>
          <p:spPr>
            <a:xfrm>
              <a:off x="1682650" y="320050"/>
              <a:ext cx="295150" cy="322025"/>
            </a:xfrm>
            <a:custGeom>
              <a:avLst/>
              <a:gdLst/>
              <a:ahLst/>
              <a:cxnLst/>
              <a:rect l="l" t="t" r="r" b="b"/>
              <a:pathLst>
                <a:path w="11806" h="12881" extrusionOk="0">
                  <a:moveTo>
                    <a:pt x="4813" y="1"/>
                  </a:moveTo>
                  <a:lnTo>
                    <a:pt x="0" y="4105"/>
                  </a:lnTo>
                  <a:lnTo>
                    <a:pt x="10604" y="12881"/>
                  </a:lnTo>
                  <a:lnTo>
                    <a:pt x="11805" y="11856"/>
                  </a:lnTo>
                  <a:lnTo>
                    <a:pt x="4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80"/>
            <p:cNvSpPr/>
            <p:nvPr/>
          </p:nvSpPr>
          <p:spPr>
            <a:xfrm>
              <a:off x="2000450" y="335850"/>
              <a:ext cx="309700" cy="309475"/>
            </a:xfrm>
            <a:custGeom>
              <a:avLst/>
              <a:gdLst/>
              <a:ahLst/>
              <a:cxnLst/>
              <a:rect l="l" t="t" r="r" b="b"/>
              <a:pathLst>
                <a:path w="12388" h="12379" extrusionOk="0">
                  <a:moveTo>
                    <a:pt x="7917" y="1"/>
                  </a:moveTo>
                  <a:lnTo>
                    <a:pt x="0" y="11260"/>
                  </a:lnTo>
                  <a:lnTo>
                    <a:pt x="1117" y="12378"/>
                  </a:lnTo>
                  <a:lnTo>
                    <a:pt x="12388" y="4478"/>
                  </a:lnTo>
                  <a:lnTo>
                    <a:pt x="79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80"/>
            <p:cNvSpPr/>
            <p:nvPr/>
          </p:nvSpPr>
          <p:spPr>
            <a:xfrm>
              <a:off x="1587225" y="558775"/>
              <a:ext cx="794125" cy="1939275"/>
            </a:xfrm>
            <a:custGeom>
              <a:avLst/>
              <a:gdLst/>
              <a:ahLst/>
              <a:cxnLst/>
              <a:rect l="l" t="t" r="r" b="b"/>
              <a:pathLst>
                <a:path w="31765" h="77571" extrusionOk="0">
                  <a:moveTo>
                    <a:pt x="15434" y="1"/>
                  </a:moveTo>
                  <a:cubicBezTo>
                    <a:pt x="6144" y="1"/>
                    <a:pt x="1" y="7320"/>
                    <a:pt x="825" y="27424"/>
                  </a:cubicBezTo>
                  <a:cubicBezTo>
                    <a:pt x="2307" y="63597"/>
                    <a:pt x="5749" y="77274"/>
                    <a:pt x="13066" y="77566"/>
                  </a:cubicBezTo>
                  <a:cubicBezTo>
                    <a:pt x="13145" y="77569"/>
                    <a:pt x="13223" y="77570"/>
                    <a:pt x="13300" y="77570"/>
                  </a:cubicBezTo>
                  <a:cubicBezTo>
                    <a:pt x="20480" y="77570"/>
                    <a:pt x="24954" y="64117"/>
                    <a:pt x="29274" y="28562"/>
                  </a:cubicBezTo>
                  <a:cubicBezTo>
                    <a:pt x="31764" y="8065"/>
                    <a:pt x="25867" y="403"/>
                    <a:pt x="16168" y="15"/>
                  </a:cubicBezTo>
                  <a:cubicBezTo>
                    <a:pt x="15921" y="6"/>
                    <a:pt x="15676" y="1"/>
                    <a:pt x="15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0"/>
            <p:cNvSpPr/>
            <p:nvPr/>
          </p:nvSpPr>
          <p:spPr>
            <a:xfrm>
              <a:off x="1648875" y="1851800"/>
              <a:ext cx="580750" cy="51625"/>
            </a:xfrm>
            <a:custGeom>
              <a:avLst/>
              <a:gdLst/>
              <a:ahLst/>
              <a:cxnLst/>
              <a:rect l="l" t="t" r="r" b="b"/>
              <a:pathLst>
                <a:path w="23230" h="2065" extrusionOk="0">
                  <a:moveTo>
                    <a:pt x="1" y="1"/>
                  </a:moveTo>
                  <a:lnTo>
                    <a:pt x="1" y="1"/>
                  </a:lnTo>
                  <a:cubicBezTo>
                    <a:pt x="22" y="191"/>
                    <a:pt x="41" y="385"/>
                    <a:pt x="62" y="571"/>
                  </a:cubicBezTo>
                  <a:cubicBezTo>
                    <a:pt x="4750" y="1565"/>
                    <a:pt x="9522" y="2064"/>
                    <a:pt x="14298" y="2064"/>
                  </a:cubicBezTo>
                  <a:cubicBezTo>
                    <a:pt x="17244" y="2064"/>
                    <a:pt x="20192" y="1874"/>
                    <a:pt x="23123" y="1494"/>
                  </a:cubicBezTo>
                  <a:cubicBezTo>
                    <a:pt x="23158" y="1309"/>
                    <a:pt x="23195" y="1117"/>
                    <a:pt x="23230" y="930"/>
                  </a:cubicBezTo>
                  <a:lnTo>
                    <a:pt x="23230" y="930"/>
                  </a:lnTo>
                  <a:cubicBezTo>
                    <a:pt x="20271" y="1317"/>
                    <a:pt x="17294" y="1511"/>
                    <a:pt x="14320" y="1511"/>
                  </a:cubicBezTo>
                  <a:cubicBezTo>
                    <a:pt x="9515" y="1511"/>
                    <a:pt x="4716" y="100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80"/>
            <p:cNvSpPr/>
            <p:nvPr/>
          </p:nvSpPr>
          <p:spPr>
            <a:xfrm>
              <a:off x="1740400" y="2320500"/>
              <a:ext cx="360600" cy="32000"/>
            </a:xfrm>
            <a:custGeom>
              <a:avLst/>
              <a:gdLst/>
              <a:ahLst/>
              <a:cxnLst/>
              <a:rect l="l" t="t" r="r" b="b"/>
              <a:pathLst>
                <a:path w="14424" h="1280" extrusionOk="0">
                  <a:moveTo>
                    <a:pt x="0" y="0"/>
                  </a:moveTo>
                  <a:lnTo>
                    <a:pt x="0" y="0"/>
                  </a:lnTo>
                  <a:cubicBezTo>
                    <a:pt x="74" y="199"/>
                    <a:pt x="147" y="402"/>
                    <a:pt x="223" y="591"/>
                  </a:cubicBezTo>
                  <a:cubicBezTo>
                    <a:pt x="3436" y="1049"/>
                    <a:pt x="6676" y="1279"/>
                    <a:pt x="9919" y="1279"/>
                  </a:cubicBezTo>
                  <a:cubicBezTo>
                    <a:pt x="11331" y="1279"/>
                    <a:pt x="12744" y="1236"/>
                    <a:pt x="14155" y="1148"/>
                  </a:cubicBezTo>
                  <a:cubicBezTo>
                    <a:pt x="14246" y="967"/>
                    <a:pt x="14334" y="769"/>
                    <a:pt x="14424" y="577"/>
                  </a:cubicBezTo>
                  <a:lnTo>
                    <a:pt x="14424" y="577"/>
                  </a:lnTo>
                  <a:cubicBezTo>
                    <a:pt x="12929" y="675"/>
                    <a:pt x="11432" y="724"/>
                    <a:pt x="9936" y="724"/>
                  </a:cubicBezTo>
                  <a:cubicBezTo>
                    <a:pt x="6613" y="724"/>
                    <a:pt x="3292" y="48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80"/>
            <p:cNvSpPr/>
            <p:nvPr/>
          </p:nvSpPr>
          <p:spPr>
            <a:xfrm>
              <a:off x="1680650" y="2084325"/>
              <a:ext cx="498750" cy="43500"/>
            </a:xfrm>
            <a:custGeom>
              <a:avLst/>
              <a:gdLst/>
              <a:ahLst/>
              <a:cxnLst/>
              <a:rect l="l" t="t" r="r" b="b"/>
              <a:pathLst>
                <a:path w="19950" h="1740" extrusionOk="0">
                  <a:moveTo>
                    <a:pt x="1" y="1"/>
                  </a:moveTo>
                  <a:lnTo>
                    <a:pt x="1" y="1"/>
                  </a:lnTo>
                  <a:cubicBezTo>
                    <a:pt x="36" y="201"/>
                    <a:pt x="73" y="386"/>
                    <a:pt x="108" y="581"/>
                  </a:cubicBezTo>
                  <a:cubicBezTo>
                    <a:pt x="4255" y="1352"/>
                    <a:pt x="8459" y="1739"/>
                    <a:pt x="12668" y="1739"/>
                  </a:cubicBezTo>
                  <a:cubicBezTo>
                    <a:pt x="15046" y="1739"/>
                    <a:pt x="17425" y="1616"/>
                    <a:pt x="19797" y="1368"/>
                  </a:cubicBezTo>
                  <a:cubicBezTo>
                    <a:pt x="19848" y="1177"/>
                    <a:pt x="19899" y="995"/>
                    <a:pt x="19949" y="799"/>
                  </a:cubicBezTo>
                  <a:lnTo>
                    <a:pt x="19949" y="799"/>
                  </a:lnTo>
                  <a:cubicBezTo>
                    <a:pt x="17534" y="1056"/>
                    <a:pt x="15110" y="1184"/>
                    <a:pt x="12687" y="1184"/>
                  </a:cubicBezTo>
                  <a:cubicBezTo>
                    <a:pt x="8436" y="1184"/>
                    <a:pt x="4189" y="78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0"/>
            <p:cNvSpPr/>
            <p:nvPr/>
          </p:nvSpPr>
          <p:spPr>
            <a:xfrm>
              <a:off x="1606075" y="1161350"/>
              <a:ext cx="721400" cy="68025"/>
            </a:xfrm>
            <a:custGeom>
              <a:avLst/>
              <a:gdLst/>
              <a:ahLst/>
              <a:cxnLst/>
              <a:rect l="l" t="t" r="r" b="b"/>
              <a:pathLst>
                <a:path w="28856" h="2721" extrusionOk="0">
                  <a:moveTo>
                    <a:pt x="0" y="0"/>
                  </a:moveTo>
                  <a:cubicBezTo>
                    <a:pt x="0" y="184"/>
                    <a:pt x="4" y="373"/>
                    <a:pt x="5" y="561"/>
                  </a:cubicBezTo>
                  <a:cubicBezTo>
                    <a:pt x="5601" y="1999"/>
                    <a:pt x="11341" y="2720"/>
                    <a:pt x="17088" y="2720"/>
                  </a:cubicBezTo>
                  <a:cubicBezTo>
                    <a:pt x="21005" y="2720"/>
                    <a:pt x="24925" y="2385"/>
                    <a:pt x="28806" y="1713"/>
                  </a:cubicBezTo>
                  <a:cubicBezTo>
                    <a:pt x="28823" y="1526"/>
                    <a:pt x="28840" y="1339"/>
                    <a:pt x="28855" y="1154"/>
                  </a:cubicBezTo>
                  <a:lnTo>
                    <a:pt x="28855" y="1154"/>
                  </a:lnTo>
                  <a:cubicBezTo>
                    <a:pt x="24966" y="1830"/>
                    <a:pt x="21037" y="2167"/>
                    <a:pt x="17111" y="2167"/>
                  </a:cubicBezTo>
                  <a:cubicBezTo>
                    <a:pt x="11355" y="2167"/>
                    <a:pt x="5606" y="144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80"/>
            <p:cNvSpPr/>
            <p:nvPr/>
          </p:nvSpPr>
          <p:spPr>
            <a:xfrm>
              <a:off x="1614525" y="1390150"/>
              <a:ext cx="686250" cy="63650"/>
            </a:xfrm>
            <a:custGeom>
              <a:avLst/>
              <a:gdLst/>
              <a:ahLst/>
              <a:cxnLst/>
              <a:rect l="l" t="t" r="r" b="b"/>
              <a:pathLst>
                <a:path w="27450" h="2546" extrusionOk="0">
                  <a:moveTo>
                    <a:pt x="0" y="0"/>
                  </a:moveTo>
                  <a:lnTo>
                    <a:pt x="0" y="0"/>
                  </a:lnTo>
                  <a:cubicBezTo>
                    <a:pt x="10" y="188"/>
                    <a:pt x="18" y="382"/>
                    <a:pt x="28" y="567"/>
                  </a:cubicBezTo>
                  <a:cubicBezTo>
                    <a:pt x="5395" y="1885"/>
                    <a:pt x="10889" y="2546"/>
                    <a:pt x="16389" y="2546"/>
                  </a:cubicBezTo>
                  <a:cubicBezTo>
                    <a:pt x="20060" y="2546"/>
                    <a:pt x="23735" y="2251"/>
                    <a:pt x="27376" y="1661"/>
                  </a:cubicBezTo>
                  <a:cubicBezTo>
                    <a:pt x="27401" y="1478"/>
                    <a:pt x="27425" y="1284"/>
                    <a:pt x="27449" y="1099"/>
                  </a:cubicBezTo>
                  <a:lnTo>
                    <a:pt x="27449" y="1099"/>
                  </a:lnTo>
                  <a:cubicBezTo>
                    <a:pt x="23791" y="1695"/>
                    <a:pt x="20100" y="1992"/>
                    <a:pt x="16412" y="1992"/>
                  </a:cubicBezTo>
                  <a:cubicBezTo>
                    <a:pt x="10895" y="1992"/>
                    <a:pt x="5384" y="132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80"/>
            <p:cNvSpPr/>
            <p:nvPr/>
          </p:nvSpPr>
          <p:spPr>
            <a:xfrm>
              <a:off x="1628450" y="1620275"/>
              <a:ext cx="640075" cy="58200"/>
            </a:xfrm>
            <a:custGeom>
              <a:avLst/>
              <a:gdLst/>
              <a:ahLst/>
              <a:cxnLst/>
              <a:rect l="l" t="t" r="r" b="b"/>
              <a:pathLst>
                <a:path w="25603" h="2328" extrusionOk="0">
                  <a:moveTo>
                    <a:pt x="0" y="1"/>
                  </a:moveTo>
                  <a:lnTo>
                    <a:pt x="0" y="1"/>
                  </a:lnTo>
                  <a:cubicBezTo>
                    <a:pt x="14" y="192"/>
                    <a:pt x="28" y="382"/>
                    <a:pt x="42" y="571"/>
                  </a:cubicBezTo>
                  <a:cubicBezTo>
                    <a:pt x="5113" y="1741"/>
                    <a:pt x="10290" y="2328"/>
                    <a:pt x="15473" y="2328"/>
                  </a:cubicBezTo>
                  <a:cubicBezTo>
                    <a:pt x="18827" y="2328"/>
                    <a:pt x="22184" y="2082"/>
                    <a:pt x="25515" y="1590"/>
                  </a:cubicBezTo>
                  <a:cubicBezTo>
                    <a:pt x="25544" y="1403"/>
                    <a:pt x="25573" y="1214"/>
                    <a:pt x="25602" y="1025"/>
                  </a:cubicBezTo>
                  <a:lnTo>
                    <a:pt x="25602" y="1025"/>
                  </a:lnTo>
                  <a:cubicBezTo>
                    <a:pt x="22250" y="1524"/>
                    <a:pt x="18873" y="1773"/>
                    <a:pt x="15499" y="1773"/>
                  </a:cubicBezTo>
                  <a:cubicBezTo>
                    <a:pt x="10293" y="1773"/>
                    <a:pt x="5093" y="11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80"/>
            <p:cNvSpPr/>
            <p:nvPr/>
          </p:nvSpPr>
          <p:spPr>
            <a:xfrm>
              <a:off x="1872850" y="939900"/>
              <a:ext cx="219875" cy="180725"/>
            </a:xfrm>
            <a:custGeom>
              <a:avLst/>
              <a:gdLst/>
              <a:ahLst/>
              <a:cxnLst/>
              <a:rect l="l" t="t" r="r" b="b"/>
              <a:pathLst>
                <a:path w="8795" h="7229" extrusionOk="0">
                  <a:moveTo>
                    <a:pt x="0" y="0"/>
                  </a:moveTo>
                  <a:cubicBezTo>
                    <a:pt x="0" y="1"/>
                    <a:pt x="1319" y="7114"/>
                    <a:pt x="4116" y="7227"/>
                  </a:cubicBezTo>
                  <a:cubicBezTo>
                    <a:pt x="4138" y="7228"/>
                    <a:pt x="4161" y="7228"/>
                    <a:pt x="4183" y="7228"/>
                  </a:cubicBezTo>
                  <a:cubicBezTo>
                    <a:pt x="6944" y="7228"/>
                    <a:pt x="8795" y="353"/>
                    <a:pt x="8795" y="353"/>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80"/>
            <p:cNvSpPr/>
            <p:nvPr/>
          </p:nvSpPr>
          <p:spPr>
            <a:xfrm>
              <a:off x="1794375" y="920400"/>
              <a:ext cx="84100" cy="47050"/>
            </a:xfrm>
            <a:custGeom>
              <a:avLst/>
              <a:gdLst/>
              <a:ahLst/>
              <a:cxnLst/>
              <a:rect l="l" t="t" r="r" b="b"/>
              <a:pathLst>
                <a:path w="3364" h="1882" extrusionOk="0">
                  <a:moveTo>
                    <a:pt x="1602" y="1"/>
                  </a:moveTo>
                  <a:cubicBezTo>
                    <a:pt x="738" y="1"/>
                    <a:pt x="41" y="379"/>
                    <a:pt x="22" y="875"/>
                  </a:cubicBezTo>
                  <a:cubicBezTo>
                    <a:pt x="1" y="1392"/>
                    <a:pt x="728" y="1841"/>
                    <a:pt x="1645" y="1879"/>
                  </a:cubicBezTo>
                  <a:cubicBezTo>
                    <a:pt x="1684" y="1881"/>
                    <a:pt x="1724" y="1881"/>
                    <a:pt x="1763" y="1881"/>
                  </a:cubicBezTo>
                  <a:cubicBezTo>
                    <a:pt x="2626" y="1881"/>
                    <a:pt x="3323" y="1503"/>
                    <a:pt x="3343" y="1007"/>
                  </a:cubicBezTo>
                  <a:cubicBezTo>
                    <a:pt x="3363" y="490"/>
                    <a:pt x="2637" y="40"/>
                    <a:pt x="1720" y="3"/>
                  </a:cubicBezTo>
                  <a:cubicBezTo>
                    <a:pt x="1680" y="1"/>
                    <a:pt x="1641" y="1"/>
                    <a:pt x="1602"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80"/>
            <p:cNvSpPr/>
            <p:nvPr/>
          </p:nvSpPr>
          <p:spPr>
            <a:xfrm>
              <a:off x="2073175" y="931575"/>
              <a:ext cx="84100" cy="47025"/>
            </a:xfrm>
            <a:custGeom>
              <a:avLst/>
              <a:gdLst/>
              <a:ahLst/>
              <a:cxnLst/>
              <a:rect l="l" t="t" r="r" b="b"/>
              <a:pathLst>
                <a:path w="3364" h="1881" extrusionOk="0">
                  <a:moveTo>
                    <a:pt x="1598" y="0"/>
                  </a:moveTo>
                  <a:cubicBezTo>
                    <a:pt x="736" y="0"/>
                    <a:pt x="42" y="379"/>
                    <a:pt x="21" y="874"/>
                  </a:cubicBezTo>
                  <a:cubicBezTo>
                    <a:pt x="1" y="1392"/>
                    <a:pt x="727" y="1841"/>
                    <a:pt x="1644" y="1878"/>
                  </a:cubicBezTo>
                  <a:cubicBezTo>
                    <a:pt x="1685" y="1879"/>
                    <a:pt x="1726" y="1880"/>
                    <a:pt x="1766" y="1880"/>
                  </a:cubicBezTo>
                  <a:cubicBezTo>
                    <a:pt x="2627" y="1880"/>
                    <a:pt x="3323" y="1501"/>
                    <a:pt x="3342" y="1007"/>
                  </a:cubicBezTo>
                  <a:cubicBezTo>
                    <a:pt x="3363" y="488"/>
                    <a:pt x="2638" y="39"/>
                    <a:pt x="1719" y="3"/>
                  </a:cubicBezTo>
                  <a:cubicBezTo>
                    <a:pt x="1679" y="1"/>
                    <a:pt x="1638" y="0"/>
                    <a:pt x="1598"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0"/>
            <p:cNvSpPr/>
            <p:nvPr/>
          </p:nvSpPr>
          <p:spPr>
            <a:xfrm>
              <a:off x="1858350" y="756100"/>
              <a:ext cx="106475" cy="108825"/>
            </a:xfrm>
            <a:custGeom>
              <a:avLst/>
              <a:gdLst/>
              <a:ahLst/>
              <a:cxnLst/>
              <a:rect l="l" t="t" r="r" b="b"/>
              <a:pathLst>
                <a:path w="4259" h="4353" extrusionOk="0">
                  <a:moveTo>
                    <a:pt x="2129" y="0"/>
                  </a:moveTo>
                  <a:cubicBezTo>
                    <a:pt x="953" y="0"/>
                    <a:pt x="0" y="975"/>
                    <a:pt x="0" y="2177"/>
                  </a:cubicBezTo>
                  <a:cubicBezTo>
                    <a:pt x="0" y="3378"/>
                    <a:pt x="954" y="4352"/>
                    <a:pt x="2129" y="4352"/>
                  </a:cubicBezTo>
                  <a:cubicBezTo>
                    <a:pt x="3305" y="4352"/>
                    <a:pt x="4259" y="3378"/>
                    <a:pt x="4259" y="2177"/>
                  </a:cubicBezTo>
                  <a:cubicBezTo>
                    <a:pt x="4259" y="975"/>
                    <a:pt x="3304" y="0"/>
                    <a:pt x="2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0"/>
            <p:cNvSpPr/>
            <p:nvPr/>
          </p:nvSpPr>
          <p:spPr>
            <a:xfrm>
              <a:off x="2000750" y="760300"/>
              <a:ext cx="106500" cy="109050"/>
            </a:xfrm>
            <a:custGeom>
              <a:avLst/>
              <a:gdLst/>
              <a:ahLst/>
              <a:cxnLst/>
              <a:rect l="l" t="t" r="r" b="b"/>
              <a:pathLst>
                <a:path w="4260" h="4362" extrusionOk="0">
                  <a:moveTo>
                    <a:pt x="2130" y="1"/>
                  </a:moveTo>
                  <a:cubicBezTo>
                    <a:pt x="955" y="1"/>
                    <a:pt x="0" y="977"/>
                    <a:pt x="0" y="2181"/>
                  </a:cubicBezTo>
                  <a:cubicBezTo>
                    <a:pt x="0" y="3385"/>
                    <a:pt x="954" y="4361"/>
                    <a:pt x="2130" y="4361"/>
                  </a:cubicBezTo>
                  <a:cubicBezTo>
                    <a:pt x="3306" y="4361"/>
                    <a:pt x="4259" y="3385"/>
                    <a:pt x="4259" y="2181"/>
                  </a:cubicBezTo>
                  <a:cubicBezTo>
                    <a:pt x="4259" y="976"/>
                    <a:pt x="3306" y="1"/>
                    <a:pt x="2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80"/>
            <p:cNvSpPr/>
            <p:nvPr/>
          </p:nvSpPr>
          <p:spPr>
            <a:xfrm>
              <a:off x="1863275" y="771200"/>
              <a:ext cx="83025" cy="83025"/>
            </a:xfrm>
            <a:custGeom>
              <a:avLst/>
              <a:gdLst/>
              <a:ahLst/>
              <a:cxnLst/>
              <a:rect l="l" t="t" r="r" b="b"/>
              <a:pathLst>
                <a:path w="3321" h="3321" extrusionOk="0">
                  <a:moveTo>
                    <a:pt x="1660" y="1"/>
                  </a:moveTo>
                  <a:cubicBezTo>
                    <a:pt x="743" y="1"/>
                    <a:pt x="0" y="744"/>
                    <a:pt x="0" y="1661"/>
                  </a:cubicBezTo>
                  <a:cubicBezTo>
                    <a:pt x="0" y="2577"/>
                    <a:pt x="743" y="3321"/>
                    <a:pt x="1660" y="3321"/>
                  </a:cubicBezTo>
                  <a:cubicBezTo>
                    <a:pt x="2577" y="3321"/>
                    <a:pt x="3320" y="2577"/>
                    <a:pt x="3320" y="1661"/>
                  </a:cubicBezTo>
                  <a:cubicBezTo>
                    <a:pt x="3320" y="744"/>
                    <a:pt x="2577"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80"/>
            <p:cNvSpPr/>
            <p:nvPr/>
          </p:nvSpPr>
          <p:spPr>
            <a:xfrm>
              <a:off x="1898950" y="785425"/>
              <a:ext cx="37275" cy="37275"/>
            </a:xfrm>
            <a:custGeom>
              <a:avLst/>
              <a:gdLst/>
              <a:ahLst/>
              <a:cxnLst/>
              <a:rect l="l" t="t" r="r" b="b"/>
              <a:pathLst>
                <a:path w="1491" h="1491" extrusionOk="0">
                  <a:moveTo>
                    <a:pt x="745" y="1"/>
                  </a:moveTo>
                  <a:cubicBezTo>
                    <a:pt x="333" y="1"/>
                    <a:pt x="0" y="335"/>
                    <a:pt x="0" y="746"/>
                  </a:cubicBezTo>
                  <a:cubicBezTo>
                    <a:pt x="0" y="1158"/>
                    <a:pt x="333"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80"/>
            <p:cNvSpPr/>
            <p:nvPr/>
          </p:nvSpPr>
          <p:spPr>
            <a:xfrm>
              <a:off x="2003800" y="771200"/>
              <a:ext cx="86300" cy="83050"/>
            </a:xfrm>
            <a:custGeom>
              <a:avLst/>
              <a:gdLst/>
              <a:ahLst/>
              <a:cxnLst/>
              <a:rect l="l" t="t" r="r" b="b"/>
              <a:pathLst>
                <a:path w="3452" h="3322" extrusionOk="0">
                  <a:moveTo>
                    <a:pt x="1791" y="1"/>
                  </a:moveTo>
                  <a:cubicBezTo>
                    <a:pt x="1120" y="1"/>
                    <a:pt x="514" y="405"/>
                    <a:pt x="258" y="1025"/>
                  </a:cubicBezTo>
                  <a:cubicBezTo>
                    <a:pt x="1" y="1646"/>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80"/>
            <p:cNvSpPr/>
            <p:nvPr/>
          </p:nvSpPr>
          <p:spPr>
            <a:xfrm>
              <a:off x="2042750" y="785425"/>
              <a:ext cx="37275" cy="37275"/>
            </a:xfrm>
            <a:custGeom>
              <a:avLst/>
              <a:gdLst/>
              <a:ahLst/>
              <a:cxnLst/>
              <a:rect l="l" t="t" r="r" b="b"/>
              <a:pathLst>
                <a:path w="1491" h="1491" extrusionOk="0">
                  <a:moveTo>
                    <a:pt x="745" y="1"/>
                  </a:moveTo>
                  <a:cubicBezTo>
                    <a:pt x="334" y="1"/>
                    <a:pt x="0" y="335"/>
                    <a:pt x="0" y="746"/>
                  </a:cubicBezTo>
                  <a:cubicBezTo>
                    <a:pt x="0" y="1158"/>
                    <a:pt x="334" y="1491"/>
                    <a:pt x="745" y="1491"/>
                  </a:cubicBezTo>
                  <a:cubicBezTo>
                    <a:pt x="1156" y="1491"/>
                    <a:pt x="1490" y="1158"/>
                    <a:pt x="1490" y="746"/>
                  </a:cubicBezTo>
                  <a:cubicBezTo>
                    <a:pt x="1490" y="335"/>
                    <a:pt x="1156" y="1"/>
                    <a:pt x="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80"/>
            <p:cNvSpPr/>
            <p:nvPr/>
          </p:nvSpPr>
          <p:spPr>
            <a:xfrm>
              <a:off x="1891475" y="700175"/>
              <a:ext cx="64125" cy="21975"/>
            </a:xfrm>
            <a:custGeom>
              <a:avLst/>
              <a:gdLst/>
              <a:ahLst/>
              <a:cxnLst/>
              <a:rect l="l" t="t" r="r" b="b"/>
              <a:pathLst>
                <a:path w="2565" h="879" extrusionOk="0">
                  <a:moveTo>
                    <a:pt x="1141" y="1"/>
                  </a:moveTo>
                  <a:cubicBezTo>
                    <a:pt x="410" y="1"/>
                    <a:pt x="0" y="596"/>
                    <a:pt x="0" y="596"/>
                  </a:cubicBezTo>
                  <a:cubicBezTo>
                    <a:pt x="244" y="798"/>
                    <a:pt x="623" y="879"/>
                    <a:pt x="993" y="879"/>
                  </a:cubicBezTo>
                  <a:cubicBezTo>
                    <a:pt x="1800" y="879"/>
                    <a:pt x="2565" y="495"/>
                    <a:pt x="1789" y="149"/>
                  </a:cubicBezTo>
                  <a:cubicBezTo>
                    <a:pt x="1551"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0"/>
            <p:cNvSpPr/>
            <p:nvPr/>
          </p:nvSpPr>
          <p:spPr>
            <a:xfrm>
              <a:off x="2013775" y="700175"/>
              <a:ext cx="64150" cy="21975"/>
            </a:xfrm>
            <a:custGeom>
              <a:avLst/>
              <a:gdLst/>
              <a:ahLst/>
              <a:cxnLst/>
              <a:rect l="l" t="t" r="r" b="b"/>
              <a:pathLst>
                <a:path w="2566" h="879" extrusionOk="0">
                  <a:moveTo>
                    <a:pt x="1141" y="1"/>
                  </a:moveTo>
                  <a:cubicBezTo>
                    <a:pt x="411" y="1"/>
                    <a:pt x="0" y="596"/>
                    <a:pt x="0" y="596"/>
                  </a:cubicBezTo>
                  <a:cubicBezTo>
                    <a:pt x="244" y="798"/>
                    <a:pt x="623" y="879"/>
                    <a:pt x="993" y="879"/>
                  </a:cubicBezTo>
                  <a:cubicBezTo>
                    <a:pt x="1801" y="879"/>
                    <a:pt x="2566" y="495"/>
                    <a:pt x="1789" y="149"/>
                  </a:cubicBezTo>
                  <a:cubicBezTo>
                    <a:pt x="1552" y="43"/>
                    <a:pt x="1335"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grpSp>
        <p:nvGrpSpPr>
          <p:cNvPr id="3270" name="Google Shape;3270;p54"/>
          <p:cNvGrpSpPr/>
          <p:nvPr/>
        </p:nvGrpSpPr>
        <p:grpSpPr>
          <a:xfrm>
            <a:off x="421942" y="250880"/>
            <a:ext cx="8282453" cy="4833435"/>
            <a:chOff x="421942" y="250880"/>
            <a:chExt cx="8282453" cy="4833435"/>
          </a:xfrm>
        </p:grpSpPr>
        <p:sp>
          <p:nvSpPr>
            <p:cNvPr id="3271" name="Google Shape;3271;p54"/>
            <p:cNvSpPr/>
            <p:nvPr/>
          </p:nvSpPr>
          <p:spPr>
            <a:xfrm rot="960123" flipH="1">
              <a:off x="7709041" y="3668571"/>
              <a:ext cx="519363" cy="511910"/>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4"/>
            <p:cNvSpPr/>
            <p:nvPr/>
          </p:nvSpPr>
          <p:spPr>
            <a:xfrm rot="397272" flipH="1">
              <a:off x="8135284" y="4362657"/>
              <a:ext cx="236347" cy="232990"/>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4"/>
            <p:cNvSpPr/>
            <p:nvPr/>
          </p:nvSpPr>
          <p:spPr>
            <a:xfrm>
              <a:off x="2033025" y="269188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274" name="Google Shape;3274;p54"/>
            <p:cNvSpPr/>
            <p:nvPr/>
          </p:nvSpPr>
          <p:spPr>
            <a:xfrm>
              <a:off x="2446153" y="1097458"/>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4"/>
            <p:cNvSpPr/>
            <p:nvPr/>
          </p:nvSpPr>
          <p:spPr>
            <a:xfrm>
              <a:off x="8594295" y="3107766"/>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4"/>
            <p:cNvSpPr/>
            <p:nvPr/>
          </p:nvSpPr>
          <p:spPr>
            <a:xfrm>
              <a:off x="421942" y="2002416"/>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4"/>
            <p:cNvSpPr/>
            <p:nvPr/>
          </p:nvSpPr>
          <p:spPr>
            <a:xfrm>
              <a:off x="6654909" y="4974214"/>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4"/>
            <p:cNvSpPr/>
            <p:nvPr/>
          </p:nvSpPr>
          <p:spPr>
            <a:xfrm>
              <a:off x="5574045" y="250880"/>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4"/>
            <p:cNvSpPr/>
            <p:nvPr/>
          </p:nvSpPr>
          <p:spPr>
            <a:xfrm>
              <a:off x="7346810" y="2172209"/>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4"/>
            <p:cNvSpPr/>
            <p:nvPr/>
          </p:nvSpPr>
          <p:spPr>
            <a:xfrm>
              <a:off x="1881179" y="4927582"/>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4"/>
            <p:cNvSpPr/>
            <p:nvPr/>
          </p:nvSpPr>
          <p:spPr>
            <a:xfrm>
              <a:off x="1050579" y="378518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4"/>
            <p:cNvSpPr/>
            <p:nvPr/>
          </p:nvSpPr>
          <p:spPr>
            <a:xfrm rot="-570479" flipH="1">
              <a:off x="993355" y="896556"/>
              <a:ext cx="519370" cy="511907"/>
            </a:xfrm>
            <a:custGeom>
              <a:avLst/>
              <a:gdLst/>
              <a:ahLst/>
              <a:cxnLst/>
              <a:rect l="l" t="t" r="r" b="b"/>
              <a:pathLst>
                <a:path w="10174" h="10027" extrusionOk="0">
                  <a:moveTo>
                    <a:pt x="5501" y="1"/>
                  </a:moveTo>
                  <a:lnTo>
                    <a:pt x="3573" y="3009"/>
                  </a:lnTo>
                  <a:lnTo>
                    <a:pt x="1" y="3127"/>
                  </a:lnTo>
                  <a:lnTo>
                    <a:pt x="2268" y="5890"/>
                  </a:lnTo>
                  <a:lnTo>
                    <a:pt x="1276" y="9323"/>
                  </a:lnTo>
                  <a:lnTo>
                    <a:pt x="4603" y="8022"/>
                  </a:lnTo>
                  <a:lnTo>
                    <a:pt x="7562" y="10027"/>
                  </a:lnTo>
                  <a:lnTo>
                    <a:pt x="7354" y="6459"/>
                  </a:lnTo>
                  <a:lnTo>
                    <a:pt x="10173" y="4265"/>
                  </a:lnTo>
                  <a:lnTo>
                    <a:pt x="6717" y="3360"/>
                  </a:lnTo>
                  <a:lnTo>
                    <a:pt x="55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4"/>
            <p:cNvSpPr/>
            <p:nvPr/>
          </p:nvSpPr>
          <p:spPr>
            <a:xfrm rot="397272" flipH="1">
              <a:off x="7850559" y="870032"/>
              <a:ext cx="236347" cy="232990"/>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4"/>
            <p:cNvSpPr/>
            <p:nvPr/>
          </p:nvSpPr>
          <p:spPr>
            <a:xfrm rot="397272" flipH="1">
              <a:off x="1564121" y="418507"/>
              <a:ext cx="236347" cy="232990"/>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5" name="Google Shape;3285;p54"/>
          <p:cNvSpPr/>
          <p:nvPr/>
        </p:nvSpPr>
        <p:spPr>
          <a:xfrm>
            <a:off x="2387177" y="518990"/>
            <a:ext cx="4252200" cy="591300"/>
          </a:xfrm>
          <a:prstGeom prst="rect">
            <a:avLst/>
          </a:prstGeom>
          <a:solidFill>
            <a:schemeClr val="lt2"/>
          </a:solidFill>
          <a:ln w="19050" cap="flat" cmpd="sng">
            <a:solidFill>
              <a:srgbClr val="6F4E2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rgbClr val="E23C3B"/>
                </a:solidFill>
                <a:latin typeface="#9Slide07 IcielKoni" pitchFamily="2" charset="0"/>
                <a:ea typeface="Quicksand"/>
                <a:cs typeface="Quicksand"/>
                <a:sym typeface="Quicksand"/>
              </a:rPr>
              <a:t>MỤC</a:t>
            </a:r>
            <a:r>
              <a:rPr lang="en-US" sz="4000" dirty="0">
                <a:solidFill>
                  <a:schemeClr val="accent5"/>
                </a:solidFill>
                <a:latin typeface="#9Slide07 IcielKoni" pitchFamily="2" charset="0"/>
                <a:ea typeface="Quicksand"/>
                <a:cs typeface="Quicksand"/>
                <a:sym typeface="Quicksand"/>
              </a:rPr>
              <a:t> TIÊU</a:t>
            </a:r>
            <a:endParaRPr sz="4000" dirty="0">
              <a:solidFill>
                <a:schemeClr val="accent5"/>
              </a:solidFill>
              <a:latin typeface="#9Slide07 IcielKoni" pitchFamily="2" charset="0"/>
              <a:ea typeface="Quicksand"/>
              <a:cs typeface="Quicksand"/>
              <a:sym typeface="Quicksand"/>
            </a:endParaRPr>
          </a:p>
        </p:txBody>
      </p:sp>
      <p:sp>
        <p:nvSpPr>
          <p:cNvPr id="4" name="Google Shape;1807;p39">
            <a:extLst>
              <a:ext uri="{FF2B5EF4-FFF2-40B4-BE49-F238E27FC236}">
                <a16:creationId xmlns:a16="http://schemas.microsoft.com/office/drawing/2014/main" id="{40C3F15D-1C47-F08A-421D-35218F3FC946}"/>
              </a:ext>
            </a:extLst>
          </p:cNvPr>
          <p:cNvSpPr txBox="1">
            <a:spLocks/>
          </p:cNvSpPr>
          <p:nvPr/>
        </p:nvSpPr>
        <p:spPr>
          <a:xfrm>
            <a:off x="1518274" y="1493461"/>
            <a:ext cx="6996552" cy="844969"/>
          </a:xfrm>
          <a:prstGeom prst="rect">
            <a:avLst/>
          </a:prstGeom>
          <a:solidFill>
            <a:srgbClr val="EA9401"/>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dirty="0" err="1">
                <a:latin typeface="iCiel Cadena" panose="02000503000000020004" pitchFamily="50" charset="0"/>
              </a:rPr>
              <a:t>Hiểu</a:t>
            </a:r>
            <a:r>
              <a:rPr lang="en-US" dirty="0">
                <a:latin typeface="iCiel Cadena" panose="02000503000000020004" pitchFamily="50" charset="0"/>
              </a:rPr>
              <a:t> </a:t>
            </a:r>
            <a:r>
              <a:rPr lang="en-US" dirty="0" err="1">
                <a:latin typeface="iCiel Cadena" panose="02000503000000020004" pitchFamily="50" charset="0"/>
              </a:rPr>
              <a:t>và</a:t>
            </a:r>
            <a:r>
              <a:rPr lang="en-US" dirty="0">
                <a:latin typeface="iCiel Cadena" panose="02000503000000020004" pitchFamily="50" charset="0"/>
              </a:rPr>
              <a:t> </a:t>
            </a:r>
            <a:r>
              <a:rPr lang="en-US" dirty="0" err="1">
                <a:latin typeface="iCiel Cadena" panose="02000503000000020004" pitchFamily="50" charset="0"/>
              </a:rPr>
              <a:t>nhận</a:t>
            </a:r>
            <a:r>
              <a:rPr lang="en-US" dirty="0">
                <a:latin typeface="iCiel Cadena" panose="02000503000000020004" pitchFamily="50" charset="0"/>
              </a:rPr>
              <a:t> </a:t>
            </a:r>
            <a:r>
              <a:rPr lang="en-US" dirty="0" err="1">
                <a:latin typeface="iCiel Cadena" panose="02000503000000020004" pitchFamily="50" charset="0"/>
              </a:rPr>
              <a:t>biết</a:t>
            </a:r>
            <a:r>
              <a:rPr lang="en-US" dirty="0">
                <a:latin typeface="iCiel Cadena" panose="02000503000000020004" pitchFamily="50" charset="0"/>
              </a:rPr>
              <a:t> </a:t>
            </a:r>
            <a:r>
              <a:rPr lang="en-US" dirty="0" err="1">
                <a:latin typeface="iCiel Cadena" panose="02000503000000020004" pitchFamily="50" charset="0"/>
              </a:rPr>
              <a:t>được</a:t>
            </a:r>
            <a:r>
              <a:rPr lang="en-US" dirty="0">
                <a:latin typeface="iCiel Cadena" panose="02000503000000020004" pitchFamily="50" charset="0"/>
              </a:rPr>
              <a:t> </a:t>
            </a:r>
            <a:r>
              <a:rPr lang="en-US" dirty="0" err="1">
                <a:latin typeface="iCiel Cadena" panose="02000503000000020004" pitchFamily="50" charset="0"/>
              </a:rPr>
              <a:t>những</a:t>
            </a:r>
            <a:r>
              <a:rPr lang="en-US" dirty="0">
                <a:latin typeface="iCiel Cadena" panose="02000503000000020004" pitchFamily="50" charset="0"/>
              </a:rPr>
              <a:t> </a:t>
            </a:r>
            <a:r>
              <a:rPr lang="en-US" dirty="0" err="1">
                <a:latin typeface="iCiel Cadena" panose="02000503000000020004" pitchFamily="50" charset="0"/>
              </a:rPr>
              <a:t>từ</a:t>
            </a:r>
            <a:r>
              <a:rPr lang="en-US" dirty="0">
                <a:latin typeface="iCiel Cadena" panose="02000503000000020004" pitchFamily="50" charset="0"/>
              </a:rPr>
              <a:t> </a:t>
            </a:r>
            <a:r>
              <a:rPr lang="en-US" dirty="0" err="1">
                <a:latin typeface="iCiel Cadena" panose="02000503000000020004" pitchFamily="50" charset="0"/>
              </a:rPr>
              <a:t>ngữ</a:t>
            </a:r>
            <a:r>
              <a:rPr lang="en-US" dirty="0">
                <a:latin typeface="iCiel Cadena" panose="02000503000000020004" pitchFamily="50" charset="0"/>
              </a:rPr>
              <a:t> </a:t>
            </a:r>
            <a:r>
              <a:rPr lang="en-US" dirty="0" err="1">
                <a:latin typeface="iCiel Cadena" panose="02000503000000020004" pitchFamily="50" charset="0"/>
              </a:rPr>
              <a:t>lặp</a:t>
            </a:r>
            <a:r>
              <a:rPr lang="en-US" dirty="0">
                <a:latin typeface="iCiel Cadena" panose="02000503000000020004" pitchFamily="50" charset="0"/>
              </a:rPr>
              <a:t> </a:t>
            </a:r>
            <a:r>
              <a:rPr lang="en-US" dirty="0" err="1">
                <a:latin typeface="iCiel Cadena" panose="02000503000000020004" pitchFamily="50" charset="0"/>
              </a:rPr>
              <a:t>dùng</a:t>
            </a:r>
            <a:r>
              <a:rPr lang="en-US" dirty="0">
                <a:latin typeface="iCiel Cadena" panose="02000503000000020004" pitchFamily="50" charset="0"/>
              </a:rPr>
              <a:t> </a:t>
            </a:r>
            <a:r>
              <a:rPr lang="en-US" dirty="0" err="1">
                <a:latin typeface="iCiel Cadena" panose="02000503000000020004" pitchFamily="50" charset="0"/>
              </a:rPr>
              <a:t>để</a:t>
            </a:r>
            <a:r>
              <a:rPr lang="en-US" dirty="0">
                <a:latin typeface="iCiel Cadena" panose="02000503000000020004" pitchFamily="50" charset="0"/>
              </a:rPr>
              <a:t> </a:t>
            </a:r>
            <a:r>
              <a:rPr lang="en-US" dirty="0" err="1">
                <a:latin typeface="iCiel Cadena" panose="02000503000000020004" pitchFamily="50" charset="0"/>
              </a:rPr>
              <a:t>liên</a:t>
            </a:r>
            <a:r>
              <a:rPr lang="en-US" dirty="0">
                <a:latin typeface="iCiel Cadena" panose="02000503000000020004" pitchFamily="50" charset="0"/>
              </a:rPr>
              <a:t> </a:t>
            </a:r>
            <a:r>
              <a:rPr lang="en-US" dirty="0" err="1">
                <a:latin typeface="iCiel Cadena" panose="02000503000000020004" pitchFamily="50" charset="0"/>
              </a:rPr>
              <a:t>kết</a:t>
            </a:r>
            <a:r>
              <a:rPr lang="en-US" dirty="0">
                <a:latin typeface="iCiel Cadena" panose="02000503000000020004" pitchFamily="50" charset="0"/>
              </a:rPr>
              <a:t> </a:t>
            </a:r>
            <a:r>
              <a:rPr lang="en-US" dirty="0" err="1">
                <a:latin typeface="iCiel Cadena" panose="02000503000000020004" pitchFamily="50" charset="0"/>
              </a:rPr>
              <a:t>câu</a:t>
            </a:r>
            <a:r>
              <a:rPr lang="en-US" dirty="0">
                <a:latin typeface="iCiel Cadena" panose="02000503000000020004" pitchFamily="50" charset="0"/>
              </a:rPr>
              <a:t> </a:t>
            </a:r>
            <a:endParaRPr lang="en-US" b="1" kern="0" dirty="0">
              <a:solidFill>
                <a:schemeClr val="bg1"/>
              </a:solidFill>
              <a:latin typeface="iCiel Cadena" panose="02000503000000020004" pitchFamily="50" charset="0"/>
            </a:endParaRPr>
          </a:p>
        </p:txBody>
      </p:sp>
      <p:sp>
        <p:nvSpPr>
          <p:cNvPr id="5" name="Google Shape;1808;p39">
            <a:extLst>
              <a:ext uri="{FF2B5EF4-FFF2-40B4-BE49-F238E27FC236}">
                <a16:creationId xmlns:a16="http://schemas.microsoft.com/office/drawing/2014/main" id="{30D72AD0-10BF-B147-C595-3B6239CA4879}"/>
              </a:ext>
            </a:extLst>
          </p:cNvPr>
          <p:cNvSpPr txBox="1">
            <a:spLocks/>
          </p:cNvSpPr>
          <p:nvPr/>
        </p:nvSpPr>
        <p:spPr>
          <a:xfrm>
            <a:off x="353587" y="1444817"/>
            <a:ext cx="980748"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Fredoka One"/>
              <a:buNone/>
              <a:defRPr sz="3000" b="0" i="0" u="none" strike="noStrike" cap="none">
                <a:solidFill>
                  <a:schemeClr val="accent5"/>
                </a:solidFill>
                <a:latin typeface="Quicksand SemiBold"/>
                <a:ea typeface="Quicksand SemiBold"/>
                <a:cs typeface="Quicksand SemiBold"/>
                <a:sym typeface="Quicksand SemiBold"/>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sz="3200" kern="0" dirty="0">
                <a:solidFill>
                  <a:srgbClr val="FFC000"/>
                </a:solidFill>
                <a:latin typeface="iCiel Cadena" panose="02000503000000020004" pitchFamily="50" charset="0"/>
              </a:rPr>
              <a:t>01</a:t>
            </a:r>
          </a:p>
        </p:txBody>
      </p:sp>
      <p:sp>
        <p:nvSpPr>
          <p:cNvPr id="6" name="Google Shape;1813;p39">
            <a:extLst>
              <a:ext uri="{FF2B5EF4-FFF2-40B4-BE49-F238E27FC236}">
                <a16:creationId xmlns:a16="http://schemas.microsoft.com/office/drawing/2014/main" id="{3C3933BA-1D8E-6D6C-BF64-3A0CC83B3B90}"/>
              </a:ext>
            </a:extLst>
          </p:cNvPr>
          <p:cNvSpPr txBox="1">
            <a:spLocks/>
          </p:cNvSpPr>
          <p:nvPr/>
        </p:nvSpPr>
        <p:spPr>
          <a:xfrm>
            <a:off x="1512490" y="2644167"/>
            <a:ext cx="6993099" cy="847537"/>
          </a:xfrm>
          <a:prstGeom prst="rect">
            <a:avLst/>
          </a:prstGeom>
          <a:solidFill>
            <a:srgbClr val="E23C3B"/>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dirty="0" err="1">
                <a:latin typeface="iCiel Cadena" panose="02000503000000020004" pitchFamily="50" charset="0"/>
              </a:rPr>
              <a:t>Hiểu</a:t>
            </a:r>
            <a:r>
              <a:rPr lang="en-US" dirty="0">
                <a:latin typeface="iCiel Cadena" panose="02000503000000020004" pitchFamily="50" charset="0"/>
              </a:rPr>
              <a:t> </a:t>
            </a:r>
            <a:r>
              <a:rPr lang="en-US" dirty="0" err="1">
                <a:latin typeface="iCiel Cadena" panose="02000503000000020004" pitchFamily="50" charset="0"/>
              </a:rPr>
              <a:t>được</a:t>
            </a:r>
            <a:r>
              <a:rPr lang="en-US" dirty="0">
                <a:latin typeface="iCiel Cadena" panose="02000503000000020004" pitchFamily="50" charset="0"/>
              </a:rPr>
              <a:t> </a:t>
            </a:r>
            <a:r>
              <a:rPr lang="en-US" dirty="0" err="1">
                <a:latin typeface="iCiel Cadena" panose="02000503000000020004" pitchFamily="50" charset="0"/>
              </a:rPr>
              <a:t>tác</a:t>
            </a:r>
            <a:r>
              <a:rPr lang="en-US" dirty="0">
                <a:latin typeface="iCiel Cadena" panose="02000503000000020004" pitchFamily="50" charset="0"/>
              </a:rPr>
              <a:t> </a:t>
            </a:r>
            <a:r>
              <a:rPr lang="en-US" dirty="0" err="1">
                <a:latin typeface="iCiel Cadena" panose="02000503000000020004" pitchFamily="50" charset="0"/>
              </a:rPr>
              <a:t>dụng</a:t>
            </a:r>
            <a:r>
              <a:rPr lang="en-US" dirty="0">
                <a:latin typeface="iCiel Cadena" panose="02000503000000020004" pitchFamily="50" charset="0"/>
              </a:rPr>
              <a:t> </a:t>
            </a:r>
            <a:r>
              <a:rPr lang="en-US" dirty="0" err="1">
                <a:latin typeface="iCiel Cadena" panose="02000503000000020004" pitchFamily="50" charset="0"/>
              </a:rPr>
              <a:t>của</a:t>
            </a:r>
            <a:r>
              <a:rPr lang="en-US" dirty="0">
                <a:latin typeface="iCiel Cadena" panose="02000503000000020004" pitchFamily="50" charset="0"/>
              </a:rPr>
              <a:t> </a:t>
            </a:r>
            <a:r>
              <a:rPr lang="en-US" dirty="0" err="1">
                <a:latin typeface="iCiel Cadena" panose="02000503000000020004" pitchFamily="50" charset="0"/>
              </a:rPr>
              <a:t>việc</a:t>
            </a:r>
            <a:r>
              <a:rPr lang="en-US" dirty="0">
                <a:latin typeface="iCiel Cadena" panose="02000503000000020004" pitchFamily="50" charset="0"/>
              </a:rPr>
              <a:t> </a:t>
            </a:r>
            <a:r>
              <a:rPr lang="en-US" dirty="0" err="1">
                <a:latin typeface="iCiel Cadena" panose="02000503000000020004" pitchFamily="50" charset="0"/>
              </a:rPr>
              <a:t>lặp</a:t>
            </a:r>
            <a:r>
              <a:rPr lang="en-US" dirty="0">
                <a:latin typeface="iCiel Cadena" panose="02000503000000020004" pitchFamily="50" charset="0"/>
              </a:rPr>
              <a:t> </a:t>
            </a:r>
            <a:r>
              <a:rPr lang="en-US" dirty="0" err="1">
                <a:latin typeface="iCiel Cadena" panose="02000503000000020004" pitchFamily="50" charset="0"/>
              </a:rPr>
              <a:t>từ</a:t>
            </a:r>
            <a:r>
              <a:rPr lang="en-US" dirty="0">
                <a:latin typeface="iCiel Cadena" panose="02000503000000020004" pitchFamily="50" charset="0"/>
              </a:rPr>
              <a:t> </a:t>
            </a:r>
            <a:r>
              <a:rPr lang="en-US" dirty="0" err="1">
                <a:latin typeface="iCiel Cadena" panose="02000503000000020004" pitchFamily="50" charset="0"/>
              </a:rPr>
              <a:t>ngữ</a:t>
            </a:r>
            <a:endParaRPr lang="en-US" sz="2300" kern="0" dirty="0">
              <a:latin typeface="iCiel Cadena" panose="02000503000000020004" pitchFamily="50" charset="0"/>
            </a:endParaRPr>
          </a:p>
        </p:txBody>
      </p:sp>
      <p:sp>
        <p:nvSpPr>
          <p:cNvPr id="7" name="Google Shape;1816;p39">
            <a:extLst>
              <a:ext uri="{FF2B5EF4-FFF2-40B4-BE49-F238E27FC236}">
                <a16:creationId xmlns:a16="http://schemas.microsoft.com/office/drawing/2014/main" id="{1CF9C69D-BD77-78D0-A712-D5B542A47CE6}"/>
              </a:ext>
            </a:extLst>
          </p:cNvPr>
          <p:cNvSpPr txBox="1">
            <a:spLocks/>
          </p:cNvSpPr>
          <p:nvPr/>
        </p:nvSpPr>
        <p:spPr>
          <a:xfrm>
            <a:off x="1545081" y="3830742"/>
            <a:ext cx="6991739" cy="883587"/>
          </a:xfrm>
          <a:prstGeom prst="rect">
            <a:avLst/>
          </a:prstGeom>
          <a:solidFill>
            <a:srgbClr val="4795D1"/>
          </a:solidFill>
          <a:ln w="19050" cap="flat" cmpd="sng">
            <a:solidFill>
              <a:srgbClr val="88602B"/>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2400"/>
              <a:buFont typeface="Fredoka One"/>
              <a:buNone/>
              <a:defRPr sz="24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en-US" dirty="0" err="1">
                <a:latin typeface="iCiel Cadena" panose="02000503000000020004" pitchFamily="50" charset="0"/>
              </a:rPr>
              <a:t>Biết</a:t>
            </a:r>
            <a:r>
              <a:rPr lang="en-US" dirty="0">
                <a:latin typeface="iCiel Cadena" panose="02000503000000020004" pitchFamily="50" charset="0"/>
              </a:rPr>
              <a:t> </a:t>
            </a:r>
            <a:r>
              <a:rPr lang="en-US" dirty="0" err="1">
                <a:latin typeface="iCiel Cadena" panose="02000503000000020004" pitchFamily="50" charset="0"/>
              </a:rPr>
              <a:t>sử</a:t>
            </a:r>
            <a:r>
              <a:rPr lang="en-US" dirty="0">
                <a:latin typeface="iCiel Cadena" panose="02000503000000020004" pitchFamily="50" charset="0"/>
              </a:rPr>
              <a:t> </a:t>
            </a:r>
            <a:r>
              <a:rPr lang="en-US" dirty="0" err="1">
                <a:latin typeface="iCiel Cadena" panose="02000503000000020004" pitchFamily="50" charset="0"/>
              </a:rPr>
              <a:t>dụng</a:t>
            </a:r>
            <a:r>
              <a:rPr lang="en-US" dirty="0">
                <a:latin typeface="iCiel Cadena" panose="02000503000000020004" pitchFamily="50" charset="0"/>
              </a:rPr>
              <a:t> </a:t>
            </a:r>
            <a:r>
              <a:rPr lang="en-US" dirty="0" err="1">
                <a:latin typeface="iCiel Cadena" panose="02000503000000020004" pitchFamily="50" charset="0"/>
              </a:rPr>
              <a:t>cách</a:t>
            </a:r>
            <a:r>
              <a:rPr lang="en-US" dirty="0">
                <a:latin typeface="iCiel Cadena" panose="02000503000000020004" pitchFamily="50" charset="0"/>
              </a:rPr>
              <a:t> </a:t>
            </a:r>
            <a:r>
              <a:rPr lang="en-US" dirty="0" err="1">
                <a:latin typeface="iCiel Cadena" panose="02000503000000020004" pitchFamily="50" charset="0"/>
              </a:rPr>
              <a:t>lặp</a:t>
            </a:r>
            <a:r>
              <a:rPr lang="en-US" dirty="0">
                <a:latin typeface="iCiel Cadena" panose="02000503000000020004" pitchFamily="50" charset="0"/>
              </a:rPr>
              <a:t> </a:t>
            </a:r>
            <a:r>
              <a:rPr lang="en-US" dirty="0" err="1">
                <a:latin typeface="iCiel Cadena" panose="02000503000000020004" pitchFamily="50" charset="0"/>
              </a:rPr>
              <a:t>từ</a:t>
            </a:r>
            <a:r>
              <a:rPr lang="en-US" dirty="0">
                <a:latin typeface="iCiel Cadena" panose="02000503000000020004" pitchFamily="50" charset="0"/>
              </a:rPr>
              <a:t> </a:t>
            </a:r>
            <a:r>
              <a:rPr lang="en-US" dirty="0" err="1">
                <a:latin typeface="iCiel Cadena" panose="02000503000000020004" pitchFamily="50" charset="0"/>
              </a:rPr>
              <a:t>ngữ</a:t>
            </a:r>
            <a:r>
              <a:rPr lang="en-US" dirty="0">
                <a:latin typeface="iCiel Cadena" panose="02000503000000020004" pitchFamily="50" charset="0"/>
              </a:rPr>
              <a:t> </a:t>
            </a:r>
            <a:r>
              <a:rPr lang="en-US" dirty="0" err="1">
                <a:latin typeface="iCiel Cadena" panose="02000503000000020004" pitchFamily="50" charset="0"/>
              </a:rPr>
              <a:t>để</a:t>
            </a:r>
            <a:r>
              <a:rPr lang="en-US" dirty="0">
                <a:latin typeface="iCiel Cadena" panose="02000503000000020004" pitchFamily="50" charset="0"/>
              </a:rPr>
              <a:t> </a:t>
            </a:r>
            <a:r>
              <a:rPr lang="en-US" dirty="0" err="1">
                <a:latin typeface="iCiel Cadena" panose="02000503000000020004" pitchFamily="50" charset="0"/>
              </a:rPr>
              <a:t>liên</a:t>
            </a:r>
            <a:r>
              <a:rPr lang="en-US" dirty="0">
                <a:latin typeface="iCiel Cadena" panose="02000503000000020004" pitchFamily="50" charset="0"/>
              </a:rPr>
              <a:t> </a:t>
            </a:r>
            <a:r>
              <a:rPr lang="en-US" dirty="0" err="1">
                <a:latin typeface="iCiel Cadena" panose="02000503000000020004" pitchFamily="50" charset="0"/>
              </a:rPr>
              <a:t>kết</a:t>
            </a:r>
            <a:r>
              <a:rPr lang="en-US" dirty="0">
                <a:latin typeface="iCiel Cadena" panose="02000503000000020004" pitchFamily="50" charset="0"/>
              </a:rPr>
              <a:t> </a:t>
            </a:r>
            <a:r>
              <a:rPr lang="en-US" dirty="0" err="1">
                <a:latin typeface="iCiel Cadena" panose="02000503000000020004" pitchFamily="50" charset="0"/>
              </a:rPr>
              <a:t>câu</a:t>
            </a:r>
            <a:r>
              <a:rPr lang="en-US" dirty="0">
                <a:latin typeface="iCiel Cadena" panose="02000503000000020004" pitchFamily="50" charset="0"/>
              </a:rPr>
              <a:t>; </a:t>
            </a:r>
            <a:r>
              <a:rPr lang="en-US" dirty="0" err="1">
                <a:latin typeface="iCiel Cadena" panose="02000503000000020004" pitchFamily="50" charset="0"/>
              </a:rPr>
              <a:t>làm</a:t>
            </a:r>
            <a:r>
              <a:rPr lang="en-US" dirty="0">
                <a:latin typeface="iCiel Cadena" panose="02000503000000020004" pitchFamily="50" charset="0"/>
              </a:rPr>
              <a:t> </a:t>
            </a:r>
            <a:r>
              <a:rPr lang="en-US" dirty="0" err="1">
                <a:latin typeface="iCiel Cadena" panose="02000503000000020004" pitchFamily="50" charset="0"/>
              </a:rPr>
              <a:t>được</a:t>
            </a:r>
            <a:r>
              <a:rPr lang="en-US" dirty="0">
                <a:latin typeface="iCiel Cadena" panose="02000503000000020004" pitchFamily="50" charset="0"/>
              </a:rPr>
              <a:t> </a:t>
            </a:r>
            <a:r>
              <a:rPr lang="en-US" dirty="0" err="1">
                <a:latin typeface="iCiel Cadena" panose="02000503000000020004" pitchFamily="50" charset="0"/>
              </a:rPr>
              <a:t>các</a:t>
            </a:r>
            <a:r>
              <a:rPr lang="en-US" dirty="0">
                <a:latin typeface="iCiel Cadena" panose="02000503000000020004" pitchFamily="50" charset="0"/>
              </a:rPr>
              <a:t> BT ở </a:t>
            </a:r>
            <a:r>
              <a:rPr lang="en-US" dirty="0" err="1">
                <a:latin typeface="iCiel Cadena" panose="02000503000000020004" pitchFamily="50" charset="0"/>
              </a:rPr>
              <a:t>mục</a:t>
            </a:r>
            <a:r>
              <a:rPr lang="en-US" dirty="0">
                <a:latin typeface="iCiel Cadena" panose="02000503000000020004" pitchFamily="50" charset="0"/>
              </a:rPr>
              <a:t> III</a:t>
            </a:r>
            <a:endParaRPr lang="en-US" sz="2300" kern="0" dirty="0">
              <a:latin typeface="iCiel Cadena" panose="02000503000000020004" pitchFamily="50" charset="0"/>
            </a:endParaRPr>
          </a:p>
        </p:txBody>
      </p:sp>
      <p:sp>
        <p:nvSpPr>
          <p:cNvPr id="8" name="Google Shape;1808;p39">
            <a:extLst>
              <a:ext uri="{FF2B5EF4-FFF2-40B4-BE49-F238E27FC236}">
                <a16:creationId xmlns:a16="http://schemas.microsoft.com/office/drawing/2014/main" id="{11C9F2D9-46FC-0B70-9EDB-1D48ED4773C6}"/>
              </a:ext>
            </a:extLst>
          </p:cNvPr>
          <p:cNvSpPr txBox="1">
            <a:spLocks/>
          </p:cNvSpPr>
          <p:nvPr/>
        </p:nvSpPr>
        <p:spPr>
          <a:xfrm>
            <a:off x="354474" y="2593810"/>
            <a:ext cx="980748"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Fredoka One"/>
              <a:buNone/>
              <a:defRPr sz="3000" b="0" i="0" u="none" strike="noStrike" cap="none">
                <a:solidFill>
                  <a:schemeClr val="accent5"/>
                </a:solidFill>
                <a:latin typeface="Quicksand SemiBold"/>
                <a:ea typeface="Quicksand SemiBold"/>
                <a:cs typeface="Quicksand SemiBold"/>
                <a:sym typeface="Quicksand SemiBold"/>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sz="3200" kern="0" dirty="0">
                <a:solidFill>
                  <a:srgbClr val="E23C3B"/>
                </a:solidFill>
                <a:latin typeface="iCiel Cadena" panose="02000503000000020004" pitchFamily="50" charset="0"/>
              </a:rPr>
              <a:t>02</a:t>
            </a:r>
          </a:p>
        </p:txBody>
      </p:sp>
      <p:sp>
        <p:nvSpPr>
          <p:cNvPr id="9" name="Google Shape;1808;p39">
            <a:extLst>
              <a:ext uri="{FF2B5EF4-FFF2-40B4-BE49-F238E27FC236}">
                <a16:creationId xmlns:a16="http://schemas.microsoft.com/office/drawing/2014/main" id="{E4571F06-4A1F-BF0B-1C6C-950BB0636D42}"/>
              </a:ext>
            </a:extLst>
          </p:cNvPr>
          <p:cNvSpPr txBox="1">
            <a:spLocks/>
          </p:cNvSpPr>
          <p:nvPr/>
        </p:nvSpPr>
        <p:spPr>
          <a:xfrm>
            <a:off x="354474" y="3855820"/>
            <a:ext cx="980748" cy="5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Fredoka One"/>
              <a:buNone/>
              <a:defRPr sz="3000" b="0" i="0" u="none" strike="noStrike" cap="none">
                <a:solidFill>
                  <a:schemeClr val="accent5"/>
                </a:solidFill>
                <a:latin typeface="Quicksand SemiBold"/>
                <a:ea typeface="Quicksand SemiBold"/>
                <a:cs typeface="Quicksand SemiBold"/>
                <a:sym typeface="Quicksand SemiBold"/>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sz="3200" kern="0" dirty="0">
                <a:solidFill>
                  <a:srgbClr val="4795D1"/>
                </a:solidFill>
                <a:latin typeface="iCiel Cadena" panose="02000503000000020004" pitchFamily="50" charset="0"/>
              </a:rPr>
              <a:t>03</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85"/>
                                        </p:tgtEl>
                                        <p:attrNameLst>
                                          <p:attrName>style.visibility</p:attrName>
                                        </p:attrNameLst>
                                      </p:cBhvr>
                                      <p:to>
                                        <p:strVal val="visible"/>
                                      </p:to>
                                    </p:set>
                                    <p:animEffect transition="in" filter="barn(inVertical)">
                                      <p:cBhvr>
                                        <p:cTn id="7" dur="500"/>
                                        <p:tgtEl>
                                          <p:spTgt spid="328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5" grpId="0" animBg="1"/>
      <p:bldP spid="4" grpId="0" animBg="1"/>
      <p:bldP spid="5" grpId="0"/>
      <p:bldP spid="6" grpId="0" animBg="1"/>
      <p:bldP spid="7"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grpSp>
        <p:nvGrpSpPr>
          <p:cNvPr id="1604" name="Google Shape;1604;p37"/>
          <p:cNvGrpSpPr/>
          <p:nvPr/>
        </p:nvGrpSpPr>
        <p:grpSpPr>
          <a:xfrm>
            <a:off x="1091820" y="712176"/>
            <a:ext cx="6960360" cy="3109547"/>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1350096" y="950005"/>
            <a:ext cx="6624416" cy="2650630"/>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37"/>
          <p:cNvGrpSpPr/>
          <p:nvPr/>
        </p:nvGrpSpPr>
        <p:grpSpPr>
          <a:xfrm>
            <a:off x="7728284" y="3781132"/>
            <a:ext cx="977456" cy="1015102"/>
            <a:chOff x="1734050" y="3796950"/>
            <a:chExt cx="770500" cy="800175"/>
          </a:xfrm>
        </p:grpSpPr>
        <p:sp>
          <p:nvSpPr>
            <p:cNvPr id="1680" name="Google Shape;1680;p37"/>
            <p:cNvSpPr/>
            <p:nvPr/>
          </p:nvSpPr>
          <p:spPr>
            <a:xfrm>
              <a:off x="1734900" y="3796950"/>
              <a:ext cx="769650" cy="800175"/>
            </a:xfrm>
            <a:custGeom>
              <a:avLst/>
              <a:gdLst/>
              <a:ahLst/>
              <a:cxnLst/>
              <a:rect l="l" t="t" r="r" b="b"/>
              <a:pathLst>
                <a:path w="30786" h="32007" extrusionOk="0">
                  <a:moveTo>
                    <a:pt x="11380" y="1"/>
                  </a:moveTo>
                  <a:cubicBezTo>
                    <a:pt x="9965" y="1"/>
                    <a:pt x="8514" y="828"/>
                    <a:pt x="7418" y="1920"/>
                  </a:cubicBezTo>
                  <a:cubicBezTo>
                    <a:pt x="7118" y="2219"/>
                    <a:pt x="6842" y="2542"/>
                    <a:pt x="6591" y="2884"/>
                  </a:cubicBezTo>
                  <a:cubicBezTo>
                    <a:pt x="5129" y="4903"/>
                    <a:pt x="4157" y="10104"/>
                    <a:pt x="4157" y="10104"/>
                  </a:cubicBezTo>
                  <a:cubicBezTo>
                    <a:pt x="4157" y="10104"/>
                    <a:pt x="1189" y="14948"/>
                    <a:pt x="594" y="19256"/>
                  </a:cubicBezTo>
                  <a:cubicBezTo>
                    <a:pt x="1" y="23562"/>
                    <a:pt x="5308" y="28799"/>
                    <a:pt x="10277" y="30838"/>
                  </a:cubicBezTo>
                  <a:cubicBezTo>
                    <a:pt x="12132" y="31600"/>
                    <a:pt x="14251" y="32006"/>
                    <a:pt x="16407" y="32006"/>
                  </a:cubicBezTo>
                  <a:cubicBezTo>
                    <a:pt x="20030" y="32006"/>
                    <a:pt x="23758" y="30861"/>
                    <a:pt x="26517" y="28338"/>
                  </a:cubicBezTo>
                  <a:cubicBezTo>
                    <a:pt x="29968" y="25181"/>
                    <a:pt x="30786" y="23696"/>
                    <a:pt x="30525" y="22884"/>
                  </a:cubicBezTo>
                  <a:cubicBezTo>
                    <a:pt x="30450" y="22662"/>
                    <a:pt x="30299" y="22489"/>
                    <a:pt x="30094" y="22348"/>
                  </a:cubicBezTo>
                  <a:cubicBezTo>
                    <a:pt x="29812" y="22152"/>
                    <a:pt x="29258" y="22084"/>
                    <a:pt x="28618" y="22084"/>
                  </a:cubicBezTo>
                  <a:cubicBezTo>
                    <a:pt x="27114" y="22084"/>
                    <a:pt x="25141" y="22462"/>
                    <a:pt x="25141" y="22462"/>
                  </a:cubicBezTo>
                  <a:cubicBezTo>
                    <a:pt x="25141" y="22462"/>
                    <a:pt x="22942" y="18017"/>
                    <a:pt x="20185" y="15926"/>
                  </a:cubicBezTo>
                  <a:cubicBezTo>
                    <a:pt x="17432" y="13835"/>
                    <a:pt x="14920" y="14529"/>
                    <a:pt x="14944" y="11809"/>
                  </a:cubicBezTo>
                  <a:cubicBezTo>
                    <a:pt x="14970" y="9087"/>
                    <a:pt x="17160" y="7120"/>
                    <a:pt x="14930" y="2618"/>
                  </a:cubicBezTo>
                  <a:cubicBezTo>
                    <a:pt x="13989" y="721"/>
                    <a:pt x="12700" y="1"/>
                    <a:pt x="11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7"/>
            <p:cNvSpPr/>
            <p:nvPr/>
          </p:nvSpPr>
          <p:spPr>
            <a:xfrm>
              <a:off x="2003900" y="4170025"/>
              <a:ext cx="325100" cy="280000"/>
            </a:xfrm>
            <a:custGeom>
              <a:avLst/>
              <a:gdLst/>
              <a:ahLst/>
              <a:cxnLst/>
              <a:rect l="l" t="t" r="r" b="b"/>
              <a:pathLst>
                <a:path w="13004" h="11200" extrusionOk="0">
                  <a:moveTo>
                    <a:pt x="2226" y="1"/>
                  </a:moveTo>
                  <a:cubicBezTo>
                    <a:pt x="1313" y="1"/>
                    <a:pt x="634" y="374"/>
                    <a:pt x="418" y="1445"/>
                  </a:cubicBezTo>
                  <a:cubicBezTo>
                    <a:pt x="418" y="1445"/>
                    <a:pt x="0" y="4249"/>
                    <a:pt x="1522" y="7466"/>
                  </a:cubicBezTo>
                  <a:cubicBezTo>
                    <a:pt x="2867" y="10310"/>
                    <a:pt x="5964" y="11199"/>
                    <a:pt x="7210" y="11199"/>
                  </a:cubicBezTo>
                  <a:cubicBezTo>
                    <a:pt x="7374" y="11199"/>
                    <a:pt x="7506" y="11184"/>
                    <a:pt x="7598" y="11155"/>
                  </a:cubicBezTo>
                  <a:cubicBezTo>
                    <a:pt x="8387" y="10911"/>
                    <a:pt x="8168" y="10166"/>
                    <a:pt x="8168" y="10166"/>
                  </a:cubicBezTo>
                  <a:lnTo>
                    <a:pt x="8168" y="10166"/>
                  </a:lnTo>
                  <a:cubicBezTo>
                    <a:pt x="8168" y="10166"/>
                    <a:pt x="8632" y="10326"/>
                    <a:pt x="9340" y="10326"/>
                  </a:cubicBezTo>
                  <a:cubicBezTo>
                    <a:pt x="9699" y="10326"/>
                    <a:pt x="10120" y="10285"/>
                    <a:pt x="10576" y="10161"/>
                  </a:cubicBezTo>
                  <a:cubicBezTo>
                    <a:pt x="11932" y="9792"/>
                    <a:pt x="11680" y="8661"/>
                    <a:pt x="11680" y="8661"/>
                  </a:cubicBezTo>
                  <a:lnTo>
                    <a:pt x="11680" y="8661"/>
                  </a:lnTo>
                  <a:cubicBezTo>
                    <a:pt x="11680" y="8661"/>
                    <a:pt x="11825" y="8693"/>
                    <a:pt x="12011" y="8693"/>
                  </a:cubicBezTo>
                  <a:cubicBezTo>
                    <a:pt x="12276" y="8693"/>
                    <a:pt x="12624" y="8629"/>
                    <a:pt x="12764" y="8320"/>
                  </a:cubicBezTo>
                  <a:cubicBezTo>
                    <a:pt x="13003" y="7792"/>
                    <a:pt x="10187" y="2444"/>
                    <a:pt x="7395" y="1503"/>
                  </a:cubicBezTo>
                  <a:cubicBezTo>
                    <a:pt x="5687" y="927"/>
                    <a:pt x="3665" y="1"/>
                    <a:pt x="2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7"/>
            <p:cNvSpPr/>
            <p:nvPr/>
          </p:nvSpPr>
          <p:spPr>
            <a:xfrm>
              <a:off x="2062825" y="4275075"/>
              <a:ext cx="115725" cy="111625"/>
            </a:xfrm>
            <a:custGeom>
              <a:avLst/>
              <a:gdLst/>
              <a:ahLst/>
              <a:cxnLst/>
              <a:rect l="l" t="t" r="r" b="b"/>
              <a:pathLst>
                <a:path w="4629" h="4465" extrusionOk="0">
                  <a:moveTo>
                    <a:pt x="193" y="1"/>
                  </a:moveTo>
                  <a:cubicBezTo>
                    <a:pt x="62" y="1"/>
                    <a:pt x="0" y="108"/>
                    <a:pt x="36" y="355"/>
                  </a:cubicBezTo>
                  <a:cubicBezTo>
                    <a:pt x="36" y="355"/>
                    <a:pt x="3374" y="4464"/>
                    <a:pt x="4079" y="4464"/>
                  </a:cubicBezTo>
                  <a:cubicBezTo>
                    <a:pt x="4097" y="4464"/>
                    <a:pt x="4113" y="4461"/>
                    <a:pt x="4128" y="4456"/>
                  </a:cubicBezTo>
                  <a:cubicBezTo>
                    <a:pt x="4628" y="4263"/>
                    <a:pt x="1020"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7"/>
            <p:cNvSpPr/>
            <p:nvPr/>
          </p:nvSpPr>
          <p:spPr>
            <a:xfrm>
              <a:off x="2085225" y="4219225"/>
              <a:ext cx="174600" cy="119725"/>
            </a:xfrm>
            <a:custGeom>
              <a:avLst/>
              <a:gdLst/>
              <a:ahLst/>
              <a:cxnLst/>
              <a:rect l="l" t="t" r="r" b="b"/>
              <a:pathLst>
                <a:path w="6984" h="4789" extrusionOk="0">
                  <a:moveTo>
                    <a:pt x="571" y="0"/>
                  </a:moveTo>
                  <a:cubicBezTo>
                    <a:pt x="1" y="0"/>
                    <a:pt x="1950" y="1484"/>
                    <a:pt x="1950" y="1484"/>
                  </a:cubicBezTo>
                  <a:cubicBezTo>
                    <a:pt x="1950" y="1484"/>
                    <a:pt x="5330" y="4283"/>
                    <a:pt x="6379" y="4753"/>
                  </a:cubicBezTo>
                  <a:cubicBezTo>
                    <a:pt x="6433" y="4777"/>
                    <a:pt x="6472" y="4789"/>
                    <a:pt x="6498" y="4789"/>
                  </a:cubicBezTo>
                  <a:cubicBezTo>
                    <a:pt x="6983" y="4789"/>
                    <a:pt x="2912" y="840"/>
                    <a:pt x="1131" y="154"/>
                  </a:cubicBezTo>
                  <a:cubicBezTo>
                    <a:pt x="850" y="46"/>
                    <a:pt x="671"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7"/>
            <p:cNvSpPr/>
            <p:nvPr/>
          </p:nvSpPr>
          <p:spPr>
            <a:xfrm>
              <a:off x="1957000" y="3857400"/>
              <a:ext cx="106650" cy="97150"/>
            </a:xfrm>
            <a:custGeom>
              <a:avLst/>
              <a:gdLst/>
              <a:ahLst/>
              <a:cxnLst/>
              <a:rect l="l" t="t" r="r" b="b"/>
              <a:pathLst>
                <a:path w="4266" h="3886" extrusionOk="0">
                  <a:moveTo>
                    <a:pt x="2132" y="0"/>
                  </a:moveTo>
                  <a:cubicBezTo>
                    <a:pt x="1635" y="0"/>
                    <a:pt x="1138" y="190"/>
                    <a:pt x="759" y="569"/>
                  </a:cubicBezTo>
                  <a:cubicBezTo>
                    <a:pt x="0" y="1328"/>
                    <a:pt x="0" y="2558"/>
                    <a:pt x="759" y="3316"/>
                  </a:cubicBezTo>
                  <a:cubicBezTo>
                    <a:pt x="1138" y="3696"/>
                    <a:pt x="1635" y="3886"/>
                    <a:pt x="2132" y="3886"/>
                  </a:cubicBezTo>
                  <a:cubicBezTo>
                    <a:pt x="2629" y="3886"/>
                    <a:pt x="3127" y="3696"/>
                    <a:pt x="3506" y="3316"/>
                  </a:cubicBezTo>
                  <a:cubicBezTo>
                    <a:pt x="4266" y="2558"/>
                    <a:pt x="4266" y="1328"/>
                    <a:pt x="3506" y="569"/>
                  </a:cubicBezTo>
                  <a:cubicBezTo>
                    <a:pt x="3127" y="190"/>
                    <a:pt x="2629" y="0"/>
                    <a:pt x="2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7"/>
            <p:cNvSpPr/>
            <p:nvPr/>
          </p:nvSpPr>
          <p:spPr>
            <a:xfrm>
              <a:off x="1982375" y="3866700"/>
              <a:ext cx="79900" cy="75600"/>
            </a:xfrm>
            <a:custGeom>
              <a:avLst/>
              <a:gdLst/>
              <a:ahLst/>
              <a:cxnLst/>
              <a:rect l="l" t="t" r="r" b="b"/>
              <a:pathLst>
                <a:path w="3196" h="3024" extrusionOk="0">
                  <a:moveTo>
                    <a:pt x="1588" y="1"/>
                  </a:moveTo>
                  <a:cubicBezTo>
                    <a:pt x="1318" y="1"/>
                    <a:pt x="1044" y="73"/>
                    <a:pt x="797" y="226"/>
                  </a:cubicBezTo>
                  <a:cubicBezTo>
                    <a:pt x="276" y="545"/>
                    <a:pt x="0" y="1148"/>
                    <a:pt x="97" y="1751"/>
                  </a:cubicBezTo>
                  <a:cubicBezTo>
                    <a:pt x="193" y="2355"/>
                    <a:pt x="644" y="2841"/>
                    <a:pt x="1239" y="2982"/>
                  </a:cubicBezTo>
                  <a:cubicBezTo>
                    <a:pt x="1355" y="3010"/>
                    <a:pt x="1472" y="3023"/>
                    <a:pt x="1588" y="3023"/>
                  </a:cubicBezTo>
                  <a:cubicBezTo>
                    <a:pt x="2066" y="3023"/>
                    <a:pt x="2524" y="2796"/>
                    <a:pt x="2813" y="2397"/>
                  </a:cubicBezTo>
                  <a:cubicBezTo>
                    <a:pt x="3171" y="1903"/>
                    <a:pt x="3195" y="1240"/>
                    <a:pt x="2875" y="720"/>
                  </a:cubicBezTo>
                  <a:cubicBezTo>
                    <a:pt x="2590" y="256"/>
                    <a:pt x="2095" y="1"/>
                    <a:pt x="1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7"/>
            <p:cNvSpPr/>
            <p:nvPr/>
          </p:nvSpPr>
          <p:spPr>
            <a:xfrm>
              <a:off x="1999925" y="3874050"/>
              <a:ext cx="32925" cy="31125"/>
            </a:xfrm>
            <a:custGeom>
              <a:avLst/>
              <a:gdLst/>
              <a:ahLst/>
              <a:cxnLst/>
              <a:rect l="l" t="t" r="r" b="b"/>
              <a:pathLst>
                <a:path w="1317" h="1245" extrusionOk="0">
                  <a:moveTo>
                    <a:pt x="653" y="0"/>
                  </a:moveTo>
                  <a:cubicBezTo>
                    <a:pt x="542" y="0"/>
                    <a:pt x="429" y="30"/>
                    <a:pt x="328" y="93"/>
                  </a:cubicBezTo>
                  <a:cubicBezTo>
                    <a:pt x="113" y="225"/>
                    <a:pt x="0" y="473"/>
                    <a:pt x="40" y="721"/>
                  </a:cubicBezTo>
                  <a:cubicBezTo>
                    <a:pt x="80" y="970"/>
                    <a:pt x="265" y="1170"/>
                    <a:pt x="511" y="1228"/>
                  </a:cubicBezTo>
                  <a:cubicBezTo>
                    <a:pt x="558" y="1240"/>
                    <a:pt x="606" y="1245"/>
                    <a:pt x="654" y="1245"/>
                  </a:cubicBezTo>
                  <a:cubicBezTo>
                    <a:pt x="851" y="1245"/>
                    <a:pt x="1039" y="1152"/>
                    <a:pt x="1158" y="987"/>
                  </a:cubicBezTo>
                  <a:cubicBezTo>
                    <a:pt x="1306" y="784"/>
                    <a:pt x="1317" y="511"/>
                    <a:pt x="1184" y="296"/>
                  </a:cubicBezTo>
                  <a:cubicBezTo>
                    <a:pt x="1067" y="106"/>
                    <a:pt x="862"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7"/>
            <p:cNvSpPr/>
            <p:nvPr/>
          </p:nvSpPr>
          <p:spPr>
            <a:xfrm>
              <a:off x="1734050" y="3865800"/>
              <a:ext cx="198325" cy="139050"/>
            </a:xfrm>
            <a:custGeom>
              <a:avLst/>
              <a:gdLst/>
              <a:ahLst/>
              <a:cxnLst/>
              <a:rect l="l" t="t" r="r" b="b"/>
              <a:pathLst>
                <a:path w="7933" h="5562" extrusionOk="0">
                  <a:moveTo>
                    <a:pt x="1634" y="1"/>
                  </a:moveTo>
                  <a:cubicBezTo>
                    <a:pt x="1421" y="1"/>
                    <a:pt x="1222" y="39"/>
                    <a:pt x="1046" y="132"/>
                  </a:cubicBezTo>
                  <a:cubicBezTo>
                    <a:pt x="0" y="687"/>
                    <a:pt x="3834" y="3426"/>
                    <a:pt x="3834" y="3426"/>
                  </a:cubicBezTo>
                  <a:cubicBezTo>
                    <a:pt x="3834" y="3426"/>
                    <a:pt x="1821" y="4442"/>
                    <a:pt x="1691" y="5103"/>
                  </a:cubicBezTo>
                  <a:cubicBezTo>
                    <a:pt x="1617" y="5481"/>
                    <a:pt x="2573" y="5562"/>
                    <a:pt x="3407" y="5562"/>
                  </a:cubicBezTo>
                  <a:cubicBezTo>
                    <a:pt x="4036" y="5562"/>
                    <a:pt x="4597" y="5516"/>
                    <a:pt x="4597" y="5516"/>
                  </a:cubicBezTo>
                  <a:cubicBezTo>
                    <a:pt x="4597" y="5516"/>
                    <a:pt x="6369" y="5507"/>
                    <a:pt x="7150" y="3943"/>
                  </a:cubicBezTo>
                  <a:cubicBezTo>
                    <a:pt x="7932" y="2379"/>
                    <a:pt x="6276" y="689"/>
                    <a:pt x="6276" y="689"/>
                  </a:cubicBezTo>
                  <a:cubicBezTo>
                    <a:pt x="6276" y="689"/>
                    <a:pt x="6138" y="677"/>
                    <a:pt x="5918" y="677"/>
                  </a:cubicBezTo>
                  <a:cubicBezTo>
                    <a:pt x="5633" y="677"/>
                    <a:pt x="5209" y="698"/>
                    <a:pt x="4764" y="795"/>
                  </a:cubicBezTo>
                  <a:cubicBezTo>
                    <a:pt x="4718" y="805"/>
                    <a:pt x="4667" y="810"/>
                    <a:pt x="4613" y="810"/>
                  </a:cubicBezTo>
                  <a:cubicBezTo>
                    <a:pt x="3909" y="810"/>
                    <a:pt x="2618" y="1"/>
                    <a:pt x="1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7"/>
            <p:cNvSpPr/>
            <p:nvPr/>
          </p:nvSpPr>
          <p:spPr>
            <a:xfrm>
              <a:off x="1858100" y="3897900"/>
              <a:ext cx="30950" cy="17375"/>
            </a:xfrm>
            <a:custGeom>
              <a:avLst/>
              <a:gdLst/>
              <a:ahLst/>
              <a:cxnLst/>
              <a:rect l="l" t="t" r="r" b="b"/>
              <a:pathLst>
                <a:path w="1238" h="695" extrusionOk="0">
                  <a:moveTo>
                    <a:pt x="0" y="1"/>
                  </a:moveTo>
                  <a:cubicBezTo>
                    <a:pt x="0" y="1"/>
                    <a:pt x="467" y="694"/>
                    <a:pt x="784" y="694"/>
                  </a:cubicBezTo>
                  <a:cubicBezTo>
                    <a:pt x="858" y="694"/>
                    <a:pt x="924" y="657"/>
                    <a:pt x="974" y="564"/>
                  </a:cubicBezTo>
                  <a:cubicBezTo>
                    <a:pt x="1238" y="73"/>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37"/>
          <p:cNvGrpSpPr/>
          <p:nvPr/>
        </p:nvGrpSpPr>
        <p:grpSpPr>
          <a:xfrm rot="1363927">
            <a:off x="259690" y="3614907"/>
            <a:ext cx="1645830" cy="1097467"/>
            <a:chOff x="2216800" y="1544750"/>
            <a:chExt cx="1123850" cy="736500"/>
          </a:xfrm>
        </p:grpSpPr>
        <p:sp>
          <p:nvSpPr>
            <p:cNvPr id="1690" name="Google Shape;1690;p37"/>
            <p:cNvSpPr/>
            <p:nvPr/>
          </p:nvSpPr>
          <p:spPr>
            <a:xfrm>
              <a:off x="2216800" y="1906450"/>
              <a:ext cx="411625" cy="174275"/>
            </a:xfrm>
            <a:custGeom>
              <a:avLst/>
              <a:gdLst/>
              <a:ahLst/>
              <a:cxnLst/>
              <a:rect l="l" t="t" r="r" b="b"/>
              <a:pathLst>
                <a:path w="16465" h="6971" extrusionOk="0">
                  <a:moveTo>
                    <a:pt x="7268" y="0"/>
                  </a:moveTo>
                  <a:cubicBezTo>
                    <a:pt x="7223" y="0"/>
                    <a:pt x="7177" y="0"/>
                    <a:pt x="7131" y="1"/>
                  </a:cubicBezTo>
                  <a:cubicBezTo>
                    <a:pt x="6863" y="3"/>
                    <a:pt x="6595" y="15"/>
                    <a:pt x="6333" y="38"/>
                  </a:cubicBezTo>
                  <a:cubicBezTo>
                    <a:pt x="6063" y="58"/>
                    <a:pt x="5795" y="87"/>
                    <a:pt x="5535" y="124"/>
                  </a:cubicBezTo>
                  <a:cubicBezTo>
                    <a:pt x="4565" y="257"/>
                    <a:pt x="3612" y="494"/>
                    <a:pt x="2693" y="832"/>
                  </a:cubicBezTo>
                  <a:cubicBezTo>
                    <a:pt x="1028" y="1443"/>
                    <a:pt x="1" y="2151"/>
                    <a:pt x="1" y="2151"/>
                  </a:cubicBezTo>
                  <a:cubicBezTo>
                    <a:pt x="1" y="2151"/>
                    <a:pt x="823" y="3142"/>
                    <a:pt x="2151" y="4197"/>
                  </a:cubicBezTo>
                  <a:cubicBezTo>
                    <a:pt x="2810" y="4723"/>
                    <a:pt x="3632" y="5314"/>
                    <a:pt x="4553" y="5795"/>
                  </a:cubicBezTo>
                  <a:cubicBezTo>
                    <a:pt x="4784" y="5916"/>
                    <a:pt x="5019" y="6032"/>
                    <a:pt x="5269" y="6141"/>
                  </a:cubicBezTo>
                  <a:cubicBezTo>
                    <a:pt x="5521" y="6251"/>
                    <a:pt x="5783" y="6350"/>
                    <a:pt x="6051" y="6442"/>
                  </a:cubicBezTo>
                  <a:cubicBezTo>
                    <a:pt x="6599" y="6632"/>
                    <a:pt x="7162" y="6775"/>
                    <a:pt x="7734" y="6869"/>
                  </a:cubicBezTo>
                  <a:cubicBezTo>
                    <a:pt x="8197" y="6940"/>
                    <a:pt x="8667" y="6970"/>
                    <a:pt x="9129" y="6970"/>
                  </a:cubicBezTo>
                  <a:cubicBezTo>
                    <a:pt x="9848" y="6970"/>
                    <a:pt x="10550" y="6897"/>
                    <a:pt x="11182" y="6783"/>
                  </a:cubicBezTo>
                  <a:lnTo>
                    <a:pt x="11307" y="6736"/>
                  </a:lnTo>
                  <a:lnTo>
                    <a:pt x="11470" y="6695"/>
                  </a:lnTo>
                  <a:cubicBezTo>
                    <a:pt x="11575" y="6665"/>
                    <a:pt x="11708" y="6640"/>
                    <a:pt x="11826" y="6611"/>
                  </a:cubicBezTo>
                  <a:cubicBezTo>
                    <a:pt x="12074" y="6554"/>
                    <a:pt x="12329" y="6493"/>
                    <a:pt x="12579" y="6427"/>
                  </a:cubicBezTo>
                  <a:cubicBezTo>
                    <a:pt x="13086" y="6294"/>
                    <a:pt x="13580" y="6129"/>
                    <a:pt x="14030" y="5938"/>
                  </a:cubicBezTo>
                  <a:cubicBezTo>
                    <a:pt x="14930" y="5566"/>
                    <a:pt x="15677" y="5054"/>
                    <a:pt x="16065" y="4576"/>
                  </a:cubicBezTo>
                  <a:cubicBezTo>
                    <a:pt x="16168" y="4463"/>
                    <a:pt x="16229" y="4345"/>
                    <a:pt x="16282" y="4248"/>
                  </a:cubicBezTo>
                  <a:cubicBezTo>
                    <a:pt x="16309" y="4199"/>
                    <a:pt x="16331" y="4154"/>
                    <a:pt x="16352" y="4113"/>
                  </a:cubicBezTo>
                  <a:cubicBezTo>
                    <a:pt x="16368" y="4066"/>
                    <a:pt x="16382" y="4025"/>
                    <a:pt x="16395" y="3987"/>
                  </a:cubicBezTo>
                  <a:cubicBezTo>
                    <a:pt x="16446" y="3837"/>
                    <a:pt x="16464" y="3757"/>
                    <a:pt x="16464" y="3757"/>
                  </a:cubicBezTo>
                  <a:lnTo>
                    <a:pt x="16260" y="3729"/>
                  </a:lnTo>
                  <a:cubicBezTo>
                    <a:pt x="16180" y="3721"/>
                    <a:pt x="16098" y="3704"/>
                    <a:pt x="16022" y="3678"/>
                  </a:cubicBezTo>
                  <a:cubicBezTo>
                    <a:pt x="15930" y="3653"/>
                    <a:pt x="15826" y="3624"/>
                    <a:pt x="15720" y="3567"/>
                  </a:cubicBezTo>
                  <a:cubicBezTo>
                    <a:pt x="15308" y="3369"/>
                    <a:pt x="14821" y="2990"/>
                    <a:pt x="14210" y="2530"/>
                  </a:cubicBezTo>
                  <a:cubicBezTo>
                    <a:pt x="13905" y="2299"/>
                    <a:pt x="13573" y="2053"/>
                    <a:pt x="13197" y="1801"/>
                  </a:cubicBezTo>
                  <a:cubicBezTo>
                    <a:pt x="13005" y="1673"/>
                    <a:pt x="12808" y="1548"/>
                    <a:pt x="12585" y="1423"/>
                  </a:cubicBezTo>
                  <a:cubicBezTo>
                    <a:pt x="12469" y="1358"/>
                    <a:pt x="12362" y="1296"/>
                    <a:pt x="12227" y="1235"/>
                  </a:cubicBezTo>
                  <a:cubicBezTo>
                    <a:pt x="12158" y="1204"/>
                    <a:pt x="12100" y="1173"/>
                    <a:pt x="12025" y="1143"/>
                  </a:cubicBezTo>
                  <a:lnTo>
                    <a:pt x="11779" y="1055"/>
                  </a:lnTo>
                  <a:cubicBezTo>
                    <a:pt x="10834" y="607"/>
                    <a:pt x="9874" y="287"/>
                    <a:pt x="8772" y="124"/>
                  </a:cubicBezTo>
                  <a:cubicBezTo>
                    <a:pt x="8275" y="41"/>
                    <a:pt x="7773" y="0"/>
                    <a:pt x="726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7"/>
            <p:cNvSpPr/>
            <p:nvPr/>
          </p:nvSpPr>
          <p:spPr>
            <a:xfrm>
              <a:off x="2437875" y="1645775"/>
              <a:ext cx="284600" cy="232975"/>
            </a:xfrm>
            <a:custGeom>
              <a:avLst/>
              <a:gdLst/>
              <a:ahLst/>
              <a:cxnLst/>
              <a:rect l="l" t="t" r="r" b="b"/>
              <a:pathLst>
                <a:path w="11384"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2"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4" y="3488"/>
                    <a:pt x="10766" y="2531"/>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7"/>
            <p:cNvSpPr/>
            <p:nvPr/>
          </p:nvSpPr>
          <p:spPr>
            <a:xfrm>
              <a:off x="2511675" y="1702325"/>
              <a:ext cx="135825" cy="116400"/>
            </a:xfrm>
            <a:custGeom>
              <a:avLst/>
              <a:gdLst/>
              <a:ahLst/>
              <a:cxnLst/>
              <a:rect l="l" t="t" r="r" b="b"/>
              <a:pathLst>
                <a:path w="5433" h="4656" extrusionOk="0">
                  <a:moveTo>
                    <a:pt x="2715" y="1"/>
                  </a:moveTo>
                  <a:cubicBezTo>
                    <a:pt x="1214" y="1"/>
                    <a:pt x="1" y="1042"/>
                    <a:pt x="1" y="2329"/>
                  </a:cubicBezTo>
                  <a:cubicBezTo>
                    <a:pt x="1" y="3616"/>
                    <a:pt x="1218" y="4655"/>
                    <a:pt x="2715" y="4655"/>
                  </a:cubicBezTo>
                  <a:cubicBezTo>
                    <a:pt x="4217" y="4655"/>
                    <a:pt x="5432" y="3616"/>
                    <a:pt x="5432" y="2329"/>
                  </a:cubicBezTo>
                  <a:cubicBezTo>
                    <a:pt x="5432" y="1042"/>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7"/>
            <p:cNvSpPr/>
            <p:nvPr/>
          </p:nvSpPr>
          <p:spPr>
            <a:xfrm>
              <a:off x="2540875" y="1727800"/>
              <a:ext cx="83200" cy="72825"/>
            </a:xfrm>
            <a:custGeom>
              <a:avLst/>
              <a:gdLst/>
              <a:ahLst/>
              <a:cxnLst/>
              <a:rect l="l" t="t" r="r" b="b"/>
              <a:pathLst>
                <a:path w="3328" h="2913" extrusionOk="0">
                  <a:moveTo>
                    <a:pt x="2530" y="1"/>
                  </a:moveTo>
                  <a:cubicBezTo>
                    <a:pt x="2079" y="1"/>
                    <a:pt x="1710" y="448"/>
                    <a:pt x="1435" y="893"/>
                  </a:cubicBezTo>
                  <a:cubicBezTo>
                    <a:pt x="1212" y="807"/>
                    <a:pt x="991" y="719"/>
                    <a:pt x="770" y="625"/>
                  </a:cubicBezTo>
                  <a:cubicBezTo>
                    <a:pt x="713" y="600"/>
                    <a:pt x="658" y="589"/>
                    <a:pt x="605" y="589"/>
                  </a:cubicBezTo>
                  <a:cubicBezTo>
                    <a:pt x="243" y="589"/>
                    <a:pt x="0" y="1104"/>
                    <a:pt x="389" y="1277"/>
                  </a:cubicBezTo>
                  <a:cubicBezTo>
                    <a:pt x="612" y="1373"/>
                    <a:pt x="833" y="1466"/>
                    <a:pt x="1058" y="1556"/>
                  </a:cubicBezTo>
                  <a:cubicBezTo>
                    <a:pt x="911" y="1824"/>
                    <a:pt x="758" y="2143"/>
                    <a:pt x="752" y="2450"/>
                  </a:cubicBezTo>
                  <a:cubicBezTo>
                    <a:pt x="748" y="2685"/>
                    <a:pt x="949" y="2913"/>
                    <a:pt x="1173" y="2913"/>
                  </a:cubicBezTo>
                  <a:cubicBezTo>
                    <a:pt x="1235" y="2913"/>
                    <a:pt x="1299" y="2895"/>
                    <a:pt x="1361" y="2855"/>
                  </a:cubicBezTo>
                  <a:cubicBezTo>
                    <a:pt x="1423" y="2814"/>
                    <a:pt x="1472" y="2754"/>
                    <a:pt x="1496" y="2683"/>
                  </a:cubicBezTo>
                  <a:cubicBezTo>
                    <a:pt x="1504" y="2671"/>
                    <a:pt x="1513" y="2652"/>
                    <a:pt x="1533" y="2619"/>
                  </a:cubicBezTo>
                  <a:cubicBezTo>
                    <a:pt x="1578" y="2527"/>
                    <a:pt x="1621" y="2433"/>
                    <a:pt x="1670" y="2341"/>
                  </a:cubicBezTo>
                  <a:cubicBezTo>
                    <a:pt x="1748" y="2196"/>
                    <a:pt x="1834" y="2055"/>
                    <a:pt x="1922" y="1914"/>
                  </a:cubicBezTo>
                  <a:cubicBezTo>
                    <a:pt x="2268" y="2095"/>
                    <a:pt x="2647" y="2355"/>
                    <a:pt x="3012" y="2355"/>
                  </a:cubicBezTo>
                  <a:cubicBezTo>
                    <a:pt x="3029" y="2355"/>
                    <a:pt x="3046" y="2355"/>
                    <a:pt x="3063" y="2353"/>
                  </a:cubicBezTo>
                  <a:cubicBezTo>
                    <a:pt x="3219" y="2341"/>
                    <a:pt x="3327" y="2208"/>
                    <a:pt x="3293" y="2051"/>
                  </a:cubicBezTo>
                  <a:cubicBezTo>
                    <a:pt x="3192" y="1627"/>
                    <a:pt x="2732" y="1435"/>
                    <a:pt x="2362" y="1271"/>
                  </a:cubicBezTo>
                  <a:cubicBezTo>
                    <a:pt x="2591" y="964"/>
                    <a:pt x="2836" y="625"/>
                    <a:pt x="2842" y="279"/>
                  </a:cubicBezTo>
                  <a:cubicBezTo>
                    <a:pt x="2845" y="166"/>
                    <a:pt x="2755" y="25"/>
                    <a:pt x="2636" y="9"/>
                  </a:cubicBezTo>
                  <a:cubicBezTo>
                    <a:pt x="2600" y="3"/>
                    <a:pt x="2565" y="1"/>
                    <a:pt x="2530"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7"/>
            <p:cNvSpPr/>
            <p:nvPr/>
          </p:nvSpPr>
          <p:spPr>
            <a:xfrm>
              <a:off x="2448650" y="1646525"/>
              <a:ext cx="465475" cy="465475"/>
            </a:xfrm>
            <a:custGeom>
              <a:avLst/>
              <a:gdLst/>
              <a:ahLst/>
              <a:cxnLst/>
              <a:rect l="l" t="t" r="r" b="b"/>
              <a:pathLst>
                <a:path w="18619" h="18619" extrusionOk="0">
                  <a:moveTo>
                    <a:pt x="9310" y="1"/>
                  </a:moveTo>
                  <a:cubicBezTo>
                    <a:pt x="4171" y="1"/>
                    <a:pt x="1" y="4168"/>
                    <a:pt x="1" y="9310"/>
                  </a:cubicBezTo>
                  <a:cubicBezTo>
                    <a:pt x="1" y="14451"/>
                    <a:pt x="4171"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7"/>
            <p:cNvSpPr/>
            <p:nvPr/>
          </p:nvSpPr>
          <p:spPr>
            <a:xfrm>
              <a:off x="2448700" y="1830000"/>
              <a:ext cx="465475" cy="282000"/>
            </a:xfrm>
            <a:custGeom>
              <a:avLst/>
              <a:gdLst/>
              <a:ahLst/>
              <a:cxnLst/>
              <a:rect l="l" t="t" r="r" b="b"/>
              <a:pathLst>
                <a:path w="18619" h="11280" extrusionOk="0">
                  <a:moveTo>
                    <a:pt x="212" y="0"/>
                  </a:moveTo>
                  <a:cubicBezTo>
                    <a:pt x="73" y="647"/>
                    <a:pt x="1" y="1310"/>
                    <a:pt x="1" y="1971"/>
                  </a:cubicBezTo>
                  <a:cubicBezTo>
                    <a:pt x="1" y="7112"/>
                    <a:pt x="4169" y="11280"/>
                    <a:pt x="9310" y="11280"/>
                  </a:cubicBezTo>
                  <a:cubicBezTo>
                    <a:pt x="14449" y="11280"/>
                    <a:pt x="18619" y="7112"/>
                    <a:pt x="18619" y="1971"/>
                  </a:cubicBezTo>
                  <a:cubicBezTo>
                    <a:pt x="18619" y="1786"/>
                    <a:pt x="18611" y="1602"/>
                    <a:pt x="18600" y="1422"/>
                  </a:cubicBezTo>
                  <a:cubicBezTo>
                    <a:pt x="17694" y="5616"/>
                    <a:pt x="13966" y="8759"/>
                    <a:pt x="9504" y="8759"/>
                  </a:cubicBezTo>
                  <a:cubicBezTo>
                    <a:pt x="4547" y="8759"/>
                    <a:pt x="496" y="488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7"/>
            <p:cNvSpPr/>
            <p:nvPr/>
          </p:nvSpPr>
          <p:spPr>
            <a:xfrm>
              <a:off x="2790125" y="1544750"/>
              <a:ext cx="235200" cy="359950"/>
            </a:xfrm>
            <a:custGeom>
              <a:avLst/>
              <a:gdLst/>
              <a:ahLst/>
              <a:cxnLst/>
              <a:rect l="l" t="t" r="r" b="b"/>
              <a:pathLst>
                <a:path w="9408" h="14398" extrusionOk="0">
                  <a:moveTo>
                    <a:pt x="9178" y="0"/>
                  </a:moveTo>
                  <a:cubicBezTo>
                    <a:pt x="9178" y="0"/>
                    <a:pt x="7943" y="352"/>
                    <a:pt x="6427" y="1130"/>
                  </a:cubicBezTo>
                  <a:cubicBezTo>
                    <a:pt x="5678" y="1518"/>
                    <a:pt x="4804" y="2030"/>
                    <a:pt x="3992" y="2676"/>
                  </a:cubicBezTo>
                  <a:cubicBezTo>
                    <a:pt x="3787" y="2840"/>
                    <a:pt x="3585" y="3006"/>
                    <a:pt x="3386" y="3190"/>
                  </a:cubicBezTo>
                  <a:cubicBezTo>
                    <a:pt x="3184" y="3376"/>
                    <a:pt x="2988" y="3577"/>
                    <a:pt x="2795" y="3783"/>
                  </a:cubicBezTo>
                  <a:cubicBezTo>
                    <a:pt x="2398" y="4209"/>
                    <a:pt x="2040" y="4665"/>
                    <a:pt x="1721" y="5150"/>
                  </a:cubicBezTo>
                  <a:cubicBezTo>
                    <a:pt x="1079" y="6156"/>
                    <a:pt x="655" y="7310"/>
                    <a:pt x="404" y="8335"/>
                  </a:cubicBezTo>
                  <a:lnTo>
                    <a:pt x="395" y="8468"/>
                  </a:lnTo>
                  <a:lnTo>
                    <a:pt x="369" y="8634"/>
                  </a:lnTo>
                  <a:cubicBezTo>
                    <a:pt x="352" y="8745"/>
                    <a:pt x="322" y="8875"/>
                    <a:pt x="301" y="8996"/>
                  </a:cubicBezTo>
                  <a:cubicBezTo>
                    <a:pt x="252" y="9244"/>
                    <a:pt x="205" y="9504"/>
                    <a:pt x="164" y="9759"/>
                  </a:cubicBezTo>
                  <a:cubicBezTo>
                    <a:pt x="82" y="10277"/>
                    <a:pt x="31" y="10797"/>
                    <a:pt x="23" y="11284"/>
                  </a:cubicBezTo>
                  <a:cubicBezTo>
                    <a:pt x="0" y="12259"/>
                    <a:pt x="164" y="13149"/>
                    <a:pt x="444" y="13698"/>
                  </a:cubicBezTo>
                  <a:cubicBezTo>
                    <a:pt x="506" y="13837"/>
                    <a:pt x="588" y="13939"/>
                    <a:pt x="657" y="14029"/>
                  </a:cubicBezTo>
                  <a:cubicBezTo>
                    <a:pt x="690" y="14072"/>
                    <a:pt x="723" y="14113"/>
                    <a:pt x="751" y="14148"/>
                  </a:cubicBezTo>
                  <a:cubicBezTo>
                    <a:pt x="788" y="14181"/>
                    <a:pt x="821" y="14213"/>
                    <a:pt x="850" y="14240"/>
                  </a:cubicBezTo>
                  <a:cubicBezTo>
                    <a:pt x="966" y="14348"/>
                    <a:pt x="1034" y="14397"/>
                    <a:pt x="1034" y="14397"/>
                  </a:cubicBezTo>
                  <a:cubicBezTo>
                    <a:pt x="1034" y="14397"/>
                    <a:pt x="1070" y="14334"/>
                    <a:pt x="1140" y="14219"/>
                  </a:cubicBezTo>
                  <a:cubicBezTo>
                    <a:pt x="1183" y="14152"/>
                    <a:pt x="1232" y="14084"/>
                    <a:pt x="1285" y="14023"/>
                  </a:cubicBezTo>
                  <a:cubicBezTo>
                    <a:pt x="1347" y="13949"/>
                    <a:pt x="1414" y="13866"/>
                    <a:pt x="1508" y="13794"/>
                  </a:cubicBezTo>
                  <a:cubicBezTo>
                    <a:pt x="1856" y="13497"/>
                    <a:pt x="2400" y="13203"/>
                    <a:pt x="3071" y="12832"/>
                  </a:cubicBezTo>
                  <a:cubicBezTo>
                    <a:pt x="3403" y="12648"/>
                    <a:pt x="3765" y="12444"/>
                    <a:pt x="4148" y="12202"/>
                  </a:cubicBezTo>
                  <a:cubicBezTo>
                    <a:pt x="4340" y="12081"/>
                    <a:pt x="4536" y="11948"/>
                    <a:pt x="4741" y="11799"/>
                  </a:cubicBezTo>
                  <a:cubicBezTo>
                    <a:pt x="4845" y="11719"/>
                    <a:pt x="4943" y="11648"/>
                    <a:pt x="5056" y="11547"/>
                  </a:cubicBezTo>
                  <a:cubicBezTo>
                    <a:pt x="5111" y="11498"/>
                    <a:pt x="5162" y="11455"/>
                    <a:pt x="5222" y="11402"/>
                  </a:cubicBezTo>
                  <a:lnTo>
                    <a:pt x="5404" y="11214"/>
                  </a:lnTo>
                  <a:cubicBezTo>
                    <a:pt x="6200" y="10533"/>
                    <a:pt x="6879" y="9786"/>
                    <a:pt x="7474" y="8845"/>
                  </a:cubicBezTo>
                  <a:cubicBezTo>
                    <a:pt x="7775" y="8384"/>
                    <a:pt x="8035" y="7902"/>
                    <a:pt x="8252" y="7394"/>
                  </a:cubicBezTo>
                  <a:cubicBezTo>
                    <a:pt x="8360" y="7147"/>
                    <a:pt x="8454" y="6899"/>
                    <a:pt x="8542" y="6647"/>
                  </a:cubicBezTo>
                  <a:cubicBezTo>
                    <a:pt x="8630" y="6394"/>
                    <a:pt x="8716" y="6136"/>
                    <a:pt x="8790" y="5882"/>
                  </a:cubicBezTo>
                  <a:cubicBezTo>
                    <a:pt x="9060" y="4941"/>
                    <a:pt x="9230" y="3975"/>
                    <a:pt x="9293" y="2998"/>
                  </a:cubicBezTo>
                  <a:cubicBezTo>
                    <a:pt x="9408" y="1228"/>
                    <a:pt x="9178" y="0"/>
                    <a:pt x="917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7"/>
            <p:cNvSpPr/>
            <p:nvPr/>
          </p:nvSpPr>
          <p:spPr>
            <a:xfrm>
              <a:off x="2854825" y="1716950"/>
              <a:ext cx="485825" cy="238925"/>
            </a:xfrm>
            <a:custGeom>
              <a:avLst/>
              <a:gdLst/>
              <a:ahLst/>
              <a:cxnLst/>
              <a:rect l="l" t="t" r="r" b="b"/>
              <a:pathLst>
                <a:path w="19433" h="9557" extrusionOk="0">
                  <a:moveTo>
                    <a:pt x="12235" y="1"/>
                  </a:moveTo>
                  <a:cubicBezTo>
                    <a:pt x="11904" y="1"/>
                    <a:pt x="11572" y="5"/>
                    <a:pt x="11233" y="27"/>
                  </a:cubicBezTo>
                  <a:cubicBezTo>
                    <a:pt x="10887" y="54"/>
                    <a:pt x="10537" y="95"/>
                    <a:pt x="10183" y="146"/>
                  </a:cubicBezTo>
                  <a:cubicBezTo>
                    <a:pt x="9459" y="253"/>
                    <a:pt x="8747" y="416"/>
                    <a:pt x="8051" y="641"/>
                  </a:cubicBezTo>
                  <a:cubicBezTo>
                    <a:pt x="6625" y="1128"/>
                    <a:pt x="5295" y="1926"/>
                    <a:pt x="4242" y="2736"/>
                  </a:cubicBezTo>
                  <a:lnTo>
                    <a:pt x="4129" y="2861"/>
                  </a:lnTo>
                  <a:lnTo>
                    <a:pt x="3972" y="3002"/>
                  </a:lnTo>
                  <a:cubicBezTo>
                    <a:pt x="3869" y="3094"/>
                    <a:pt x="3736" y="3199"/>
                    <a:pt x="3622" y="3301"/>
                  </a:cubicBezTo>
                  <a:cubicBezTo>
                    <a:pt x="3376" y="3510"/>
                    <a:pt x="3125" y="3727"/>
                    <a:pt x="2881" y="3945"/>
                  </a:cubicBezTo>
                  <a:cubicBezTo>
                    <a:pt x="2394" y="4389"/>
                    <a:pt x="1936" y="4860"/>
                    <a:pt x="1541" y="5333"/>
                  </a:cubicBezTo>
                  <a:cubicBezTo>
                    <a:pt x="751" y="6272"/>
                    <a:pt x="209" y="7276"/>
                    <a:pt x="54" y="8035"/>
                  </a:cubicBezTo>
                  <a:cubicBezTo>
                    <a:pt x="5" y="8219"/>
                    <a:pt x="3" y="8385"/>
                    <a:pt x="1" y="8526"/>
                  </a:cubicBezTo>
                  <a:lnTo>
                    <a:pt x="1" y="8719"/>
                  </a:lnTo>
                  <a:cubicBezTo>
                    <a:pt x="7" y="8780"/>
                    <a:pt x="15" y="8833"/>
                    <a:pt x="23" y="8884"/>
                  </a:cubicBezTo>
                  <a:cubicBezTo>
                    <a:pt x="56" y="9081"/>
                    <a:pt x="82" y="9181"/>
                    <a:pt x="82" y="9181"/>
                  </a:cubicBezTo>
                  <a:cubicBezTo>
                    <a:pt x="82" y="9181"/>
                    <a:pt x="168" y="9150"/>
                    <a:pt x="328" y="9095"/>
                  </a:cubicBezTo>
                  <a:cubicBezTo>
                    <a:pt x="402" y="9066"/>
                    <a:pt x="502" y="9038"/>
                    <a:pt x="625" y="9015"/>
                  </a:cubicBezTo>
                  <a:cubicBezTo>
                    <a:pt x="739" y="8993"/>
                    <a:pt x="868" y="8964"/>
                    <a:pt x="1011" y="8964"/>
                  </a:cubicBezTo>
                  <a:cubicBezTo>
                    <a:pt x="1016" y="8964"/>
                    <a:pt x="1021" y="8964"/>
                    <a:pt x="1026" y="8964"/>
                  </a:cubicBezTo>
                  <a:cubicBezTo>
                    <a:pt x="1060" y="8963"/>
                    <a:pt x="1095" y="8962"/>
                    <a:pt x="1130" y="8962"/>
                  </a:cubicBezTo>
                  <a:cubicBezTo>
                    <a:pt x="1694" y="8962"/>
                    <a:pt x="2426" y="9097"/>
                    <a:pt x="3319" y="9251"/>
                  </a:cubicBezTo>
                  <a:cubicBezTo>
                    <a:pt x="3792" y="9332"/>
                    <a:pt x="4307" y="9416"/>
                    <a:pt x="4874" y="9480"/>
                  </a:cubicBezTo>
                  <a:cubicBezTo>
                    <a:pt x="5158" y="9510"/>
                    <a:pt x="5455" y="9537"/>
                    <a:pt x="5774" y="9549"/>
                  </a:cubicBezTo>
                  <a:cubicBezTo>
                    <a:pt x="5876" y="9553"/>
                    <a:pt x="5972" y="9557"/>
                    <a:pt x="6076" y="9557"/>
                  </a:cubicBezTo>
                  <a:cubicBezTo>
                    <a:pt x="6142" y="9557"/>
                    <a:pt x="6210" y="9555"/>
                    <a:pt x="6284" y="9551"/>
                  </a:cubicBezTo>
                  <a:cubicBezTo>
                    <a:pt x="6376" y="9547"/>
                    <a:pt x="6462" y="9545"/>
                    <a:pt x="6562" y="9537"/>
                  </a:cubicBezTo>
                  <a:lnTo>
                    <a:pt x="6889" y="9496"/>
                  </a:lnTo>
                  <a:cubicBezTo>
                    <a:pt x="8207" y="9449"/>
                    <a:pt x="9465" y="9253"/>
                    <a:pt x="10793" y="8798"/>
                  </a:cubicBezTo>
                  <a:cubicBezTo>
                    <a:pt x="11449" y="8584"/>
                    <a:pt x="12088" y="8309"/>
                    <a:pt x="12700" y="7984"/>
                  </a:cubicBezTo>
                  <a:cubicBezTo>
                    <a:pt x="12998" y="7822"/>
                    <a:pt x="13291" y="7655"/>
                    <a:pt x="13571" y="7477"/>
                  </a:cubicBezTo>
                  <a:cubicBezTo>
                    <a:pt x="13858" y="7301"/>
                    <a:pt x="14144" y="7115"/>
                    <a:pt x="14416" y="6922"/>
                  </a:cubicBezTo>
                  <a:cubicBezTo>
                    <a:pt x="15509" y="6151"/>
                    <a:pt x="16423" y="5316"/>
                    <a:pt x="17182" y="4486"/>
                  </a:cubicBezTo>
                  <a:cubicBezTo>
                    <a:pt x="18692" y="2839"/>
                    <a:pt x="19433" y="1449"/>
                    <a:pt x="19433" y="1449"/>
                  </a:cubicBezTo>
                  <a:cubicBezTo>
                    <a:pt x="19433" y="1449"/>
                    <a:pt x="17939" y="821"/>
                    <a:pt x="15848" y="400"/>
                  </a:cubicBezTo>
                  <a:cubicBezTo>
                    <a:pt x="14805" y="191"/>
                    <a:pt x="13545" y="5"/>
                    <a:pt x="12235" y="1"/>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7"/>
            <p:cNvSpPr/>
            <p:nvPr/>
          </p:nvSpPr>
          <p:spPr>
            <a:xfrm>
              <a:off x="2671400" y="1815775"/>
              <a:ext cx="465475" cy="465475"/>
            </a:xfrm>
            <a:custGeom>
              <a:avLst/>
              <a:gdLst/>
              <a:ahLst/>
              <a:cxnLst/>
              <a:rect l="l" t="t" r="r" b="b"/>
              <a:pathLst>
                <a:path w="18619" h="18619" extrusionOk="0">
                  <a:moveTo>
                    <a:pt x="9310" y="1"/>
                  </a:moveTo>
                  <a:cubicBezTo>
                    <a:pt x="4170" y="1"/>
                    <a:pt x="1" y="4168"/>
                    <a:pt x="1" y="9310"/>
                  </a:cubicBezTo>
                  <a:cubicBezTo>
                    <a:pt x="1" y="14451"/>
                    <a:pt x="4170"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7"/>
            <p:cNvSpPr/>
            <p:nvPr/>
          </p:nvSpPr>
          <p:spPr>
            <a:xfrm>
              <a:off x="2660625" y="1815025"/>
              <a:ext cx="284550" cy="232975"/>
            </a:xfrm>
            <a:custGeom>
              <a:avLst/>
              <a:gdLst/>
              <a:ahLst/>
              <a:cxnLst/>
              <a:rect l="l" t="t" r="r" b="b"/>
              <a:pathLst>
                <a:path w="11382"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0"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2" y="3488"/>
                    <a:pt x="10766" y="2529"/>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7"/>
            <p:cNvSpPr/>
            <p:nvPr/>
          </p:nvSpPr>
          <p:spPr>
            <a:xfrm>
              <a:off x="2734425" y="1871525"/>
              <a:ext cx="135825" cy="116400"/>
            </a:xfrm>
            <a:custGeom>
              <a:avLst/>
              <a:gdLst/>
              <a:ahLst/>
              <a:cxnLst/>
              <a:rect l="l" t="t" r="r" b="b"/>
              <a:pathLst>
                <a:path w="5433" h="4656" extrusionOk="0">
                  <a:moveTo>
                    <a:pt x="2715" y="1"/>
                  </a:moveTo>
                  <a:cubicBezTo>
                    <a:pt x="1216" y="1"/>
                    <a:pt x="0" y="1042"/>
                    <a:pt x="0" y="2329"/>
                  </a:cubicBezTo>
                  <a:cubicBezTo>
                    <a:pt x="0" y="3614"/>
                    <a:pt x="1218" y="4655"/>
                    <a:pt x="2715" y="4655"/>
                  </a:cubicBezTo>
                  <a:cubicBezTo>
                    <a:pt x="4217" y="4655"/>
                    <a:pt x="5432" y="3614"/>
                    <a:pt x="5432" y="2329"/>
                  </a:cubicBezTo>
                  <a:cubicBezTo>
                    <a:pt x="5432" y="1044"/>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7"/>
            <p:cNvSpPr/>
            <p:nvPr/>
          </p:nvSpPr>
          <p:spPr>
            <a:xfrm>
              <a:off x="2763575" y="1897050"/>
              <a:ext cx="83200" cy="72875"/>
            </a:xfrm>
            <a:custGeom>
              <a:avLst/>
              <a:gdLst/>
              <a:ahLst/>
              <a:cxnLst/>
              <a:rect l="l" t="t" r="r" b="b"/>
              <a:pathLst>
                <a:path w="3328" h="2915" extrusionOk="0">
                  <a:moveTo>
                    <a:pt x="2528" y="1"/>
                  </a:moveTo>
                  <a:cubicBezTo>
                    <a:pt x="2079" y="1"/>
                    <a:pt x="1710" y="448"/>
                    <a:pt x="1435" y="893"/>
                  </a:cubicBezTo>
                  <a:cubicBezTo>
                    <a:pt x="1212" y="807"/>
                    <a:pt x="991" y="719"/>
                    <a:pt x="770" y="625"/>
                  </a:cubicBezTo>
                  <a:cubicBezTo>
                    <a:pt x="713" y="600"/>
                    <a:pt x="658" y="589"/>
                    <a:pt x="605" y="589"/>
                  </a:cubicBezTo>
                  <a:cubicBezTo>
                    <a:pt x="243" y="589"/>
                    <a:pt x="0" y="1104"/>
                    <a:pt x="389" y="1279"/>
                  </a:cubicBezTo>
                  <a:cubicBezTo>
                    <a:pt x="612" y="1375"/>
                    <a:pt x="833" y="1468"/>
                    <a:pt x="1058" y="1558"/>
                  </a:cubicBezTo>
                  <a:cubicBezTo>
                    <a:pt x="911" y="1826"/>
                    <a:pt x="758" y="2147"/>
                    <a:pt x="751" y="2454"/>
                  </a:cubicBezTo>
                  <a:cubicBezTo>
                    <a:pt x="748" y="2687"/>
                    <a:pt x="949" y="2915"/>
                    <a:pt x="1173" y="2915"/>
                  </a:cubicBezTo>
                  <a:cubicBezTo>
                    <a:pt x="1235" y="2915"/>
                    <a:pt x="1299" y="2897"/>
                    <a:pt x="1361" y="2857"/>
                  </a:cubicBezTo>
                  <a:cubicBezTo>
                    <a:pt x="1423" y="2816"/>
                    <a:pt x="1470" y="2756"/>
                    <a:pt x="1496" y="2685"/>
                  </a:cubicBezTo>
                  <a:cubicBezTo>
                    <a:pt x="1504" y="2673"/>
                    <a:pt x="1511" y="2654"/>
                    <a:pt x="1529" y="2619"/>
                  </a:cubicBezTo>
                  <a:cubicBezTo>
                    <a:pt x="1576" y="2527"/>
                    <a:pt x="1619" y="2433"/>
                    <a:pt x="1668" y="2341"/>
                  </a:cubicBezTo>
                  <a:cubicBezTo>
                    <a:pt x="1744" y="2194"/>
                    <a:pt x="1832" y="2055"/>
                    <a:pt x="1918" y="1914"/>
                  </a:cubicBezTo>
                  <a:cubicBezTo>
                    <a:pt x="2267" y="2094"/>
                    <a:pt x="2647" y="2355"/>
                    <a:pt x="3013" y="2355"/>
                  </a:cubicBezTo>
                  <a:cubicBezTo>
                    <a:pt x="3029" y="2355"/>
                    <a:pt x="3045" y="2354"/>
                    <a:pt x="3061" y="2353"/>
                  </a:cubicBezTo>
                  <a:cubicBezTo>
                    <a:pt x="3221" y="2341"/>
                    <a:pt x="3327" y="2208"/>
                    <a:pt x="3293" y="2051"/>
                  </a:cubicBezTo>
                  <a:cubicBezTo>
                    <a:pt x="3192" y="1627"/>
                    <a:pt x="2732" y="1435"/>
                    <a:pt x="2362" y="1271"/>
                  </a:cubicBezTo>
                  <a:cubicBezTo>
                    <a:pt x="2591" y="964"/>
                    <a:pt x="2836" y="625"/>
                    <a:pt x="2842" y="279"/>
                  </a:cubicBezTo>
                  <a:cubicBezTo>
                    <a:pt x="2844" y="166"/>
                    <a:pt x="2754" y="25"/>
                    <a:pt x="2634" y="9"/>
                  </a:cubicBezTo>
                  <a:cubicBezTo>
                    <a:pt x="2598" y="3"/>
                    <a:pt x="2563" y="1"/>
                    <a:pt x="2528"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7"/>
            <p:cNvSpPr/>
            <p:nvPr/>
          </p:nvSpPr>
          <p:spPr>
            <a:xfrm>
              <a:off x="2671350" y="1999200"/>
              <a:ext cx="465475" cy="282050"/>
            </a:xfrm>
            <a:custGeom>
              <a:avLst/>
              <a:gdLst/>
              <a:ahLst/>
              <a:cxnLst/>
              <a:rect l="l" t="t" r="r" b="b"/>
              <a:pathLst>
                <a:path w="18619" h="11282" extrusionOk="0">
                  <a:moveTo>
                    <a:pt x="214" y="0"/>
                  </a:moveTo>
                  <a:cubicBezTo>
                    <a:pt x="72" y="649"/>
                    <a:pt x="1" y="1310"/>
                    <a:pt x="1" y="1973"/>
                  </a:cubicBezTo>
                  <a:cubicBezTo>
                    <a:pt x="1" y="7114"/>
                    <a:pt x="4170" y="11282"/>
                    <a:pt x="9310" y="11282"/>
                  </a:cubicBezTo>
                  <a:cubicBezTo>
                    <a:pt x="14451" y="11282"/>
                    <a:pt x="18619" y="7114"/>
                    <a:pt x="18619" y="1973"/>
                  </a:cubicBezTo>
                  <a:cubicBezTo>
                    <a:pt x="18619" y="1788"/>
                    <a:pt x="18611" y="1604"/>
                    <a:pt x="18602" y="1422"/>
                  </a:cubicBezTo>
                  <a:cubicBezTo>
                    <a:pt x="17698" y="5616"/>
                    <a:pt x="13970" y="8761"/>
                    <a:pt x="9504" y="8761"/>
                  </a:cubicBezTo>
                  <a:cubicBezTo>
                    <a:pt x="4549" y="8761"/>
                    <a:pt x="498" y="4886"/>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7"/>
            <p:cNvSpPr/>
            <p:nvPr/>
          </p:nvSpPr>
          <p:spPr>
            <a:xfrm>
              <a:off x="2970225" y="1889375"/>
              <a:ext cx="66600" cy="51700"/>
            </a:xfrm>
            <a:custGeom>
              <a:avLst/>
              <a:gdLst/>
              <a:ahLst/>
              <a:cxnLst/>
              <a:rect l="l" t="t" r="r" b="b"/>
              <a:pathLst>
                <a:path w="2664" h="2068" extrusionOk="0">
                  <a:moveTo>
                    <a:pt x="1332" y="1"/>
                  </a:moveTo>
                  <a:cubicBezTo>
                    <a:pt x="0" y="1"/>
                    <a:pt x="0" y="2067"/>
                    <a:pt x="1332" y="2067"/>
                  </a:cubicBezTo>
                  <a:cubicBezTo>
                    <a:pt x="2664" y="2067"/>
                    <a:pt x="2664"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7"/>
            <p:cNvSpPr/>
            <p:nvPr/>
          </p:nvSpPr>
          <p:spPr>
            <a:xfrm>
              <a:off x="3029150" y="1936675"/>
              <a:ext cx="82100" cy="93350"/>
            </a:xfrm>
            <a:custGeom>
              <a:avLst/>
              <a:gdLst/>
              <a:ahLst/>
              <a:cxnLst/>
              <a:rect l="l" t="t" r="r" b="b"/>
              <a:pathLst>
                <a:path w="3284" h="3734" extrusionOk="0">
                  <a:moveTo>
                    <a:pt x="661" y="1"/>
                  </a:moveTo>
                  <a:cubicBezTo>
                    <a:pt x="5" y="1"/>
                    <a:pt x="1" y="953"/>
                    <a:pt x="563" y="1167"/>
                  </a:cubicBezTo>
                  <a:cubicBezTo>
                    <a:pt x="868" y="1282"/>
                    <a:pt x="1013" y="1750"/>
                    <a:pt x="1088" y="2031"/>
                  </a:cubicBezTo>
                  <a:cubicBezTo>
                    <a:pt x="1215" y="2516"/>
                    <a:pt x="1264" y="3181"/>
                    <a:pt x="1655" y="3522"/>
                  </a:cubicBezTo>
                  <a:cubicBezTo>
                    <a:pt x="1809" y="3656"/>
                    <a:pt x="2005" y="3734"/>
                    <a:pt x="2199" y="3734"/>
                  </a:cubicBezTo>
                  <a:cubicBezTo>
                    <a:pt x="2378" y="3734"/>
                    <a:pt x="2554" y="3668"/>
                    <a:pt x="2692" y="3522"/>
                  </a:cubicBezTo>
                  <a:cubicBezTo>
                    <a:pt x="3284" y="2900"/>
                    <a:pt x="2987" y="1791"/>
                    <a:pt x="2590" y="1131"/>
                  </a:cubicBezTo>
                  <a:cubicBezTo>
                    <a:pt x="2165" y="423"/>
                    <a:pt x="1532" y="73"/>
                    <a:pt x="722" y="3"/>
                  </a:cubicBezTo>
                  <a:cubicBezTo>
                    <a:pt x="701" y="1"/>
                    <a:pt x="68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190836" y="3339475"/>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1837189"/>
            <a:ext cx="5461233" cy="1107996"/>
          </a:xfrm>
          <a:prstGeom prst="rect">
            <a:avLst/>
          </a:prstGeom>
          <a:noFill/>
        </p:spPr>
        <p:txBody>
          <a:bodyPr wrap="square" rtlCol="0">
            <a:spAutoFit/>
          </a:bodyPr>
          <a:lstStyle/>
          <a:p>
            <a:pPr algn="ctr"/>
            <a:r>
              <a:rPr lang="en-US" sz="6600" dirty="0">
                <a:ln w="28575">
                  <a:solidFill>
                    <a:schemeClr val="tx1"/>
                  </a:solidFill>
                </a:ln>
                <a:solidFill>
                  <a:srgbClr val="FFC000"/>
                </a:solidFill>
                <a:latin typeface="Rockstone" panose="00000400000000000000" pitchFamily="2" charset="0"/>
              </a:rPr>
              <a:t>KHỞI ĐỘNG</a:t>
            </a:r>
          </a:p>
        </p:txBody>
      </p:sp>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7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ớp Chúng Ta Đoàn Kết - Nhạc Thiếu Nhi Có Lời">
            <a:hlinkClick r:id="" action="ppaction://media"/>
            <a:extLst>
              <a:ext uri="{FF2B5EF4-FFF2-40B4-BE49-F238E27FC236}">
                <a16:creationId xmlns:a16="http://schemas.microsoft.com/office/drawing/2014/main" id="{689C1DEC-6E01-2412-3375-10FFB51E81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1180452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grpSp>
        <p:nvGrpSpPr>
          <p:cNvPr id="1872" name="Google Shape;1872;p40"/>
          <p:cNvGrpSpPr/>
          <p:nvPr/>
        </p:nvGrpSpPr>
        <p:grpSpPr>
          <a:xfrm>
            <a:off x="5646725" y="1545525"/>
            <a:ext cx="2687626" cy="3062676"/>
            <a:chOff x="5646725" y="1545525"/>
            <a:chExt cx="2687626" cy="3062676"/>
          </a:xfrm>
        </p:grpSpPr>
        <p:sp>
          <p:nvSpPr>
            <p:cNvPr id="1873" name="Google Shape;1873;p40"/>
            <p:cNvSpPr/>
            <p:nvPr/>
          </p:nvSpPr>
          <p:spPr>
            <a:xfrm>
              <a:off x="7386024" y="2687326"/>
              <a:ext cx="948327" cy="1544182"/>
            </a:xfrm>
            <a:custGeom>
              <a:avLst/>
              <a:gdLst/>
              <a:ahLst/>
              <a:cxnLst/>
              <a:rect l="l" t="t" r="r" b="b"/>
              <a:pathLst>
                <a:path w="32095" h="52261" extrusionOk="0">
                  <a:moveTo>
                    <a:pt x="10473" y="1"/>
                  </a:moveTo>
                  <a:cubicBezTo>
                    <a:pt x="9663" y="1"/>
                    <a:pt x="8853" y="187"/>
                    <a:pt x="8059" y="580"/>
                  </a:cubicBezTo>
                  <a:cubicBezTo>
                    <a:pt x="1" y="4566"/>
                    <a:pt x="11943" y="17521"/>
                    <a:pt x="11156" y="28827"/>
                  </a:cubicBezTo>
                  <a:cubicBezTo>
                    <a:pt x="10369" y="40132"/>
                    <a:pt x="1406" y="47345"/>
                    <a:pt x="1406" y="47345"/>
                  </a:cubicBezTo>
                  <a:lnTo>
                    <a:pt x="4276" y="52260"/>
                  </a:lnTo>
                  <a:cubicBezTo>
                    <a:pt x="32095" y="33047"/>
                    <a:pt x="21266" y="1"/>
                    <a:pt x="104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0"/>
            <p:cNvSpPr/>
            <p:nvPr/>
          </p:nvSpPr>
          <p:spPr>
            <a:xfrm>
              <a:off x="7427539" y="3773754"/>
              <a:ext cx="422972" cy="457809"/>
            </a:xfrm>
            <a:custGeom>
              <a:avLst/>
              <a:gdLst/>
              <a:ahLst/>
              <a:cxnLst/>
              <a:rect l="l" t="t" r="r" b="b"/>
              <a:pathLst>
                <a:path w="14315" h="15494" extrusionOk="0">
                  <a:moveTo>
                    <a:pt x="7773" y="1"/>
                  </a:moveTo>
                  <a:cubicBezTo>
                    <a:pt x="4901" y="6629"/>
                    <a:pt x="1" y="10578"/>
                    <a:pt x="1" y="10578"/>
                  </a:cubicBezTo>
                  <a:lnTo>
                    <a:pt x="2871" y="15494"/>
                  </a:lnTo>
                  <a:cubicBezTo>
                    <a:pt x="7853" y="12051"/>
                    <a:pt x="11590" y="8166"/>
                    <a:pt x="14315" y="4107"/>
                  </a:cubicBezTo>
                  <a:cubicBezTo>
                    <a:pt x="13965" y="3970"/>
                    <a:pt x="13542" y="3860"/>
                    <a:pt x="13087" y="3860"/>
                  </a:cubicBezTo>
                  <a:cubicBezTo>
                    <a:pt x="12702" y="3860"/>
                    <a:pt x="12294" y="3938"/>
                    <a:pt x="11888" y="4146"/>
                  </a:cubicBezTo>
                  <a:cubicBezTo>
                    <a:pt x="11962" y="2997"/>
                    <a:pt x="11445" y="1883"/>
                    <a:pt x="10338" y="1883"/>
                  </a:cubicBezTo>
                  <a:cubicBezTo>
                    <a:pt x="9984" y="1883"/>
                    <a:pt x="9568" y="1998"/>
                    <a:pt x="9092" y="2262"/>
                  </a:cubicBezTo>
                  <a:cubicBezTo>
                    <a:pt x="9382" y="725"/>
                    <a:pt x="8535" y="185"/>
                    <a:pt x="77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0"/>
            <p:cNvSpPr/>
            <p:nvPr/>
          </p:nvSpPr>
          <p:spPr>
            <a:xfrm>
              <a:off x="5646725" y="2577112"/>
              <a:ext cx="2105230" cy="2031066"/>
            </a:xfrm>
            <a:custGeom>
              <a:avLst/>
              <a:gdLst/>
              <a:ahLst/>
              <a:cxnLst/>
              <a:rect l="l" t="t" r="r" b="b"/>
              <a:pathLst>
                <a:path w="71249" h="68739" extrusionOk="0">
                  <a:moveTo>
                    <a:pt x="48810" y="0"/>
                  </a:moveTo>
                  <a:lnTo>
                    <a:pt x="15021" y="5488"/>
                  </a:lnTo>
                  <a:cubicBezTo>
                    <a:pt x="0" y="33560"/>
                    <a:pt x="3313" y="53681"/>
                    <a:pt x="6486" y="62971"/>
                  </a:cubicBezTo>
                  <a:cubicBezTo>
                    <a:pt x="7670" y="66436"/>
                    <a:pt x="10958" y="68739"/>
                    <a:pt x="14620" y="68739"/>
                  </a:cubicBezTo>
                  <a:lnTo>
                    <a:pt x="60592" y="68739"/>
                  </a:lnTo>
                  <a:cubicBezTo>
                    <a:pt x="64774" y="68739"/>
                    <a:pt x="68297" y="65600"/>
                    <a:pt x="68774" y="61445"/>
                  </a:cubicBezTo>
                  <a:cubicBezTo>
                    <a:pt x="71248" y="39906"/>
                    <a:pt x="53349" y="26038"/>
                    <a:pt x="53349" y="26038"/>
                  </a:cubicBezTo>
                  <a:cubicBezTo>
                    <a:pt x="52300" y="22300"/>
                    <a:pt x="50955" y="19093"/>
                    <a:pt x="49794" y="16697"/>
                  </a:cubicBezTo>
                  <a:cubicBezTo>
                    <a:pt x="48184" y="13372"/>
                    <a:pt x="47542" y="9663"/>
                    <a:pt x="48023" y="6001"/>
                  </a:cubicBezTo>
                  <a:lnTo>
                    <a:pt x="488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0"/>
            <p:cNvSpPr/>
            <p:nvPr/>
          </p:nvSpPr>
          <p:spPr>
            <a:xfrm>
              <a:off x="6803273" y="3146003"/>
              <a:ext cx="799674" cy="877856"/>
            </a:xfrm>
            <a:custGeom>
              <a:avLst/>
              <a:gdLst/>
              <a:ahLst/>
              <a:cxnLst/>
              <a:rect l="l" t="t" r="r" b="b"/>
              <a:pathLst>
                <a:path w="27064" h="29710" extrusionOk="0">
                  <a:moveTo>
                    <a:pt x="11813" y="1"/>
                  </a:moveTo>
                  <a:cubicBezTo>
                    <a:pt x="9913" y="1164"/>
                    <a:pt x="3039" y="5471"/>
                    <a:pt x="1597" y="12515"/>
                  </a:cubicBezTo>
                  <a:cubicBezTo>
                    <a:pt x="0" y="20313"/>
                    <a:pt x="1669" y="26781"/>
                    <a:pt x="10855" y="29273"/>
                  </a:cubicBezTo>
                  <a:cubicBezTo>
                    <a:pt x="11974" y="29576"/>
                    <a:pt x="13084" y="29709"/>
                    <a:pt x="14171" y="29709"/>
                  </a:cubicBezTo>
                  <a:cubicBezTo>
                    <a:pt x="19699" y="29709"/>
                    <a:pt x="24634" y="26264"/>
                    <a:pt x="27064" y="24231"/>
                  </a:cubicBezTo>
                  <a:cubicBezTo>
                    <a:pt x="22561" y="13263"/>
                    <a:pt x="14208" y="6785"/>
                    <a:pt x="14208" y="6785"/>
                  </a:cubicBezTo>
                  <a:cubicBezTo>
                    <a:pt x="13496" y="4247"/>
                    <a:pt x="12648" y="1962"/>
                    <a:pt x="11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0"/>
            <p:cNvSpPr/>
            <p:nvPr/>
          </p:nvSpPr>
          <p:spPr>
            <a:xfrm>
              <a:off x="6094588" y="2621848"/>
              <a:ext cx="1008870" cy="476394"/>
            </a:xfrm>
            <a:custGeom>
              <a:avLst/>
              <a:gdLst/>
              <a:ahLst/>
              <a:cxnLst/>
              <a:rect l="l" t="t" r="r" b="b"/>
              <a:pathLst>
                <a:path w="34144" h="16123" extrusionOk="0">
                  <a:moveTo>
                    <a:pt x="24325" y="0"/>
                  </a:moveTo>
                  <a:lnTo>
                    <a:pt x="12828" y="1869"/>
                  </a:lnTo>
                  <a:lnTo>
                    <a:pt x="1" y="5308"/>
                  </a:lnTo>
                  <a:cubicBezTo>
                    <a:pt x="1" y="5308"/>
                    <a:pt x="6850" y="16122"/>
                    <a:pt x="22063" y="16122"/>
                  </a:cubicBezTo>
                  <a:cubicBezTo>
                    <a:pt x="25625" y="16122"/>
                    <a:pt x="29646" y="15529"/>
                    <a:pt x="34144" y="14066"/>
                  </a:cubicBezTo>
                  <a:cubicBezTo>
                    <a:pt x="32902" y="11038"/>
                    <a:pt x="32437" y="7744"/>
                    <a:pt x="32865" y="4487"/>
                  </a:cubicBezTo>
                  <a:lnTo>
                    <a:pt x="33246" y="1580"/>
                  </a:lnTo>
                  <a:cubicBezTo>
                    <a:pt x="29959" y="844"/>
                    <a:pt x="26639" y="321"/>
                    <a:pt x="24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0"/>
            <p:cNvSpPr/>
            <p:nvPr/>
          </p:nvSpPr>
          <p:spPr>
            <a:xfrm>
              <a:off x="6146711" y="3119232"/>
              <a:ext cx="118101" cy="1488958"/>
            </a:xfrm>
            <a:custGeom>
              <a:avLst/>
              <a:gdLst/>
              <a:ahLst/>
              <a:cxnLst/>
              <a:rect l="l" t="t" r="r" b="b"/>
              <a:pathLst>
                <a:path w="3997" h="50392" fill="none" extrusionOk="0">
                  <a:moveTo>
                    <a:pt x="0" y="1"/>
                  </a:moveTo>
                  <a:cubicBezTo>
                    <a:pt x="0" y="1"/>
                    <a:pt x="3996" y="7611"/>
                    <a:pt x="3611" y="16023"/>
                  </a:cubicBezTo>
                  <a:cubicBezTo>
                    <a:pt x="3226" y="24434"/>
                    <a:pt x="2694" y="45120"/>
                    <a:pt x="2694" y="45120"/>
                  </a:cubicBezTo>
                  <a:lnTo>
                    <a:pt x="3611" y="50392"/>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0"/>
            <p:cNvSpPr/>
            <p:nvPr/>
          </p:nvSpPr>
          <p:spPr>
            <a:xfrm>
              <a:off x="6358602" y="3184445"/>
              <a:ext cx="301384" cy="1423746"/>
            </a:xfrm>
            <a:custGeom>
              <a:avLst/>
              <a:gdLst/>
              <a:ahLst/>
              <a:cxnLst/>
              <a:rect l="l" t="t" r="r" b="b"/>
              <a:pathLst>
                <a:path w="10200" h="48185" fill="none" extrusionOk="0">
                  <a:moveTo>
                    <a:pt x="10199" y="1"/>
                  </a:moveTo>
                  <a:cubicBezTo>
                    <a:pt x="10199" y="1"/>
                    <a:pt x="7491" y="5581"/>
                    <a:pt x="5430" y="20783"/>
                  </a:cubicBezTo>
                  <a:cubicBezTo>
                    <a:pt x="3368" y="35986"/>
                    <a:pt x="2309" y="43009"/>
                    <a:pt x="2309" y="43009"/>
                  </a:cubicBezTo>
                  <a:cubicBezTo>
                    <a:pt x="2309" y="43009"/>
                    <a:pt x="808" y="44662"/>
                    <a:pt x="1" y="48185"/>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0"/>
            <p:cNvSpPr/>
            <p:nvPr/>
          </p:nvSpPr>
          <p:spPr>
            <a:xfrm>
              <a:off x="6745034" y="3592654"/>
              <a:ext cx="329455" cy="1015548"/>
            </a:xfrm>
            <a:custGeom>
              <a:avLst/>
              <a:gdLst/>
              <a:ahLst/>
              <a:cxnLst/>
              <a:rect l="l" t="t" r="r" b="b"/>
              <a:pathLst>
                <a:path w="11150" h="34370" fill="none" extrusionOk="0">
                  <a:moveTo>
                    <a:pt x="11150" y="1"/>
                  </a:moveTo>
                  <a:lnTo>
                    <a:pt x="1" y="34370"/>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0"/>
            <p:cNvSpPr/>
            <p:nvPr/>
          </p:nvSpPr>
          <p:spPr>
            <a:xfrm>
              <a:off x="6944632" y="3785781"/>
              <a:ext cx="358736" cy="207158"/>
            </a:xfrm>
            <a:custGeom>
              <a:avLst/>
              <a:gdLst/>
              <a:ahLst/>
              <a:cxnLst/>
              <a:rect l="l" t="t" r="r" b="b"/>
              <a:pathLst>
                <a:path w="12141" h="7011" fill="none" extrusionOk="0">
                  <a:moveTo>
                    <a:pt x="12141" y="319"/>
                  </a:moveTo>
                  <a:cubicBezTo>
                    <a:pt x="12141" y="319"/>
                    <a:pt x="3167" y="1"/>
                    <a:pt x="1" y="7010"/>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0"/>
            <p:cNvSpPr/>
            <p:nvPr/>
          </p:nvSpPr>
          <p:spPr>
            <a:xfrm>
              <a:off x="5837193" y="1871057"/>
              <a:ext cx="1408293" cy="1091041"/>
            </a:xfrm>
            <a:custGeom>
              <a:avLst/>
              <a:gdLst/>
              <a:ahLst/>
              <a:cxnLst/>
              <a:rect l="l" t="t" r="r" b="b"/>
              <a:pathLst>
                <a:path w="47662" h="36925" extrusionOk="0">
                  <a:moveTo>
                    <a:pt x="20610" y="1"/>
                  </a:moveTo>
                  <a:cubicBezTo>
                    <a:pt x="12037" y="1"/>
                    <a:pt x="9320" y="5934"/>
                    <a:pt x="5312" y="11917"/>
                  </a:cubicBezTo>
                  <a:cubicBezTo>
                    <a:pt x="0" y="19846"/>
                    <a:pt x="3257" y="30793"/>
                    <a:pt x="16954" y="34778"/>
                  </a:cubicBezTo>
                  <a:cubicBezTo>
                    <a:pt x="22144" y="36288"/>
                    <a:pt x="26312" y="36924"/>
                    <a:pt x="29670" y="36924"/>
                  </a:cubicBezTo>
                  <a:cubicBezTo>
                    <a:pt x="40218" y="36924"/>
                    <a:pt x="42768" y="30647"/>
                    <a:pt x="43897" y="25479"/>
                  </a:cubicBezTo>
                  <a:cubicBezTo>
                    <a:pt x="45587" y="17735"/>
                    <a:pt x="47661" y="7755"/>
                    <a:pt x="31122" y="2100"/>
                  </a:cubicBezTo>
                  <a:cubicBezTo>
                    <a:pt x="26829" y="632"/>
                    <a:pt x="23408" y="1"/>
                    <a:pt x="20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0"/>
            <p:cNvSpPr/>
            <p:nvPr/>
          </p:nvSpPr>
          <p:spPr>
            <a:xfrm>
              <a:off x="6385254" y="2375357"/>
              <a:ext cx="291516" cy="280258"/>
            </a:xfrm>
            <a:custGeom>
              <a:avLst/>
              <a:gdLst/>
              <a:ahLst/>
              <a:cxnLst/>
              <a:rect l="l" t="t" r="r" b="b"/>
              <a:pathLst>
                <a:path w="9866" h="9485" extrusionOk="0">
                  <a:moveTo>
                    <a:pt x="5784" y="0"/>
                  </a:moveTo>
                  <a:lnTo>
                    <a:pt x="2352" y="195"/>
                  </a:lnTo>
                  <a:cubicBezTo>
                    <a:pt x="1020" y="271"/>
                    <a:pt x="0" y="1388"/>
                    <a:pt x="24" y="2722"/>
                  </a:cubicBezTo>
                  <a:cubicBezTo>
                    <a:pt x="70" y="5148"/>
                    <a:pt x="572" y="8641"/>
                    <a:pt x="2995" y="9363"/>
                  </a:cubicBezTo>
                  <a:cubicBezTo>
                    <a:pt x="3274" y="9446"/>
                    <a:pt x="3551" y="9485"/>
                    <a:pt x="3825" y="9485"/>
                  </a:cubicBezTo>
                  <a:cubicBezTo>
                    <a:pt x="5941" y="9485"/>
                    <a:pt x="7905" y="7204"/>
                    <a:pt x="9115" y="5429"/>
                  </a:cubicBezTo>
                  <a:cubicBezTo>
                    <a:pt x="9865" y="4327"/>
                    <a:pt x="9623" y="2832"/>
                    <a:pt x="8550" y="2041"/>
                  </a:cubicBezTo>
                  <a:lnTo>
                    <a:pt x="57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0"/>
            <p:cNvSpPr/>
            <p:nvPr/>
          </p:nvSpPr>
          <p:spPr>
            <a:xfrm>
              <a:off x="6482409" y="2345897"/>
              <a:ext cx="144546" cy="100521"/>
            </a:xfrm>
            <a:custGeom>
              <a:avLst/>
              <a:gdLst/>
              <a:ahLst/>
              <a:cxnLst/>
              <a:rect l="l" t="t" r="r" b="b"/>
              <a:pathLst>
                <a:path w="4892" h="3402" extrusionOk="0">
                  <a:moveTo>
                    <a:pt x="870" y="0"/>
                  </a:moveTo>
                  <a:cubicBezTo>
                    <a:pt x="369" y="0"/>
                    <a:pt x="1" y="552"/>
                    <a:pt x="267" y="1034"/>
                  </a:cubicBezTo>
                  <a:lnTo>
                    <a:pt x="1378" y="3042"/>
                  </a:lnTo>
                  <a:cubicBezTo>
                    <a:pt x="1505" y="3271"/>
                    <a:pt x="1743" y="3401"/>
                    <a:pt x="1988" y="3401"/>
                  </a:cubicBezTo>
                  <a:cubicBezTo>
                    <a:pt x="2098" y="3401"/>
                    <a:pt x="2209" y="3375"/>
                    <a:pt x="2313" y="3321"/>
                  </a:cubicBezTo>
                  <a:lnTo>
                    <a:pt x="4340" y="2247"/>
                  </a:lnTo>
                  <a:cubicBezTo>
                    <a:pt x="4891" y="1955"/>
                    <a:pt x="4810" y="1143"/>
                    <a:pt x="4213" y="965"/>
                  </a:cubicBezTo>
                  <a:lnTo>
                    <a:pt x="1075" y="31"/>
                  </a:lnTo>
                  <a:cubicBezTo>
                    <a:pt x="1005" y="10"/>
                    <a:pt x="936" y="0"/>
                    <a:pt x="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0"/>
            <p:cNvSpPr/>
            <p:nvPr/>
          </p:nvSpPr>
          <p:spPr>
            <a:xfrm>
              <a:off x="6357331" y="2377395"/>
              <a:ext cx="198234" cy="123184"/>
            </a:xfrm>
            <a:custGeom>
              <a:avLst/>
              <a:gdLst/>
              <a:ahLst/>
              <a:cxnLst/>
              <a:rect l="l" t="t" r="r" b="b"/>
              <a:pathLst>
                <a:path w="6709" h="4169" fill="none" extrusionOk="0">
                  <a:moveTo>
                    <a:pt x="6708" y="0"/>
                  </a:moveTo>
                  <a:lnTo>
                    <a:pt x="6075" y="2126"/>
                  </a:lnTo>
                  <a:cubicBezTo>
                    <a:pt x="5702" y="3377"/>
                    <a:pt x="4453" y="4168"/>
                    <a:pt x="3169" y="3932"/>
                  </a:cubicBezTo>
                  <a:cubicBezTo>
                    <a:pt x="2062" y="3729"/>
                    <a:pt x="809" y="3190"/>
                    <a:pt x="0" y="1888"/>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0"/>
            <p:cNvSpPr/>
            <p:nvPr/>
          </p:nvSpPr>
          <p:spPr>
            <a:xfrm>
              <a:off x="6525786" y="2377395"/>
              <a:ext cx="165171" cy="174242"/>
            </a:xfrm>
            <a:custGeom>
              <a:avLst/>
              <a:gdLst/>
              <a:ahLst/>
              <a:cxnLst/>
              <a:rect l="l" t="t" r="r" b="b"/>
              <a:pathLst>
                <a:path w="5590" h="5897" fill="none" extrusionOk="0">
                  <a:moveTo>
                    <a:pt x="1007" y="0"/>
                  </a:moveTo>
                  <a:lnTo>
                    <a:pt x="374" y="2126"/>
                  </a:lnTo>
                  <a:cubicBezTo>
                    <a:pt x="1" y="3377"/>
                    <a:pt x="615" y="4723"/>
                    <a:pt x="1817" y="5227"/>
                  </a:cubicBezTo>
                  <a:cubicBezTo>
                    <a:pt x="2855" y="5663"/>
                    <a:pt x="4199" y="5897"/>
                    <a:pt x="5589" y="5250"/>
                  </a:cubicBez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0"/>
            <p:cNvSpPr/>
            <p:nvPr/>
          </p:nvSpPr>
          <p:spPr>
            <a:xfrm>
              <a:off x="6934852" y="2589315"/>
              <a:ext cx="178585" cy="113108"/>
            </a:xfrm>
            <a:custGeom>
              <a:avLst/>
              <a:gdLst/>
              <a:ahLst/>
              <a:cxnLst/>
              <a:rect l="l" t="t" r="r" b="b"/>
              <a:pathLst>
                <a:path w="6044" h="3828" fill="none" extrusionOk="0">
                  <a:moveTo>
                    <a:pt x="1" y="0"/>
                  </a:moveTo>
                  <a:lnTo>
                    <a:pt x="6044" y="3828"/>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0"/>
            <p:cNvSpPr/>
            <p:nvPr/>
          </p:nvSpPr>
          <p:spPr>
            <a:xfrm>
              <a:off x="6873125" y="2680146"/>
              <a:ext cx="164698" cy="159675"/>
            </a:xfrm>
            <a:custGeom>
              <a:avLst/>
              <a:gdLst/>
              <a:ahLst/>
              <a:cxnLst/>
              <a:rect l="l" t="t" r="r" b="b"/>
              <a:pathLst>
                <a:path w="5574" h="5404" fill="none" extrusionOk="0">
                  <a:moveTo>
                    <a:pt x="0" y="0"/>
                  </a:moveTo>
                  <a:lnTo>
                    <a:pt x="5573" y="5404"/>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0"/>
            <p:cNvSpPr/>
            <p:nvPr/>
          </p:nvSpPr>
          <p:spPr>
            <a:xfrm>
              <a:off x="6796477" y="2748137"/>
              <a:ext cx="107967" cy="183313"/>
            </a:xfrm>
            <a:custGeom>
              <a:avLst/>
              <a:gdLst/>
              <a:ahLst/>
              <a:cxnLst/>
              <a:rect l="l" t="t" r="r" b="b"/>
              <a:pathLst>
                <a:path w="3654" h="6204" fill="none" extrusionOk="0">
                  <a:moveTo>
                    <a:pt x="0" y="1"/>
                  </a:moveTo>
                  <a:lnTo>
                    <a:pt x="3653" y="6203"/>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0"/>
            <p:cNvSpPr/>
            <p:nvPr/>
          </p:nvSpPr>
          <p:spPr>
            <a:xfrm>
              <a:off x="5935411" y="2351541"/>
              <a:ext cx="211324" cy="3043"/>
            </a:xfrm>
            <a:custGeom>
              <a:avLst/>
              <a:gdLst/>
              <a:ahLst/>
              <a:cxnLst/>
              <a:rect l="l" t="t" r="r" b="b"/>
              <a:pathLst>
                <a:path w="7152" h="103" fill="none" extrusionOk="0">
                  <a:moveTo>
                    <a:pt x="7151" y="103"/>
                  </a:moveTo>
                  <a:lnTo>
                    <a:pt x="0" y="1"/>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0"/>
            <p:cNvSpPr/>
            <p:nvPr/>
          </p:nvSpPr>
          <p:spPr>
            <a:xfrm>
              <a:off x="5923503" y="2464385"/>
              <a:ext cx="225241" cy="43583"/>
            </a:xfrm>
            <a:custGeom>
              <a:avLst/>
              <a:gdLst/>
              <a:ahLst/>
              <a:cxnLst/>
              <a:rect l="l" t="t" r="r" b="b"/>
              <a:pathLst>
                <a:path w="7623" h="1475" fill="none" extrusionOk="0">
                  <a:moveTo>
                    <a:pt x="7622" y="1"/>
                  </a:moveTo>
                  <a:lnTo>
                    <a:pt x="1" y="1475"/>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0"/>
            <p:cNvSpPr/>
            <p:nvPr/>
          </p:nvSpPr>
          <p:spPr>
            <a:xfrm>
              <a:off x="5985052" y="2563253"/>
              <a:ext cx="190670" cy="94404"/>
            </a:xfrm>
            <a:custGeom>
              <a:avLst/>
              <a:gdLst/>
              <a:ahLst/>
              <a:cxnLst/>
              <a:rect l="l" t="t" r="r" b="b"/>
              <a:pathLst>
                <a:path w="6453" h="3195" fill="none" extrusionOk="0">
                  <a:moveTo>
                    <a:pt x="6452" y="0"/>
                  </a:moveTo>
                  <a:lnTo>
                    <a:pt x="0" y="3194"/>
                  </a:lnTo>
                </a:path>
              </a:pathLst>
            </a:custGeom>
            <a:noFill/>
            <a:ln w="19050" cap="flat" cmpd="sng">
              <a:solidFill>
                <a:schemeClr val="accent6"/>
              </a:solidFill>
              <a:prstDash val="solid"/>
              <a:miter lim="121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0"/>
            <p:cNvSpPr/>
            <p:nvPr/>
          </p:nvSpPr>
          <p:spPr>
            <a:xfrm>
              <a:off x="6941736" y="1802299"/>
              <a:ext cx="317488" cy="603567"/>
            </a:xfrm>
            <a:custGeom>
              <a:avLst/>
              <a:gdLst/>
              <a:ahLst/>
              <a:cxnLst/>
              <a:rect l="l" t="t" r="r" b="b"/>
              <a:pathLst>
                <a:path w="10745" h="20427" extrusionOk="0">
                  <a:moveTo>
                    <a:pt x="9409" y="1"/>
                  </a:moveTo>
                  <a:cubicBezTo>
                    <a:pt x="9082" y="1"/>
                    <a:pt x="8762" y="120"/>
                    <a:pt x="8542" y="393"/>
                  </a:cubicBezTo>
                  <a:lnTo>
                    <a:pt x="0" y="10965"/>
                  </a:lnTo>
                  <a:lnTo>
                    <a:pt x="7625" y="20426"/>
                  </a:lnTo>
                  <a:cubicBezTo>
                    <a:pt x="9673" y="15120"/>
                    <a:pt x="10433" y="6162"/>
                    <a:pt x="10706" y="1169"/>
                  </a:cubicBezTo>
                  <a:cubicBezTo>
                    <a:pt x="10744" y="479"/>
                    <a:pt x="10063" y="1"/>
                    <a:pt x="9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0"/>
            <p:cNvSpPr/>
            <p:nvPr/>
          </p:nvSpPr>
          <p:spPr>
            <a:xfrm>
              <a:off x="6094588" y="1545525"/>
              <a:ext cx="341569" cy="540956"/>
            </a:xfrm>
            <a:custGeom>
              <a:avLst/>
              <a:gdLst/>
              <a:ahLst/>
              <a:cxnLst/>
              <a:rect l="l" t="t" r="r" b="b"/>
              <a:pathLst>
                <a:path w="11560" h="18308" extrusionOk="0">
                  <a:moveTo>
                    <a:pt x="8898" y="1"/>
                  </a:moveTo>
                  <a:cubicBezTo>
                    <a:pt x="8521" y="1"/>
                    <a:pt x="8158" y="156"/>
                    <a:pt x="7958" y="502"/>
                  </a:cubicBezTo>
                  <a:cubicBezTo>
                    <a:pt x="5456" y="4830"/>
                    <a:pt x="1190" y="12744"/>
                    <a:pt x="1" y="18307"/>
                  </a:cubicBezTo>
                  <a:lnTo>
                    <a:pt x="11559" y="14560"/>
                  </a:lnTo>
                  <a:lnTo>
                    <a:pt x="10194" y="1035"/>
                  </a:lnTo>
                  <a:cubicBezTo>
                    <a:pt x="10130" y="394"/>
                    <a:pt x="9497" y="1"/>
                    <a:pt x="8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0"/>
            <p:cNvSpPr/>
            <p:nvPr/>
          </p:nvSpPr>
          <p:spPr>
            <a:xfrm>
              <a:off x="6615790" y="1906190"/>
              <a:ext cx="175660" cy="224886"/>
            </a:xfrm>
            <a:custGeom>
              <a:avLst/>
              <a:gdLst/>
              <a:ahLst/>
              <a:cxnLst/>
              <a:rect l="l" t="t" r="r" b="b"/>
              <a:pathLst>
                <a:path w="5945" h="7611" extrusionOk="0">
                  <a:moveTo>
                    <a:pt x="1835" y="0"/>
                  </a:moveTo>
                  <a:cubicBezTo>
                    <a:pt x="1119" y="2516"/>
                    <a:pt x="1" y="7221"/>
                    <a:pt x="1550" y="7589"/>
                  </a:cubicBezTo>
                  <a:cubicBezTo>
                    <a:pt x="1612" y="7603"/>
                    <a:pt x="1674" y="7611"/>
                    <a:pt x="1737" y="7611"/>
                  </a:cubicBezTo>
                  <a:cubicBezTo>
                    <a:pt x="3223" y="7611"/>
                    <a:pt x="5021" y="3652"/>
                    <a:pt x="5944" y="1335"/>
                  </a:cubicBezTo>
                  <a:cubicBezTo>
                    <a:pt x="5562" y="1192"/>
                    <a:pt x="5178" y="1049"/>
                    <a:pt x="4772" y="911"/>
                  </a:cubicBezTo>
                  <a:cubicBezTo>
                    <a:pt x="3742" y="559"/>
                    <a:pt x="2768" y="258"/>
                    <a:pt x="1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0"/>
            <p:cNvSpPr/>
            <p:nvPr/>
          </p:nvSpPr>
          <p:spPr>
            <a:xfrm>
              <a:off x="6474076" y="1871767"/>
              <a:ext cx="124277" cy="230855"/>
            </a:xfrm>
            <a:custGeom>
              <a:avLst/>
              <a:gdLst/>
              <a:ahLst/>
              <a:cxnLst/>
              <a:rect l="l" t="t" r="r" b="b"/>
              <a:pathLst>
                <a:path w="4206" h="7813" extrusionOk="0">
                  <a:moveTo>
                    <a:pt x="0" y="0"/>
                  </a:moveTo>
                  <a:lnTo>
                    <a:pt x="0" y="0"/>
                  </a:lnTo>
                  <a:cubicBezTo>
                    <a:pt x="135" y="2547"/>
                    <a:pt x="584" y="7447"/>
                    <a:pt x="2069" y="7796"/>
                  </a:cubicBezTo>
                  <a:cubicBezTo>
                    <a:pt x="2118" y="7807"/>
                    <a:pt x="2166" y="7813"/>
                    <a:pt x="2212" y="7813"/>
                  </a:cubicBezTo>
                  <a:cubicBezTo>
                    <a:pt x="3552" y="7813"/>
                    <a:pt x="4038" y="3216"/>
                    <a:pt x="4206" y="576"/>
                  </a:cubicBezTo>
                  <a:cubicBezTo>
                    <a:pt x="2672" y="252"/>
                    <a:pt x="1270" y="6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0"/>
            <p:cNvSpPr/>
            <p:nvPr/>
          </p:nvSpPr>
          <p:spPr>
            <a:xfrm>
              <a:off x="6760280" y="1969276"/>
              <a:ext cx="196905" cy="214278"/>
            </a:xfrm>
            <a:custGeom>
              <a:avLst/>
              <a:gdLst/>
              <a:ahLst/>
              <a:cxnLst/>
              <a:rect l="l" t="t" r="r" b="b"/>
              <a:pathLst>
                <a:path w="6664" h="7252" extrusionOk="0">
                  <a:moveTo>
                    <a:pt x="3019" y="1"/>
                  </a:moveTo>
                  <a:cubicBezTo>
                    <a:pt x="1919" y="2110"/>
                    <a:pt x="0" y="6206"/>
                    <a:pt x="1183" y="7118"/>
                  </a:cubicBezTo>
                  <a:cubicBezTo>
                    <a:pt x="1301" y="7209"/>
                    <a:pt x="1436" y="7251"/>
                    <a:pt x="1585" y="7251"/>
                  </a:cubicBezTo>
                  <a:cubicBezTo>
                    <a:pt x="2913" y="7251"/>
                    <a:pt x="5347" y="3899"/>
                    <a:pt x="6663" y="1927"/>
                  </a:cubicBezTo>
                  <a:cubicBezTo>
                    <a:pt x="5601" y="1252"/>
                    <a:pt x="4394" y="608"/>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0"/>
            <p:cNvSpPr/>
            <p:nvPr/>
          </p:nvSpPr>
          <p:spPr>
            <a:xfrm>
              <a:off x="6304440" y="2117489"/>
              <a:ext cx="227693" cy="197023"/>
            </a:xfrm>
            <a:custGeom>
              <a:avLst/>
              <a:gdLst/>
              <a:ahLst/>
              <a:cxnLst/>
              <a:rect l="l" t="t" r="r" b="b"/>
              <a:pathLst>
                <a:path w="7706" h="6668" extrusionOk="0">
                  <a:moveTo>
                    <a:pt x="4001" y="1"/>
                  </a:moveTo>
                  <a:cubicBezTo>
                    <a:pt x="2314" y="1"/>
                    <a:pt x="501" y="1232"/>
                    <a:pt x="92" y="1465"/>
                  </a:cubicBezTo>
                  <a:cubicBezTo>
                    <a:pt x="92" y="1465"/>
                    <a:pt x="0" y="4554"/>
                    <a:pt x="1933" y="6032"/>
                  </a:cubicBezTo>
                  <a:cubicBezTo>
                    <a:pt x="2517" y="6480"/>
                    <a:pt x="3190" y="6668"/>
                    <a:pt x="3871" y="6668"/>
                  </a:cubicBezTo>
                  <a:cubicBezTo>
                    <a:pt x="5444" y="6668"/>
                    <a:pt x="7057" y="5665"/>
                    <a:pt x="7706" y="4535"/>
                  </a:cubicBezTo>
                  <a:cubicBezTo>
                    <a:pt x="7706" y="4535"/>
                    <a:pt x="7439" y="1780"/>
                    <a:pt x="5526" y="447"/>
                  </a:cubicBezTo>
                  <a:cubicBezTo>
                    <a:pt x="5063" y="126"/>
                    <a:pt x="4539" y="1"/>
                    <a:pt x="4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0"/>
            <p:cNvSpPr/>
            <p:nvPr/>
          </p:nvSpPr>
          <p:spPr>
            <a:xfrm>
              <a:off x="6335524" y="2138941"/>
              <a:ext cx="179265" cy="160384"/>
            </a:xfrm>
            <a:custGeom>
              <a:avLst/>
              <a:gdLst/>
              <a:ahLst/>
              <a:cxnLst/>
              <a:rect l="l" t="t" r="r" b="b"/>
              <a:pathLst>
                <a:path w="6067" h="5428" extrusionOk="0">
                  <a:moveTo>
                    <a:pt x="3034" y="0"/>
                  </a:moveTo>
                  <a:cubicBezTo>
                    <a:pt x="1882" y="0"/>
                    <a:pt x="814" y="743"/>
                    <a:pt x="450" y="1902"/>
                  </a:cubicBezTo>
                  <a:cubicBezTo>
                    <a:pt x="1" y="3331"/>
                    <a:pt x="793" y="4853"/>
                    <a:pt x="2220" y="5302"/>
                  </a:cubicBezTo>
                  <a:cubicBezTo>
                    <a:pt x="2490" y="5387"/>
                    <a:pt x="2763" y="5427"/>
                    <a:pt x="3032" y="5427"/>
                  </a:cubicBezTo>
                  <a:cubicBezTo>
                    <a:pt x="4184" y="5427"/>
                    <a:pt x="5253" y="4685"/>
                    <a:pt x="5617" y="3526"/>
                  </a:cubicBezTo>
                  <a:cubicBezTo>
                    <a:pt x="6066" y="2097"/>
                    <a:pt x="5273" y="574"/>
                    <a:pt x="3846" y="126"/>
                  </a:cubicBezTo>
                  <a:cubicBezTo>
                    <a:pt x="3576" y="41"/>
                    <a:pt x="3303" y="0"/>
                    <a:pt x="3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0"/>
            <p:cNvSpPr/>
            <p:nvPr/>
          </p:nvSpPr>
          <p:spPr>
            <a:xfrm>
              <a:off x="6373051" y="2165653"/>
              <a:ext cx="56968" cy="52772"/>
            </a:xfrm>
            <a:custGeom>
              <a:avLst/>
              <a:gdLst/>
              <a:ahLst/>
              <a:cxnLst/>
              <a:rect l="l" t="t" r="r" b="b"/>
              <a:pathLst>
                <a:path w="1928" h="1786" extrusionOk="0">
                  <a:moveTo>
                    <a:pt x="986" y="0"/>
                  </a:moveTo>
                  <a:cubicBezTo>
                    <a:pt x="617" y="0"/>
                    <a:pt x="270" y="250"/>
                    <a:pt x="148" y="637"/>
                  </a:cubicBezTo>
                  <a:cubicBezTo>
                    <a:pt x="0" y="1108"/>
                    <a:pt x="245" y="1606"/>
                    <a:pt x="695" y="1747"/>
                  </a:cubicBezTo>
                  <a:cubicBezTo>
                    <a:pt x="777" y="1773"/>
                    <a:pt x="859" y="1785"/>
                    <a:pt x="940" y="1785"/>
                  </a:cubicBezTo>
                  <a:cubicBezTo>
                    <a:pt x="1309" y="1785"/>
                    <a:pt x="1657" y="1535"/>
                    <a:pt x="1778" y="1149"/>
                  </a:cubicBezTo>
                  <a:cubicBezTo>
                    <a:pt x="1927" y="677"/>
                    <a:pt x="1682" y="180"/>
                    <a:pt x="1232" y="38"/>
                  </a:cubicBezTo>
                  <a:cubicBezTo>
                    <a:pt x="1150" y="13"/>
                    <a:pt x="1067" y="0"/>
                    <a:pt x="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0"/>
            <p:cNvSpPr/>
            <p:nvPr/>
          </p:nvSpPr>
          <p:spPr>
            <a:xfrm>
              <a:off x="6660378" y="2225931"/>
              <a:ext cx="244417" cy="196195"/>
            </a:xfrm>
            <a:custGeom>
              <a:avLst/>
              <a:gdLst/>
              <a:ahLst/>
              <a:cxnLst/>
              <a:rect l="l" t="t" r="r" b="b"/>
              <a:pathLst>
                <a:path w="8272" h="6640" extrusionOk="0">
                  <a:moveTo>
                    <a:pt x="4395" y="1"/>
                  </a:moveTo>
                  <a:cubicBezTo>
                    <a:pt x="2065" y="1"/>
                    <a:pt x="161" y="2183"/>
                    <a:pt x="161" y="2183"/>
                  </a:cubicBezTo>
                  <a:cubicBezTo>
                    <a:pt x="0" y="4007"/>
                    <a:pt x="1651" y="6640"/>
                    <a:pt x="4010" y="6640"/>
                  </a:cubicBezTo>
                  <a:cubicBezTo>
                    <a:pt x="4056" y="6640"/>
                    <a:pt x="4102" y="6639"/>
                    <a:pt x="4148" y="6637"/>
                  </a:cubicBezTo>
                  <a:cubicBezTo>
                    <a:pt x="6580" y="6530"/>
                    <a:pt x="8271" y="3943"/>
                    <a:pt x="8271" y="3943"/>
                  </a:cubicBezTo>
                  <a:cubicBezTo>
                    <a:pt x="8006" y="3383"/>
                    <a:pt x="6729" y="3"/>
                    <a:pt x="4399" y="1"/>
                  </a:cubicBezTo>
                  <a:cubicBezTo>
                    <a:pt x="4398" y="1"/>
                    <a:pt x="4396" y="1"/>
                    <a:pt x="4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0"/>
            <p:cNvSpPr/>
            <p:nvPr/>
          </p:nvSpPr>
          <p:spPr>
            <a:xfrm>
              <a:off x="6685198" y="2251993"/>
              <a:ext cx="179265" cy="160354"/>
            </a:xfrm>
            <a:custGeom>
              <a:avLst/>
              <a:gdLst/>
              <a:ahLst/>
              <a:cxnLst/>
              <a:rect l="l" t="t" r="r" b="b"/>
              <a:pathLst>
                <a:path w="6067" h="5427" extrusionOk="0">
                  <a:moveTo>
                    <a:pt x="3036" y="0"/>
                  </a:moveTo>
                  <a:cubicBezTo>
                    <a:pt x="1884" y="0"/>
                    <a:pt x="814" y="743"/>
                    <a:pt x="450" y="1902"/>
                  </a:cubicBezTo>
                  <a:cubicBezTo>
                    <a:pt x="0" y="3331"/>
                    <a:pt x="792" y="4854"/>
                    <a:pt x="2219" y="5302"/>
                  </a:cubicBezTo>
                  <a:cubicBezTo>
                    <a:pt x="2489" y="5387"/>
                    <a:pt x="2762" y="5427"/>
                    <a:pt x="3031" y="5427"/>
                  </a:cubicBezTo>
                  <a:cubicBezTo>
                    <a:pt x="4183" y="5427"/>
                    <a:pt x="5252" y="4685"/>
                    <a:pt x="5617" y="3526"/>
                  </a:cubicBezTo>
                  <a:cubicBezTo>
                    <a:pt x="6066" y="2097"/>
                    <a:pt x="5274" y="574"/>
                    <a:pt x="3847" y="125"/>
                  </a:cubicBezTo>
                  <a:cubicBezTo>
                    <a:pt x="3578" y="40"/>
                    <a:pt x="3305" y="0"/>
                    <a:pt x="3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0"/>
            <p:cNvSpPr/>
            <p:nvPr/>
          </p:nvSpPr>
          <p:spPr>
            <a:xfrm>
              <a:off x="6722695" y="2278704"/>
              <a:ext cx="56968" cy="52742"/>
            </a:xfrm>
            <a:custGeom>
              <a:avLst/>
              <a:gdLst/>
              <a:ahLst/>
              <a:cxnLst/>
              <a:rect l="l" t="t" r="r" b="b"/>
              <a:pathLst>
                <a:path w="1928" h="1785" extrusionOk="0">
                  <a:moveTo>
                    <a:pt x="987" y="1"/>
                  </a:moveTo>
                  <a:cubicBezTo>
                    <a:pt x="618" y="1"/>
                    <a:pt x="271" y="250"/>
                    <a:pt x="150" y="637"/>
                  </a:cubicBezTo>
                  <a:cubicBezTo>
                    <a:pt x="1" y="1108"/>
                    <a:pt x="245" y="1606"/>
                    <a:pt x="696" y="1746"/>
                  </a:cubicBezTo>
                  <a:cubicBezTo>
                    <a:pt x="778" y="1772"/>
                    <a:pt x="860" y="1784"/>
                    <a:pt x="942" y="1784"/>
                  </a:cubicBezTo>
                  <a:cubicBezTo>
                    <a:pt x="1311" y="1784"/>
                    <a:pt x="1658" y="1535"/>
                    <a:pt x="1780" y="1149"/>
                  </a:cubicBezTo>
                  <a:cubicBezTo>
                    <a:pt x="1928" y="677"/>
                    <a:pt x="1683" y="180"/>
                    <a:pt x="1233" y="39"/>
                  </a:cubicBezTo>
                  <a:cubicBezTo>
                    <a:pt x="1151" y="13"/>
                    <a:pt x="1068" y="1"/>
                    <a:pt x="9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40"/>
          <p:cNvGrpSpPr/>
          <p:nvPr/>
        </p:nvGrpSpPr>
        <p:grpSpPr>
          <a:xfrm>
            <a:off x="7602588" y="1339900"/>
            <a:ext cx="1119629" cy="877848"/>
            <a:chOff x="7602588" y="1339900"/>
            <a:chExt cx="1119629" cy="877848"/>
          </a:xfrm>
        </p:grpSpPr>
        <p:sp>
          <p:nvSpPr>
            <p:cNvPr id="1905" name="Google Shape;1905;p40"/>
            <p:cNvSpPr/>
            <p:nvPr/>
          </p:nvSpPr>
          <p:spPr>
            <a:xfrm>
              <a:off x="8449727" y="1670770"/>
              <a:ext cx="272490" cy="322259"/>
            </a:xfrm>
            <a:custGeom>
              <a:avLst/>
              <a:gdLst/>
              <a:ahLst/>
              <a:cxnLst/>
              <a:rect l="l" t="t" r="r" b="b"/>
              <a:pathLst>
                <a:path w="7824" h="9253" extrusionOk="0">
                  <a:moveTo>
                    <a:pt x="2725" y="1"/>
                  </a:moveTo>
                  <a:cubicBezTo>
                    <a:pt x="2593" y="1"/>
                    <a:pt x="2454" y="21"/>
                    <a:pt x="2311" y="63"/>
                  </a:cubicBezTo>
                  <a:cubicBezTo>
                    <a:pt x="133" y="701"/>
                    <a:pt x="1" y="5376"/>
                    <a:pt x="1" y="5376"/>
                  </a:cubicBezTo>
                  <a:lnTo>
                    <a:pt x="2400" y="9091"/>
                  </a:lnTo>
                  <a:cubicBezTo>
                    <a:pt x="2400" y="9091"/>
                    <a:pt x="3437" y="9253"/>
                    <a:pt x="4572" y="9253"/>
                  </a:cubicBezTo>
                  <a:cubicBezTo>
                    <a:pt x="6108" y="9253"/>
                    <a:pt x="7824" y="8957"/>
                    <a:pt x="7394" y="7566"/>
                  </a:cubicBezTo>
                  <a:cubicBezTo>
                    <a:pt x="7009" y="6321"/>
                    <a:pt x="5809" y="6018"/>
                    <a:pt x="4734" y="6018"/>
                  </a:cubicBezTo>
                  <a:cubicBezTo>
                    <a:pt x="3720" y="6018"/>
                    <a:pt x="2817" y="6288"/>
                    <a:pt x="2817" y="6288"/>
                  </a:cubicBezTo>
                  <a:cubicBezTo>
                    <a:pt x="5284" y="4027"/>
                    <a:pt x="460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8034499" y="1892313"/>
              <a:ext cx="311602" cy="325428"/>
            </a:xfrm>
            <a:custGeom>
              <a:avLst/>
              <a:gdLst/>
              <a:ahLst/>
              <a:cxnLst/>
              <a:rect l="l" t="t" r="r" b="b"/>
              <a:pathLst>
                <a:path w="8947" h="9344" extrusionOk="0">
                  <a:moveTo>
                    <a:pt x="2982" y="1"/>
                  </a:moveTo>
                  <a:cubicBezTo>
                    <a:pt x="2457" y="1"/>
                    <a:pt x="1971" y="122"/>
                    <a:pt x="1587" y="431"/>
                  </a:cubicBezTo>
                  <a:cubicBezTo>
                    <a:pt x="0" y="1709"/>
                    <a:pt x="2327" y="4521"/>
                    <a:pt x="5346" y="4521"/>
                  </a:cubicBezTo>
                  <a:cubicBezTo>
                    <a:pt x="5692" y="4521"/>
                    <a:pt x="6048" y="4484"/>
                    <a:pt x="6408" y="4404"/>
                  </a:cubicBezTo>
                  <a:lnTo>
                    <a:pt x="6408" y="4404"/>
                  </a:lnTo>
                  <a:cubicBezTo>
                    <a:pt x="6408" y="4404"/>
                    <a:pt x="3283" y="6892"/>
                    <a:pt x="4841" y="8888"/>
                  </a:cubicBezTo>
                  <a:cubicBezTo>
                    <a:pt x="5091" y="9209"/>
                    <a:pt x="5367" y="9343"/>
                    <a:pt x="5653" y="9343"/>
                  </a:cubicBezTo>
                  <a:cubicBezTo>
                    <a:pt x="7151" y="9343"/>
                    <a:pt x="8947" y="5661"/>
                    <a:pt x="8947" y="5661"/>
                  </a:cubicBezTo>
                  <a:lnTo>
                    <a:pt x="7268" y="1570"/>
                  </a:lnTo>
                  <a:cubicBezTo>
                    <a:pt x="7268" y="1570"/>
                    <a:pt x="487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8178237" y="1731929"/>
              <a:ext cx="95776" cy="50256"/>
            </a:xfrm>
            <a:custGeom>
              <a:avLst/>
              <a:gdLst/>
              <a:ahLst/>
              <a:cxnLst/>
              <a:rect l="l" t="t" r="r" b="b"/>
              <a:pathLst>
                <a:path w="2750" h="1443" extrusionOk="0">
                  <a:moveTo>
                    <a:pt x="312" y="1"/>
                  </a:moveTo>
                  <a:cubicBezTo>
                    <a:pt x="198" y="1"/>
                    <a:pt x="93" y="70"/>
                    <a:pt x="50" y="179"/>
                  </a:cubicBezTo>
                  <a:cubicBezTo>
                    <a:pt x="0" y="302"/>
                    <a:pt x="43" y="442"/>
                    <a:pt x="152" y="518"/>
                  </a:cubicBezTo>
                  <a:cubicBezTo>
                    <a:pt x="200" y="551"/>
                    <a:pt x="256" y="567"/>
                    <a:pt x="312" y="567"/>
                  </a:cubicBezTo>
                  <a:cubicBezTo>
                    <a:pt x="382" y="567"/>
                    <a:pt x="451" y="541"/>
                    <a:pt x="505" y="491"/>
                  </a:cubicBezTo>
                  <a:lnTo>
                    <a:pt x="2507" y="1442"/>
                  </a:lnTo>
                  <a:lnTo>
                    <a:pt x="2750" y="1162"/>
                  </a:lnTo>
                  <a:lnTo>
                    <a:pt x="596" y="265"/>
                  </a:lnTo>
                  <a:cubicBezTo>
                    <a:pt x="587" y="133"/>
                    <a:pt x="488" y="25"/>
                    <a:pt x="357" y="4"/>
                  </a:cubicBezTo>
                  <a:cubicBezTo>
                    <a:pt x="342" y="2"/>
                    <a:pt x="327" y="1"/>
                    <a:pt x="3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8313616" y="1651231"/>
              <a:ext cx="21280" cy="99920"/>
            </a:xfrm>
            <a:custGeom>
              <a:avLst/>
              <a:gdLst/>
              <a:ahLst/>
              <a:cxnLst/>
              <a:rect l="l" t="t" r="r" b="b"/>
              <a:pathLst>
                <a:path w="611" h="2869" extrusionOk="0">
                  <a:moveTo>
                    <a:pt x="308" y="0"/>
                  </a:moveTo>
                  <a:cubicBezTo>
                    <a:pt x="180" y="0"/>
                    <a:pt x="66" y="87"/>
                    <a:pt x="34" y="212"/>
                  </a:cubicBezTo>
                  <a:cubicBezTo>
                    <a:pt x="1" y="340"/>
                    <a:pt x="60" y="474"/>
                    <a:pt x="178" y="535"/>
                  </a:cubicBezTo>
                  <a:lnTo>
                    <a:pt x="135" y="2868"/>
                  </a:lnTo>
                  <a:lnTo>
                    <a:pt x="489" y="2759"/>
                  </a:lnTo>
                  <a:lnTo>
                    <a:pt x="421" y="543"/>
                  </a:lnTo>
                  <a:cubicBezTo>
                    <a:pt x="542" y="490"/>
                    <a:pt x="611" y="360"/>
                    <a:pt x="587" y="230"/>
                  </a:cubicBezTo>
                  <a:cubicBezTo>
                    <a:pt x="562" y="101"/>
                    <a:pt x="450" y="5"/>
                    <a:pt x="318" y="1"/>
                  </a:cubicBezTo>
                  <a:cubicBezTo>
                    <a:pt x="315" y="0"/>
                    <a:pt x="31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8206169" y="1736700"/>
              <a:ext cx="437294" cy="448892"/>
            </a:xfrm>
            <a:custGeom>
              <a:avLst/>
              <a:gdLst/>
              <a:ahLst/>
              <a:cxnLst/>
              <a:rect l="l" t="t" r="r" b="b"/>
              <a:pathLst>
                <a:path w="12556" h="12889" extrusionOk="0">
                  <a:moveTo>
                    <a:pt x="4026" y="0"/>
                  </a:moveTo>
                  <a:cubicBezTo>
                    <a:pt x="3211" y="0"/>
                    <a:pt x="2452" y="345"/>
                    <a:pt x="1772" y="1051"/>
                  </a:cubicBezTo>
                  <a:cubicBezTo>
                    <a:pt x="1" y="2890"/>
                    <a:pt x="1209" y="6703"/>
                    <a:pt x="1843" y="8336"/>
                  </a:cubicBezTo>
                  <a:cubicBezTo>
                    <a:pt x="2028" y="8813"/>
                    <a:pt x="2166" y="9103"/>
                    <a:pt x="2166" y="9103"/>
                  </a:cubicBezTo>
                  <a:cubicBezTo>
                    <a:pt x="2345" y="9673"/>
                    <a:pt x="2551" y="10162"/>
                    <a:pt x="2773" y="10581"/>
                  </a:cubicBezTo>
                  <a:cubicBezTo>
                    <a:pt x="3013" y="11031"/>
                    <a:pt x="3272" y="11400"/>
                    <a:pt x="3543" y="11699"/>
                  </a:cubicBezTo>
                  <a:cubicBezTo>
                    <a:pt x="4373" y="12615"/>
                    <a:pt x="5317" y="12888"/>
                    <a:pt x="6132" y="12888"/>
                  </a:cubicBezTo>
                  <a:cubicBezTo>
                    <a:pt x="6868" y="12888"/>
                    <a:pt x="7498" y="12665"/>
                    <a:pt x="7843" y="12491"/>
                  </a:cubicBezTo>
                  <a:cubicBezTo>
                    <a:pt x="8690" y="12069"/>
                    <a:pt x="12556" y="11009"/>
                    <a:pt x="11351" y="7319"/>
                  </a:cubicBezTo>
                  <a:cubicBezTo>
                    <a:pt x="11241" y="6970"/>
                    <a:pt x="11081" y="6601"/>
                    <a:pt x="10870" y="6207"/>
                  </a:cubicBezTo>
                  <a:cubicBezTo>
                    <a:pt x="10757" y="5991"/>
                    <a:pt x="10628" y="5769"/>
                    <a:pt x="10483" y="5538"/>
                  </a:cubicBezTo>
                  <a:cubicBezTo>
                    <a:pt x="10234" y="5145"/>
                    <a:pt x="9984" y="4769"/>
                    <a:pt x="9737" y="4418"/>
                  </a:cubicBezTo>
                  <a:lnTo>
                    <a:pt x="9735" y="4418"/>
                  </a:lnTo>
                  <a:cubicBezTo>
                    <a:pt x="7709" y="1526"/>
                    <a:pt x="5741" y="0"/>
                    <a:pt x="4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0"/>
            <p:cNvSpPr/>
            <p:nvPr/>
          </p:nvSpPr>
          <p:spPr>
            <a:xfrm>
              <a:off x="8206169" y="1736665"/>
              <a:ext cx="339046" cy="290357"/>
            </a:xfrm>
            <a:custGeom>
              <a:avLst/>
              <a:gdLst/>
              <a:ahLst/>
              <a:cxnLst/>
              <a:rect l="l" t="t" r="r" b="b"/>
              <a:pathLst>
                <a:path w="9735" h="8337" extrusionOk="0">
                  <a:moveTo>
                    <a:pt x="4027" y="1"/>
                  </a:moveTo>
                  <a:cubicBezTo>
                    <a:pt x="3211" y="1"/>
                    <a:pt x="2453" y="345"/>
                    <a:pt x="1772" y="1052"/>
                  </a:cubicBezTo>
                  <a:cubicBezTo>
                    <a:pt x="1" y="2891"/>
                    <a:pt x="1209" y="6704"/>
                    <a:pt x="1843" y="8337"/>
                  </a:cubicBezTo>
                  <a:cubicBezTo>
                    <a:pt x="3263" y="7435"/>
                    <a:pt x="6781" y="5317"/>
                    <a:pt x="9735" y="4419"/>
                  </a:cubicBezTo>
                  <a:cubicBezTo>
                    <a:pt x="7709" y="1527"/>
                    <a:pt x="5742" y="1"/>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0"/>
            <p:cNvSpPr/>
            <p:nvPr/>
          </p:nvSpPr>
          <p:spPr>
            <a:xfrm>
              <a:off x="8302750" y="1952880"/>
              <a:ext cx="298820" cy="191307"/>
            </a:xfrm>
            <a:custGeom>
              <a:avLst/>
              <a:gdLst/>
              <a:ahLst/>
              <a:cxnLst/>
              <a:rect l="l" t="t" r="r" b="b"/>
              <a:pathLst>
                <a:path w="8580" h="5493" extrusionOk="0">
                  <a:moveTo>
                    <a:pt x="8099" y="0"/>
                  </a:moveTo>
                  <a:cubicBezTo>
                    <a:pt x="5323" y="847"/>
                    <a:pt x="1546" y="3314"/>
                    <a:pt x="0" y="4374"/>
                  </a:cubicBezTo>
                  <a:cubicBezTo>
                    <a:pt x="240" y="4824"/>
                    <a:pt x="499" y="5193"/>
                    <a:pt x="770" y="5492"/>
                  </a:cubicBezTo>
                  <a:cubicBezTo>
                    <a:pt x="2653" y="4032"/>
                    <a:pt x="6558" y="2079"/>
                    <a:pt x="8579" y="1112"/>
                  </a:cubicBezTo>
                  <a:cubicBezTo>
                    <a:pt x="8468" y="765"/>
                    <a:pt x="8308" y="394"/>
                    <a:pt x="8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0"/>
            <p:cNvSpPr/>
            <p:nvPr/>
          </p:nvSpPr>
          <p:spPr>
            <a:xfrm>
              <a:off x="8480898" y="2131480"/>
              <a:ext cx="82715" cy="86268"/>
            </a:xfrm>
            <a:custGeom>
              <a:avLst/>
              <a:gdLst/>
              <a:ahLst/>
              <a:cxnLst/>
              <a:rect l="l" t="t" r="r" b="b"/>
              <a:pathLst>
                <a:path w="2375" h="2477" extrusionOk="0">
                  <a:moveTo>
                    <a:pt x="1024" y="1"/>
                  </a:moveTo>
                  <a:lnTo>
                    <a:pt x="1" y="527"/>
                  </a:lnTo>
                  <a:cubicBezTo>
                    <a:pt x="1" y="527"/>
                    <a:pt x="1683" y="2410"/>
                    <a:pt x="2047" y="2475"/>
                  </a:cubicBezTo>
                  <a:cubicBezTo>
                    <a:pt x="2051" y="2476"/>
                    <a:pt x="2056" y="2477"/>
                    <a:pt x="2060" y="2477"/>
                  </a:cubicBezTo>
                  <a:cubicBezTo>
                    <a:pt x="2375" y="2477"/>
                    <a:pt x="1024" y="1"/>
                    <a:pt x="1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8331065" y="1772330"/>
              <a:ext cx="98875" cy="102358"/>
            </a:xfrm>
            <a:custGeom>
              <a:avLst/>
              <a:gdLst/>
              <a:ahLst/>
              <a:cxnLst/>
              <a:rect l="l" t="t" r="r" b="b"/>
              <a:pathLst>
                <a:path w="2839" h="2939" extrusionOk="0">
                  <a:moveTo>
                    <a:pt x="1420" y="0"/>
                  </a:moveTo>
                  <a:cubicBezTo>
                    <a:pt x="636" y="0"/>
                    <a:pt x="1" y="658"/>
                    <a:pt x="1" y="1469"/>
                  </a:cubicBezTo>
                  <a:cubicBezTo>
                    <a:pt x="1" y="2281"/>
                    <a:pt x="636" y="2938"/>
                    <a:pt x="1420" y="2938"/>
                  </a:cubicBezTo>
                  <a:cubicBezTo>
                    <a:pt x="2203" y="2938"/>
                    <a:pt x="2839" y="2281"/>
                    <a:pt x="2839" y="1469"/>
                  </a:cubicBezTo>
                  <a:cubicBezTo>
                    <a:pt x="2839" y="658"/>
                    <a:pt x="2203" y="0"/>
                    <a:pt x="14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0"/>
            <p:cNvSpPr/>
            <p:nvPr/>
          </p:nvSpPr>
          <p:spPr>
            <a:xfrm>
              <a:off x="8357152" y="1789430"/>
              <a:ext cx="63630" cy="65824"/>
            </a:xfrm>
            <a:custGeom>
              <a:avLst/>
              <a:gdLst/>
              <a:ahLst/>
              <a:cxnLst/>
              <a:rect l="l" t="t" r="r" b="b"/>
              <a:pathLst>
                <a:path w="1827" h="1890" extrusionOk="0">
                  <a:moveTo>
                    <a:pt x="913" y="0"/>
                  </a:moveTo>
                  <a:cubicBezTo>
                    <a:pt x="409" y="0"/>
                    <a:pt x="0" y="423"/>
                    <a:pt x="0" y="945"/>
                  </a:cubicBezTo>
                  <a:cubicBezTo>
                    <a:pt x="0" y="1467"/>
                    <a:pt x="409" y="1890"/>
                    <a:pt x="913" y="1890"/>
                  </a:cubicBezTo>
                  <a:cubicBezTo>
                    <a:pt x="1417" y="1890"/>
                    <a:pt x="1826" y="1467"/>
                    <a:pt x="1826" y="945"/>
                  </a:cubicBezTo>
                  <a:cubicBezTo>
                    <a:pt x="1826" y="423"/>
                    <a:pt x="1417"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a:off x="8387035" y="1797580"/>
              <a:ext cx="20548" cy="21245"/>
            </a:xfrm>
            <a:custGeom>
              <a:avLst/>
              <a:gdLst/>
              <a:ahLst/>
              <a:cxnLst/>
              <a:rect l="l" t="t" r="r" b="b"/>
              <a:pathLst>
                <a:path w="590" h="610" extrusionOk="0">
                  <a:moveTo>
                    <a:pt x="295" y="1"/>
                  </a:moveTo>
                  <a:cubicBezTo>
                    <a:pt x="132" y="1"/>
                    <a:pt x="1" y="137"/>
                    <a:pt x="1" y="305"/>
                  </a:cubicBezTo>
                  <a:cubicBezTo>
                    <a:pt x="1" y="473"/>
                    <a:pt x="132" y="610"/>
                    <a:pt x="295" y="610"/>
                  </a:cubicBezTo>
                  <a:cubicBezTo>
                    <a:pt x="457" y="610"/>
                    <a:pt x="589" y="473"/>
                    <a:pt x="589" y="305"/>
                  </a:cubicBezTo>
                  <a:cubicBezTo>
                    <a:pt x="589" y="137"/>
                    <a:pt x="457"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8238456" y="1833453"/>
              <a:ext cx="90377" cy="93512"/>
            </a:xfrm>
            <a:custGeom>
              <a:avLst/>
              <a:gdLst/>
              <a:ahLst/>
              <a:cxnLst/>
              <a:rect l="l" t="t" r="r" b="b"/>
              <a:pathLst>
                <a:path w="2595" h="2685" extrusionOk="0">
                  <a:moveTo>
                    <a:pt x="1297" y="1"/>
                  </a:moveTo>
                  <a:cubicBezTo>
                    <a:pt x="581" y="1"/>
                    <a:pt x="0" y="602"/>
                    <a:pt x="0" y="1343"/>
                  </a:cubicBezTo>
                  <a:cubicBezTo>
                    <a:pt x="0" y="2083"/>
                    <a:pt x="581" y="2684"/>
                    <a:pt x="1297" y="2684"/>
                  </a:cubicBezTo>
                  <a:cubicBezTo>
                    <a:pt x="2014" y="2684"/>
                    <a:pt x="2594" y="2083"/>
                    <a:pt x="2594" y="1343"/>
                  </a:cubicBezTo>
                  <a:cubicBezTo>
                    <a:pt x="2594" y="602"/>
                    <a:pt x="2014" y="1"/>
                    <a:pt x="1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8262244" y="1849057"/>
              <a:ext cx="58162" cy="60217"/>
            </a:xfrm>
            <a:custGeom>
              <a:avLst/>
              <a:gdLst/>
              <a:ahLst/>
              <a:cxnLst/>
              <a:rect l="l" t="t" r="r" b="b"/>
              <a:pathLst>
                <a:path w="1670" h="1729" extrusionOk="0">
                  <a:moveTo>
                    <a:pt x="835" y="1"/>
                  </a:moveTo>
                  <a:cubicBezTo>
                    <a:pt x="375" y="1"/>
                    <a:pt x="1" y="387"/>
                    <a:pt x="1" y="864"/>
                  </a:cubicBezTo>
                  <a:cubicBezTo>
                    <a:pt x="1" y="1341"/>
                    <a:pt x="375" y="1728"/>
                    <a:pt x="835" y="1728"/>
                  </a:cubicBezTo>
                  <a:cubicBezTo>
                    <a:pt x="1296" y="1728"/>
                    <a:pt x="1670" y="1341"/>
                    <a:pt x="1670" y="864"/>
                  </a:cubicBezTo>
                  <a:cubicBezTo>
                    <a:pt x="1670" y="387"/>
                    <a:pt x="1296"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a:off x="8289619" y="1856545"/>
              <a:ext cx="18702" cy="19434"/>
            </a:xfrm>
            <a:custGeom>
              <a:avLst/>
              <a:gdLst/>
              <a:ahLst/>
              <a:cxnLst/>
              <a:rect l="l" t="t" r="r" b="b"/>
              <a:pathLst>
                <a:path w="537" h="558" extrusionOk="0">
                  <a:moveTo>
                    <a:pt x="268" y="1"/>
                  </a:moveTo>
                  <a:cubicBezTo>
                    <a:pt x="120" y="1"/>
                    <a:pt x="0" y="125"/>
                    <a:pt x="0" y="279"/>
                  </a:cubicBezTo>
                  <a:cubicBezTo>
                    <a:pt x="0" y="432"/>
                    <a:pt x="120" y="557"/>
                    <a:pt x="268" y="557"/>
                  </a:cubicBezTo>
                  <a:cubicBezTo>
                    <a:pt x="416" y="557"/>
                    <a:pt x="537" y="432"/>
                    <a:pt x="537" y="279"/>
                  </a:cubicBezTo>
                  <a:cubicBezTo>
                    <a:pt x="537" y="125"/>
                    <a:pt x="416" y="1"/>
                    <a:pt x="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a:off x="8331065" y="1881865"/>
              <a:ext cx="68262" cy="50778"/>
            </a:xfrm>
            <a:custGeom>
              <a:avLst/>
              <a:gdLst/>
              <a:ahLst/>
              <a:cxnLst/>
              <a:rect l="l" t="t" r="r" b="b"/>
              <a:pathLst>
                <a:path w="1960" h="1458" extrusionOk="0">
                  <a:moveTo>
                    <a:pt x="1705" y="0"/>
                  </a:moveTo>
                  <a:lnTo>
                    <a:pt x="1" y="854"/>
                  </a:lnTo>
                  <a:cubicBezTo>
                    <a:pt x="1" y="854"/>
                    <a:pt x="596" y="1458"/>
                    <a:pt x="1108" y="1458"/>
                  </a:cubicBezTo>
                  <a:cubicBezTo>
                    <a:pt x="1218" y="1458"/>
                    <a:pt x="1325" y="1429"/>
                    <a:pt x="1420" y="1361"/>
                  </a:cubicBezTo>
                  <a:cubicBezTo>
                    <a:pt x="1959" y="976"/>
                    <a:pt x="1705" y="0"/>
                    <a:pt x="1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40"/>
            <p:cNvGrpSpPr/>
            <p:nvPr/>
          </p:nvGrpSpPr>
          <p:grpSpPr>
            <a:xfrm>
              <a:off x="7602588" y="1339900"/>
              <a:ext cx="624227" cy="536530"/>
              <a:chOff x="7602588" y="1339900"/>
              <a:chExt cx="624227" cy="536530"/>
            </a:xfrm>
          </p:grpSpPr>
          <p:sp>
            <p:nvSpPr>
              <p:cNvPr id="1921" name="Google Shape;1921;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2" name="Google Shape;1942;p40"/>
          <p:cNvGrpSpPr/>
          <p:nvPr/>
        </p:nvGrpSpPr>
        <p:grpSpPr>
          <a:xfrm>
            <a:off x="4855593" y="1983862"/>
            <a:ext cx="554251" cy="476385"/>
            <a:chOff x="7602588" y="1339900"/>
            <a:chExt cx="624227" cy="536530"/>
          </a:xfrm>
        </p:grpSpPr>
        <p:sp>
          <p:nvSpPr>
            <p:cNvPr id="1943" name="Google Shape;1943;p4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40"/>
          <p:cNvGrpSpPr/>
          <p:nvPr/>
        </p:nvGrpSpPr>
        <p:grpSpPr>
          <a:xfrm>
            <a:off x="308967" y="326925"/>
            <a:ext cx="8482836" cy="4481006"/>
            <a:chOff x="308967" y="326925"/>
            <a:chExt cx="8482836" cy="4481006"/>
          </a:xfrm>
        </p:grpSpPr>
        <p:sp>
          <p:nvSpPr>
            <p:cNvPr id="1965" name="Google Shape;1965;p40"/>
            <p:cNvSpPr/>
            <p:nvPr/>
          </p:nvSpPr>
          <p:spPr>
            <a:xfrm>
              <a:off x="485550" y="33707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6" name="Google Shape;1966;p40"/>
            <p:cNvSpPr/>
            <p:nvPr/>
          </p:nvSpPr>
          <p:spPr>
            <a:xfrm>
              <a:off x="308967" y="12088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924375" y="445993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8" name="Google Shape;1968;p40"/>
            <p:cNvSpPr/>
            <p:nvPr/>
          </p:nvSpPr>
          <p:spPr>
            <a:xfrm>
              <a:off x="4153100" y="469783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69" name="Google Shape;1969;p40"/>
            <p:cNvSpPr/>
            <p:nvPr/>
          </p:nvSpPr>
          <p:spPr>
            <a:xfrm>
              <a:off x="5112913" y="3675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0" name="Google Shape;1970;p40"/>
            <p:cNvSpPr/>
            <p:nvPr/>
          </p:nvSpPr>
          <p:spPr>
            <a:xfrm>
              <a:off x="7989463" y="70168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1" name="Google Shape;1971;p40"/>
            <p:cNvSpPr/>
            <p:nvPr/>
          </p:nvSpPr>
          <p:spPr>
            <a:xfrm flipH="1">
              <a:off x="8636178" y="32606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2" name="Google Shape;1972;p40"/>
            <p:cNvSpPr/>
            <p:nvPr/>
          </p:nvSpPr>
          <p:spPr>
            <a:xfrm flipH="1">
              <a:off x="8683803" y="4608175"/>
              <a:ext cx="1080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3" name="Google Shape;1973;p40"/>
            <p:cNvSpPr/>
            <p:nvPr/>
          </p:nvSpPr>
          <p:spPr>
            <a:xfrm flipH="1">
              <a:off x="901878" y="326925"/>
              <a:ext cx="1080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974" name="Google Shape;1974;p40"/>
            <p:cNvSpPr/>
            <p:nvPr/>
          </p:nvSpPr>
          <p:spPr>
            <a:xfrm rot="-397278">
              <a:off x="725844" y="80999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rot="-397278">
              <a:off x="8067794" y="4060906"/>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rot="-397242">
              <a:off x="2205145" y="4180301"/>
              <a:ext cx="411355" cy="40550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3D15E015-BD65-94B2-E90A-612317CCDE90}"/>
              </a:ext>
            </a:extLst>
          </p:cNvPr>
          <p:cNvSpPr txBox="1"/>
          <p:nvPr/>
        </p:nvSpPr>
        <p:spPr>
          <a:xfrm>
            <a:off x="1820410" y="704675"/>
            <a:ext cx="6845417" cy="1077218"/>
          </a:xfrm>
          <a:prstGeom prst="rect">
            <a:avLst/>
          </a:prstGeom>
          <a:noFill/>
        </p:spPr>
        <p:txBody>
          <a:bodyPr wrap="square" rtlCol="0">
            <a:spAutoFit/>
          </a:bodyPr>
          <a:lstStyle/>
          <a:p>
            <a:r>
              <a:rPr lang="en-US" sz="3200" dirty="0" err="1">
                <a:latin typeface="iCiel Cadena" panose="02000503000000020004" pitchFamily="50" charset="0"/>
              </a:rPr>
              <a:t>Em</a:t>
            </a:r>
            <a:r>
              <a:rPr lang="en-US" sz="3200" dirty="0">
                <a:latin typeface="iCiel Cadena" panose="02000503000000020004" pitchFamily="50" charset="0"/>
              </a:rPr>
              <a:t> </a:t>
            </a:r>
            <a:r>
              <a:rPr lang="en-US" sz="3200" dirty="0" err="1">
                <a:latin typeface="iCiel Cadena" panose="02000503000000020004" pitchFamily="50" charset="0"/>
              </a:rPr>
              <a:t>hãy</a:t>
            </a:r>
            <a:r>
              <a:rPr lang="en-US" sz="3200" dirty="0">
                <a:latin typeface="iCiel Cadena" panose="02000503000000020004" pitchFamily="50" charset="0"/>
              </a:rPr>
              <a:t> </a:t>
            </a:r>
            <a:r>
              <a:rPr lang="en-US" sz="3200" dirty="0" err="1">
                <a:latin typeface="iCiel Cadena" panose="02000503000000020004" pitchFamily="50" charset="0"/>
              </a:rPr>
              <a:t>đặt</a:t>
            </a:r>
            <a:r>
              <a:rPr lang="en-US" sz="3200" dirty="0">
                <a:latin typeface="iCiel Cadena" panose="02000503000000020004" pitchFamily="50" charset="0"/>
              </a:rPr>
              <a:t> </a:t>
            </a:r>
            <a:r>
              <a:rPr lang="en-US" sz="3200" dirty="0" err="1">
                <a:latin typeface="iCiel Cadena" panose="02000503000000020004" pitchFamily="50" charset="0"/>
              </a:rPr>
              <a:t>câu</a:t>
            </a:r>
            <a:r>
              <a:rPr lang="en-US" sz="3200" dirty="0">
                <a:latin typeface="iCiel Cadena" panose="02000503000000020004" pitchFamily="50" charset="0"/>
              </a:rPr>
              <a:t> </a:t>
            </a:r>
            <a:r>
              <a:rPr lang="en-US" sz="3200" dirty="0" err="1">
                <a:latin typeface="iCiel Cadena" panose="02000503000000020004" pitchFamily="50" charset="0"/>
              </a:rPr>
              <a:t>ghép</a:t>
            </a:r>
            <a:r>
              <a:rPr lang="en-US" sz="3200" dirty="0">
                <a:latin typeface="iCiel Cadena" panose="02000503000000020004" pitchFamily="50" charset="0"/>
              </a:rPr>
              <a:t> </a:t>
            </a:r>
            <a:r>
              <a:rPr lang="en-US" sz="3200" dirty="0" err="1">
                <a:latin typeface="iCiel Cadena" panose="02000503000000020004" pitchFamily="50" charset="0"/>
              </a:rPr>
              <a:t>có</a:t>
            </a:r>
            <a:r>
              <a:rPr lang="en-US" sz="3200" dirty="0">
                <a:latin typeface="iCiel Cadena" panose="02000503000000020004" pitchFamily="50" charset="0"/>
              </a:rPr>
              <a:t> </a:t>
            </a:r>
            <a:r>
              <a:rPr lang="en-US" sz="3200" dirty="0" err="1">
                <a:latin typeface="iCiel Cadena" panose="02000503000000020004" pitchFamily="50" charset="0"/>
              </a:rPr>
              <a:t>sử</a:t>
            </a:r>
            <a:r>
              <a:rPr lang="en-US" sz="3200" dirty="0">
                <a:latin typeface="iCiel Cadena" panose="02000503000000020004" pitchFamily="50" charset="0"/>
              </a:rPr>
              <a:t> </a:t>
            </a:r>
            <a:r>
              <a:rPr lang="en-US" sz="3200" dirty="0" err="1">
                <a:latin typeface="iCiel Cadena" panose="02000503000000020004" pitchFamily="50" charset="0"/>
              </a:rPr>
              <a:t>dụng</a:t>
            </a:r>
            <a:r>
              <a:rPr lang="en-US" sz="3200" dirty="0">
                <a:latin typeface="iCiel Cadena" panose="02000503000000020004" pitchFamily="50" charset="0"/>
              </a:rPr>
              <a:t> </a:t>
            </a:r>
            <a:r>
              <a:rPr lang="en-US" sz="3200" dirty="0" err="1">
                <a:latin typeface="iCiel Cadena" panose="02000503000000020004" pitchFamily="50" charset="0"/>
              </a:rPr>
              <a:t>cặp</a:t>
            </a:r>
            <a:r>
              <a:rPr lang="en-US" sz="3200" dirty="0">
                <a:latin typeface="iCiel Cadena" panose="02000503000000020004" pitchFamily="50" charset="0"/>
              </a:rPr>
              <a:t> </a:t>
            </a:r>
            <a:r>
              <a:rPr lang="en-US" sz="3200" dirty="0" err="1">
                <a:latin typeface="iCiel Cadena" panose="02000503000000020004" pitchFamily="50" charset="0"/>
              </a:rPr>
              <a:t>từ</a:t>
            </a:r>
            <a:r>
              <a:rPr lang="en-US" sz="3200" dirty="0">
                <a:latin typeface="iCiel Cadena" panose="02000503000000020004" pitchFamily="50" charset="0"/>
              </a:rPr>
              <a:t> </a:t>
            </a:r>
            <a:r>
              <a:rPr lang="en-US" sz="3200" dirty="0" err="1">
                <a:latin typeface="iCiel Cadena" panose="02000503000000020004" pitchFamily="50" charset="0"/>
              </a:rPr>
              <a:t>hô</a:t>
            </a:r>
            <a:r>
              <a:rPr lang="en-US" sz="3200" dirty="0">
                <a:latin typeface="iCiel Cadena" panose="02000503000000020004" pitchFamily="50" charset="0"/>
              </a:rPr>
              <a:t> </a:t>
            </a:r>
            <a:r>
              <a:rPr lang="en-US" sz="3200" dirty="0" err="1">
                <a:latin typeface="iCiel Cadena" panose="02000503000000020004" pitchFamily="50" charset="0"/>
              </a:rPr>
              <a:t>ứng</a:t>
            </a:r>
            <a:endParaRPr lang="en-US" sz="3200" dirty="0">
              <a:latin typeface="iCiel Cadena" panose="02000503000000020004" pitchFamily="50" charset="0"/>
            </a:endParaRPr>
          </a:p>
        </p:txBody>
      </p:sp>
      <p:pic>
        <p:nvPicPr>
          <p:cNvPr id="3" name="Picture 2">
            <a:extLst>
              <a:ext uri="{FF2B5EF4-FFF2-40B4-BE49-F238E27FC236}">
                <a16:creationId xmlns:a16="http://schemas.microsoft.com/office/drawing/2014/main" id="{6A4B479C-3383-05AF-325C-60592979DDE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935661" y="260058"/>
            <a:ext cx="987935" cy="1476132"/>
          </a:xfrm>
          <a:prstGeom prst="rect">
            <a:avLst/>
          </a:prstGeom>
        </p:spPr>
      </p:pic>
      <p:sp>
        <p:nvSpPr>
          <p:cNvPr id="4" name="TextBox 3">
            <a:extLst>
              <a:ext uri="{FF2B5EF4-FFF2-40B4-BE49-F238E27FC236}">
                <a16:creationId xmlns:a16="http://schemas.microsoft.com/office/drawing/2014/main" id="{D2DC0840-2A32-3621-3AC4-E15D48FD3833}"/>
              </a:ext>
            </a:extLst>
          </p:cNvPr>
          <p:cNvSpPr txBox="1"/>
          <p:nvPr/>
        </p:nvSpPr>
        <p:spPr>
          <a:xfrm>
            <a:off x="1637251" y="2409039"/>
            <a:ext cx="3337422" cy="1077218"/>
          </a:xfrm>
          <a:prstGeom prst="rect">
            <a:avLst/>
          </a:prstGeom>
          <a:noFill/>
        </p:spPr>
        <p:txBody>
          <a:bodyPr wrap="square" rtlCol="0">
            <a:spAutoFit/>
          </a:bodyPr>
          <a:lstStyle/>
          <a:p>
            <a:r>
              <a:rPr lang="en-US" sz="3200" dirty="0" err="1">
                <a:latin typeface="iCiel Cadena" panose="02000503000000020004" pitchFamily="50" charset="0"/>
              </a:rPr>
              <a:t>Đọc</a:t>
            </a:r>
            <a:r>
              <a:rPr lang="en-US" sz="3200" dirty="0">
                <a:latin typeface="iCiel Cadena" panose="02000503000000020004" pitchFamily="50" charset="0"/>
              </a:rPr>
              <a:t> </a:t>
            </a:r>
            <a:r>
              <a:rPr lang="en-US" sz="3200" dirty="0" err="1">
                <a:latin typeface="iCiel Cadena" panose="02000503000000020004" pitchFamily="50" charset="0"/>
              </a:rPr>
              <a:t>thuộc</a:t>
            </a:r>
            <a:r>
              <a:rPr lang="en-US" sz="3200" dirty="0">
                <a:latin typeface="iCiel Cadena" panose="02000503000000020004" pitchFamily="50" charset="0"/>
              </a:rPr>
              <a:t> </a:t>
            </a:r>
            <a:r>
              <a:rPr lang="en-US" sz="3200" dirty="0" err="1">
                <a:latin typeface="iCiel Cadena" panose="02000503000000020004" pitchFamily="50" charset="0"/>
              </a:rPr>
              <a:t>lòng</a:t>
            </a:r>
            <a:r>
              <a:rPr lang="en-US" sz="3200" dirty="0">
                <a:latin typeface="iCiel Cadena" panose="02000503000000020004" pitchFamily="50" charset="0"/>
              </a:rPr>
              <a:t> </a:t>
            </a:r>
            <a:r>
              <a:rPr lang="en-US" sz="3200" dirty="0" err="1">
                <a:latin typeface="iCiel Cadena" panose="02000503000000020004" pitchFamily="50" charset="0"/>
              </a:rPr>
              <a:t>ghi</a:t>
            </a:r>
            <a:r>
              <a:rPr lang="en-US" sz="3200" dirty="0">
                <a:latin typeface="iCiel Cadena" panose="02000503000000020004" pitchFamily="50" charset="0"/>
              </a:rPr>
              <a:t> </a:t>
            </a:r>
            <a:r>
              <a:rPr lang="en-US" sz="3200" dirty="0" err="1">
                <a:latin typeface="iCiel Cadena" panose="02000503000000020004" pitchFamily="50" charset="0"/>
              </a:rPr>
              <a:t>nhớ</a:t>
            </a:r>
            <a:endParaRPr lang="en-US" sz="3200" dirty="0">
              <a:latin typeface="iCiel Cadena" panose="02000503000000020004" pitchFamily="50" charset="0"/>
            </a:endParaRPr>
          </a:p>
        </p:txBody>
      </p:sp>
      <p:pic>
        <p:nvPicPr>
          <p:cNvPr id="5" name="Picture 4">
            <a:extLst>
              <a:ext uri="{FF2B5EF4-FFF2-40B4-BE49-F238E27FC236}">
                <a16:creationId xmlns:a16="http://schemas.microsoft.com/office/drawing/2014/main" id="{6A7C4E67-203A-49B4-F00D-DE5E0A60F83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90000" l="10000" r="94450">
                        <a14:foregroundMark x1="79450" y1="19450" x2="87150" y2="28850"/>
                        <a14:foregroundMark x1="87150" y1="28850" x2="78250" y2="32000"/>
                        <a14:foregroundMark x1="78250" y1="32000" x2="74750" y2="39800"/>
                        <a14:foregroundMark x1="91800" y1="22500" x2="94450" y2="28900"/>
                        <a14:backgroundMark x1="89100" y1="40000" x2="85800" y2="46150"/>
                        <a14:backgroundMark x1="71050" y1="22100" x2="70800" y2="25000"/>
                      </a14:backgroundRemoval>
                    </a14:imgEffect>
                  </a14:imgLayer>
                </a14:imgProps>
              </a:ext>
              <a:ext uri="{28A0092B-C50C-407E-A947-70E740481C1C}">
                <a14:useLocalDpi xmlns:a14="http://schemas.microsoft.com/office/drawing/2010/main" val="0"/>
              </a:ext>
            </a:extLst>
          </a:blip>
          <a:srcRect l="67740" b="51798"/>
          <a:stretch/>
        </p:blipFill>
        <p:spPr>
          <a:xfrm>
            <a:off x="685389" y="1796642"/>
            <a:ext cx="988944" cy="14761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grpSp>
        <p:nvGrpSpPr>
          <p:cNvPr id="1604" name="Google Shape;1604;p37"/>
          <p:cNvGrpSpPr/>
          <p:nvPr/>
        </p:nvGrpSpPr>
        <p:grpSpPr>
          <a:xfrm>
            <a:off x="1091820" y="712176"/>
            <a:ext cx="6960360" cy="3109547"/>
            <a:chOff x="2244650" y="589875"/>
            <a:chExt cx="2753525" cy="1155450"/>
          </a:xfrm>
        </p:grpSpPr>
        <p:sp>
          <p:nvSpPr>
            <p:cNvPr id="1605" name="Google Shape;1605;p37"/>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6" name="Google Shape;1606;p37"/>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7" name="Google Shape;1607;p37"/>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8" name="Google Shape;1608;p37"/>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09" name="Google Shape;1609;p37"/>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0" name="Google Shape;1610;p37"/>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1" name="Google Shape;1611;p37"/>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2" name="Google Shape;1612;p37"/>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3" name="Google Shape;1613;p37"/>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4" name="Google Shape;1614;p37"/>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5" name="Google Shape;1615;p37"/>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6" name="Google Shape;1616;p37"/>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7" name="Google Shape;1617;p37"/>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18" name="Google Shape;1618;p37"/>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619" name="Google Shape;1619;p37"/>
          <p:cNvSpPr/>
          <p:nvPr/>
        </p:nvSpPr>
        <p:spPr>
          <a:xfrm>
            <a:off x="1350096" y="950005"/>
            <a:ext cx="6624416" cy="2650630"/>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1622" name="Google Shape;1622;p37"/>
          <p:cNvGrpSpPr/>
          <p:nvPr/>
        </p:nvGrpSpPr>
        <p:grpSpPr>
          <a:xfrm>
            <a:off x="228073" y="488875"/>
            <a:ext cx="863961" cy="1150993"/>
            <a:chOff x="228073" y="488875"/>
            <a:chExt cx="863961" cy="1150993"/>
          </a:xfrm>
        </p:grpSpPr>
        <p:grpSp>
          <p:nvGrpSpPr>
            <p:cNvPr id="1623" name="Google Shape;1623;p37"/>
            <p:cNvGrpSpPr/>
            <p:nvPr/>
          </p:nvGrpSpPr>
          <p:grpSpPr>
            <a:xfrm>
              <a:off x="228073" y="488875"/>
              <a:ext cx="863961" cy="1150993"/>
              <a:chOff x="228073" y="488875"/>
              <a:chExt cx="863961" cy="1150993"/>
            </a:xfrm>
          </p:grpSpPr>
          <p:sp>
            <p:nvSpPr>
              <p:cNvPr id="1624" name="Google Shape;1624;p37"/>
              <p:cNvSpPr/>
              <p:nvPr/>
            </p:nvSpPr>
            <p:spPr>
              <a:xfrm>
                <a:off x="785861" y="941131"/>
                <a:ext cx="129456" cy="115393"/>
              </a:xfrm>
              <a:custGeom>
                <a:avLst/>
                <a:gdLst/>
                <a:ahLst/>
                <a:cxnLst/>
                <a:rect l="l" t="t" r="r" b="b"/>
                <a:pathLst>
                  <a:path w="7760" h="6916" extrusionOk="0">
                    <a:moveTo>
                      <a:pt x="3776" y="0"/>
                    </a:moveTo>
                    <a:cubicBezTo>
                      <a:pt x="3220" y="0"/>
                      <a:pt x="2659" y="140"/>
                      <a:pt x="2147" y="434"/>
                    </a:cubicBezTo>
                    <a:cubicBezTo>
                      <a:pt x="532" y="1359"/>
                      <a:pt x="0" y="3462"/>
                      <a:pt x="957" y="5132"/>
                    </a:cubicBezTo>
                    <a:cubicBezTo>
                      <a:pt x="1611" y="6273"/>
                      <a:pt x="2788" y="6916"/>
                      <a:pt x="3983" y="6916"/>
                    </a:cubicBezTo>
                    <a:cubicBezTo>
                      <a:pt x="4540" y="6916"/>
                      <a:pt x="5100" y="6776"/>
                      <a:pt x="5614" y="6482"/>
                    </a:cubicBezTo>
                    <a:cubicBezTo>
                      <a:pt x="7227" y="5557"/>
                      <a:pt x="7760" y="3453"/>
                      <a:pt x="6802" y="1783"/>
                    </a:cubicBezTo>
                    <a:cubicBezTo>
                      <a:pt x="6149" y="643"/>
                      <a:pt x="4971" y="0"/>
                      <a:pt x="3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03152" y="789784"/>
                <a:ext cx="788882" cy="850084"/>
              </a:xfrm>
              <a:custGeom>
                <a:avLst/>
                <a:gdLst/>
                <a:ahLst/>
                <a:cxnLst/>
                <a:rect l="l" t="t" r="r" b="b"/>
                <a:pathLst>
                  <a:path w="47288" h="50949" extrusionOk="0">
                    <a:moveTo>
                      <a:pt x="25165" y="0"/>
                    </a:moveTo>
                    <a:cubicBezTo>
                      <a:pt x="23722" y="0"/>
                      <a:pt x="22275" y="116"/>
                      <a:pt x="20842" y="341"/>
                    </a:cubicBezTo>
                    <a:cubicBezTo>
                      <a:pt x="18886" y="649"/>
                      <a:pt x="16981" y="1165"/>
                      <a:pt x="15139" y="1855"/>
                    </a:cubicBezTo>
                    <a:cubicBezTo>
                      <a:pt x="13552" y="2311"/>
                      <a:pt x="12011" y="2954"/>
                      <a:pt x="10530" y="3637"/>
                    </a:cubicBezTo>
                    <a:cubicBezTo>
                      <a:pt x="7943" y="4831"/>
                      <a:pt x="5470" y="6395"/>
                      <a:pt x="3582" y="8556"/>
                    </a:cubicBezTo>
                    <a:cubicBezTo>
                      <a:pt x="3177" y="9019"/>
                      <a:pt x="2803" y="9506"/>
                      <a:pt x="2462" y="10017"/>
                    </a:cubicBezTo>
                    <a:cubicBezTo>
                      <a:pt x="2420" y="10058"/>
                      <a:pt x="2376" y="10096"/>
                      <a:pt x="2335" y="10136"/>
                    </a:cubicBezTo>
                    <a:cubicBezTo>
                      <a:pt x="2238" y="10228"/>
                      <a:pt x="2196" y="10333"/>
                      <a:pt x="2193" y="10433"/>
                    </a:cubicBezTo>
                    <a:cubicBezTo>
                      <a:pt x="1799" y="11071"/>
                      <a:pt x="1460" y="11741"/>
                      <a:pt x="1180" y="12437"/>
                    </a:cubicBezTo>
                    <a:cubicBezTo>
                      <a:pt x="1153" y="12498"/>
                      <a:pt x="1141" y="12565"/>
                      <a:pt x="1144" y="12633"/>
                    </a:cubicBezTo>
                    <a:cubicBezTo>
                      <a:pt x="914" y="13255"/>
                      <a:pt x="742" y="13903"/>
                      <a:pt x="603" y="14546"/>
                    </a:cubicBezTo>
                    <a:cubicBezTo>
                      <a:pt x="590" y="14606"/>
                      <a:pt x="578" y="14667"/>
                      <a:pt x="566" y="14727"/>
                    </a:cubicBezTo>
                    <a:cubicBezTo>
                      <a:pt x="149" y="16301"/>
                      <a:pt x="10" y="17976"/>
                      <a:pt x="11" y="19637"/>
                    </a:cubicBezTo>
                    <a:cubicBezTo>
                      <a:pt x="1" y="20134"/>
                      <a:pt x="4" y="20630"/>
                      <a:pt x="19" y="21128"/>
                    </a:cubicBezTo>
                    <a:cubicBezTo>
                      <a:pt x="22" y="21185"/>
                      <a:pt x="33" y="21242"/>
                      <a:pt x="54" y="21295"/>
                    </a:cubicBezTo>
                    <a:cubicBezTo>
                      <a:pt x="78" y="21780"/>
                      <a:pt x="108" y="22261"/>
                      <a:pt x="144" y="22733"/>
                    </a:cubicBezTo>
                    <a:cubicBezTo>
                      <a:pt x="149" y="22815"/>
                      <a:pt x="176" y="22895"/>
                      <a:pt x="219" y="22965"/>
                    </a:cubicBezTo>
                    <a:cubicBezTo>
                      <a:pt x="276" y="23454"/>
                      <a:pt x="346" y="23943"/>
                      <a:pt x="428" y="24428"/>
                    </a:cubicBezTo>
                    <a:cubicBezTo>
                      <a:pt x="1317" y="29733"/>
                      <a:pt x="3756" y="34706"/>
                      <a:pt x="7022" y="38947"/>
                    </a:cubicBezTo>
                    <a:cubicBezTo>
                      <a:pt x="10326" y="43237"/>
                      <a:pt x="14584" y="47241"/>
                      <a:pt x="19606" y="49411"/>
                    </a:cubicBezTo>
                    <a:cubicBezTo>
                      <a:pt x="21880" y="50393"/>
                      <a:pt x="24358" y="50948"/>
                      <a:pt x="26809" y="50948"/>
                    </a:cubicBezTo>
                    <a:cubicBezTo>
                      <a:pt x="28935" y="50948"/>
                      <a:pt x="31039" y="50531"/>
                      <a:pt x="32971" y="49611"/>
                    </a:cubicBezTo>
                    <a:cubicBezTo>
                      <a:pt x="33973" y="49341"/>
                      <a:pt x="34845" y="48773"/>
                      <a:pt x="35665" y="48145"/>
                    </a:cubicBezTo>
                    <a:cubicBezTo>
                      <a:pt x="36432" y="47559"/>
                      <a:pt x="37168" y="46930"/>
                      <a:pt x="37868" y="46264"/>
                    </a:cubicBezTo>
                    <a:cubicBezTo>
                      <a:pt x="39285" y="44911"/>
                      <a:pt x="40549" y="43397"/>
                      <a:pt x="41653" y="41779"/>
                    </a:cubicBezTo>
                    <a:cubicBezTo>
                      <a:pt x="43851" y="38553"/>
                      <a:pt x="45404" y="34885"/>
                      <a:pt x="46289" y="31087"/>
                    </a:cubicBezTo>
                    <a:cubicBezTo>
                      <a:pt x="46763" y="29045"/>
                      <a:pt x="47048" y="26964"/>
                      <a:pt x="47140" y="24870"/>
                    </a:cubicBezTo>
                    <a:cubicBezTo>
                      <a:pt x="47287" y="23740"/>
                      <a:pt x="47241" y="22592"/>
                      <a:pt x="47004" y="21477"/>
                    </a:cubicBezTo>
                    <a:cubicBezTo>
                      <a:pt x="46930" y="20118"/>
                      <a:pt x="46790" y="18765"/>
                      <a:pt x="46594" y="17430"/>
                    </a:cubicBezTo>
                    <a:cubicBezTo>
                      <a:pt x="46181" y="14604"/>
                      <a:pt x="45476" y="11751"/>
                      <a:pt x="43987" y="9284"/>
                    </a:cubicBezTo>
                    <a:cubicBezTo>
                      <a:pt x="42518" y="6850"/>
                      <a:pt x="40307" y="4937"/>
                      <a:pt x="37901" y="3461"/>
                    </a:cubicBezTo>
                    <a:cubicBezTo>
                      <a:pt x="34051" y="1102"/>
                      <a:pt x="29626" y="0"/>
                      <a:pt x="25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430419" y="928984"/>
                <a:ext cx="36368" cy="49538"/>
              </a:xfrm>
              <a:custGeom>
                <a:avLst/>
                <a:gdLst/>
                <a:ahLst/>
                <a:cxnLst/>
                <a:rect l="l" t="t" r="r" b="b"/>
                <a:pathLst>
                  <a:path w="2180" h="2969" extrusionOk="0">
                    <a:moveTo>
                      <a:pt x="864" y="1"/>
                    </a:moveTo>
                    <a:cubicBezTo>
                      <a:pt x="723" y="1"/>
                      <a:pt x="585" y="70"/>
                      <a:pt x="499" y="238"/>
                    </a:cubicBezTo>
                    <a:cubicBezTo>
                      <a:pt x="218" y="784"/>
                      <a:pt x="0" y="1429"/>
                      <a:pt x="172" y="2046"/>
                    </a:cubicBezTo>
                    <a:cubicBezTo>
                      <a:pt x="303" y="2514"/>
                      <a:pt x="723" y="2969"/>
                      <a:pt x="1220" y="2969"/>
                    </a:cubicBezTo>
                    <a:cubicBezTo>
                      <a:pt x="1307" y="2969"/>
                      <a:pt x="1397" y="2955"/>
                      <a:pt x="1487" y="2924"/>
                    </a:cubicBezTo>
                    <a:cubicBezTo>
                      <a:pt x="2042" y="2738"/>
                      <a:pt x="2179" y="2084"/>
                      <a:pt x="2091" y="1573"/>
                    </a:cubicBezTo>
                    <a:cubicBezTo>
                      <a:pt x="2013" y="1126"/>
                      <a:pt x="1735" y="309"/>
                      <a:pt x="1224" y="157"/>
                    </a:cubicBezTo>
                    <a:cubicBezTo>
                      <a:pt x="1127" y="60"/>
                      <a:pt x="994" y="1"/>
                      <a:pt x="86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61130" y="1000712"/>
                <a:ext cx="37769" cy="45800"/>
              </a:xfrm>
              <a:custGeom>
                <a:avLst/>
                <a:gdLst/>
                <a:ahLst/>
                <a:cxnLst/>
                <a:rect l="l" t="t" r="r" b="b"/>
                <a:pathLst>
                  <a:path w="2264" h="2745" extrusionOk="0">
                    <a:moveTo>
                      <a:pt x="963" y="1"/>
                    </a:moveTo>
                    <a:cubicBezTo>
                      <a:pt x="761" y="1"/>
                      <a:pt x="580" y="151"/>
                      <a:pt x="502" y="349"/>
                    </a:cubicBezTo>
                    <a:cubicBezTo>
                      <a:pt x="490" y="381"/>
                      <a:pt x="478" y="414"/>
                      <a:pt x="466" y="450"/>
                    </a:cubicBezTo>
                    <a:cubicBezTo>
                      <a:pt x="443" y="474"/>
                      <a:pt x="421" y="499"/>
                      <a:pt x="403" y="525"/>
                    </a:cubicBezTo>
                    <a:cubicBezTo>
                      <a:pt x="85" y="988"/>
                      <a:pt x="1" y="1597"/>
                      <a:pt x="210" y="2122"/>
                    </a:cubicBezTo>
                    <a:cubicBezTo>
                      <a:pt x="353" y="2483"/>
                      <a:pt x="674" y="2745"/>
                      <a:pt x="1015" y="2745"/>
                    </a:cubicBezTo>
                    <a:cubicBezTo>
                      <a:pt x="1182" y="2745"/>
                      <a:pt x="1354" y="2682"/>
                      <a:pt x="1512" y="2538"/>
                    </a:cubicBezTo>
                    <a:cubicBezTo>
                      <a:pt x="2263" y="1851"/>
                      <a:pt x="2017" y="572"/>
                      <a:pt x="1193" y="69"/>
                    </a:cubicBezTo>
                    <a:cubicBezTo>
                      <a:pt x="1116" y="22"/>
                      <a:pt x="1038" y="1"/>
                      <a:pt x="96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42877" y="1140246"/>
                <a:ext cx="36301" cy="42947"/>
              </a:xfrm>
              <a:custGeom>
                <a:avLst/>
                <a:gdLst/>
                <a:ahLst/>
                <a:cxnLst/>
                <a:rect l="l" t="t" r="r" b="b"/>
                <a:pathLst>
                  <a:path w="2176" h="2574" extrusionOk="0">
                    <a:moveTo>
                      <a:pt x="582" y="1"/>
                    </a:moveTo>
                    <a:cubicBezTo>
                      <a:pt x="399" y="1"/>
                      <a:pt x="223" y="102"/>
                      <a:pt x="171" y="337"/>
                    </a:cubicBezTo>
                    <a:cubicBezTo>
                      <a:pt x="0" y="1102"/>
                      <a:pt x="200" y="1856"/>
                      <a:pt x="728" y="2435"/>
                    </a:cubicBezTo>
                    <a:cubicBezTo>
                      <a:pt x="806" y="2519"/>
                      <a:pt x="947" y="2574"/>
                      <a:pt x="1080" y="2574"/>
                    </a:cubicBezTo>
                    <a:cubicBezTo>
                      <a:pt x="1161" y="2574"/>
                      <a:pt x="1239" y="2554"/>
                      <a:pt x="1298" y="2508"/>
                    </a:cubicBezTo>
                    <a:cubicBezTo>
                      <a:pt x="2002" y="1965"/>
                      <a:pt x="2176" y="852"/>
                      <a:pt x="1465" y="221"/>
                    </a:cubicBezTo>
                    <a:cubicBezTo>
                      <a:pt x="1314" y="86"/>
                      <a:pt x="1149" y="25"/>
                      <a:pt x="989" y="25"/>
                    </a:cubicBezTo>
                    <a:cubicBezTo>
                      <a:pt x="928" y="25"/>
                      <a:pt x="867" y="34"/>
                      <a:pt x="809" y="52"/>
                    </a:cubicBezTo>
                    <a:cubicBezTo>
                      <a:pt x="737" y="18"/>
                      <a:pt x="659" y="1"/>
                      <a:pt x="58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409147" y="1321776"/>
                <a:ext cx="40171" cy="48487"/>
              </a:xfrm>
              <a:custGeom>
                <a:avLst/>
                <a:gdLst/>
                <a:ahLst/>
                <a:cxnLst/>
                <a:rect l="l" t="t" r="r" b="b"/>
                <a:pathLst>
                  <a:path w="2408" h="2906" extrusionOk="0">
                    <a:moveTo>
                      <a:pt x="1050" y="1331"/>
                    </a:moveTo>
                    <a:lnTo>
                      <a:pt x="1050" y="1331"/>
                    </a:lnTo>
                    <a:cubicBezTo>
                      <a:pt x="1118" y="1379"/>
                      <a:pt x="1180" y="1431"/>
                      <a:pt x="1238" y="1490"/>
                    </a:cubicBezTo>
                    <a:cubicBezTo>
                      <a:pt x="1275" y="1553"/>
                      <a:pt x="1308" y="1619"/>
                      <a:pt x="1337" y="1687"/>
                    </a:cubicBezTo>
                    <a:cubicBezTo>
                      <a:pt x="1347" y="1713"/>
                      <a:pt x="1354" y="1741"/>
                      <a:pt x="1361" y="1770"/>
                    </a:cubicBezTo>
                    <a:cubicBezTo>
                      <a:pt x="1360" y="1773"/>
                      <a:pt x="1357" y="1776"/>
                      <a:pt x="1354" y="1778"/>
                    </a:cubicBezTo>
                    <a:cubicBezTo>
                      <a:pt x="1262" y="1686"/>
                      <a:pt x="1164" y="1588"/>
                      <a:pt x="1145" y="1558"/>
                    </a:cubicBezTo>
                    <a:cubicBezTo>
                      <a:pt x="1123" y="1521"/>
                      <a:pt x="1104" y="1483"/>
                      <a:pt x="1086" y="1443"/>
                    </a:cubicBezTo>
                    <a:cubicBezTo>
                      <a:pt x="1073" y="1406"/>
                      <a:pt x="1061" y="1369"/>
                      <a:pt x="1050" y="1331"/>
                    </a:cubicBezTo>
                    <a:close/>
                    <a:moveTo>
                      <a:pt x="842" y="0"/>
                    </a:moveTo>
                    <a:cubicBezTo>
                      <a:pt x="806" y="0"/>
                      <a:pt x="770" y="3"/>
                      <a:pt x="734" y="9"/>
                    </a:cubicBezTo>
                    <a:cubicBezTo>
                      <a:pt x="337" y="72"/>
                      <a:pt x="142" y="334"/>
                      <a:pt x="75" y="652"/>
                    </a:cubicBezTo>
                    <a:cubicBezTo>
                      <a:pt x="25" y="731"/>
                      <a:pt x="1" y="825"/>
                      <a:pt x="10" y="919"/>
                    </a:cubicBezTo>
                    <a:cubicBezTo>
                      <a:pt x="35" y="1365"/>
                      <a:pt x="167" y="1795"/>
                      <a:pt x="415" y="2159"/>
                    </a:cubicBezTo>
                    <a:cubicBezTo>
                      <a:pt x="453" y="2217"/>
                      <a:pt x="494" y="2273"/>
                      <a:pt x="541" y="2325"/>
                    </a:cubicBezTo>
                    <a:lnTo>
                      <a:pt x="542" y="2327"/>
                    </a:lnTo>
                    <a:cubicBezTo>
                      <a:pt x="545" y="2331"/>
                      <a:pt x="547" y="2334"/>
                      <a:pt x="550" y="2337"/>
                    </a:cubicBezTo>
                    <a:cubicBezTo>
                      <a:pt x="595" y="2390"/>
                      <a:pt x="643" y="2441"/>
                      <a:pt x="693" y="2490"/>
                    </a:cubicBezTo>
                    <a:cubicBezTo>
                      <a:pt x="932" y="2722"/>
                      <a:pt x="1266" y="2906"/>
                      <a:pt x="1582" y="2906"/>
                    </a:cubicBezTo>
                    <a:cubicBezTo>
                      <a:pt x="1802" y="2906"/>
                      <a:pt x="2014" y="2816"/>
                      <a:pt x="2179" y="2591"/>
                    </a:cubicBezTo>
                    <a:cubicBezTo>
                      <a:pt x="2408" y="2277"/>
                      <a:pt x="2391" y="1896"/>
                      <a:pt x="2281" y="1541"/>
                    </a:cubicBezTo>
                    <a:cubicBezTo>
                      <a:pt x="2248" y="1371"/>
                      <a:pt x="2179" y="1209"/>
                      <a:pt x="2078" y="1068"/>
                    </a:cubicBezTo>
                    <a:cubicBezTo>
                      <a:pt x="1844" y="632"/>
                      <a:pt x="1384" y="0"/>
                      <a:pt x="8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407078" y="1223953"/>
                <a:ext cx="37102" cy="36857"/>
              </a:xfrm>
              <a:custGeom>
                <a:avLst/>
                <a:gdLst/>
                <a:ahLst/>
                <a:cxnLst/>
                <a:rect l="l" t="t" r="r" b="b"/>
                <a:pathLst>
                  <a:path w="2224" h="2209" extrusionOk="0">
                    <a:moveTo>
                      <a:pt x="625" y="1"/>
                    </a:moveTo>
                    <a:cubicBezTo>
                      <a:pt x="434" y="1"/>
                      <a:pt x="230" y="152"/>
                      <a:pt x="184" y="341"/>
                    </a:cubicBezTo>
                    <a:cubicBezTo>
                      <a:pt x="74" y="428"/>
                      <a:pt x="0" y="559"/>
                      <a:pt x="11" y="703"/>
                    </a:cubicBezTo>
                    <a:cubicBezTo>
                      <a:pt x="43" y="1159"/>
                      <a:pt x="211" y="1594"/>
                      <a:pt x="546" y="1915"/>
                    </a:cubicBezTo>
                    <a:cubicBezTo>
                      <a:pt x="733" y="2096"/>
                      <a:pt x="973" y="2208"/>
                      <a:pt x="1202" y="2208"/>
                    </a:cubicBezTo>
                    <a:cubicBezTo>
                      <a:pt x="1430" y="2208"/>
                      <a:pt x="1646" y="2097"/>
                      <a:pt x="1787" y="1833"/>
                    </a:cubicBezTo>
                    <a:cubicBezTo>
                      <a:pt x="2223" y="1009"/>
                      <a:pt x="1509" y="31"/>
                      <a:pt x="637" y="1"/>
                    </a:cubicBezTo>
                    <a:cubicBezTo>
                      <a:pt x="633" y="1"/>
                      <a:pt x="629"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514058" y="1288990"/>
                <a:ext cx="40472" cy="45950"/>
              </a:xfrm>
              <a:custGeom>
                <a:avLst/>
                <a:gdLst/>
                <a:ahLst/>
                <a:cxnLst/>
                <a:rect l="l" t="t" r="r" b="b"/>
                <a:pathLst>
                  <a:path w="2426" h="2754" extrusionOk="0">
                    <a:moveTo>
                      <a:pt x="667" y="0"/>
                    </a:moveTo>
                    <a:cubicBezTo>
                      <a:pt x="473" y="0"/>
                      <a:pt x="273" y="131"/>
                      <a:pt x="217" y="317"/>
                    </a:cubicBezTo>
                    <a:cubicBezTo>
                      <a:pt x="119" y="393"/>
                      <a:pt x="48" y="508"/>
                      <a:pt x="38" y="664"/>
                    </a:cubicBezTo>
                    <a:cubicBezTo>
                      <a:pt x="1" y="1257"/>
                      <a:pt x="210" y="1840"/>
                      <a:pt x="617" y="2274"/>
                    </a:cubicBezTo>
                    <a:cubicBezTo>
                      <a:pt x="854" y="2526"/>
                      <a:pt x="1199" y="2754"/>
                      <a:pt x="1533" y="2754"/>
                    </a:cubicBezTo>
                    <a:cubicBezTo>
                      <a:pt x="1711" y="2754"/>
                      <a:pt x="1885" y="2689"/>
                      <a:pt x="2039" y="2528"/>
                    </a:cubicBezTo>
                    <a:cubicBezTo>
                      <a:pt x="2425" y="2124"/>
                      <a:pt x="2283" y="1474"/>
                      <a:pt x="2047" y="1030"/>
                    </a:cubicBezTo>
                    <a:cubicBezTo>
                      <a:pt x="1781" y="534"/>
                      <a:pt x="1319" y="185"/>
                      <a:pt x="787" y="18"/>
                    </a:cubicBezTo>
                    <a:cubicBezTo>
                      <a:pt x="748" y="6"/>
                      <a:pt x="708" y="0"/>
                      <a:pt x="66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510487" y="1401545"/>
                <a:ext cx="37636" cy="38075"/>
              </a:xfrm>
              <a:custGeom>
                <a:avLst/>
                <a:gdLst/>
                <a:ahLst/>
                <a:cxnLst/>
                <a:rect l="l" t="t" r="r" b="b"/>
                <a:pathLst>
                  <a:path w="2256" h="2282" extrusionOk="0">
                    <a:moveTo>
                      <a:pt x="749" y="0"/>
                    </a:moveTo>
                    <a:cubicBezTo>
                      <a:pt x="639" y="0"/>
                      <a:pt x="523" y="48"/>
                      <a:pt x="436" y="121"/>
                    </a:cubicBezTo>
                    <a:cubicBezTo>
                      <a:pt x="216" y="152"/>
                      <a:pt x="0" y="353"/>
                      <a:pt x="22" y="587"/>
                    </a:cubicBezTo>
                    <a:cubicBezTo>
                      <a:pt x="64" y="1060"/>
                      <a:pt x="239" y="1495"/>
                      <a:pt x="575" y="1836"/>
                    </a:cubicBezTo>
                    <a:cubicBezTo>
                      <a:pt x="803" y="2067"/>
                      <a:pt x="1135" y="2281"/>
                      <a:pt x="1453" y="2281"/>
                    </a:cubicBezTo>
                    <a:cubicBezTo>
                      <a:pt x="1622" y="2281"/>
                      <a:pt x="1786" y="2221"/>
                      <a:pt x="1930" y="2072"/>
                    </a:cubicBezTo>
                    <a:cubicBezTo>
                      <a:pt x="2255" y="1732"/>
                      <a:pt x="2204" y="1173"/>
                      <a:pt x="1960" y="805"/>
                    </a:cubicBezTo>
                    <a:cubicBezTo>
                      <a:pt x="1705" y="419"/>
                      <a:pt x="1293" y="185"/>
                      <a:pt x="871" y="22"/>
                    </a:cubicBezTo>
                    <a:cubicBezTo>
                      <a:pt x="832" y="7"/>
                      <a:pt x="791" y="0"/>
                      <a:pt x="74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564160" y="1505558"/>
                <a:ext cx="42857" cy="42997"/>
              </a:xfrm>
              <a:custGeom>
                <a:avLst/>
                <a:gdLst/>
                <a:ahLst/>
                <a:cxnLst/>
                <a:rect l="l" t="t" r="r" b="b"/>
                <a:pathLst>
                  <a:path w="2569" h="2577" extrusionOk="0">
                    <a:moveTo>
                      <a:pt x="652" y="1"/>
                    </a:moveTo>
                    <a:cubicBezTo>
                      <a:pt x="249" y="1"/>
                      <a:pt x="0" y="377"/>
                      <a:pt x="11" y="751"/>
                    </a:cubicBezTo>
                    <a:cubicBezTo>
                      <a:pt x="27" y="1332"/>
                      <a:pt x="485" y="1995"/>
                      <a:pt x="1060" y="2142"/>
                    </a:cubicBezTo>
                    <a:cubicBezTo>
                      <a:pt x="1191" y="2274"/>
                      <a:pt x="1331" y="2397"/>
                      <a:pt x="1480" y="2510"/>
                    </a:cubicBezTo>
                    <a:cubicBezTo>
                      <a:pt x="1540" y="2556"/>
                      <a:pt x="1623" y="2577"/>
                      <a:pt x="1708" y="2577"/>
                    </a:cubicBezTo>
                    <a:cubicBezTo>
                      <a:pt x="1798" y="2577"/>
                      <a:pt x="1890" y="2553"/>
                      <a:pt x="1955" y="2510"/>
                    </a:cubicBezTo>
                    <a:cubicBezTo>
                      <a:pt x="2569" y="2105"/>
                      <a:pt x="2481" y="1336"/>
                      <a:pt x="2055" y="844"/>
                    </a:cubicBezTo>
                    <a:cubicBezTo>
                      <a:pt x="1893" y="525"/>
                      <a:pt x="1579" y="318"/>
                      <a:pt x="1255" y="160"/>
                    </a:cubicBezTo>
                    <a:cubicBezTo>
                      <a:pt x="1188" y="126"/>
                      <a:pt x="1113" y="108"/>
                      <a:pt x="1038" y="108"/>
                    </a:cubicBezTo>
                    <a:cubicBezTo>
                      <a:pt x="1017" y="108"/>
                      <a:pt x="995" y="109"/>
                      <a:pt x="974" y="112"/>
                    </a:cubicBezTo>
                    <a:cubicBezTo>
                      <a:pt x="878" y="51"/>
                      <a:pt x="776" y="2"/>
                      <a:pt x="665" y="1"/>
                    </a:cubicBezTo>
                    <a:cubicBezTo>
                      <a:pt x="660" y="1"/>
                      <a:pt x="656" y="1"/>
                      <a:pt x="652"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611510" y="1418080"/>
                <a:ext cx="40288" cy="47486"/>
              </a:xfrm>
              <a:custGeom>
                <a:avLst/>
                <a:gdLst/>
                <a:ahLst/>
                <a:cxnLst/>
                <a:rect l="l" t="t" r="r" b="b"/>
                <a:pathLst>
                  <a:path w="2415" h="2846" extrusionOk="0">
                    <a:moveTo>
                      <a:pt x="569" y="1"/>
                    </a:moveTo>
                    <a:cubicBezTo>
                      <a:pt x="410" y="1"/>
                      <a:pt x="253" y="67"/>
                      <a:pt x="177" y="226"/>
                    </a:cubicBezTo>
                    <a:cubicBezTo>
                      <a:pt x="64" y="460"/>
                      <a:pt x="30" y="693"/>
                      <a:pt x="64" y="923"/>
                    </a:cubicBezTo>
                    <a:cubicBezTo>
                      <a:pt x="1" y="1381"/>
                      <a:pt x="110" y="1858"/>
                      <a:pt x="386" y="2236"/>
                    </a:cubicBezTo>
                    <a:cubicBezTo>
                      <a:pt x="630" y="2573"/>
                      <a:pt x="1017" y="2845"/>
                      <a:pt x="1432" y="2845"/>
                    </a:cubicBezTo>
                    <a:cubicBezTo>
                      <a:pt x="1545" y="2845"/>
                      <a:pt x="1660" y="2825"/>
                      <a:pt x="1775" y="2780"/>
                    </a:cubicBezTo>
                    <a:cubicBezTo>
                      <a:pt x="2414" y="2531"/>
                      <a:pt x="2285" y="1810"/>
                      <a:pt x="2058" y="1306"/>
                    </a:cubicBezTo>
                    <a:cubicBezTo>
                      <a:pt x="2028" y="1237"/>
                      <a:pt x="1993" y="1171"/>
                      <a:pt x="1956" y="1105"/>
                    </a:cubicBezTo>
                    <a:cubicBezTo>
                      <a:pt x="1951" y="1094"/>
                      <a:pt x="1948" y="1083"/>
                      <a:pt x="1943" y="1072"/>
                    </a:cubicBezTo>
                    <a:cubicBezTo>
                      <a:pt x="1885" y="947"/>
                      <a:pt x="1709" y="776"/>
                      <a:pt x="1704" y="644"/>
                    </a:cubicBezTo>
                    <a:cubicBezTo>
                      <a:pt x="1689" y="342"/>
                      <a:pt x="1447" y="190"/>
                      <a:pt x="1212" y="190"/>
                    </a:cubicBezTo>
                    <a:cubicBezTo>
                      <a:pt x="1170" y="190"/>
                      <a:pt x="1129" y="195"/>
                      <a:pt x="1088" y="205"/>
                    </a:cubicBezTo>
                    <a:cubicBezTo>
                      <a:pt x="1002" y="149"/>
                      <a:pt x="914" y="100"/>
                      <a:pt x="821" y="57"/>
                    </a:cubicBezTo>
                    <a:cubicBezTo>
                      <a:pt x="745" y="21"/>
                      <a:pt x="656" y="1"/>
                      <a:pt x="569"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611293" y="1270554"/>
                <a:ext cx="34149" cy="43181"/>
              </a:xfrm>
              <a:custGeom>
                <a:avLst/>
                <a:gdLst/>
                <a:ahLst/>
                <a:cxnLst/>
                <a:rect l="l" t="t" r="r" b="b"/>
                <a:pathLst>
                  <a:path w="2047" h="2588" extrusionOk="0">
                    <a:moveTo>
                      <a:pt x="585" y="1"/>
                    </a:moveTo>
                    <a:cubicBezTo>
                      <a:pt x="381" y="1"/>
                      <a:pt x="150" y="134"/>
                      <a:pt x="118" y="345"/>
                    </a:cubicBezTo>
                    <a:cubicBezTo>
                      <a:pt x="0" y="1135"/>
                      <a:pt x="235" y="1921"/>
                      <a:pt x="849" y="2456"/>
                    </a:cubicBezTo>
                    <a:cubicBezTo>
                      <a:pt x="950" y="2544"/>
                      <a:pt x="1070" y="2588"/>
                      <a:pt x="1187" y="2588"/>
                    </a:cubicBezTo>
                    <a:cubicBezTo>
                      <a:pt x="1341" y="2588"/>
                      <a:pt x="1491" y="2512"/>
                      <a:pt x="1588" y="2360"/>
                    </a:cubicBezTo>
                    <a:cubicBezTo>
                      <a:pt x="2046" y="1647"/>
                      <a:pt x="1762" y="583"/>
                      <a:pt x="973" y="235"/>
                    </a:cubicBezTo>
                    <a:cubicBezTo>
                      <a:pt x="916" y="127"/>
                      <a:pt x="816" y="47"/>
                      <a:pt x="698" y="16"/>
                    </a:cubicBezTo>
                    <a:cubicBezTo>
                      <a:pt x="662" y="5"/>
                      <a:pt x="624" y="1"/>
                      <a:pt x="58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679882" y="1379989"/>
                <a:ext cx="36501" cy="37491"/>
              </a:xfrm>
              <a:custGeom>
                <a:avLst/>
                <a:gdLst/>
                <a:ahLst/>
                <a:cxnLst/>
                <a:rect l="l" t="t" r="r" b="b"/>
                <a:pathLst>
                  <a:path w="2188" h="2247" extrusionOk="0">
                    <a:moveTo>
                      <a:pt x="1352" y="775"/>
                    </a:moveTo>
                    <a:cubicBezTo>
                      <a:pt x="1401" y="775"/>
                      <a:pt x="1461" y="824"/>
                      <a:pt x="1320" y="880"/>
                    </a:cubicBezTo>
                    <a:cubicBezTo>
                      <a:pt x="1317" y="856"/>
                      <a:pt x="1315" y="826"/>
                      <a:pt x="1316" y="826"/>
                    </a:cubicBezTo>
                    <a:lnTo>
                      <a:pt x="1316" y="826"/>
                    </a:lnTo>
                    <a:cubicBezTo>
                      <a:pt x="1316" y="826"/>
                      <a:pt x="1316" y="826"/>
                      <a:pt x="1316" y="826"/>
                    </a:cubicBezTo>
                    <a:cubicBezTo>
                      <a:pt x="1302" y="789"/>
                      <a:pt x="1325" y="775"/>
                      <a:pt x="1352" y="775"/>
                    </a:cubicBezTo>
                    <a:close/>
                    <a:moveTo>
                      <a:pt x="1044" y="0"/>
                    </a:moveTo>
                    <a:cubicBezTo>
                      <a:pt x="988" y="0"/>
                      <a:pt x="929" y="9"/>
                      <a:pt x="866" y="27"/>
                    </a:cubicBezTo>
                    <a:cubicBezTo>
                      <a:pt x="784" y="50"/>
                      <a:pt x="707" y="93"/>
                      <a:pt x="644" y="151"/>
                    </a:cubicBezTo>
                    <a:cubicBezTo>
                      <a:pt x="595" y="132"/>
                      <a:pt x="545" y="123"/>
                      <a:pt x="493" y="123"/>
                    </a:cubicBezTo>
                    <a:cubicBezTo>
                      <a:pt x="255" y="123"/>
                      <a:pt x="1" y="339"/>
                      <a:pt x="22" y="594"/>
                    </a:cubicBezTo>
                    <a:cubicBezTo>
                      <a:pt x="72" y="1183"/>
                      <a:pt x="317" y="1874"/>
                      <a:pt x="889" y="2145"/>
                    </a:cubicBezTo>
                    <a:cubicBezTo>
                      <a:pt x="1033" y="2213"/>
                      <a:pt x="1189" y="2247"/>
                      <a:pt x="1340" y="2247"/>
                    </a:cubicBezTo>
                    <a:cubicBezTo>
                      <a:pt x="1785" y="2247"/>
                      <a:pt x="2187" y="1958"/>
                      <a:pt x="2115" y="1412"/>
                    </a:cubicBezTo>
                    <a:cubicBezTo>
                      <a:pt x="2074" y="1096"/>
                      <a:pt x="1865" y="807"/>
                      <a:pt x="1713" y="533"/>
                    </a:cubicBezTo>
                    <a:cubicBezTo>
                      <a:pt x="1561" y="261"/>
                      <a:pt x="1356" y="0"/>
                      <a:pt x="1044"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695115" y="1479096"/>
                <a:ext cx="31363" cy="39460"/>
              </a:xfrm>
              <a:custGeom>
                <a:avLst/>
                <a:gdLst/>
                <a:ahLst/>
                <a:cxnLst/>
                <a:rect l="l" t="t" r="r" b="b"/>
                <a:pathLst>
                  <a:path w="1880" h="2365" extrusionOk="0">
                    <a:moveTo>
                      <a:pt x="648" y="0"/>
                    </a:moveTo>
                    <a:cubicBezTo>
                      <a:pt x="483" y="0"/>
                      <a:pt x="304" y="82"/>
                      <a:pt x="231" y="232"/>
                    </a:cubicBezTo>
                    <a:cubicBezTo>
                      <a:pt x="2" y="709"/>
                      <a:pt x="1" y="1195"/>
                      <a:pt x="248" y="1666"/>
                    </a:cubicBezTo>
                    <a:cubicBezTo>
                      <a:pt x="280" y="1730"/>
                      <a:pt x="326" y="1785"/>
                      <a:pt x="383" y="1828"/>
                    </a:cubicBezTo>
                    <a:cubicBezTo>
                      <a:pt x="579" y="2088"/>
                      <a:pt x="874" y="2365"/>
                      <a:pt x="1176" y="2365"/>
                    </a:cubicBezTo>
                    <a:cubicBezTo>
                      <a:pt x="1309" y="2365"/>
                      <a:pt x="1443" y="2311"/>
                      <a:pt x="1571" y="2180"/>
                    </a:cubicBezTo>
                    <a:cubicBezTo>
                      <a:pt x="1880" y="1863"/>
                      <a:pt x="1880" y="1308"/>
                      <a:pt x="1734" y="920"/>
                    </a:cubicBezTo>
                    <a:cubicBezTo>
                      <a:pt x="1569" y="478"/>
                      <a:pt x="1219" y="140"/>
                      <a:pt x="763" y="15"/>
                    </a:cubicBezTo>
                    <a:cubicBezTo>
                      <a:pt x="727" y="5"/>
                      <a:pt x="688" y="0"/>
                      <a:pt x="648"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743183" y="1557147"/>
                <a:ext cx="36918" cy="40645"/>
              </a:xfrm>
              <a:custGeom>
                <a:avLst/>
                <a:gdLst/>
                <a:ahLst/>
                <a:cxnLst/>
                <a:rect l="l" t="t" r="r" b="b"/>
                <a:pathLst>
                  <a:path w="2213" h="2436" extrusionOk="0">
                    <a:moveTo>
                      <a:pt x="644" y="1"/>
                    </a:moveTo>
                    <a:cubicBezTo>
                      <a:pt x="436" y="1"/>
                      <a:pt x="268" y="147"/>
                      <a:pt x="191" y="347"/>
                    </a:cubicBezTo>
                    <a:cubicBezTo>
                      <a:pt x="0" y="843"/>
                      <a:pt x="11" y="1441"/>
                      <a:pt x="264" y="1916"/>
                    </a:cubicBezTo>
                    <a:cubicBezTo>
                      <a:pt x="439" y="2246"/>
                      <a:pt x="757" y="2435"/>
                      <a:pt x="1094" y="2435"/>
                    </a:cubicBezTo>
                    <a:cubicBezTo>
                      <a:pt x="1252" y="2435"/>
                      <a:pt x="1415" y="2394"/>
                      <a:pt x="1569" y="2305"/>
                    </a:cubicBezTo>
                    <a:cubicBezTo>
                      <a:pt x="1995" y="2058"/>
                      <a:pt x="2213" y="1547"/>
                      <a:pt x="2070" y="1073"/>
                    </a:cubicBezTo>
                    <a:cubicBezTo>
                      <a:pt x="1920" y="577"/>
                      <a:pt x="1452" y="241"/>
                      <a:pt x="965" y="128"/>
                    </a:cubicBezTo>
                    <a:lnTo>
                      <a:pt x="961" y="128"/>
                    </a:lnTo>
                    <a:cubicBezTo>
                      <a:pt x="907" y="77"/>
                      <a:pt x="842" y="40"/>
                      <a:pt x="771" y="18"/>
                    </a:cubicBezTo>
                    <a:cubicBezTo>
                      <a:pt x="727" y="7"/>
                      <a:pt x="685" y="1"/>
                      <a:pt x="64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763955" y="1462795"/>
                <a:ext cx="31346" cy="45033"/>
              </a:xfrm>
              <a:custGeom>
                <a:avLst/>
                <a:gdLst/>
                <a:ahLst/>
                <a:cxnLst/>
                <a:rect l="l" t="t" r="r" b="b"/>
                <a:pathLst>
                  <a:path w="1879" h="2699" extrusionOk="0">
                    <a:moveTo>
                      <a:pt x="803" y="0"/>
                    </a:moveTo>
                    <a:cubicBezTo>
                      <a:pt x="688" y="0"/>
                      <a:pt x="568" y="38"/>
                      <a:pt x="447" y="125"/>
                    </a:cubicBezTo>
                    <a:cubicBezTo>
                      <a:pt x="335" y="204"/>
                      <a:pt x="257" y="317"/>
                      <a:pt x="204" y="447"/>
                    </a:cubicBezTo>
                    <a:cubicBezTo>
                      <a:pt x="112" y="530"/>
                      <a:pt x="56" y="646"/>
                      <a:pt x="50" y="771"/>
                    </a:cubicBezTo>
                    <a:cubicBezTo>
                      <a:pt x="1" y="1442"/>
                      <a:pt x="251" y="2078"/>
                      <a:pt x="713" y="2561"/>
                    </a:cubicBezTo>
                    <a:cubicBezTo>
                      <a:pt x="805" y="2657"/>
                      <a:pt x="912" y="2699"/>
                      <a:pt x="1020" y="2699"/>
                    </a:cubicBezTo>
                    <a:cubicBezTo>
                      <a:pt x="1182" y="2699"/>
                      <a:pt x="1345" y="2604"/>
                      <a:pt x="1452" y="2466"/>
                    </a:cubicBezTo>
                    <a:cubicBezTo>
                      <a:pt x="1783" y="2037"/>
                      <a:pt x="1878" y="1432"/>
                      <a:pt x="1718" y="915"/>
                    </a:cubicBezTo>
                    <a:cubicBezTo>
                      <a:pt x="1597" y="527"/>
                      <a:pt x="1234" y="0"/>
                      <a:pt x="803"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769093" y="1374299"/>
                <a:ext cx="32164" cy="31268"/>
              </a:xfrm>
              <a:custGeom>
                <a:avLst/>
                <a:gdLst/>
                <a:ahLst/>
                <a:cxnLst/>
                <a:rect l="l" t="t" r="r" b="b"/>
                <a:pathLst>
                  <a:path w="1928" h="1874" extrusionOk="0">
                    <a:moveTo>
                      <a:pt x="598" y="1"/>
                    </a:moveTo>
                    <a:cubicBezTo>
                      <a:pt x="393" y="1"/>
                      <a:pt x="169" y="133"/>
                      <a:pt x="133" y="344"/>
                    </a:cubicBezTo>
                    <a:cubicBezTo>
                      <a:pt x="1" y="1113"/>
                      <a:pt x="529" y="1809"/>
                      <a:pt x="1310" y="1872"/>
                    </a:cubicBezTo>
                    <a:cubicBezTo>
                      <a:pt x="1319" y="1873"/>
                      <a:pt x="1329" y="1873"/>
                      <a:pt x="1338" y="1873"/>
                    </a:cubicBezTo>
                    <a:cubicBezTo>
                      <a:pt x="1538" y="1873"/>
                      <a:pt x="1703" y="1704"/>
                      <a:pt x="1764" y="1527"/>
                    </a:cubicBezTo>
                    <a:cubicBezTo>
                      <a:pt x="1928" y="1049"/>
                      <a:pt x="1913" y="354"/>
                      <a:pt x="1311" y="205"/>
                    </a:cubicBezTo>
                    <a:cubicBezTo>
                      <a:pt x="1259" y="192"/>
                      <a:pt x="1205" y="186"/>
                      <a:pt x="1152" y="185"/>
                    </a:cubicBezTo>
                    <a:cubicBezTo>
                      <a:pt x="1077" y="136"/>
                      <a:pt x="988" y="108"/>
                      <a:pt x="898" y="107"/>
                    </a:cubicBezTo>
                    <a:cubicBezTo>
                      <a:pt x="894" y="107"/>
                      <a:pt x="892" y="108"/>
                      <a:pt x="888" y="108"/>
                    </a:cubicBezTo>
                    <a:cubicBezTo>
                      <a:pt x="837" y="65"/>
                      <a:pt x="776" y="33"/>
                      <a:pt x="712" y="16"/>
                    </a:cubicBezTo>
                    <a:cubicBezTo>
                      <a:pt x="675" y="6"/>
                      <a:pt x="637" y="1"/>
                      <a:pt x="598"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726799" y="1284085"/>
                <a:ext cx="30896" cy="41813"/>
              </a:xfrm>
              <a:custGeom>
                <a:avLst/>
                <a:gdLst/>
                <a:ahLst/>
                <a:cxnLst/>
                <a:rect l="l" t="t" r="r" b="b"/>
                <a:pathLst>
                  <a:path w="1852" h="2506" extrusionOk="0">
                    <a:moveTo>
                      <a:pt x="869" y="0"/>
                    </a:moveTo>
                    <a:cubicBezTo>
                      <a:pt x="796" y="0"/>
                      <a:pt x="723" y="17"/>
                      <a:pt x="657" y="49"/>
                    </a:cubicBezTo>
                    <a:cubicBezTo>
                      <a:pt x="623" y="42"/>
                      <a:pt x="589" y="39"/>
                      <a:pt x="554" y="39"/>
                    </a:cubicBezTo>
                    <a:cubicBezTo>
                      <a:pt x="318" y="39"/>
                      <a:pt x="73" y="190"/>
                      <a:pt x="51" y="491"/>
                    </a:cubicBezTo>
                    <a:cubicBezTo>
                      <a:pt x="1" y="1191"/>
                      <a:pt x="255" y="1854"/>
                      <a:pt x="723" y="2369"/>
                    </a:cubicBezTo>
                    <a:cubicBezTo>
                      <a:pt x="808" y="2462"/>
                      <a:pt x="927" y="2505"/>
                      <a:pt x="1047" y="2505"/>
                    </a:cubicBezTo>
                    <a:cubicBezTo>
                      <a:pt x="1212" y="2505"/>
                      <a:pt x="1380" y="2422"/>
                      <a:pt x="1463" y="2273"/>
                    </a:cubicBezTo>
                    <a:cubicBezTo>
                      <a:pt x="1852" y="1579"/>
                      <a:pt x="1741" y="711"/>
                      <a:pt x="1189" y="136"/>
                    </a:cubicBezTo>
                    <a:cubicBezTo>
                      <a:pt x="1100" y="43"/>
                      <a:pt x="985" y="0"/>
                      <a:pt x="869"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7"/>
              <p:cNvSpPr/>
              <p:nvPr/>
            </p:nvSpPr>
            <p:spPr>
              <a:xfrm>
                <a:off x="804948" y="1251133"/>
                <a:ext cx="32247" cy="41345"/>
              </a:xfrm>
              <a:custGeom>
                <a:avLst/>
                <a:gdLst/>
                <a:ahLst/>
                <a:cxnLst/>
                <a:rect l="l" t="t" r="r" b="b"/>
                <a:pathLst>
                  <a:path w="1933" h="2478" extrusionOk="0">
                    <a:moveTo>
                      <a:pt x="690" y="1"/>
                    </a:moveTo>
                    <a:cubicBezTo>
                      <a:pt x="547" y="1"/>
                      <a:pt x="404" y="65"/>
                      <a:pt x="307" y="222"/>
                    </a:cubicBezTo>
                    <a:cubicBezTo>
                      <a:pt x="53" y="636"/>
                      <a:pt x="1" y="1143"/>
                      <a:pt x="166" y="1599"/>
                    </a:cubicBezTo>
                    <a:cubicBezTo>
                      <a:pt x="312" y="2000"/>
                      <a:pt x="677" y="2478"/>
                      <a:pt x="1148" y="2478"/>
                    </a:cubicBezTo>
                    <a:cubicBezTo>
                      <a:pt x="1680" y="2478"/>
                      <a:pt x="1933" y="1933"/>
                      <a:pt x="1917" y="1471"/>
                    </a:cubicBezTo>
                    <a:cubicBezTo>
                      <a:pt x="1900" y="934"/>
                      <a:pt x="1615" y="492"/>
                      <a:pt x="1194" y="178"/>
                    </a:cubicBezTo>
                    <a:cubicBezTo>
                      <a:pt x="1140" y="141"/>
                      <a:pt x="1078" y="120"/>
                      <a:pt x="1013" y="114"/>
                    </a:cubicBezTo>
                    <a:cubicBezTo>
                      <a:pt x="922" y="43"/>
                      <a:pt x="806" y="1"/>
                      <a:pt x="690"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7"/>
              <p:cNvSpPr/>
              <p:nvPr/>
            </p:nvSpPr>
            <p:spPr>
              <a:xfrm>
                <a:off x="863042" y="1298183"/>
                <a:ext cx="35000" cy="46601"/>
              </a:xfrm>
              <a:custGeom>
                <a:avLst/>
                <a:gdLst/>
                <a:ahLst/>
                <a:cxnLst/>
                <a:rect l="l" t="t" r="r" b="b"/>
                <a:pathLst>
                  <a:path w="2098" h="2793" extrusionOk="0">
                    <a:moveTo>
                      <a:pt x="727" y="1"/>
                    </a:moveTo>
                    <a:cubicBezTo>
                      <a:pt x="540" y="1"/>
                      <a:pt x="351" y="99"/>
                      <a:pt x="276" y="326"/>
                    </a:cubicBezTo>
                    <a:cubicBezTo>
                      <a:pt x="0" y="1152"/>
                      <a:pt x="243" y="2075"/>
                      <a:pt x="883" y="2662"/>
                    </a:cubicBezTo>
                    <a:cubicBezTo>
                      <a:pt x="980" y="2750"/>
                      <a:pt x="1102" y="2792"/>
                      <a:pt x="1223" y="2792"/>
                    </a:cubicBezTo>
                    <a:cubicBezTo>
                      <a:pt x="1421" y="2792"/>
                      <a:pt x="1613" y="2676"/>
                      <a:pt x="1670" y="2455"/>
                    </a:cubicBezTo>
                    <a:cubicBezTo>
                      <a:pt x="1830" y="1833"/>
                      <a:pt x="2098" y="1011"/>
                      <a:pt x="1433" y="580"/>
                    </a:cubicBezTo>
                    <a:cubicBezTo>
                      <a:pt x="1363" y="534"/>
                      <a:pt x="1287" y="499"/>
                      <a:pt x="1206" y="478"/>
                    </a:cubicBezTo>
                    <a:cubicBezTo>
                      <a:pt x="1243" y="186"/>
                      <a:pt x="985" y="1"/>
                      <a:pt x="72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856986" y="1421050"/>
                <a:ext cx="35050" cy="41979"/>
              </a:xfrm>
              <a:custGeom>
                <a:avLst/>
                <a:gdLst/>
                <a:ahLst/>
                <a:cxnLst/>
                <a:rect l="l" t="t" r="r" b="b"/>
                <a:pathLst>
                  <a:path w="2101" h="2516" extrusionOk="0">
                    <a:moveTo>
                      <a:pt x="935" y="0"/>
                    </a:moveTo>
                    <a:cubicBezTo>
                      <a:pt x="793" y="0"/>
                      <a:pt x="650" y="66"/>
                      <a:pt x="554" y="224"/>
                    </a:cubicBezTo>
                    <a:cubicBezTo>
                      <a:pt x="273" y="684"/>
                      <a:pt x="1" y="1240"/>
                      <a:pt x="201" y="1785"/>
                    </a:cubicBezTo>
                    <a:cubicBezTo>
                      <a:pt x="350" y="2195"/>
                      <a:pt x="755" y="2516"/>
                      <a:pt x="1195" y="2516"/>
                    </a:cubicBezTo>
                    <a:cubicBezTo>
                      <a:pt x="1231" y="2516"/>
                      <a:pt x="1266" y="2513"/>
                      <a:pt x="1302" y="2509"/>
                    </a:cubicBezTo>
                    <a:cubicBezTo>
                      <a:pt x="1818" y="2448"/>
                      <a:pt x="2101" y="1956"/>
                      <a:pt x="2098" y="1471"/>
                    </a:cubicBezTo>
                    <a:cubicBezTo>
                      <a:pt x="2097" y="965"/>
                      <a:pt x="1802" y="505"/>
                      <a:pt x="1377" y="248"/>
                    </a:cubicBezTo>
                    <a:cubicBezTo>
                      <a:pt x="1287" y="100"/>
                      <a:pt x="1111" y="0"/>
                      <a:pt x="93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845924" y="1526530"/>
                <a:ext cx="30462" cy="36840"/>
              </a:xfrm>
              <a:custGeom>
                <a:avLst/>
                <a:gdLst/>
                <a:ahLst/>
                <a:cxnLst/>
                <a:rect l="l" t="t" r="r" b="b"/>
                <a:pathLst>
                  <a:path w="1826" h="2208" extrusionOk="0">
                    <a:moveTo>
                      <a:pt x="957" y="1"/>
                    </a:moveTo>
                    <a:cubicBezTo>
                      <a:pt x="610" y="1"/>
                      <a:pt x="297" y="234"/>
                      <a:pt x="149" y="558"/>
                    </a:cubicBezTo>
                    <a:cubicBezTo>
                      <a:pt x="1" y="886"/>
                      <a:pt x="48" y="1214"/>
                      <a:pt x="178" y="1521"/>
                    </a:cubicBezTo>
                    <a:cubicBezTo>
                      <a:pt x="215" y="1733"/>
                      <a:pt x="321" y="1928"/>
                      <a:pt x="479" y="2076"/>
                    </a:cubicBezTo>
                    <a:cubicBezTo>
                      <a:pt x="575" y="2166"/>
                      <a:pt x="687" y="2208"/>
                      <a:pt x="801" y="2208"/>
                    </a:cubicBezTo>
                    <a:cubicBezTo>
                      <a:pt x="921" y="2208"/>
                      <a:pt x="1042" y="2161"/>
                      <a:pt x="1144" y="2076"/>
                    </a:cubicBezTo>
                    <a:cubicBezTo>
                      <a:pt x="1475" y="1799"/>
                      <a:pt x="1806" y="1450"/>
                      <a:pt x="1816" y="991"/>
                    </a:cubicBezTo>
                    <a:cubicBezTo>
                      <a:pt x="1826" y="583"/>
                      <a:pt x="1595" y="161"/>
                      <a:pt x="1192" y="37"/>
                    </a:cubicBezTo>
                    <a:cubicBezTo>
                      <a:pt x="1113" y="12"/>
                      <a:pt x="1034" y="1"/>
                      <a:pt x="957"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936870" y="1428641"/>
                <a:ext cx="36601" cy="39477"/>
              </a:xfrm>
              <a:custGeom>
                <a:avLst/>
                <a:gdLst/>
                <a:ahLst/>
                <a:cxnLst/>
                <a:rect l="l" t="t" r="r" b="b"/>
                <a:pathLst>
                  <a:path w="2194" h="2366" extrusionOk="0">
                    <a:moveTo>
                      <a:pt x="1137" y="0"/>
                    </a:moveTo>
                    <a:cubicBezTo>
                      <a:pt x="1045" y="0"/>
                      <a:pt x="950" y="15"/>
                      <a:pt x="852" y="46"/>
                    </a:cubicBezTo>
                    <a:cubicBezTo>
                      <a:pt x="512" y="154"/>
                      <a:pt x="315" y="472"/>
                      <a:pt x="289" y="797"/>
                    </a:cubicBezTo>
                    <a:cubicBezTo>
                      <a:pt x="29" y="1285"/>
                      <a:pt x="0" y="1884"/>
                      <a:pt x="547" y="2230"/>
                    </a:cubicBezTo>
                    <a:cubicBezTo>
                      <a:pt x="694" y="2324"/>
                      <a:pt x="844" y="2365"/>
                      <a:pt x="989" y="2365"/>
                    </a:cubicBezTo>
                    <a:cubicBezTo>
                      <a:pt x="1551" y="2365"/>
                      <a:pt x="2049" y="1752"/>
                      <a:pt x="2117" y="1207"/>
                    </a:cubicBezTo>
                    <a:cubicBezTo>
                      <a:pt x="2193" y="604"/>
                      <a:pt x="1733" y="0"/>
                      <a:pt x="1137"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954889" y="1330402"/>
                <a:ext cx="41940" cy="43831"/>
              </a:xfrm>
              <a:custGeom>
                <a:avLst/>
                <a:gdLst/>
                <a:ahLst/>
                <a:cxnLst/>
                <a:rect l="l" t="t" r="r" b="b"/>
                <a:pathLst>
                  <a:path w="2514" h="2627" extrusionOk="0">
                    <a:moveTo>
                      <a:pt x="1486" y="1"/>
                    </a:moveTo>
                    <a:cubicBezTo>
                      <a:pt x="1400" y="1"/>
                      <a:pt x="1310" y="13"/>
                      <a:pt x="1216" y="41"/>
                    </a:cubicBezTo>
                    <a:cubicBezTo>
                      <a:pt x="969" y="115"/>
                      <a:pt x="797" y="252"/>
                      <a:pt x="686" y="424"/>
                    </a:cubicBezTo>
                    <a:cubicBezTo>
                      <a:pt x="622" y="466"/>
                      <a:pt x="572" y="524"/>
                      <a:pt x="536" y="592"/>
                    </a:cubicBezTo>
                    <a:cubicBezTo>
                      <a:pt x="197" y="1231"/>
                      <a:pt x="0" y="2140"/>
                      <a:pt x="801" y="2535"/>
                    </a:cubicBezTo>
                    <a:cubicBezTo>
                      <a:pt x="928" y="2598"/>
                      <a:pt x="1051" y="2626"/>
                      <a:pt x="1168" y="2626"/>
                    </a:cubicBezTo>
                    <a:cubicBezTo>
                      <a:pt x="1767" y="2626"/>
                      <a:pt x="2222" y="1899"/>
                      <a:pt x="2358" y="1355"/>
                    </a:cubicBezTo>
                    <a:cubicBezTo>
                      <a:pt x="2513" y="734"/>
                      <a:pt x="2131" y="1"/>
                      <a:pt x="148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920403" y="1223720"/>
                <a:ext cx="35567" cy="48787"/>
              </a:xfrm>
              <a:custGeom>
                <a:avLst/>
                <a:gdLst/>
                <a:ahLst/>
                <a:cxnLst/>
                <a:rect l="l" t="t" r="r" b="b"/>
                <a:pathLst>
                  <a:path w="2132" h="2924" extrusionOk="0">
                    <a:moveTo>
                      <a:pt x="662" y="0"/>
                    </a:moveTo>
                    <a:cubicBezTo>
                      <a:pt x="523" y="0"/>
                      <a:pt x="388" y="72"/>
                      <a:pt x="308" y="244"/>
                    </a:cubicBezTo>
                    <a:cubicBezTo>
                      <a:pt x="80" y="739"/>
                      <a:pt x="0" y="1259"/>
                      <a:pt x="127" y="1796"/>
                    </a:cubicBezTo>
                    <a:cubicBezTo>
                      <a:pt x="238" y="2268"/>
                      <a:pt x="549" y="2869"/>
                      <a:pt x="1089" y="2919"/>
                    </a:cubicBezTo>
                    <a:cubicBezTo>
                      <a:pt x="1121" y="2922"/>
                      <a:pt x="1152" y="2924"/>
                      <a:pt x="1182" y="2924"/>
                    </a:cubicBezTo>
                    <a:cubicBezTo>
                      <a:pt x="2132" y="2924"/>
                      <a:pt x="2101" y="1482"/>
                      <a:pt x="1660" y="929"/>
                    </a:cubicBezTo>
                    <a:cubicBezTo>
                      <a:pt x="1531" y="769"/>
                      <a:pt x="1358" y="651"/>
                      <a:pt x="1162" y="593"/>
                    </a:cubicBezTo>
                    <a:cubicBezTo>
                      <a:pt x="1221" y="270"/>
                      <a:pt x="932" y="0"/>
                      <a:pt x="66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976345" y="1105392"/>
                <a:ext cx="38787" cy="45116"/>
              </a:xfrm>
              <a:custGeom>
                <a:avLst/>
                <a:gdLst/>
                <a:ahLst/>
                <a:cxnLst/>
                <a:rect l="l" t="t" r="r" b="b"/>
                <a:pathLst>
                  <a:path w="2325" h="2704" extrusionOk="0">
                    <a:moveTo>
                      <a:pt x="1115" y="0"/>
                    </a:moveTo>
                    <a:cubicBezTo>
                      <a:pt x="1092" y="0"/>
                      <a:pt x="1068" y="1"/>
                      <a:pt x="1044" y="3"/>
                    </a:cubicBezTo>
                    <a:cubicBezTo>
                      <a:pt x="809" y="25"/>
                      <a:pt x="646" y="129"/>
                      <a:pt x="541" y="281"/>
                    </a:cubicBezTo>
                    <a:cubicBezTo>
                      <a:pt x="496" y="318"/>
                      <a:pt x="457" y="362"/>
                      <a:pt x="428" y="414"/>
                    </a:cubicBezTo>
                    <a:cubicBezTo>
                      <a:pt x="45" y="1046"/>
                      <a:pt x="0" y="2129"/>
                      <a:pt x="711" y="2569"/>
                    </a:cubicBezTo>
                    <a:cubicBezTo>
                      <a:pt x="860" y="2662"/>
                      <a:pt x="1018" y="2703"/>
                      <a:pt x="1172" y="2703"/>
                    </a:cubicBezTo>
                    <a:cubicBezTo>
                      <a:pt x="1696" y="2703"/>
                      <a:pt x="2188" y="2229"/>
                      <a:pt x="2250" y="1696"/>
                    </a:cubicBezTo>
                    <a:cubicBezTo>
                      <a:pt x="2324" y="1062"/>
                      <a:pt x="1860" y="0"/>
                      <a:pt x="1115"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632633" y="1051850"/>
                <a:ext cx="30596" cy="45266"/>
              </a:xfrm>
              <a:custGeom>
                <a:avLst/>
                <a:gdLst/>
                <a:ahLst/>
                <a:cxnLst/>
                <a:rect l="l" t="t" r="r" b="b"/>
                <a:pathLst>
                  <a:path w="1834" h="2713" extrusionOk="0">
                    <a:moveTo>
                      <a:pt x="596" y="0"/>
                    </a:moveTo>
                    <a:cubicBezTo>
                      <a:pt x="448" y="0"/>
                      <a:pt x="306" y="66"/>
                      <a:pt x="226" y="226"/>
                    </a:cubicBezTo>
                    <a:cubicBezTo>
                      <a:pt x="70" y="532"/>
                      <a:pt x="1" y="876"/>
                      <a:pt x="27" y="1220"/>
                    </a:cubicBezTo>
                    <a:cubicBezTo>
                      <a:pt x="20" y="1333"/>
                      <a:pt x="25" y="1449"/>
                      <a:pt x="43" y="1561"/>
                    </a:cubicBezTo>
                    <a:cubicBezTo>
                      <a:pt x="121" y="2057"/>
                      <a:pt x="405" y="2712"/>
                      <a:pt x="993" y="2712"/>
                    </a:cubicBezTo>
                    <a:cubicBezTo>
                      <a:pt x="994" y="2712"/>
                      <a:pt x="994" y="2712"/>
                      <a:pt x="995" y="2712"/>
                    </a:cubicBezTo>
                    <a:cubicBezTo>
                      <a:pt x="1536" y="2710"/>
                      <a:pt x="1834" y="2129"/>
                      <a:pt x="1820" y="1650"/>
                    </a:cubicBezTo>
                    <a:cubicBezTo>
                      <a:pt x="1805" y="1064"/>
                      <a:pt x="1416" y="479"/>
                      <a:pt x="964" y="131"/>
                    </a:cubicBezTo>
                    <a:cubicBezTo>
                      <a:pt x="861" y="50"/>
                      <a:pt x="726" y="0"/>
                      <a:pt x="596"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719291" y="1022969"/>
                <a:ext cx="33649" cy="35923"/>
              </a:xfrm>
              <a:custGeom>
                <a:avLst/>
                <a:gdLst/>
                <a:ahLst/>
                <a:cxnLst/>
                <a:rect l="l" t="t" r="r" b="b"/>
                <a:pathLst>
                  <a:path w="2017" h="2153" extrusionOk="0">
                    <a:moveTo>
                      <a:pt x="625" y="1"/>
                    </a:moveTo>
                    <a:cubicBezTo>
                      <a:pt x="419" y="1"/>
                      <a:pt x="203" y="134"/>
                      <a:pt x="161" y="344"/>
                    </a:cubicBezTo>
                    <a:cubicBezTo>
                      <a:pt x="72" y="785"/>
                      <a:pt x="1" y="1278"/>
                      <a:pt x="264" y="1676"/>
                    </a:cubicBezTo>
                    <a:cubicBezTo>
                      <a:pt x="451" y="1958"/>
                      <a:pt x="778" y="2153"/>
                      <a:pt x="1114" y="2153"/>
                    </a:cubicBezTo>
                    <a:cubicBezTo>
                      <a:pt x="1193" y="2153"/>
                      <a:pt x="1271" y="2142"/>
                      <a:pt x="1349" y="2120"/>
                    </a:cubicBezTo>
                    <a:cubicBezTo>
                      <a:pt x="1808" y="1989"/>
                      <a:pt x="2016" y="1495"/>
                      <a:pt x="1931" y="1052"/>
                    </a:cubicBezTo>
                    <a:cubicBezTo>
                      <a:pt x="1849" y="627"/>
                      <a:pt x="1517" y="357"/>
                      <a:pt x="1193" y="110"/>
                    </a:cubicBezTo>
                    <a:cubicBezTo>
                      <a:pt x="1129" y="61"/>
                      <a:pt x="1053" y="40"/>
                      <a:pt x="976" y="40"/>
                    </a:cubicBezTo>
                    <a:cubicBezTo>
                      <a:pt x="932" y="40"/>
                      <a:pt x="887" y="47"/>
                      <a:pt x="844" y="59"/>
                    </a:cubicBezTo>
                    <a:cubicBezTo>
                      <a:pt x="811" y="41"/>
                      <a:pt x="776" y="26"/>
                      <a:pt x="740" y="16"/>
                    </a:cubicBezTo>
                    <a:cubicBezTo>
                      <a:pt x="703" y="5"/>
                      <a:pt x="664" y="1"/>
                      <a:pt x="625"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794220" y="855271"/>
                <a:ext cx="36268" cy="39443"/>
              </a:xfrm>
              <a:custGeom>
                <a:avLst/>
                <a:gdLst/>
                <a:ahLst/>
                <a:cxnLst/>
                <a:rect l="l" t="t" r="r" b="b"/>
                <a:pathLst>
                  <a:path w="2174" h="2364" extrusionOk="0">
                    <a:moveTo>
                      <a:pt x="594" y="1"/>
                    </a:moveTo>
                    <a:cubicBezTo>
                      <a:pt x="409" y="1"/>
                      <a:pt x="227" y="102"/>
                      <a:pt x="164" y="334"/>
                    </a:cubicBezTo>
                    <a:cubicBezTo>
                      <a:pt x="1" y="931"/>
                      <a:pt x="127" y="1623"/>
                      <a:pt x="570" y="2076"/>
                    </a:cubicBezTo>
                    <a:cubicBezTo>
                      <a:pt x="762" y="2272"/>
                      <a:pt x="997" y="2364"/>
                      <a:pt x="1223" y="2364"/>
                    </a:cubicBezTo>
                    <a:cubicBezTo>
                      <a:pt x="1602" y="2364"/>
                      <a:pt x="1958" y="2108"/>
                      <a:pt x="2054" y="1655"/>
                    </a:cubicBezTo>
                    <a:cubicBezTo>
                      <a:pt x="2174" y="1091"/>
                      <a:pt x="1679" y="256"/>
                      <a:pt x="1126" y="77"/>
                    </a:cubicBezTo>
                    <a:cubicBezTo>
                      <a:pt x="1058" y="56"/>
                      <a:pt x="987" y="44"/>
                      <a:pt x="915" y="44"/>
                    </a:cubicBezTo>
                    <a:cubicBezTo>
                      <a:pt x="884" y="44"/>
                      <a:pt x="852" y="47"/>
                      <a:pt x="820" y="51"/>
                    </a:cubicBezTo>
                    <a:cubicBezTo>
                      <a:pt x="749" y="18"/>
                      <a:pt x="672" y="1"/>
                      <a:pt x="594"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7"/>
              <p:cNvSpPr/>
              <p:nvPr/>
            </p:nvSpPr>
            <p:spPr>
              <a:xfrm>
                <a:off x="906755" y="871439"/>
                <a:ext cx="29595" cy="37691"/>
              </a:xfrm>
              <a:custGeom>
                <a:avLst/>
                <a:gdLst/>
                <a:ahLst/>
                <a:cxnLst/>
                <a:rect l="l" t="t" r="r" b="b"/>
                <a:pathLst>
                  <a:path w="1774" h="2259" extrusionOk="0">
                    <a:moveTo>
                      <a:pt x="743" y="1"/>
                    </a:moveTo>
                    <a:cubicBezTo>
                      <a:pt x="584" y="1"/>
                      <a:pt x="434" y="72"/>
                      <a:pt x="344" y="225"/>
                    </a:cubicBezTo>
                    <a:cubicBezTo>
                      <a:pt x="315" y="276"/>
                      <a:pt x="297" y="332"/>
                      <a:pt x="289" y="392"/>
                    </a:cubicBezTo>
                    <a:cubicBezTo>
                      <a:pt x="207" y="503"/>
                      <a:pt x="149" y="633"/>
                      <a:pt x="118" y="769"/>
                    </a:cubicBezTo>
                    <a:cubicBezTo>
                      <a:pt x="0" y="1296"/>
                      <a:pt x="326" y="1748"/>
                      <a:pt x="655" y="2123"/>
                    </a:cubicBezTo>
                    <a:cubicBezTo>
                      <a:pt x="737" y="2215"/>
                      <a:pt x="858" y="2258"/>
                      <a:pt x="980" y="2258"/>
                    </a:cubicBezTo>
                    <a:cubicBezTo>
                      <a:pt x="1107" y="2258"/>
                      <a:pt x="1235" y="2211"/>
                      <a:pt x="1321" y="2123"/>
                    </a:cubicBezTo>
                    <a:cubicBezTo>
                      <a:pt x="1710" y="1723"/>
                      <a:pt x="1774" y="1092"/>
                      <a:pt x="1538" y="610"/>
                    </a:cubicBezTo>
                    <a:cubicBezTo>
                      <a:pt x="1538" y="609"/>
                      <a:pt x="1539" y="609"/>
                      <a:pt x="1539" y="608"/>
                    </a:cubicBezTo>
                    <a:cubicBezTo>
                      <a:pt x="1600" y="384"/>
                      <a:pt x="1464" y="68"/>
                      <a:pt x="1211" y="28"/>
                    </a:cubicBezTo>
                    <a:cubicBezTo>
                      <a:pt x="1159" y="21"/>
                      <a:pt x="1106" y="17"/>
                      <a:pt x="1053" y="17"/>
                    </a:cubicBezTo>
                    <a:cubicBezTo>
                      <a:pt x="1005" y="17"/>
                      <a:pt x="957" y="20"/>
                      <a:pt x="909" y="27"/>
                    </a:cubicBezTo>
                    <a:cubicBezTo>
                      <a:pt x="855" y="10"/>
                      <a:pt x="798" y="1"/>
                      <a:pt x="743"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7"/>
              <p:cNvSpPr/>
              <p:nvPr/>
            </p:nvSpPr>
            <p:spPr>
              <a:xfrm>
                <a:off x="979098" y="962904"/>
                <a:ext cx="32297" cy="34855"/>
              </a:xfrm>
              <a:custGeom>
                <a:avLst/>
                <a:gdLst/>
                <a:ahLst/>
                <a:cxnLst/>
                <a:rect l="l" t="t" r="r" b="b"/>
                <a:pathLst>
                  <a:path w="1936" h="2089" extrusionOk="0">
                    <a:moveTo>
                      <a:pt x="642" y="0"/>
                    </a:moveTo>
                    <a:cubicBezTo>
                      <a:pt x="325" y="0"/>
                      <a:pt x="0" y="340"/>
                      <a:pt x="202" y="707"/>
                    </a:cubicBezTo>
                    <a:cubicBezTo>
                      <a:pt x="260" y="813"/>
                      <a:pt x="248" y="948"/>
                      <a:pt x="259" y="1067"/>
                    </a:cubicBezTo>
                    <a:cubicBezTo>
                      <a:pt x="279" y="1264"/>
                      <a:pt x="310" y="1450"/>
                      <a:pt x="411" y="1623"/>
                    </a:cubicBezTo>
                    <a:cubicBezTo>
                      <a:pt x="569" y="1895"/>
                      <a:pt x="850" y="2089"/>
                      <a:pt x="1154" y="2089"/>
                    </a:cubicBezTo>
                    <a:cubicBezTo>
                      <a:pt x="1232" y="2089"/>
                      <a:pt x="1311" y="2076"/>
                      <a:pt x="1390" y="2049"/>
                    </a:cubicBezTo>
                    <a:cubicBezTo>
                      <a:pt x="1779" y="1914"/>
                      <a:pt x="1935" y="1489"/>
                      <a:pt x="1855" y="1108"/>
                    </a:cubicBezTo>
                    <a:cubicBezTo>
                      <a:pt x="1779" y="755"/>
                      <a:pt x="1500" y="588"/>
                      <a:pt x="1317" y="306"/>
                    </a:cubicBezTo>
                    <a:cubicBezTo>
                      <a:pt x="1219" y="153"/>
                      <a:pt x="1076" y="89"/>
                      <a:pt x="933" y="89"/>
                    </a:cubicBezTo>
                    <a:cubicBezTo>
                      <a:pt x="922" y="89"/>
                      <a:pt x="910" y="90"/>
                      <a:pt x="899" y="91"/>
                    </a:cubicBezTo>
                    <a:cubicBezTo>
                      <a:pt x="822" y="28"/>
                      <a:pt x="733" y="0"/>
                      <a:pt x="642" y="0"/>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548227" y="1081616"/>
                <a:ext cx="303088" cy="120432"/>
              </a:xfrm>
              <a:custGeom>
                <a:avLst/>
                <a:gdLst/>
                <a:ahLst/>
                <a:cxnLst/>
                <a:rect l="l" t="t" r="r" b="b"/>
                <a:pathLst>
                  <a:path w="18168" h="7218" extrusionOk="0">
                    <a:moveTo>
                      <a:pt x="15025" y="1"/>
                    </a:moveTo>
                    <a:cubicBezTo>
                      <a:pt x="14774" y="1"/>
                      <a:pt x="14506" y="265"/>
                      <a:pt x="14640" y="574"/>
                    </a:cubicBezTo>
                    <a:cubicBezTo>
                      <a:pt x="14822" y="992"/>
                      <a:pt x="15065" y="1380"/>
                      <a:pt x="15360" y="1726"/>
                    </a:cubicBezTo>
                    <a:cubicBezTo>
                      <a:pt x="15303" y="1763"/>
                      <a:pt x="15258" y="1816"/>
                      <a:pt x="15229" y="1877"/>
                    </a:cubicBezTo>
                    <a:cubicBezTo>
                      <a:pt x="14336" y="3715"/>
                      <a:pt x="12788" y="5153"/>
                      <a:pt x="10889" y="5910"/>
                    </a:cubicBezTo>
                    <a:cubicBezTo>
                      <a:pt x="9999" y="6265"/>
                      <a:pt x="9056" y="6435"/>
                      <a:pt x="8111" y="6435"/>
                    </a:cubicBezTo>
                    <a:cubicBezTo>
                      <a:pt x="7061" y="6435"/>
                      <a:pt x="6009" y="6225"/>
                      <a:pt x="5028" y="5826"/>
                    </a:cubicBezTo>
                    <a:cubicBezTo>
                      <a:pt x="3960" y="5389"/>
                      <a:pt x="3001" y="4725"/>
                      <a:pt x="2216" y="3882"/>
                    </a:cubicBezTo>
                    <a:cubicBezTo>
                      <a:pt x="2183" y="3845"/>
                      <a:pt x="2144" y="3816"/>
                      <a:pt x="2100" y="3794"/>
                    </a:cubicBezTo>
                    <a:cubicBezTo>
                      <a:pt x="2241" y="3294"/>
                      <a:pt x="2273" y="2770"/>
                      <a:pt x="2194" y="2257"/>
                    </a:cubicBezTo>
                    <a:cubicBezTo>
                      <a:pt x="2161" y="2049"/>
                      <a:pt x="2007" y="1957"/>
                      <a:pt x="1846" y="1957"/>
                    </a:cubicBezTo>
                    <a:cubicBezTo>
                      <a:pt x="1623" y="1957"/>
                      <a:pt x="1385" y="2133"/>
                      <a:pt x="1430" y="2420"/>
                    </a:cubicBezTo>
                    <a:cubicBezTo>
                      <a:pt x="1593" y="3441"/>
                      <a:pt x="1147" y="4440"/>
                      <a:pt x="324" y="5050"/>
                    </a:cubicBezTo>
                    <a:cubicBezTo>
                      <a:pt x="0" y="5290"/>
                      <a:pt x="279" y="5708"/>
                      <a:pt x="609" y="5708"/>
                    </a:cubicBezTo>
                    <a:cubicBezTo>
                      <a:pt x="689" y="5708"/>
                      <a:pt x="772" y="5684"/>
                      <a:pt x="851" y="5626"/>
                    </a:cubicBezTo>
                    <a:cubicBezTo>
                      <a:pt x="1234" y="5340"/>
                      <a:pt x="1553" y="4976"/>
                      <a:pt x="1785" y="4558"/>
                    </a:cubicBezTo>
                    <a:cubicBezTo>
                      <a:pt x="3267" y="6070"/>
                      <a:pt x="5280" y="7009"/>
                      <a:pt x="7390" y="7189"/>
                    </a:cubicBezTo>
                    <a:cubicBezTo>
                      <a:pt x="7620" y="7208"/>
                      <a:pt x="7849" y="7218"/>
                      <a:pt x="8077" y="7218"/>
                    </a:cubicBezTo>
                    <a:cubicBezTo>
                      <a:pt x="10059" y="7218"/>
                      <a:pt x="11991" y="6498"/>
                      <a:pt x="13537" y="5249"/>
                    </a:cubicBezTo>
                    <a:cubicBezTo>
                      <a:pt x="14526" y="4451"/>
                      <a:pt x="15328" y="3444"/>
                      <a:pt x="15884" y="2301"/>
                    </a:cubicBezTo>
                    <a:cubicBezTo>
                      <a:pt x="15891" y="2289"/>
                      <a:pt x="15895" y="2278"/>
                      <a:pt x="15899" y="2266"/>
                    </a:cubicBezTo>
                    <a:cubicBezTo>
                      <a:pt x="16367" y="2666"/>
                      <a:pt x="16908" y="2970"/>
                      <a:pt x="17492" y="3163"/>
                    </a:cubicBezTo>
                    <a:cubicBezTo>
                      <a:pt x="17538" y="3178"/>
                      <a:pt x="17581" y="3185"/>
                      <a:pt x="17622" y="3185"/>
                    </a:cubicBezTo>
                    <a:cubicBezTo>
                      <a:pt x="18010" y="3185"/>
                      <a:pt x="18167" y="2566"/>
                      <a:pt x="17735" y="2424"/>
                    </a:cubicBezTo>
                    <a:cubicBezTo>
                      <a:pt x="16644" y="2062"/>
                      <a:pt x="15789" y="1267"/>
                      <a:pt x="15331" y="214"/>
                    </a:cubicBezTo>
                    <a:cubicBezTo>
                      <a:pt x="15266" y="63"/>
                      <a:pt x="15148" y="1"/>
                      <a:pt x="1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7"/>
              <p:cNvSpPr/>
              <p:nvPr/>
            </p:nvSpPr>
            <p:spPr>
              <a:xfrm>
                <a:off x="468877" y="1183776"/>
                <a:ext cx="75455" cy="62102"/>
              </a:xfrm>
              <a:custGeom>
                <a:avLst/>
                <a:gdLst/>
                <a:ahLst/>
                <a:cxnLst/>
                <a:rect l="l" t="t" r="r" b="b"/>
                <a:pathLst>
                  <a:path w="4523" h="3722" extrusionOk="0">
                    <a:moveTo>
                      <a:pt x="1939" y="0"/>
                    </a:moveTo>
                    <a:cubicBezTo>
                      <a:pt x="1639" y="0"/>
                      <a:pt x="1346" y="65"/>
                      <a:pt x="1096" y="208"/>
                    </a:cubicBezTo>
                    <a:cubicBezTo>
                      <a:pt x="401" y="395"/>
                      <a:pt x="0" y="892"/>
                      <a:pt x="118" y="1709"/>
                    </a:cubicBezTo>
                    <a:cubicBezTo>
                      <a:pt x="184" y="2167"/>
                      <a:pt x="383" y="2620"/>
                      <a:pt x="690" y="2974"/>
                    </a:cubicBezTo>
                    <a:cubicBezTo>
                      <a:pt x="904" y="3340"/>
                      <a:pt x="1229" y="3627"/>
                      <a:pt x="1669" y="3702"/>
                    </a:cubicBezTo>
                    <a:cubicBezTo>
                      <a:pt x="1750" y="3715"/>
                      <a:pt x="1832" y="3722"/>
                      <a:pt x="1912" y="3722"/>
                    </a:cubicBezTo>
                    <a:cubicBezTo>
                      <a:pt x="2174" y="3722"/>
                      <a:pt x="2428" y="3653"/>
                      <a:pt x="2659" y="3533"/>
                    </a:cubicBezTo>
                    <a:cubicBezTo>
                      <a:pt x="3818" y="3099"/>
                      <a:pt x="4523" y="1480"/>
                      <a:pt x="3406" y="526"/>
                    </a:cubicBezTo>
                    <a:cubicBezTo>
                      <a:pt x="3031" y="204"/>
                      <a:pt x="2474" y="0"/>
                      <a:pt x="1939" y="0"/>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7"/>
              <p:cNvSpPr/>
              <p:nvPr/>
            </p:nvSpPr>
            <p:spPr>
              <a:xfrm>
                <a:off x="861891" y="1104574"/>
                <a:ext cx="75472" cy="62118"/>
              </a:xfrm>
              <a:custGeom>
                <a:avLst/>
                <a:gdLst/>
                <a:ahLst/>
                <a:cxnLst/>
                <a:rect l="l" t="t" r="r" b="b"/>
                <a:pathLst>
                  <a:path w="4524" h="3723" extrusionOk="0">
                    <a:moveTo>
                      <a:pt x="1940" y="1"/>
                    </a:moveTo>
                    <a:cubicBezTo>
                      <a:pt x="1640" y="1"/>
                      <a:pt x="1346" y="65"/>
                      <a:pt x="1096" y="209"/>
                    </a:cubicBezTo>
                    <a:cubicBezTo>
                      <a:pt x="402" y="395"/>
                      <a:pt x="1" y="891"/>
                      <a:pt x="118" y="1708"/>
                    </a:cubicBezTo>
                    <a:cubicBezTo>
                      <a:pt x="184" y="2167"/>
                      <a:pt x="383" y="2621"/>
                      <a:pt x="690" y="2974"/>
                    </a:cubicBezTo>
                    <a:cubicBezTo>
                      <a:pt x="904" y="3339"/>
                      <a:pt x="1230" y="3628"/>
                      <a:pt x="1669" y="3702"/>
                    </a:cubicBezTo>
                    <a:cubicBezTo>
                      <a:pt x="1751" y="3716"/>
                      <a:pt x="1833" y="3722"/>
                      <a:pt x="1913" y="3722"/>
                    </a:cubicBezTo>
                    <a:cubicBezTo>
                      <a:pt x="2175" y="3722"/>
                      <a:pt x="2428" y="3653"/>
                      <a:pt x="2659" y="3534"/>
                    </a:cubicBezTo>
                    <a:cubicBezTo>
                      <a:pt x="3818" y="3100"/>
                      <a:pt x="4523" y="1480"/>
                      <a:pt x="3407" y="525"/>
                    </a:cubicBezTo>
                    <a:cubicBezTo>
                      <a:pt x="3031" y="205"/>
                      <a:pt x="2474" y="1"/>
                      <a:pt x="1940" y="1"/>
                    </a:cubicBezTo>
                    <a:close/>
                  </a:path>
                </a:pathLst>
              </a:custGeom>
              <a:solidFill>
                <a:srgbClr val="A6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a:off x="228073" y="488875"/>
                <a:ext cx="749161" cy="514482"/>
              </a:xfrm>
              <a:custGeom>
                <a:avLst/>
                <a:gdLst/>
                <a:ahLst/>
                <a:cxnLst/>
                <a:rect l="l" t="t" r="r" b="b"/>
                <a:pathLst>
                  <a:path w="44907" h="30835" extrusionOk="0">
                    <a:moveTo>
                      <a:pt x="20262" y="1"/>
                    </a:moveTo>
                    <a:cubicBezTo>
                      <a:pt x="20232" y="1"/>
                      <a:pt x="20202" y="3"/>
                      <a:pt x="20173" y="7"/>
                    </a:cubicBezTo>
                    <a:cubicBezTo>
                      <a:pt x="19463" y="102"/>
                      <a:pt x="18769" y="293"/>
                      <a:pt x="18110" y="576"/>
                    </a:cubicBezTo>
                    <a:cubicBezTo>
                      <a:pt x="17581" y="803"/>
                      <a:pt x="16863" y="1076"/>
                      <a:pt x="16685" y="1687"/>
                    </a:cubicBezTo>
                    <a:cubicBezTo>
                      <a:pt x="16505" y="2306"/>
                      <a:pt x="16712" y="3111"/>
                      <a:pt x="16828" y="3729"/>
                    </a:cubicBezTo>
                    <a:cubicBezTo>
                      <a:pt x="16972" y="4494"/>
                      <a:pt x="17172" y="5247"/>
                      <a:pt x="17358" y="6002"/>
                    </a:cubicBezTo>
                    <a:cubicBezTo>
                      <a:pt x="17997" y="8608"/>
                      <a:pt x="18637" y="11215"/>
                      <a:pt x="19275" y="13820"/>
                    </a:cubicBezTo>
                    <a:cubicBezTo>
                      <a:pt x="18371" y="12967"/>
                      <a:pt x="17418" y="12167"/>
                      <a:pt x="16396" y="11455"/>
                    </a:cubicBezTo>
                    <a:cubicBezTo>
                      <a:pt x="14959" y="10454"/>
                      <a:pt x="13246" y="9486"/>
                      <a:pt x="11466" y="9486"/>
                    </a:cubicBezTo>
                    <a:cubicBezTo>
                      <a:pt x="11055" y="9486"/>
                      <a:pt x="10641" y="9537"/>
                      <a:pt x="10225" y="9652"/>
                    </a:cubicBezTo>
                    <a:cubicBezTo>
                      <a:pt x="9961" y="9725"/>
                      <a:pt x="9855" y="9979"/>
                      <a:pt x="9896" y="10231"/>
                    </a:cubicBezTo>
                    <a:cubicBezTo>
                      <a:pt x="10231" y="12257"/>
                      <a:pt x="10925" y="14208"/>
                      <a:pt x="11947" y="15990"/>
                    </a:cubicBezTo>
                    <a:cubicBezTo>
                      <a:pt x="10497" y="15671"/>
                      <a:pt x="9022" y="15488"/>
                      <a:pt x="7536" y="15488"/>
                    </a:cubicBezTo>
                    <a:cubicBezTo>
                      <a:pt x="6892" y="15488"/>
                      <a:pt x="6245" y="15522"/>
                      <a:pt x="5598" y="15595"/>
                    </a:cubicBezTo>
                    <a:cubicBezTo>
                      <a:pt x="4533" y="15714"/>
                      <a:pt x="3478" y="15923"/>
                      <a:pt x="2455" y="16250"/>
                    </a:cubicBezTo>
                    <a:cubicBezTo>
                      <a:pt x="1967" y="16408"/>
                      <a:pt x="1487" y="16591"/>
                      <a:pt x="1017" y="16797"/>
                    </a:cubicBezTo>
                    <a:cubicBezTo>
                      <a:pt x="613" y="16975"/>
                      <a:pt x="129" y="17145"/>
                      <a:pt x="61" y="17636"/>
                    </a:cubicBezTo>
                    <a:cubicBezTo>
                      <a:pt x="0" y="18077"/>
                      <a:pt x="325" y="18465"/>
                      <a:pt x="551" y="18813"/>
                    </a:cubicBezTo>
                    <a:cubicBezTo>
                      <a:pt x="841" y="19257"/>
                      <a:pt x="1148" y="19690"/>
                      <a:pt x="1471" y="20111"/>
                    </a:cubicBezTo>
                    <a:cubicBezTo>
                      <a:pt x="3409" y="22657"/>
                      <a:pt x="5894" y="24736"/>
                      <a:pt x="8742" y="26194"/>
                    </a:cubicBezTo>
                    <a:cubicBezTo>
                      <a:pt x="8818" y="26233"/>
                      <a:pt x="8893" y="26250"/>
                      <a:pt x="8964" y="26250"/>
                    </a:cubicBezTo>
                    <a:cubicBezTo>
                      <a:pt x="9161" y="26250"/>
                      <a:pt x="9327" y="26118"/>
                      <a:pt x="9406" y="25952"/>
                    </a:cubicBezTo>
                    <a:cubicBezTo>
                      <a:pt x="9419" y="25941"/>
                      <a:pt x="9434" y="25932"/>
                      <a:pt x="9447" y="25920"/>
                    </a:cubicBezTo>
                    <a:cubicBezTo>
                      <a:pt x="11477" y="24202"/>
                      <a:pt x="13768" y="22820"/>
                      <a:pt x="16233" y="21823"/>
                    </a:cubicBezTo>
                    <a:cubicBezTo>
                      <a:pt x="16803" y="24209"/>
                      <a:pt x="18562" y="26186"/>
                      <a:pt x="20480" y="27681"/>
                    </a:cubicBezTo>
                    <a:cubicBezTo>
                      <a:pt x="21950" y="28828"/>
                      <a:pt x="23526" y="29842"/>
                      <a:pt x="25142" y="30768"/>
                    </a:cubicBezTo>
                    <a:cubicBezTo>
                      <a:pt x="25223" y="30814"/>
                      <a:pt x="25302" y="30834"/>
                      <a:pt x="25376" y="30834"/>
                    </a:cubicBezTo>
                    <a:cubicBezTo>
                      <a:pt x="25443" y="30834"/>
                      <a:pt x="25506" y="30818"/>
                      <a:pt x="25564" y="30789"/>
                    </a:cubicBezTo>
                    <a:cubicBezTo>
                      <a:pt x="25595" y="30797"/>
                      <a:pt x="25627" y="30802"/>
                      <a:pt x="25660" y="30802"/>
                    </a:cubicBezTo>
                    <a:cubicBezTo>
                      <a:pt x="25766" y="30802"/>
                      <a:pt x="25875" y="30756"/>
                      <a:pt x="25968" y="30644"/>
                    </a:cubicBezTo>
                    <a:cubicBezTo>
                      <a:pt x="28085" y="28109"/>
                      <a:pt x="29236" y="24856"/>
                      <a:pt x="29210" y="21553"/>
                    </a:cubicBezTo>
                    <a:cubicBezTo>
                      <a:pt x="29202" y="20627"/>
                      <a:pt x="29112" y="19599"/>
                      <a:pt x="28890" y="18601"/>
                    </a:cubicBezTo>
                    <a:cubicBezTo>
                      <a:pt x="28891" y="18598"/>
                      <a:pt x="28894" y="18596"/>
                      <a:pt x="28895" y="18593"/>
                    </a:cubicBezTo>
                    <a:cubicBezTo>
                      <a:pt x="29363" y="18531"/>
                      <a:pt x="29830" y="18503"/>
                      <a:pt x="30296" y="18503"/>
                    </a:cubicBezTo>
                    <a:cubicBezTo>
                      <a:pt x="32737" y="18503"/>
                      <a:pt x="35147" y="19266"/>
                      <a:pt x="37532" y="19824"/>
                    </a:cubicBezTo>
                    <a:cubicBezTo>
                      <a:pt x="37832" y="19893"/>
                      <a:pt x="38131" y="19938"/>
                      <a:pt x="38426" y="19938"/>
                    </a:cubicBezTo>
                    <a:cubicBezTo>
                      <a:pt x="38798" y="19938"/>
                      <a:pt x="39163" y="19867"/>
                      <a:pt x="39517" y="19685"/>
                    </a:cubicBezTo>
                    <a:cubicBezTo>
                      <a:pt x="40058" y="19403"/>
                      <a:pt x="40467" y="18908"/>
                      <a:pt x="40788" y="18401"/>
                    </a:cubicBezTo>
                    <a:cubicBezTo>
                      <a:pt x="41618" y="17087"/>
                      <a:pt x="42182" y="15550"/>
                      <a:pt x="42786" y="14122"/>
                    </a:cubicBezTo>
                    <a:cubicBezTo>
                      <a:pt x="43517" y="12396"/>
                      <a:pt x="44193" y="10648"/>
                      <a:pt x="44815" y="8879"/>
                    </a:cubicBezTo>
                    <a:cubicBezTo>
                      <a:pt x="44907" y="8617"/>
                      <a:pt x="44673" y="8282"/>
                      <a:pt x="44394" y="8282"/>
                    </a:cubicBezTo>
                    <a:cubicBezTo>
                      <a:pt x="44383" y="8282"/>
                      <a:pt x="44372" y="8283"/>
                      <a:pt x="44361" y="8284"/>
                    </a:cubicBezTo>
                    <a:cubicBezTo>
                      <a:pt x="40195" y="8662"/>
                      <a:pt x="36190" y="10276"/>
                      <a:pt x="32904" y="12844"/>
                    </a:cubicBezTo>
                    <a:cubicBezTo>
                      <a:pt x="33136" y="11989"/>
                      <a:pt x="33250" y="11097"/>
                      <a:pt x="33295" y="10206"/>
                    </a:cubicBezTo>
                    <a:cubicBezTo>
                      <a:pt x="33394" y="8233"/>
                      <a:pt x="33219" y="6244"/>
                      <a:pt x="33128" y="4274"/>
                    </a:cubicBezTo>
                    <a:cubicBezTo>
                      <a:pt x="33116" y="4023"/>
                      <a:pt x="32891" y="3794"/>
                      <a:pt x="32648" y="3794"/>
                    </a:cubicBezTo>
                    <a:cubicBezTo>
                      <a:pt x="32572" y="3794"/>
                      <a:pt x="32494" y="3816"/>
                      <a:pt x="32420" y="3868"/>
                    </a:cubicBezTo>
                    <a:cubicBezTo>
                      <a:pt x="30398" y="5272"/>
                      <a:pt x="28252" y="6628"/>
                      <a:pt x="26713" y="8589"/>
                    </a:cubicBezTo>
                    <a:cubicBezTo>
                      <a:pt x="25531" y="10094"/>
                      <a:pt x="24748" y="11945"/>
                      <a:pt x="24805" y="13851"/>
                    </a:cubicBezTo>
                    <a:cubicBezTo>
                      <a:pt x="24461" y="13789"/>
                      <a:pt x="24114" y="13759"/>
                      <a:pt x="23766" y="13759"/>
                    </a:cubicBezTo>
                    <a:cubicBezTo>
                      <a:pt x="23155" y="13759"/>
                      <a:pt x="22544" y="13851"/>
                      <a:pt x="21954" y="14021"/>
                    </a:cubicBezTo>
                    <a:cubicBezTo>
                      <a:pt x="21752" y="12073"/>
                      <a:pt x="21550" y="10126"/>
                      <a:pt x="21348" y="8179"/>
                    </a:cubicBezTo>
                    <a:cubicBezTo>
                      <a:pt x="21251" y="7238"/>
                      <a:pt x="21123" y="6287"/>
                      <a:pt x="21027" y="5334"/>
                    </a:cubicBezTo>
                    <a:cubicBezTo>
                      <a:pt x="21149" y="5263"/>
                      <a:pt x="21235" y="5133"/>
                      <a:pt x="21225" y="4944"/>
                    </a:cubicBezTo>
                    <a:cubicBezTo>
                      <a:pt x="21155" y="3401"/>
                      <a:pt x="20998" y="1862"/>
                      <a:pt x="20753" y="335"/>
                    </a:cubicBezTo>
                    <a:cubicBezTo>
                      <a:pt x="20714" y="97"/>
                      <a:pt x="20474" y="1"/>
                      <a:pt x="20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a:off x="412067" y="754195"/>
                <a:ext cx="128255" cy="149781"/>
              </a:xfrm>
              <a:custGeom>
                <a:avLst/>
                <a:gdLst/>
                <a:ahLst/>
                <a:cxnLst/>
                <a:rect l="l" t="t" r="r" b="b"/>
                <a:pathLst>
                  <a:path w="7688" h="8977" extrusionOk="0">
                    <a:moveTo>
                      <a:pt x="584" y="0"/>
                    </a:moveTo>
                    <a:cubicBezTo>
                      <a:pt x="143" y="0"/>
                      <a:pt x="0" y="749"/>
                      <a:pt x="502" y="942"/>
                    </a:cubicBezTo>
                    <a:cubicBezTo>
                      <a:pt x="2049" y="1539"/>
                      <a:pt x="3500" y="2344"/>
                      <a:pt x="4840" y="3322"/>
                    </a:cubicBezTo>
                    <a:cubicBezTo>
                      <a:pt x="4871" y="3345"/>
                      <a:pt x="4906" y="3365"/>
                      <a:pt x="4941" y="3379"/>
                    </a:cubicBezTo>
                    <a:cubicBezTo>
                      <a:pt x="4878" y="5343"/>
                      <a:pt x="5530" y="7256"/>
                      <a:pt x="6744" y="8812"/>
                    </a:cubicBezTo>
                    <a:cubicBezTo>
                      <a:pt x="6834" y="8928"/>
                      <a:pt x="6941" y="8977"/>
                      <a:pt x="7046" y="8977"/>
                    </a:cubicBezTo>
                    <a:cubicBezTo>
                      <a:pt x="7376" y="8977"/>
                      <a:pt x="7688" y="8505"/>
                      <a:pt x="7409" y="8147"/>
                    </a:cubicBezTo>
                    <a:cubicBezTo>
                      <a:pt x="6220" y="6621"/>
                      <a:pt x="5714" y="4675"/>
                      <a:pt x="5925" y="2761"/>
                    </a:cubicBezTo>
                    <a:cubicBezTo>
                      <a:pt x="5958" y="2461"/>
                      <a:pt x="5740" y="2312"/>
                      <a:pt x="5505" y="2312"/>
                    </a:cubicBezTo>
                    <a:cubicBezTo>
                      <a:pt x="5393" y="2312"/>
                      <a:pt x="5276" y="2346"/>
                      <a:pt x="5182" y="2415"/>
                    </a:cubicBezTo>
                    <a:cubicBezTo>
                      <a:pt x="3810" y="1431"/>
                      <a:pt x="2327" y="641"/>
                      <a:pt x="752" y="34"/>
                    </a:cubicBezTo>
                    <a:cubicBezTo>
                      <a:pt x="692" y="11"/>
                      <a:pt x="636" y="0"/>
                      <a:pt x="584"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a:off x="578576" y="754212"/>
                <a:ext cx="92087" cy="231604"/>
              </a:xfrm>
              <a:custGeom>
                <a:avLst/>
                <a:gdLst/>
                <a:ahLst/>
                <a:cxnLst/>
                <a:rect l="l" t="t" r="r" b="b"/>
                <a:pathLst>
                  <a:path w="5520" h="13881" extrusionOk="0">
                    <a:moveTo>
                      <a:pt x="571" y="0"/>
                    </a:moveTo>
                    <a:cubicBezTo>
                      <a:pt x="285" y="0"/>
                      <a:pt x="1" y="227"/>
                      <a:pt x="118" y="576"/>
                    </a:cubicBezTo>
                    <a:cubicBezTo>
                      <a:pt x="1576" y="4903"/>
                      <a:pt x="3036" y="9230"/>
                      <a:pt x="4494" y="13555"/>
                    </a:cubicBezTo>
                    <a:cubicBezTo>
                      <a:pt x="4571" y="13782"/>
                      <a:pt x="4760" y="13880"/>
                      <a:pt x="4949" y="13880"/>
                    </a:cubicBezTo>
                    <a:cubicBezTo>
                      <a:pt x="5235" y="13880"/>
                      <a:pt x="5519" y="13654"/>
                      <a:pt x="5402" y="13307"/>
                    </a:cubicBezTo>
                    <a:lnTo>
                      <a:pt x="1026" y="325"/>
                    </a:lnTo>
                    <a:cubicBezTo>
                      <a:pt x="949" y="99"/>
                      <a:pt x="760" y="0"/>
                      <a:pt x="57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a:off x="649884" y="622436"/>
                <a:ext cx="156899" cy="262322"/>
              </a:xfrm>
              <a:custGeom>
                <a:avLst/>
                <a:gdLst/>
                <a:ahLst/>
                <a:cxnLst/>
                <a:rect l="l" t="t" r="r" b="b"/>
                <a:pathLst>
                  <a:path w="9405" h="15722" extrusionOk="0">
                    <a:moveTo>
                      <a:pt x="5487" y="1"/>
                    </a:moveTo>
                    <a:cubicBezTo>
                      <a:pt x="5348" y="1"/>
                      <a:pt x="5215" y="73"/>
                      <a:pt x="5137" y="246"/>
                    </a:cubicBezTo>
                    <a:cubicBezTo>
                      <a:pt x="4010" y="2750"/>
                      <a:pt x="2955" y="5286"/>
                      <a:pt x="1973" y="7853"/>
                    </a:cubicBezTo>
                    <a:lnTo>
                      <a:pt x="974" y="6739"/>
                    </a:lnTo>
                    <a:cubicBezTo>
                      <a:pt x="879" y="6632"/>
                      <a:pt x="769" y="6588"/>
                      <a:pt x="662" y="6588"/>
                    </a:cubicBezTo>
                    <a:cubicBezTo>
                      <a:pt x="315" y="6588"/>
                      <a:pt x="0" y="7059"/>
                      <a:pt x="309" y="7404"/>
                    </a:cubicBezTo>
                    <a:cubicBezTo>
                      <a:pt x="696" y="7837"/>
                      <a:pt x="1084" y="8270"/>
                      <a:pt x="1473" y="8702"/>
                    </a:cubicBezTo>
                    <a:cubicBezTo>
                      <a:pt x="1490" y="8722"/>
                      <a:pt x="1510" y="8741"/>
                      <a:pt x="1531" y="8757"/>
                    </a:cubicBezTo>
                    <a:cubicBezTo>
                      <a:pt x="2937" y="10540"/>
                      <a:pt x="3408" y="12950"/>
                      <a:pt x="2819" y="15139"/>
                    </a:cubicBezTo>
                    <a:cubicBezTo>
                      <a:pt x="2724" y="15491"/>
                      <a:pt x="3016" y="15722"/>
                      <a:pt x="3297" y="15722"/>
                    </a:cubicBezTo>
                    <a:cubicBezTo>
                      <a:pt x="3483" y="15722"/>
                      <a:pt x="3664" y="15621"/>
                      <a:pt x="3727" y="15389"/>
                    </a:cubicBezTo>
                    <a:cubicBezTo>
                      <a:pt x="4199" y="13636"/>
                      <a:pt x="4063" y="11796"/>
                      <a:pt x="3396" y="10151"/>
                    </a:cubicBezTo>
                    <a:lnTo>
                      <a:pt x="3396" y="10151"/>
                    </a:lnTo>
                    <a:cubicBezTo>
                      <a:pt x="3425" y="10157"/>
                      <a:pt x="3454" y="10160"/>
                      <a:pt x="3483" y="10160"/>
                    </a:cubicBezTo>
                    <a:cubicBezTo>
                      <a:pt x="3625" y="10160"/>
                      <a:pt x="3763" y="10091"/>
                      <a:pt x="3851" y="9925"/>
                    </a:cubicBezTo>
                    <a:cubicBezTo>
                      <a:pt x="4972" y="7809"/>
                      <a:pt x="6748" y="6149"/>
                      <a:pt x="8926" y="5161"/>
                    </a:cubicBezTo>
                    <a:cubicBezTo>
                      <a:pt x="9404" y="4943"/>
                      <a:pt x="9106" y="4301"/>
                      <a:pt x="8659" y="4301"/>
                    </a:cubicBezTo>
                    <a:cubicBezTo>
                      <a:pt x="8592" y="4301"/>
                      <a:pt x="8522" y="4315"/>
                      <a:pt x="8451" y="4348"/>
                    </a:cubicBezTo>
                    <a:cubicBezTo>
                      <a:pt x="6152" y="5390"/>
                      <a:pt x="4244" y="7191"/>
                      <a:pt x="3056" y="9417"/>
                    </a:cubicBezTo>
                    <a:cubicBezTo>
                      <a:pt x="2909" y="9136"/>
                      <a:pt x="2747" y="8864"/>
                      <a:pt x="2570" y="8602"/>
                    </a:cubicBezTo>
                    <a:cubicBezTo>
                      <a:pt x="2671" y="8546"/>
                      <a:pt x="2746" y="8456"/>
                      <a:pt x="2786" y="8349"/>
                    </a:cubicBezTo>
                    <a:cubicBezTo>
                      <a:pt x="3765" y="5775"/>
                      <a:pt x="4821" y="3232"/>
                      <a:pt x="5950" y="721"/>
                    </a:cubicBezTo>
                    <a:cubicBezTo>
                      <a:pt x="6119" y="345"/>
                      <a:pt x="5790" y="1"/>
                      <a:pt x="5487" y="1"/>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7"/>
              <p:cNvSpPr/>
              <p:nvPr/>
            </p:nvSpPr>
            <p:spPr>
              <a:xfrm>
                <a:off x="806800" y="668219"/>
                <a:ext cx="126186" cy="132879"/>
              </a:xfrm>
              <a:custGeom>
                <a:avLst/>
                <a:gdLst/>
                <a:ahLst/>
                <a:cxnLst/>
                <a:rect l="l" t="t" r="r" b="b"/>
                <a:pathLst>
                  <a:path w="7564" h="7964" extrusionOk="0">
                    <a:moveTo>
                      <a:pt x="6911" y="0"/>
                    </a:moveTo>
                    <a:cubicBezTo>
                      <a:pt x="6805" y="0"/>
                      <a:pt x="6697" y="47"/>
                      <a:pt x="6604" y="157"/>
                    </a:cubicBezTo>
                    <a:cubicBezTo>
                      <a:pt x="4591" y="2562"/>
                      <a:pt x="2497" y="4895"/>
                      <a:pt x="324" y="7156"/>
                    </a:cubicBezTo>
                    <a:cubicBezTo>
                      <a:pt x="0" y="7492"/>
                      <a:pt x="320" y="7964"/>
                      <a:pt x="675" y="7964"/>
                    </a:cubicBezTo>
                    <a:cubicBezTo>
                      <a:pt x="782" y="7964"/>
                      <a:pt x="892" y="7921"/>
                      <a:pt x="988" y="7820"/>
                    </a:cubicBezTo>
                    <a:cubicBezTo>
                      <a:pt x="3162" y="5560"/>
                      <a:pt x="5256" y="3227"/>
                      <a:pt x="7270" y="823"/>
                    </a:cubicBezTo>
                    <a:cubicBezTo>
                      <a:pt x="7564" y="472"/>
                      <a:pt x="7250" y="0"/>
                      <a:pt x="6911"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7"/>
              <p:cNvSpPr/>
              <p:nvPr/>
            </p:nvSpPr>
            <p:spPr>
              <a:xfrm>
                <a:off x="245324" y="782142"/>
                <a:ext cx="203009" cy="85728"/>
              </a:xfrm>
              <a:custGeom>
                <a:avLst/>
                <a:gdLst/>
                <a:ahLst/>
                <a:cxnLst/>
                <a:rect l="l" t="t" r="r" b="b"/>
                <a:pathLst>
                  <a:path w="12169" h="5138" extrusionOk="0">
                    <a:moveTo>
                      <a:pt x="637" y="0"/>
                    </a:moveTo>
                    <a:cubicBezTo>
                      <a:pt x="161" y="0"/>
                      <a:pt x="0" y="771"/>
                      <a:pt x="531" y="930"/>
                    </a:cubicBezTo>
                    <a:cubicBezTo>
                      <a:pt x="4199" y="2031"/>
                      <a:pt x="7774" y="3420"/>
                      <a:pt x="11222" y="5086"/>
                    </a:cubicBezTo>
                    <a:cubicBezTo>
                      <a:pt x="11296" y="5122"/>
                      <a:pt x="11369" y="5138"/>
                      <a:pt x="11438" y="5138"/>
                    </a:cubicBezTo>
                    <a:cubicBezTo>
                      <a:pt x="11876" y="5138"/>
                      <a:pt x="12168" y="4501"/>
                      <a:pt x="11697" y="4274"/>
                    </a:cubicBezTo>
                    <a:cubicBezTo>
                      <a:pt x="8176" y="2570"/>
                      <a:pt x="4525" y="1148"/>
                      <a:pt x="781" y="22"/>
                    </a:cubicBezTo>
                    <a:cubicBezTo>
                      <a:pt x="730" y="7"/>
                      <a:pt x="682" y="0"/>
                      <a:pt x="63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7"/>
              <p:cNvSpPr/>
              <p:nvPr/>
            </p:nvSpPr>
            <p:spPr>
              <a:xfrm>
                <a:off x="441181" y="697017"/>
                <a:ext cx="77857" cy="61735"/>
              </a:xfrm>
              <a:custGeom>
                <a:avLst/>
                <a:gdLst/>
                <a:ahLst/>
                <a:cxnLst/>
                <a:rect l="l" t="t" r="r" b="b"/>
                <a:pathLst>
                  <a:path w="4667" h="3700" extrusionOk="0">
                    <a:moveTo>
                      <a:pt x="717" y="0"/>
                    </a:moveTo>
                    <a:cubicBezTo>
                      <a:pt x="335" y="0"/>
                      <a:pt x="1" y="476"/>
                      <a:pt x="363" y="785"/>
                    </a:cubicBezTo>
                    <a:lnTo>
                      <a:pt x="3640" y="3580"/>
                    </a:lnTo>
                    <a:cubicBezTo>
                      <a:pt x="3738" y="3664"/>
                      <a:pt x="3846" y="3700"/>
                      <a:pt x="3950" y="3700"/>
                    </a:cubicBezTo>
                    <a:cubicBezTo>
                      <a:pt x="4332" y="3700"/>
                      <a:pt x="4667" y="3224"/>
                      <a:pt x="4304" y="2916"/>
                    </a:cubicBezTo>
                    <a:lnTo>
                      <a:pt x="1028" y="120"/>
                    </a:lnTo>
                    <a:cubicBezTo>
                      <a:pt x="929" y="36"/>
                      <a:pt x="821" y="0"/>
                      <a:pt x="717"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559122" y="505243"/>
                <a:ext cx="45793" cy="223162"/>
              </a:xfrm>
              <a:custGeom>
                <a:avLst/>
                <a:gdLst/>
                <a:ahLst/>
                <a:cxnLst/>
                <a:rect l="l" t="t" r="r" b="b"/>
                <a:pathLst>
                  <a:path w="2745" h="13375" extrusionOk="0">
                    <a:moveTo>
                      <a:pt x="579" y="0"/>
                    </a:moveTo>
                    <a:cubicBezTo>
                      <a:pt x="305" y="0"/>
                      <a:pt x="0" y="234"/>
                      <a:pt x="57" y="591"/>
                    </a:cubicBezTo>
                    <a:cubicBezTo>
                      <a:pt x="714" y="4691"/>
                      <a:pt x="1284" y="8802"/>
                      <a:pt x="1768" y="12926"/>
                    </a:cubicBezTo>
                    <a:cubicBezTo>
                      <a:pt x="1804" y="13224"/>
                      <a:pt x="2058" y="13375"/>
                      <a:pt x="2294" y="13375"/>
                    </a:cubicBezTo>
                    <a:cubicBezTo>
                      <a:pt x="2529" y="13375"/>
                      <a:pt x="2745" y="13226"/>
                      <a:pt x="2709" y="12926"/>
                    </a:cubicBezTo>
                    <a:cubicBezTo>
                      <a:pt x="2216" y="8720"/>
                      <a:pt x="1635" y="4524"/>
                      <a:pt x="965" y="341"/>
                    </a:cubicBezTo>
                    <a:cubicBezTo>
                      <a:pt x="927" y="103"/>
                      <a:pt x="760" y="0"/>
                      <a:pt x="579" y="0"/>
                    </a:cubicBezTo>
                    <a:close/>
                  </a:path>
                </a:pathLst>
              </a:custGeom>
              <a:solidFill>
                <a:srgbClr val="439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490666" y="1007236"/>
                <a:ext cx="15948" cy="37825"/>
              </a:xfrm>
              <a:custGeom>
                <a:avLst/>
                <a:gdLst/>
                <a:ahLst/>
                <a:cxnLst/>
                <a:rect l="l" t="t" r="r" b="b"/>
                <a:pathLst>
                  <a:path w="956" h="2267" extrusionOk="0">
                    <a:moveTo>
                      <a:pt x="595" y="0"/>
                    </a:moveTo>
                    <a:cubicBezTo>
                      <a:pt x="258" y="0"/>
                      <a:pt x="0" y="2081"/>
                      <a:pt x="0" y="2081"/>
                    </a:cubicBezTo>
                    <a:lnTo>
                      <a:pt x="421" y="2266"/>
                    </a:lnTo>
                    <a:cubicBezTo>
                      <a:pt x="421" y="2266"/>
                      <a:pt x="956" y="73"/>
                      <a:pt x="612" y="2"/>
                    </a:cubicBezTo>
                    <a:cubicBezTo>
                      <a:pt x="606" y="1"/>
                      <a:pt x="600" y="0"/>
                      <a:pt x="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463104" y="1008086"/>
                <a:ext cx="18901" cy="35773"/>
              </a:xfrm>
              <a:custGeom>
                <a:avLst/>
                <a:gdLst/>
                <a:ahLst/>
                <a:cxnLst/>
                <a:rect l="l" t="t" r="r" b="b"/>
                <a:pathLst>
                  <a:path w="1133" h="2144" extrusionOk="0">
                    <a:moveTo>
                      <a:pt x="362" y="0"/>
                    </a:moveTo>
                    <a:cubicBezTo>
                      <a:pt x="356" y="0"/>
                      <a:pt x="350" y="1"/>
                      <a:pt x="343" y="3"/>
                    </a:cubicBezTo>
                    <a:cubicBezTo>
                      <a:pt x="1" y="85"/>
                      <a:pt x="672" y="2144"/>
                      <a:pt x="672" y="2144"/>
                    </a:cubicBezTo>
                    <a:lnTo>
                      <a:pt x="1132" y="2133"/>
                    </a:lnTo>
                    <a:cubicBezTo>
                      <a:pt x="1132" y="2133"/>
                      <a:pt x="7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432839" y="1019015"/>
                <a:ext cx="29728" cy="31718"/>
              </a:xfrm>
              <a:custGeom>
                <a:avLst/>
                <a:gdLst/>
                <a:ahLst/>
                <a:cxnLst/>
                <a:rect l="l" t="t" r="r" b="b"/>
                <a:pathLst>
                  <a:path w="1782" h="1901" extrusionOk="0">
                    <a:moveTo>
                      <a:pt x="341" y="0"/>
                    </a:moveTo>
                    <a:cubicBezTo>
                      <a:pt x="322" y="0"/>
                      <a:pt x="306" y="5"/>
                      <a:pt x="292" y="15"/>
                    </a:cubicBezTo>
                    <a:cubicBezTo>
                      <a:pt x="1" y="210"/>
                      <a:pt x="1356" y="1900"/>
                      <a:pt x="1356" y="1900"/>
                    </a:cubicBezTo>
                    <a:lnTo>
                      <a:pt x="1782" y="1728"/>
                    </a:lnTo>
                    <a:cubicBezTo>
                      <a:pt x="1782" y="1728"/>
                      <a:pt x="698" y="0"/>
                      <a:pt x="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870650" y="912717"/>
                <a:ext cx="20886" cy="41813"/>
              </a:xfrm>
              <a:custGeom>
                <a:avLst/>
                <a:gdLst/>
                <a:ahLst/>
                <a:cxnLst/>
                <a:rect l="l" t="t" r="r" b="b"/>
                <a:pathLst>
                  <a:path w="1252" h="2506" extrusionOk="0">
                    <a:moveTo>
                      <a:pt x="848" y="1"/>
                    </a:moveTo>
                    <a:cubicBezTo>
                      <a:pt x="476" y="1"/>
                      <a:pt x="1" y="2261"/>
                      <a:pt x="1" y="2261"/>
                    </a:cubicBezTo>
                    <a:lnTo>
                      <a:pt x="452" y="2506"/>
                    </a:lnTo>
                    <a:cubicBezTo>
                      <a:pt x="452" y="2506"/>
                      <a:pt x="1251" y="116"/>
                      <a:pt x="874" y="5"/>
                    </a:cubicBezTo>
                    <a:cubicBezTo>
                      <a:pt x="866" y="2"/>
                      <a:pt x="857"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845390" y="905175"/>
                <a:ext cx="13096" cy="42213"/>
              </a:xfrm>
              <a:custGeom>
                <a:avLst/>
                <a:gdLst/>
                <a:ahLst/>
                <a:cxnLst/>
                <a:rect l="l" t="t" r="r" b="b"/>
                <a:pathLst>
                  <a:path w="785" h="2530" extrusionOk="0">
                    <a:moveTo>
                      <a:pt x="388" y="0"/>
                    </a:moveTo>
                    <a:cubicBezTo>
                      <a:pt x="0" y="0"/>
                      <a:pt x="98" y="2401"/>
                      <a:pt x="98" y="2401"/>
                    </a:cubicBezTo>
                    <a:lnTo>
                      <a:pt x="595" y="2529"/>
                    </a:lnTo>
                    <a:cubicBezTo>
                      <a:pt x="595" y="2529"/>
                      <a:pt x="784" y="16"/>
                      <a:pt x="391" y="0"/>
                    </a:cubicBezTo>
                    <a:cubicBezTo>
                      <a:pt x="390" y="0"/>
                      <a:pt x="389"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7"/>
              <p:cNvSpPr/>
              <p:nvPr/>
            </p:nvSpPr>
            <p:spPr>
              <a:xfrm>
                <a:off x="808869" y="907611"/>
                <a:ext cx="24323" cy="39310"/>
              </a:xfrm>
              <a:custGeom>
                <a:avLst/>
                <a:gdLst/>
                <a:ahLst/>
                <a:cxnLst/>
                <a:rect l="l" t="t" r="r" b="b"/>
                <a:pathLst>
                  <a:path w="1458" h="2356" extrusionOk="0">
                    <a:moveTo>
                      <a:pt x="402" y="1"/>
                    </a:moveTo>
                    <a:cubicBezTo>
                      <a:pt x="392" y="1"/>
                      <a:pt x="383" y="2"/>
                      <a:pt x="373" y="5"/>
                    </a:cubicBezTo>
                    <a:cubicBezTo>
                      <a:pt x="0" y="128"/>
                      <a:pt x="946" y="2355"/>
                      <a:pt x="946" y="2355"/>
                    </a:cubicBezTo>
                    <a:lnTo>
                      <a:pt x="1457" y="2298"/>
                    </a:lnTo>
                    <a:cubicBezTo>
                      <a:pt x="1457" y="2298"/>
                      <a:pt x="782" y="1"/>
                      <a:pt x="4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7"/>
              <p:cNvSpPr/>
              <p:nvPr/>
            </p:nvSpPr>
            <p:spPr>
              <a:xfrm>
                <a:off x="419191" y="1038920"/>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452960" y="1056606"/>
                <a:ext cx="79742" cy="72096"/>
              </a:xfrm>
              <a:custGeom>
                <a:avLst/>
                <a:gdLst/>
                <a:ahLst/>
                <a:cxnLst/>
                <a:rect l="l" t="t" r="r" b="b"/>
                <a:pathLst>
                  <a:path w="4780" h="4321" extrusionOk="0">
                    <a:moveTo>
                      <a:pt x="2315" y="1"/>
                    </a:moveTo>
                    <a:cubicBezTo>
                      <a:pt x="1768" y="1"/>
                      <a:pt x="1228" y="208"/>
                      <a:pt x="822" y="622"/>
                    </a:cubicBezTo>
                    <a:cubicBezTo>
                      <a:pt x="0" y="1460"/>
                      <a:pt x="38" y="2827"/>
                      <a:pt x="904" y="3676"/>
                    </a:cubicBezTo>
                    <a:cubicBezTo>
                      <a:pt x="1341" y="4105"/>
                      <a:pt x="1907" y="4320"/>
                      <a:pt x="2465" y="4320"/>
                    </a:cubicBezTo>
                    <a:cubicBezTo>
                      <a:pt x="3013" y="4320"/>
                      <a:pt x="3553" y="4114"/>
                      <a:pt x="3959" y="3699"/>
                    </a:cubicBezTo>
                    <a:cubicBezTo>
                      <a:pt x="4780" y="2861"/>
                      <a:pt x="4744" y="1494"/>
                      <a:pt x="3876" y="645"/>
                    </a:cubicBezTo>
                    <a:cubicBezTo>
                      <a:pt x="3438" y="216"/>
                      <a:pt x="2873" y="1"/>
                      <a:pt x="2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462253" y="1076644"/>
                <a:ext cx="25708" cy="23226"/>
              </a:xfrm>
              <a:custGeom>
                <a:avLst/>
                <a:gdLst/>
                <a:ahLst/>
                <a:cxnLst/>
                <a:rect l="l" t="t" r="r" b="b"/>
                <a:pathLst>
                  <a:path w="1541" h="1392" extrusionOk="0">
                    <a:moveTo>
                      <a:pt x="747" y="0"/>
                    </a:moveTo>
                    <a:cubicBezTo>
                      <a:pt x="570" y="0"/>
                      <a:pt x="396" y="67"/>
                      <a:pt x="265" y="201"/>
                    </a:cubicBezTo>
                    <a:cubicBezTo>
                      <a:pt x="0" y="469"/>
                      <a:pt x="12" y="910"/>
                      <a:pt x="291" y="1184"/>
                    </a:cubicBezTo>
                    <a:cubicBezTo>
                      <a:pt x="432" y="1322"/>
                      <a:pt x="614" y="1391"/>
                      <a:pt x="794" y="1391"/>
                    </a:cubicBezTo>
                    <a:cubicBezTo>
                      <a:pt x="971" y="1391"/>
                      <a:pt x="1145" y="1325"/>
                      <a:pt x="1276" y="1192"/>
                    </a:cubicBezTo>
                    <a:cubicBezTo>
                      <a:pt x="1540" y="922"/>
                      <a:pt x="1529" y="481"/>
                      <a:pt x="1249" y="207"/>
                    </a:cubicBezTo>
                    <a:cubicBezTo>
                      <a:pt x="1109" y="69"/>
                      <a:pt x="92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782466" y="938645"/>
                <a:ext cx="123934" cy="112023"/>
              </a:xfrm>
              <a:custGeom>
                <a:avLst/>
                <a:gdLst/>
                <a:ahLst/>
                <a:cxnLst/>
                <a:rect l="l" t="t" r="r" b="b"/>
                <a:pathLst>
                  <a:path w="7429" h="6714" extrusionOk="0">
                    <a:moveTo>
                      <a:pt x="3600" y="1"/>
                    </a:moveTo>
                    <a:cubicBezTo>
                      <a:pt x="2749" y="1"/>
                      <a:pt x="1908" y="322"/>
                      <a:pt x="1276" y="967"/>
                    </a:cubicBezTo>
                    <a:cubicBezTo>
                      <a:pt x="1" y="2267"/>
                      <a:pt x="58" y="4394"/>
                      <a:pt x="1405" y="5713"/>
                    </a:cubicBezTo>
                    <a:cubicBezTo>
                      <a:pt x="2084" y="6380"/>
                      <a:pt x="2963" y="6714"/>
                      <a:pt x="3830" y="6714"/>
                    </a:cubicBezTo>
                    <a:cubicBezTo>
                      <a:pt x="4681" y="6714"/>
                      <a:pt x="5521" y="6393"/>
                      <a:pt x="6153" y="5749"/>
                    </a:cubicBezTo>
                    <a:cubicBezTo>
                      <a:pt x="7428" y="4448"/>
                      <a:pt x="7371" y="2323"/>
                      <a:pt x="6024" y="1001"/>
                    </a:cubicBezTo>
                    <a:cubicBezTo>
                      <a:pt x="5345" y="334"/>
                      <a:pt x="4467" y="1"/>
                      <a:pt x="3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816506" y="957530"/>
                <a:ext cx="83312" cy="74248"/>
              </a:xfrm>
              <a:custGeom>
                <a:avLst/>
                <a:gdLst/>
                <a:ahLst/>
                <a:cxnLst/>
                <a:rect l="l" t="t" r="r" b="b"/>
                <a:pathLst>
                  <a:path w="4994" h="4450" extrusionOk="0">
                    <a:moveTo>
                      <a:pt x="2430" y="0"/>
                    </a:moveTo>
                    <a:cubicBezTo>
                      <a:pt x="2072" y="0"/>
                      <a:pt x="1711" y="90"/>
                      <a:pt x="1381" y="279"/>
                    </a:cubicBezTo>
                    <a:cubicBezTo>
                      <a:pt x="342" y="874"/>
                      <a:pt x="1" y="2228"/>
                      <a:pt x="616" y="3302"/>
                    </a:cubicBezTo>
                    <a:cubicBezTo>
                      <a:pt x="1037" y="4036"/>
                      <a:pt x="1794" y="4450"/>
                      <a:pt x="2562" y="4450"/>
                    </a:cubicBezTo>
                    <a:cubicBezTo>
                      <a:pt x="2921" y="4450"/>
                      <a:pt x="3282" y="4360"/>
                      <a:pt x="3612" y="4170"/>
                    </a:cubicBezTo>
                    <a:cubicBezTo>
                      <a:pt x="4651" y="3575"/>
                      <a:pt x="4993" y="2221"/>
                      <a:pt x="4377" y="1147"/>
                    </a:cubicBezTo>
                    <a:cubicBezTo>
                      <a:pt x="3957" y="414"/>
                      <a:pt x="3199" y="0"/>
                      <a:pt x="24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828519" y="978447"/>
                <a:ext cx="26842" cy="23943"/>
              </a:xfrm>
              <a:custGeom>
                <a:avLst/>
                <a:gdLst/>
                <a:ahLst/>
                <a:cxnLst/>
                <a:rect l="l" t="t" r="r" b="b"/>
                <a:pathLst>
                  <a:path w="1609" h="1435" extrusionOk="0">
                    <a:moveTo>
                      <a:pt x="783" y="1"/>
                    </a:moveTo>
                    <a:cubicBezTo>
                      <a:pt x="668" y="1"/>
                      <a:pt x="552" y="30"/>
                      <a:pt x="445" y="91"/>
                    </a:cubicBezTo>
                    <a:cubicBezTo>
                      <a:pt x="111" y="283"/>
                      <a:pt x="1" y="719"/>
                      <a:pt x="199" y="1065"/>
                    </a:cubicBezTo>
                    <a:cubicBezTo>
                      <a:pt x="334" y="1301"/>
                      <a:pt x="578" y="1434"/>
                      <a:pt x="825" y="1434"/>
                    </a:cubicBezTo>
                    <a:cubicBezTo>
                      <a:pt x="941" y="1434"/>
                      <a:pt x="1057" y="1405"/>
                      <a:pt x="1164" y="1344"/>
                    </a:cubicBezTo>
                    <a:cubicBezTo>
                      <a:pt x="1499" y="1153"/>
                      <a:pt x="1608" y="717"/>
                      <a:pt x="1410" y="370"/>
                    </a:cubicBezTo>
                    <a:cubicBezTo>
                      <a:pt x="1275" y="134"/>
                      <a:pt x="1031" y="1"/>
                      <a:pt x="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8" name="Google Shape;1678;p37"/>
            <p:cNvSpPr/>
            <p:nvPr/>
          </p:nvSpPr>
          <p:spPr>
            <a:xfrm>
              <a:off x="1006093" y="1227140"/>
              <a:ext cx="30312" cy="43481"/>
            </a:xfrm>
            <a:custGeom>
              <a:avLst/>
              <a:gdLst/>
              <a:ahLst/>
              <a:cxnLst/>
              <a:rect l="l" t="t" r="r" b="b"/>
              <a:pathLst>
                <a:path w="1817" h="2606" extrusionOk="0">
                  <a:moveTo>
                    <a:pt x="796" y="1"/>
                  </a:moveTo>
                  <a:cubicBezTo>
                    <a:pt x="630" y="1"/>
                    <a:pt x="459" y="80"/>
                    <a:pt x="387" y="231"/>
                  </a:cubicBezTo>
                  <a:cubicBezTo>
                    <a:pt x="341" y="331"/>
                    <a:pt x="301" y="434"/>
                    <a:pt x="268" y="541"/>
                  </a:cubicBezTo>
                  <a:cubicBezTo>
                    <a:pt x="91" y="806"/>
                    <a:pt x="1" y="1121"/>
                    <a:pt x="13" y="1440"/>
                  </a:cubicBezTo>
                  <a:cubicBezTo>
                    <a:pt x="31" y="1933"/>
                    <a:pt x="324" y="2605"/>
                    <a:pt x="900" y="2605"/>
                  </a:cubicBezTo>
                  <a:cubicBezTo>
                    <a:pt x="910" y="2605"/>
                    <a:pt x="920" y="2605"/>
                    <a:pt x="930" y="2604"/>
                  </a:cubicBezTo>
                  <a:cubicBezTo>
                    <a:pt x="1135" y="2596"/>
                    <a:pt x="1303" y="2505"/>
                    <a:pt x="1435" y="2370"/>
                  </a:cubicBezTo>
                  <a:cubicBezTo>
                    <a:pt x="1598" y="2247"/>
                    <a:pt x="1717" y="2075"/>
                    <a:pt x="1774" y="1879"/>
                  </a:cubicBezTo>
                  <a:cubicBezTo>
                    <a:pt x="1811" y="1746"/>
                    <a:pt x="1816" y="1605"/>
                    <a:pt x="1791" y="1469"/>
                  </a:cubicBezTo>
                  <a:cubicBezTo>
                    <a:pt x="1793" y="1448"/>
                    <a:pt x="1793" y="1427"/>
                    <a:pt x="1794" y="1407"/>
                  </a:cubicBezTo>
                  <a:cubicBezTo>
                    <a:pt x="1793" y="1006"/>
                    <a:pt x="1638" y="621"/>
                    <a:pt x="1363" y="331"/>
                  </a:cubicBezTo>
                  <a:cubicBezTo>
                    <a:pt x="1298" y="148"/>
                    <a:pt x="1143" y="4"/>
                    <a:pt x="957" y="4"/>
                  </a:cubicBezTo>
                  <a:cubicBezTo>
                    <a:pt x="935" y="4"/>
                    <a:pt x="914" y="6"/>
                    <a:pt x="892" y="10"/>
                  </a:cubicBezTo>
                  <a:cubicBezTo>
                    <a:pt x="860" y="4"/>
                    <a:pt x="828" y="1"/>
                    <a:pt x="796" y="1"/>
                  </a:cubicBezTo>
                  <a:close/>
                </a:path>
              </a:pathLst>
            </a:custGeom>
            <a:solidFill>
              <a:srgbClr val="EE7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37"/>
          <p:cNvGrpSpPr/>
          <p:nvPr/>
        </p:nvGrpSpPr>
        <p:grpSpPr>
          <a:xfrm>
            <a:off x="7728284" y="3781132"/>
            <a:ext cx="977456" cy="1015102"/>
            <a:chOff x="1734050" y="3796950"/>
            <a:chExt cx="770500" cy="800175"/>
          </a:xfrm>
        </p:grpSpPr>
        <p:sp>
          <p:nvSpPr>
            <p:cNvPr id="1680" name="Google Shape;1680;p37"/>
            <p:cNvSpPr/>
            <p:nvPr/>
          </p:nvSpPr>
          <p:spPr>
            <a:xfrm>
              <a:off x="1734900" y="3796950"/>
              <a:ext cx="769650" cy="800175"/>
            </a:xfrm>
            <a:custGeom>
              <a:avLst/>
              <a:gdLst/>
              <a:ahLst/>
              <a:cxnLst/>
              <a:rect l="l" t="t" r="r" b="b"/>
              <a:pathLst>
                <a:path w="30786" h="32007" extrusionOk="0">
                  <a:moveTo>
                    <a:pt x="11380" y="1"/>
                  </a:moveTo>
                  <a:cubicBezTo>
                    <a:pt x="9965" y="1"/>
                    <a:pt x="8514" y="828"/>
                    <a:pt x="7418" y="1920"/>
                  </a:cubicBezTo>
                  <a:cubicBezTo>
                    <a:pt x="7118" y="2219"/>
                    <a:pt x="6842" y="2542"/>
                    <a:pt x="6591" y="2884"/>
                  </a:cubicBezTo>
                  <a:cubicBezTo>
                    <a:pt x="5129" y="4903"/>
                    <a:pt x="4157" y="10104"/>
                    <a:pt x="4157" y="10104"/>
                  </a:cubicBezTo>
                  <a:cubicBezTo>
                    <a:pt x="4157" y="10104"/>
                    <a:pt x="1189" y="14948"/>
                    <a:pt x="594" y="19256"/>
                  </a:cubicBezTo>
                  <a:cubicBezTo>
                    <a:pt x="1" y="23562"/>
                    <a:pt x="5308" y="28799"/>
                    <a:pt x="10277" y="30838"/>
                  </a:cubicBezTo>
                  <a:cubicBezTo>
                    <a:pt x="12132" y="31600"/>
                    <a:pt x="14251" y="32006"/>
                    <a:pt x="16407" y="32006"/>
                  </a:cubicBezTo>
                  <a:cubicBezTo>
                    <a:pt x="20030" y="32006"/>
                    <a:pt x="23758" y="30861"/>
                    <a:pt x="26517" y="28338"/>
                  </a:cubicBezTo>
                  <a:cubicBezTo>
                    <a:pt x="29968" y="25181"/>
                    <a:pt x="30786" y="23696"/>
                    <a:pt x="30525" y="22884"/>
                  </a:cubicBezTo>
                  <a:cubicBezTo>
                    <a:pt x="30450" y="22662"/>
                    <a:pt x="30299" y="22489"/>
                    <a:pt x="30094" y="22348"/>
                  </a:cubicBezTo>
                  <a:cubicBezTo>
                    <a:pt x="29812" y="22152"/>
                    <a:pt x="29258" y="22084"/>
                    <a:pt x="28618" y="22084"/>
                  </a:cubicBezTo>
                  <a:cubicBezTo>
                    <a:pt x="27114" y="22084"/>
                    <a:pt x="25141" y="22462"/>
                    <a:pt x="25141" y="22462"/>
                  </a:cubicBezTo>
                  <a:cubicBezTo>
                    <a:pt x="25141" y="22462"/>
                    <a:pt x="22942" y="18017"/>
                    <a:pt x="20185" y="15926"/>
                  </a:cubicBezTo>
                  <a:cubicBezTo>
                    <a:pt x="17432" y="13835"/>
                    <a:pt x="14920" y="14529"/>
                    <a:pt x="14944" y="11809"/>
                  </a:cubicBezTo>
                  <a:cubicBezTo>
                    <a:pt x="14970" y="9087"/>
                    <a:pt x="17160" y="7120"/>
                    <a:pt x="14930" y="2618"/>
                  </a:cubicBezTo>
                  <a:cubicBezTo>
                    <a:pt x="13989" y="721"/>
                    <a:pt x="12700" y="1"/>
                    <a:pt x="11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7"/>
            <p:cNvSpPr/>
            <p:nvPr/>
          </p:nvSpPr>
          <p:spPr>
            <a:xfrm>
              <a:off x="2003900" y="4170025"/>
              <a:ext cx="325100" cy="280000"/>
            </a:xfrm>
            <a:custGeom>
              <a:avLst/>
              <a:gdLst/>
              <a:ahLst/>
              <a:cxnLst/>
              <a:rect l="l" t="t" r="r" b="b"/>
              <a:pathLst>
                <a:path w="13004" h="11200" extrusionOk="0">
                  <a:moveTo>
                    <a:pt x="2226" y="1"/>
                  </a:moveTo>
                  <a:cubicBezTo>
                    <a:pt x="1313" y="1"/>
                    <a:pt x="634" y="374"/>
                    <a:pt x="418" y="1445"/>
                  </a:cubicBezTo>
                  <a:cubicBezTo>
                    <a:pt x="418" y="1445"/>
                    <a:pt x="0" y="4249"/>
                    <a:pt x="1522" y="7466"/>
                  </a:cubicBezTo>
                  <a:cubicBezTo>
                    <a:pt x="2867" y="10310"/>
                    <a:pt x="5964" y="11199"/>
                    <a:pt x="7210" y="11199"/>
                  </a:cubicBezTo>
                  <a:cubicBezTo>
                    <a:pt x="7374" y="11199"/>
                    <a:pt x="7506" y="11184"/>
                    <a:pt x="7598" y="11155"/>
                  </a:cubicBezTo>
                  <a:cubicBezTo>
                    <a:pt x="8387" y="10911"/>
                    <a:pt x="8168" y="10166"/>
                    <a:pt x="8168" y="10166"/>
                  </a:cubicBezTo>
                  <a:lnTo>
                    <a:pt x="8168" y="10166"/>
                  </a:lnTo>
                  <a:cubicBezTo>
                    <a:pt x="8168" y="10166"/>
                    <a:pt x="8632" y="10326"/>
                    <a:pt x="9340" y="10326"/>
                  </a:cubicBezTo>
                  <a:cubicBezTo>
                    <a:pt x="9699" y="10326"/>
                    <a:pt x="10120" y="10285"/>
                    <a:pt x="10576" y="10161"/>
                  </a:cubicBezTo>
                  <a:cubicBezTo>
                    <a:pt x="11932" y="9792"/>
                    <a:pt x="11680" y="8661"/>
                    <a:pt x="11680" y="8661"/>
                  </a:cubicBezTo>
                  <a:lnTo>
                    <a:pt x="11680" y="8661"/>
                  </a:lnTo>
                  <a:cubicBezTo>
                    <a:pt x="11680" y="8661"/>
                    <a:pt x="11825" y="8693"/>
                    <a:pt x="12011" y="8693"/>
                  </a:cubicBezTo>
                  <a:cubicBezTo>
                    <a:pt x="12276" y="8693"/>
                    <a:pt x="12624" y="8629"/>
                    <a:pt x="12764" y="8320"/>
                  </a:cubicBezTo>
                  <a:cubicBezTo>
                    <a:pt x="13003" y="7792"/>
                    <a:pt x="10187" y="2444"/>
                    <a:pt x="7395" y="1503"/>
                  </a:cubicBezTo>
                  <a:cubicBezTo>
                    <a:pt x="5687" y="927"/>
                    <a:pt x="3665" y="1"/>
                    <a:pt x="2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7"/>
            <p:cNvSpPr/>
            <p:nvPr/>
          </p:nvSpPr>
          <p:spPr>
            <a:xfrm>
              <a:off x="2062825" y="4275075"/>
              <a:ext cx="115725" cy="111625"/>
            </a:xfrm>
            <a:custGeom>
              <a:avLst/>
              <a:gdLst/>
              <a:ahLst/>
              <a:cxnLst/>
              <a:rect l="l" t="t" r="r" b="b"/>
              <a:pathLst>
                <a:path w="4629" h="4465" extrusionOk="0">
                  <a:moveTo>
                    <a:pt x="193" y="1"/>
                  </a:moveTo>
                  <a:cubicBezTo>
                    <a:pt x="62" y="1"/>
                    <a:pt x="0" y="108"/>
                    <a:pt x="36" y="355"/>
                  </a:cubicBezTo>
                  <a:cubicBezTo>
                    <a:pt x="36" y="355"/>
                    <a:pt x="3374" y="4464"/>
                    <a:pt x="4079" y="4464"/>
                  </a:cubicBezTo>
                  <a:cubicBezTo>
                    <a:pt x="4097" y="4464"/>
                    <a:pt x="4113" y="4461"/>
                    <a:pt x="4128" y="4456"/>
                  </a:cubicBezTo>
                  <a:cubicBezTo>
                    <a:pt x="4628" y="4263"/>
                    <a:pt x="1020"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7"/>
            <p:cNvSpPr/>
            <p:nvPr/>
          </p:nvSpPr>
          <p:spPr>
            <a:xfrm>
              <a:off x="2085225" y="4219225"/>
              <a:ext cx="174600" cy="119725"/>
            </a:xfrm>
            <a:custGeom>
              <a:avLst/>
              <a:gdLst/>
              <a:ahLst/>
              <a:cxnLst/>
              <a:rect l="l" t="t" r="r" b="b"/>
              <a:pathLst>
                <a:path w="6984" h="4789" extrusionOk="0">
                  <a:moveTo>
                    <a:pt x="571" y="0"/>
                  </a:moveTo>
                  <a:cubicBezTo>
                    <a:pt x="1" y="0"/>
                    <a:pt x="1950" y="1484"/>
                    <a:pt x="1950" y="1484"/>
                  </a:cubicBezTo>
                  <a:cubicBezTo>
                    <a:pt x="1950" y="1484"/>
                    <a:pt x="5330" y="4283"/>
                    <a:pt x="6379" y="4753"/>
                  </a:cubicBezTo>
                  <a:cubicBezTo>
                    <a:pt x="6433" y="4777"/>
                    <a:pt x="6472" y="4789"/>
                    <a:pt x="6498" y="4789"/>
                  </a:cubicBezTo>
                  <a:cubicBezTo>
                    <a:pt x="6983" y="4789"/>
                    <a:pt x="2912" y="840"/>
                    <a:pt x="1131" y="154"/>
                  </a:cubicBezTo>
                  <a:cubicBezTo>
                    <a:pt x="850" y="46"/>
                    <a:pt x="671"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7"/>
            <p:cNvSpPr/>
            <p:nvPr/>
          </p:nvSpPr>
          <p:spPr>
            <a:xfrm>
              <a:off x="1957000" y="3857400"/>
              <a:ext cx="106650" cy="97150"/>
            </a:xfrm>
            <a:custGeom>
              <a:avLst/>
              <a:gdLst/>
              <a:ahLst/>
              <a:cxnLst/>
              <a:rect l="l" t="t" r="r" b="b"/>
              <a:pathLst>
                <a:path w="4266" h="3886" extrusionOk="0">
                  <a:moveTo>
                    <a:pt x="2132" y="0"/>
                  </a:moveTo>
                  <a:cubicBezTo>
                    <a:pt x="1635" y="0"/>
                    <a:pt x="1138" y="190"/>
                    <a:pt x="759" y="569"/>
                  </a:cubicBezTo>
                  <a:cubicBezTo>
                    <a:pt x="0" y="1328"/>
                    <a:pt x="0" y="2558"/>
                    <a:pt x="759" y="3316"/>
                  </a:cubicBezTo>
                  <a:cubicBezTo>
                    <a:pt x="1138" y="3696"/>
                    <a:pt x="1635" y="3886"/>
                    <a:pt x="2132" y="3886"/>
                  </a:cubicBezTo>
                  <a:cubicBezTo>
                    <a:pt x="2629" y="3886"/>
                    <a:pt x="3127" y="3696"/>
                    <a:pt x="3506" y="3316"/>
                  </a:cubicBezTo>
                  <a:cubicBezTo>
                    <a:pt x="4266" y="2558"/>
                    <a:pt x="4266" y="1328"/>
                    <a:pt x="3506" y="569"/>
                  </a:cubicBezTo>
                  <a:cubicBezTo>
                    <a:pt x="3127" y="190"/>
                    <a:pt x="2629" y="0"/>
                    <a:pt x="2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7"/>
            <p:cNvSpPr/>
            <p:nvPr/>
          </p:nvSpPr>
          <p:spPr>
            <a:xfrm>
              <a:off x="1982375" y="3866700"/>
              <a:ext cx="79900" cy="75600"/>
            </a:xfrm>
            <a:custGeom>
              <a:avLst/>
              <a:gdLst/>
              <a:ahLst/>
              <a:cxnLst/>
              <a:rect l="l" t="t" r="r" b="b"/>
              <a:pathLst>
                <a:path w="3196" h="3024" extrusionOk="0">
                  <a:moveTo>
                    <a:pt x="1588" y="1"/>
                  </a:moveTo>
                  <a:cubicBezTo>
                    <a:pt x="1318" y="1"/>
                    <a:pt x="1044" y="73"/>
                    <a:pt x="797" y="226"/>
                  </a:cubicBezTo>
                  <a:cubicBezTo>
                    <a:pt x="276" y="545"/>
                    <a:pt x="0" y="1148"/>
                    <a:pt x="97" y="1751"/>
                  </a:cubicBezTo>
                  <a:cubicBezTo>
                    <a:pt x="193" y="2355"/>
                    <a:pt x="644" y="2841"/>
                    <a:pt x="1239" y="2982"/>
                  </a:cubicBezTo>
                  <a:cubicBezTo>
                    <a:pt x="1355" y="3010"/>
                    <a:pt x="1472" y="3023"/>
                    <a:pt x="1588" y="3023"/>
                  </a:cubicBezTo>
                  <a:cubicBezTo>
                    <a:pt x="2066" y="3023"/>
                    <a:pt x="2524" y="2796"/>
                    <a:pt x="2813" y="2397"/>
                  </a:cubicBezTo>
                  <a:cubicBezTo>
                    <a:pt x="3171" y="1903"/>
                    <a:pt x="3195" y="1240"/>
                    <a:pt x="2875" y="720"/>
                  </a:cubicBezTo>
                  <a:cubicBezTo>
                    <a:pt x="2590" y="256"/>
                    <a:pt x="2095" y="1"/>
                    <a:pt x="1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7"/>
            <p:cNvSpPr/>
            <p:nvPr/>
          </p:nvSpPr>
          <p:spPr>
            <a:xfrm>
              <a:off x="1999925" y="3874050"/>
              <a:ext cx="32925" cy="31125"/>
            </a:xfrm>
            <a:custGeom>
              <a:avLst/>
              <a:gdLst/>
              <a:ahLst/>
              <a:cxnLst/>
              <a:rect l="l" t="t" r="r" b="b"/>
              <a:pathLst>
                <a:path w="1317" h="1245" extrusionOk="0">
                  <a:moveTo>
                    <a:pt x="653" y="0"/>
                  </a:moveTo>
                  <a:cubicBezTo>
                    <a:pt x="542" y="0"/>
                    <a:pt x="429" y="30"/>
                    <a:pt x="328" y="93"/>
                  </a:cubicBezTo>
                  <a:cubicBezTo>
                    <a:pt x="113" y="225"/>
                    <a:pt x="0" y="473"/>
                    <a:pt x="40" y="721"/>
                  </a:cubicBezTo>
                  <a:cubicBezTo>
                    <a:pt x="80" y="970"/>
                    <a:pt x="265" y="1170"/>
                    <a:pt x="511" y="1228"/>
                  </a:cubicBezTo>
                  <a:cubicBezTo>
                    <a:pt x="558" y="1240"/>
                    <a:pt x="606" y="1245"/>
                    <a:pt x="654" y="1245"/>
                  </a:cubicBezTo>
                  <a:cubicBezTo>
                    <a:pt x="851" y="1245"/>
                    <a:pt x="1039" y="1152"/>
                    <a:pt x="1158" y="987"/>
                  </a:cubicBezTo>
                  <a:cubicBezTo>
                    <a:pt x="1306" y="784"/>
                    <a:pt x="1317" y="511"/>
                    <a:pt x="1184" y="296"/>
                  </a:cubicBezTo>
                  <a:cubicBezTo>
                    <a:pt x="1067" y="106"/>
                    <a:pt x="862"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7"/>
            <p:cNvSpPr/>
            <p:nvPr/>
          </p:nvSpPr>
          <p:spPr>
            <a:xfrm>
              <a:off x="1734050" y="3865800"/>
              <a:ext cx="198325" cy="139050"/>
            </a:xfrm>
            <a:custGeom>
              <a:avLst/>
              <a:gdLst/>
              <a:ahLst/>
              <a:cxnLst/>
              <a:rect l="l" t="t" r="r" b="b"/>
              <a:pathLst>
                <a:path w="7933" h="5562" extrusionOk="0">
                  <a:moveTo>
                    <a:pt x="1634" y="1"/>
                  </a:moveTo>
                  <a:cubicBezTo>
                    <a:pt x="1421" y="1"/>
                    <a:pt x="1222" y="39"/>
                    <a:pt x="1046" y="132"/>
                  </a:cubicBezTo>
                  <a:cubicBezTo>
                    <a:pt x="0" y="687"/>
                    <a:pt x="3834" y="3426"/>
                    <a:pt x="3834" y="3426"/>
                  </a:cubicBezTo>
                  <a:cubicBezTo>
                    <a:pt x="3834" y="3426"/>
                    <a:pt x="1821" y="4442"/>
                    <a:pt x="1691" y="5103"/>
                  </a:cubicBezTo>
                  <a:cubicBezTo>
                    <a:pt x="1617" y="5481"/>
                    <a:pt x="2573" y="5562"/>
                    <a:pt x="3407" y="5562"/>
                  </a:cubicBezTo>
                  <a:cubicBezTo>
                    <a:pt x="4036" y="5562"/>
                    <a:pt x="4597" y="5516"/>
                    <a:pt x="4597" y="5516"/>
                  </a:cubicBezTo>
                  <a:cubicBezTo>
                    <a:pt x="4597" y="5516"/>
                    <a:pt x="6369" y="5507"/>
                    <a:pt x="7150" y="3943"/>
                  </a:cubicBezTo>
                  <a:cubicBezTo>
                    <a:pt x="7932" y="2379"/>
                    <a:pt x="6276" y="689"/>
                    <a:pt x="6276" y="689"/>
                  </a:cubicBezTo>
                  <a:cubicBezTo>
                    <a:pt x="6276" y="689"/>
                    <a:pt x="6138" y="677"/>
                    <a:pt x="5918" y="677"/>
                  </a:cubicBezTo>
                  <a:cubicBezTo>
                    <a:pt x="5633" y="677"/>
                    <a:pt x="5209" y="698"/>
                    <a:pt x="4764" y="795"/>
                  </a:cubicBezTo>
                  <a:cubicBezTo>
                    <a:pt x="4718" y="805"/>
                    <a:pt x="4667" y="810"/>
                    <a:pt x="4613" y="810"/>
                  </a:cubicBezTo>
                  <a:cubicBezTo>
                    <a:pt x="3909" y="810"/>
                    <a:pt x="2618" y="1"/>
                    <a:pt x="1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7"/>
            <p:cNvSpPr/>
            <p:nvPr/>
          </p:nvSpPr>
          <p:spPr>
            <a:xfrm>
              <a:off x="1858100" y="3897900"/>
              <a:ext cx="30950" cy="17375"/>
            </a:xfrm>
            <a:custGeom>
              <a:avLst/>
              <a:gdLst/>
              <a:ahLst/>
              <a:cxnLst/>
              <a:rect l="l" t="t" r="r" b="b"/>
              <a:pathLst>
                <a:path w="1238" h="695" extrusionOk="0">
                  <a:moveTo>
                    <a:pt x="0" y="1"/>
                  </a:moveTo>
                  <a:cubicBezTo>
                    <a:pt x="0" y="1"/>
                    <a:pt x="467" y="694"/>
                    <a:pt x="784" y="694"/>
                  </a:cubicBezTo>
                  <a:cubicBezTo>
                    <a:pt x="858" y="694"/>
                    <a:pt x="924" y="657"/>
                    <a:pt x="974" y="564"/>
                  </a:cubicBezTo>
                  <a:cubicBezTo>
                    <a:pt x="1238" y="73"/>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37"/>
          <p:cNvGrpSpPr/>
          <p:nvPr/>
        </p:nvGrpSpPr>
        <p:grpSpPr>
          <a:xfrm rot="1363927">
            <a:off x="259690" y="3614907"/>
            <a:ext cx="1645830" cy="1097467"/>
            <a:chOff x="2216800" y="1544750"/>
            <a:chExt cx="1123850" cy="736500"/>
          </a:xfrm>
        </p:grpSpPr>
        <p:sp>
          <p:nvSpPr>
            <p:cNvPr id="1690" name="Google Shape;1690;p37"/>
            <p:cNvSpPr/>
            <p:nvPr/>
          </p:nvSpPr>
          <p:spPr>
            <a:xfrm>
              <a:off x="2216800" y="1906450"/>
              <a:ext cx="411625" cy="174275"/>
            </a:xfrm>
            <a:custGeom>
              <a:avLst/>
              <a:gdLst/>
              <a:ahLst/>
              <a:cxnLst/>
              <a:rect l="l" t="t" r="r" b="b"/>
              <a:pathLst>
                <a:path w="16465" h="6971" extrusionOk="0">
                  <a:moveTo>
                    <a:pt x="7268" y="0"/>
                  </a:moveTo>
                  <a:cubicBezTo>
                    <a:pt x="7223" y="0"/>
                    <a:pt x="7177" y="0"/>
                    <a:pt x="7131" y="1"/>
                  </a:cubicBezTo>
                  <a:cubicBezTo>
                    <a:pt x="6863" y="3"/>
                    <a:pt x="6595" y="15"/>
                    <a:pt x="6333" y="38"/>
                  </a:cubicBezTo>
                  <a:cubicBezTo>
                    <a:pt x="6063" y="58"/>
                    <a:pt x="5795" y="87"/>
                    <a:pt x="5535" y="124"/>
                  </a:cubicBezTo>
                  <a:cubicBezTo>
                    <a:pt x="4565" y="257"/>
                    <a:pt x="3612" y="494"/>
                    <a:pt x="2693" y="832"/>
                  </a:cubicBezTo>
                  <a:cubicBezTo>
                    <a:pt x="1028" y="1443"/>
                    <a:pt x="1" y="2151"/>
                    <a:pt x="1" y="2151"/>
                  </a:cubicBezTo>
                  <a:cubicBezTo>
                    <a:pt x="1" y="2151"/>
                    <a:pt x="823" y="3142"/>
                    <a:pt x="2151" y="4197"/>
                  </a:cubicBezTo>
                  <a:cubicBezTo>
                    <a:pt x="2810" y="4723"/>
                    <a:pt x="3632" y="5314"/>
                    <a:pt x="4553" y="5795"/>
                  </a:cubicBezTo>
                  <a:cubicBezTo>
                    <a:pt x="4784" y="5916"/>
                    <a:pt x="5019" y="6032"/>
                    <a:pt x="5269" y="6141"/>
                  </a:cubicBezTo>
                  <a:cubicBezTo>
                    <a:pt x="5521" y="6251"/>
                    <a:pt x="5783" y="6350"/>
                    <a:pt x="6051" y="6442"/>
                  </a:cubicBezTo>
                  <a:cubicBezTo>
                    <a:pt x="6599" y="6632"/>
                    <a:pt x="7162" y="6775"/>
                    <a:pt x="7734" y="6869"/>
                  </a:cubicBezTo>
                  <a:cubicBezTo>
                    <a:pt x="8197" y="6940"/>
                    <a:pt x="8667" y="6970"/>
                    <a:pt x="9129" y="6970"/>
                  </a:cubicBezTo>
                  <a:cubicBezTo>
                    <a:pt x="9848" y="6970"/>
                    <a:pt x="10550" y="6897"/>
                    <a:pt x="11182" y="6783"/>
                  </a:cubicBezTo>
                  <a:lnTo>
                    <a:pt x="11307" y="6736"/>
                  </a:lnTo>
                  <a:lnTo>
                    <a:pt x="11470" y="6695"/>
                  </a:lnTo>
                  <a:cubicBezTo>
                    <a:pt x="11575" y="6665"/>
                    <a:pt x="11708" y="6640"/>
                    <a:pt x="11826" y="6611"/>
                  </a:cubicBezTo>
                  <a:cubicBezTo>
                    <a:pt x="12074" y="6554"/>
                    <a:pt x="12329" y="6493"/>
                    <a:pt x="12579" y="6427"/>
                  </a:cubicBezTo>
                  <a:cubicBezTo>
                    <a:pt x="13086" y="6294"/>
                    <a:pt x="13580" y="6129"/>
                    <a:pt x="14030" y="5938"/>
                  </a:cubicBezTo>
                  <a:cubicBezTo>
                    <a:pt x="14930" y="5566"/>
                    <a:pt x="15677" y="5054"/>
                    <a:pt x="16065" y="4576"/>
                  </a:cubicBezTo>
                  <a:cubicBezTo>
                    <a:pt x="16168" y="4463"/>
                    <a:pt x="16229" y="4345"/>
                    <a:pt x="16282" y="4248"/>
                  </a:cubicBezTo>
                  <a:cubicBezTo>
                    <a:pt x="16309" y="4199"/>
                    <a:pt x="16331" y="4154"/>
                    <a:pt x="16352" y="4113"/>
                  </a:cubicBezTo>
                  <a:cubicBezTo>
                    <a:pt x="16368" y="4066"/>
                    <a:pt x="16382" y="4025"/>
                    <a:pt x="16395" y="3987"/>
                  </a:cubicBezTo>
                  <a:cubicBezTo>
                    <a:pt x="16446" y="3837"/>
                    <a:pt x="16464" y="3757"/>
                    <a:pt x="16464" y="3757"/>
                  </a:cubicBezTo>
                  <a:lnTo>
                    <a:pt x="16260" y="3729"/>
                  </a:lnTo>
                  <a:cubicBezTo>
                    <a:pt x="16180" y="3721"/>
                    <a:pt x="16098" y="3704"/>
                    <a:pt x="16022" y="3678"/>
                  </a:cubicBezTo>
                  <a:cubicBezTo>
                    <a:pt x="15930" y="3653"/>
                    <a:pt x="15826" y="3624"/>
                    <a:pt x="15720" y="3567"/>
                  </a:cubicBezTo>
                  <a:cubicBezTo>
                    <a:pt x="15308" y="3369"/>
                    <a:pt x="14821" y="2990"/>
                    <a:pt x="14210" y="2530"/>
                  </a:cubicBezTo>
                  <a:cubicBezTo>
                    <a:pt x="13905" y="2299"/>
                    <a:pt x="13573" y="2053"/>
                    <a:pt x="13197" y="1801"/>
                  </a:cubicBezTo>
                  <a:cubicBezTo>
                    <a:pt x="13005" y="1673"/>
                    <a:pt x="12808" y="1548"/>
                    <a:pt x="12585" y="1423"/>
                  </a:cubicBezTo>
                  <a:cubicBezTo>
                    <a:pt x="12469" y="1358"/>
                    <a:pt x="12362" y="1296"/>
                    <a:pt x="12227" y="1235"/>
                  </a:cubicBezTo>
                  <a:cubicBezTo>
                    <a:pt x="12158" y="1204"/>
                    <a:pt x="12100" y="1173"/>
                    <a:pt x="12025" y="1143"/>
                  </a:cubicBezTo>
                  <a:lnTo>
                    <a:pt x="11779" y="1055"/>
                  </a:lnTo>
                  <a:cubicBezTo>
                    <a:pt x="10834" y="607"/>
                    <a:pt x="9874" y="287"/>
                    <a:pt x="8772" y="124"/>
                  </a:cubicBezTo>
                  <a:cubicBezTo>
                    <a:pt x="8275" y="41"/>
                    <a:pt x="7773" y="0"/>
                    <a:pt x="726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7"/>
            <p:cNvSpPr/>
            <p:nvPr/>
          </p:nvSpPr>
          <p:spPr>
            <a:xfrm>
              <a:off x="2437875" y="1645775"/>
              <a:ext cx="284600" cy="232975"/>
            </a:xfrm>
            <a:custGeom>
              <a:avLst/>
              <a:gdLst/>
              <a:ahLst/>
              <a:cxnLst/>
              <a:rect l="l" t="t" r="r" b="b"/>
              <a:pathLst>
                <a:path w="11384"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2"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4" y="3488"/>
                    <a:pt x="10766" y="2531"/>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7"/>
            <p:cNvSpPr/>
            <p:nvPr/>
          </p:nvSpPr>
          <p:spPr>
            <a:xfrm>
              <a:off x="2511675" y="1702325"/>
              <a:ext cx="135825" cy="116400"/>
            </a:xfrm>
            <a:custGeom>
              <a:avLst/>
              <a:gdLst/>
              <a:ahLst/>
              <a:cxnLst/>
              <a:rect l="l" t="t" r="r" b="b"/>
              <a:pathLst>
                <a:path w="5433" h="4656" extrusionOk="0">
                  <a:moveTo>
                    <a:pt x="2715" y="1"/>
                  </a:moveTo>
                  <a:cubicBezTo>
                    <a:pt x="1214" y="1"/>
                    <a:pt x="1" y="1042"/>
                    <a:pt x="1" y="2329"/>
                  </a:cubicBezTo>
                  <a:cubicBezTo>
                    <a:pt x="1" y="3616"/>
                    <a:pt x="1218" y="4655"/>
                    <a:pt x="2715" y="4655"/>
                  </a:cubicBezTo>
                  <a:cubicBezTo>
                    <a:pt x="4217" y="4655"/>
                    <a:pt x="5432" y="3616"/>
                    <a:pt x="5432" y="2329"/>
                  </a:cubicBezTo>
                  <a:cubicBezTo>
                    <a:pt x="5432" y="1042"/>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7"/>
            <p:cNvSpPr/>
            <p:nvPr/>
          </p:nvSpPr>
          <p:spPr>
            <a:xfrm>
              <a:off x="2540875" y="1727800"/>
              <a:ext cx="83200" cy="72825"/>
            </a:xfrm>
            <a:custGeom>
              <a:avLst/>
              <a:gdLst/>
              <a:ahLst/>
              <a:cxnLst/>
              <a:rect l="l" t="t" r="r" b="b"/>
              <a:pathLst>
                <a:path w="3328" h="2913" extrusionOk="0">
                  <a:moveTo>
                    <a:pt x="2530" y="1"/>
                  </a:moveTo>
                  <a:cubicBezTo>
                    <a:pt x="2079" y="1"/>
                    <a:pt x="1710" y="448"/>
                    <a:pt x="1435" y="893"/>
                  </a:cubicBezTo>
                  <a:cubicBezTo>
                    <a:pt x="1212" y="807"/>
                    <a:pt x="991" y="719"/>
                    <a:pt x="770" y="625"/>
                  </a:cubicBezTo>
                  <a:cubicBezTo>
                    <a:pt x="713" y="600"/>
                    <a:pt x="658" y="589"/>
                    <a:pt x="605" y="589"/>
                  </a:cubicBezTo>
                  <a:cubicBezTo>
                    <a:pt x="243" y="589"/>
                    <a:pt x="0" y="1104"/>
                    <a:pt x="389" y="1277"/>
                  </a:cubicBezTo>
                  <a:cubicBezTo>
                    <a:pt x="612" y="1373"/>
                    <a:pt x="833" y="1466"/>
                    <a:pt x="1058" y="1556"/>
                  </a:cubicBezTo>
                  <a:cubicBezTo>
                    <a:pt x="911" y="1824"/>
                    <a:pt x="758" y="2143"/>
                    <a:pt x="752" y="2450"/>
                  </a:cubicBezTo>
                  <a:cubicBezTo>
                    <a:pt x="748" y="2685"/>
                    <a:pt x="949" y="2913"/>
                    <a:pt x="1173" y="2913"/>
                  </a:cubicBezTo>
                  <a:cubicBezTo>
                    <a:pt x="1235" y="2913"/>
                    <a:pt x="1299" y="2895"/>
                    <a:pt x="1361" y="2855"/>
                  </a:cubicBezTo>
                  <a:cubicBezTo>
                    <a:pt x="1423" y="2814"/>
                    <a:pt x="1472" y="2754"/>
                    <a:pt x="1496" y="2683"/>
                  </a:cubicBezTo>
                  <a:cubicBezTo>
                    <a:pt x="1504" y="2671"/>
                    <a:pt x="1513" y="2652"/>
                    <a:pt x="1533" y="2619"/>
                  </a:cubicBezTo>
                  <a:cubicBezTo>
                    <a:pt x="1578" y="2527"/>
                    <a:pt x="1621" y="2433"/>
                    <a:pt x="1670" y="2341"/>
                  </a:cubicBezTo>
                  <a:cubicBezTo>
                    <a:pt x="1748" y="2196"/>
                    <a:pt x="1834" y="2055"/>
                    <a:pt x="1922" y="1914"/>
                  </a:cubicBezTo>
                  <a:cubicBezTo>
                    <a:pt x="2268" y="2095"/>
                    <a:pt x="2647" y="2355"/>
                    <a:pt x="3012" y="2355"/>
                  </a:cubicBezTo>
                  <a:cubicBezTo>
                    <a:pt x="3029" y="2355"/>
                    <a:pt x="3046" y="2355"/>
                    <a:pt x="3063" y="2353"/>
                  </a:cubicBezTo>
                  <a:cubicBezTo>
                    <a:pt x="3219" y="2341"/>
                    <a:pt x="3327" y="2208"/>
                    <a:pt x="3293" y="2051"/>
                  </a:cubicBezTo>
                  <a:cubicBezTo>
                    <a:pt x="3192" y="1627"/>
                    <a:pt x="2732" y="1435"/>
                    <a:pt x="2362" y="1271"/>
                  </a:cubicBezTo>
                  <a:cubicBezTo>
                    <a:pt x="2591" y="964"/>
                    <a:pt x="2836" y="625"/>
                    <a:pt x="2842" y="279"/>
                  </a:cubicBezTo>
                  <a:cubicBezTo>
                    <a:pt x="2845" y="166"/>
                    <a:pt x="2755" y="25"/>
                    <a:pt x="2636" y="9"/>
                  </a:cubicBezTo>
                  <a:cubicBezTo>
                    <a:pt x="2600" y="3"/>
                    <a:pt x="2565" y="1"/>
                    <a:pt x="2530"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7"/>
            <p:cNvSpPr/>
            <p:nvPr/>
          </p:nvSpPr>
          <p:spPr>
            <a:xfrm>
              <a:off x="2448650" y="1646525"/>
              <a:ext cx="465475" cy="465475"/>
            </a:xfrm>
            <a:custGeom>
              <a:avLst/>
              <a:gdLst/>
              <a:ahLst/>
              <a:cxnLst/>
              <a:rect l="l" t="t" r="r" b="b"/>
              <a:pathLst>
                <a:path w="18619" h="18619" extrusionOk="0">
                  <a:moveTo>
                    <a:pt x="9310" y="1"/>
                  </a:moveTo>
                  <a:cubicBezTo>
                    <a:pt x="4171" y="1"/>
                    <a:pt x="1" y="4168"/>
                    <a:pt x="1" y="9310"/>
                  </a:cubicBezTo>
                  <a:cubicBezTo>
                    <a:pt x="1" y="14451"/>
                    <a:pt x="4171"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7"/>
            <p:cNvSpPr/>
            <p:nvPr/>
          </p:nvSpPr>
          <p:spPr>
            <a:xfrm>
              <a:off x="2448700" y="1830000"/>
              <a:ext cx="465475" cy="282000"/>
            </a:xfrm>
            <a:custGeom>
              <a:avLst/>
              <a:gdLst/>
              <a:ahLst/>
              <a:cxnLst/>
              <a:rect l="l" t="t" r="r" b="b"/>
              <a:pathLst>
                <a:path w="18619" h="11280" extrusionOk="0">
                  <a:moveTo>
                    <a:pt x="212" y="0"/>
                  </a:moveTo>
                  <a:cubicBezTo>
                    <a:pt x="73" y="647"/>
                    <a:pt x="1" y="1310"/>
                    <a:pt x="1" y="1971"/>
                  </a:cubicBezTo>
                  <a:cubicBezTo>
                    <a:pt x="1" y="7112"/>
                    <a:pt x="4169" y="11280"/>
                    <a:pt x="9310" y="11280"/>
                  </a:cubicBezTo>
                  <a:cubicBezTo>
                    <a:pt x="14449" y="11280"/>
                    <a:pt x="18619" y="7112"/>
                    <a:pt x="18619" y="1971"/>
                  </a:cubicBezTo>
                  <a:cubicBezTo>
                    <a:pt x="18619" y="1786"/>
                    <a:pt x="18611" y="1602"/>
                    <a:pt x="18600" y="1422"/>
                  </a:cubicBezTo>
                  <a:cubicBezTo>
                    <a:pt x="17694" y="5616"/>
                    <a:pt x="13966" y="8759"/>
                    <a:pt x="9504" y="8759"/>
                  </a:cubicBezTo>
                  <a:cubicBezTo>
                    <a:pt x="4547" y="8759"/>
                    <a:pt x="496" y="488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7"/>
            <p:cNvSpPr/>
            <p:nvPr/>
          </p:nvSpPr>
          <p:spPr>
            <a:xfrm>
              <a:off x="2790125" y="1544750"/>
              <a:ext cx="235200" cy="359950"/>
            </a:xfrm>
            <a:custGeom>
              <a:avLst/>
              <a:gdLst/>
              <a:ahLst/>
              <a:cxnLst/>
              <a:rect l="l" t="t" r="r" b="b"/>
              <a:pathLst>
                <a:path w="9408" h="14398" extrusionOk="0">
                  <a:moveTo>
                    <a:pt x="9178" y="0"/>
                  </a:moveTo>
                  <a:cubicBezTo>
                    <a:pt x="9178" y="0"/>
                    <a:pt x="7943" y="352"/>
                    <a:pt x="6427" y="1130"/>
                  </a:cubicBezTo>
                  <a:cubicBezTo>
                    <a:pt x="5678" y="1518"/>
                    <a:pt x="4804" y="2030"/>
                    <a:pt x="3992" y="2676"/>
                  </a:cubicBezTo>
                  <a:cubicBezTo>
                    <a:pt x="3787" y="2840"/>
                    <a:pt x="3585" y="3006"/>
                    <a:pt x="3386" y="3190"/>
                  </a:cubicBezTo>
                  <a:cubicBezTo>
                    <a:pt x="3184" y="3376"/>
                    <a:pt x="2988" y="3577"/>
                    <a:pt x="2795" y="3783"/>
                  </a:cubicBezTo>
                  <a:cubicBezTo>
                    <a:pt x="2398" y="4209"/>
                    <a:pt x="2040" y="4665"/>
                    <a:pt x="1721" y="5150"/>
                  </a:cubicBezTo>
                  <a:cubicBezTo>
                    <a:pt x="1079" y="6156"/>
                    <a:pt x="655" y="7310"/>
                    <a:pt x="404" y="8335"/>
                  </a:cubicBezTo>
                  <a:lnTo>
                    <a:pt x="395" y="8468"/>
                  </a:lnTo>
                  <a:lnTo>
                    <a:pt x="369" y="8634"/>
                  </a:lnTo>
                  <a:cubicBezTo>
                    <a:pt x="352" y="8745"/>
                    <a:pt x="322" y="8875"/>
                    <a:pt x="301" y="8996"/>
                  </a:cubicBezTo>
                  <a:cubicBezTo>
                    <a:pt x="252" y="9244"/>
                    <a:pt x="205" y="9504"/>
                    <a:pt x="164" y="9759"/>
                  </a:cubicBezTo>
                  <a:cubicBezTo>
                    <a:pt x="82" y="10277"/>
                    <a:pt x="31" y="10797"/>
                    <a:pt x="23" y="11284"/>
                  </a:cubicBezTo>
                  <a:cubicBezTo>
                    <a:pt x="0" y="12259"/>
                    <a:pt x="164" y="13149"/>
                    <a:pt x="444" y="13698"/>
                  </a:cubicBezTo>
                  <a:cubicBezTo>
                    <a:pt x="506" y="13837"/>
                    <a:pt x="588" y="13939"/>
                    <a:pt x="657" y="14029"/>
                  </a:cubicBezTo>
                  <a:cubicBezTo>
                    <a:pt x="690" y="14072"/>
                    <a:pt x="723" y="14113"/>
                    <a:pt x="751" y="14148"/>
                  </a:cubicBezTo>
                  <a:cubicBezTo>
                    <a:pt x="788" y="14181"/>
                    <a:pt x="821" y="14213"/>
                    <a:pt x="850" y="14240"/>
                  </a:cubicBezTo>
                  <a:cubicBezTo>
                    <a:pt x="966" y="14348"/>
                    <a:pt x="1034" y="14397"/>
                    <a:pt x="1034" y="14397"/>
                  </a:cubicBezTo>
                  <a:cubicBezTo>
                    <a:pt x="1034" y="14397"/>
                    <a:pt x="1070" y="14334"/>
                    <a:pt x="1140" y="14219"/>
                  </a:cubicBezTo>
                  <a:cubicBezTo>
                    <a:pt x="1183" y="14152"/>
                    <a:pt x="1232" y="14084"/>
                    <a:pt x="1285" y="14023"/>
                  </a:cubicBezTo>
                  <a:cubicBezTo>
                    <a:pt x="1347" y="13949"/>
                    <a:pt x="1414" y="13866"/>
                    <a:pt x="1508" y="13794"/>
                  </a:cubicBezTo>
                  <a:cubicBezTo>
                    <a:pt x="1856" y="13497"/>
                    <a:pt x="2400" y="13203"/>
                    <a:pt x="3071" y="12832"/>
                  </a:cubicBezTo>
                  <a:cubicBezTo>
                    <a:pt x="3403" y="12648"/>
                    <a:pt x="3765" y="12444"/>
                    <a:pt x="4148" y="12202"/>
                  </a:cubicBezTo>
                  <a:cubicBezTo>
                    <a:pt x="4340" y="12081"/>
                    <a:pt x="4536" y="11948"/>
                    <a:pt x="4741" y="11799"/>
                  </a:cubicBezTo>
                  <a:cubicBezTo>
                    <a:pt x="4845" y="11719"/>
                    <a:pt x="4943" y="11648"/>
                    <a:pt x="5056" y="11547"/>
                  </a:cubicBezTo>
                  <a:cubicBezTo>
                    <a:pt x="5111" y="11498"/>
                    <a:pt x="5162" y="11455"/>
                    <a:pt x="5222" y="11402"/>
                  </a:cubicBezTo>
                  <a:lnTo>
                    <a:pt x="5404" y="11214"/>
                  </a:lnTo>
                  <a:cubicBezTo>
                    <a:pt x="6200" y="10533"/>
                    <a:pt x="6879" y="9786"/>
                    <a:pt x="7474" y="8845"/>
                  </a:cubicBezTo>
                  <a:cubicBezTo>
                    <a:pt x="7775" y="8384"/>
                    <a:pt x="8035" y="7902"/>
                    <a:pt x="8252" y="7394"/>
                  </a:cubicBezTo>
                  <a:cubicBezTo>
                    <a:pt x="8360" y="7147"/>
                    <a:pt x="8454" y="6899"/>
                    <a:pt x="8542" y="6647"/>
                  </a:cubicBezTo>
                  <a:cubicBezTo>
                    <a:pt x="8630" y="6394"/>
                    <a:pt x="8716" y="6136"/>
                    <a:pt x="8790" y="5882"/>
                  </a:cubicBezTo>
                  <a:cubicBezTo>
                    <a:pt x="9060" y="4941"/>
                    <a:pt x="9230" y="3975"/>
                    <a:pt x="9293" y="2998"/>
                  </a:cubicBezTo>
                  <a:cubicBezTo>
                    <a:pt x="9408" y="1228"/>
                    <a:pt x="9178" y="0"/>
                    <a:pt x="9178" y="0"/>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7"/>
            <p:cNvSpPr/>
            <p:nvPr/>
          </p:nvSpPr>
          <p:spPr>
            <a:xfrm>
              <a:off x="2854825" y="1716950"/>
              <a:ext cx="485825" cy="238925"/>
            </a:xfrm>
            <a:custGeom>
              <a:avLst/>
              <a:gdLst/>
              <a:ahLst/>
              <a:cxnLst/>
              <a:rect l="l" t="t" r="r" b="b"/>
              <a:pathLst>
                <a:path w="19433" h="9557" extrusionOk="0">
                  <a:moveTo>
                    <a:pt x="12235" y="1"/>
                  </a:moveTo>
                  <a:cubicBezTo>
                    <a:pt x="11904" y="1"/>
                    <a:pt x="11572" y="5"/>
                    <a:pt x="11233" y="27"/>
                  </a:cubicBezTo>
                  <a:cubicBezTo>
                    <a:pt x="10887" y="54"/>
                    <a:pt x="10537" y="95"/>
                    <a:pt x="10183" y="146"/>
                  </a:cubicBezTo>
                  <a:cubicBezTo>
                    <a:pt x="9459" y="253"/>
                    <a:pt x="8747" y="416"/>
                    <a:pt x="8051" y="641"/>
                  </a:cubicBezTo>
                  <a:cubicBezTo>
                    <a:pt x="6625" y="1128"/>
                    <a:pt x="5295" y="1926"/>
                    <a:pt x="4242" y="2736"/>
                  </a:cubicBezTo>
                  <a:lnTo>
                    <a:pt x="4129" y="2861"/>
                  </a:lnTo>
                  <a:lnTo>
                    <a:pt x="3972" y="3002"/>
                  </a:lnTo>
                  <a:cubicBezTo>
                    <a:pt x="3869" y="3094"/>
                    <a:pt x="3736" y="3199"/>
                    <a:pt x="3622" y="3301"/>
                  </a:cubicBezTo>
                  <a:cubicBezTo>
                    <a:pt x="3376" y="3510"/>
                    <a:pt x="3125" y="3727"/>
                    <a:pt x="2881" y="3945"/>
                  </a:cubicBezTo>
                  <a:cubicBezTo>
                    <a:pt x="2394" y="4389"/>
                    <a:pt x="1936" y="4860"/>
                    <a:pt x="1541" y="5333"/>
                  </a:cubicBezTo>
                  <a:cubicBezTo>
                    <a:pt x="751" y="6272"/>
                    <a:pt x="209" y="7276"/>
                    <a:pt x="54" y="8035"/>
                  </a:cubicBezTo>
                  <a:cubicBezTo>
                    <a:pt x="5" y="8219"/>
                    <a:pt x="3" y="8385"/>
                    <a:pt x="1" y="8526"/>
                  </a:cubicBezTo>
                  <a:lnTo>
                    <a:pt x="1" y="8719"/>
                  </a:lnTo>
                  <a:cubicBezTo>
                    <a:pt x="7" y="8780"/>
                    <a:pt x="15" y="8833"/>
                    <a:pt x="23" y="8884"/>
                  </a:cubicBezTo>
                  <a:cubicBezTo>
                    <a:pt x="56" y="9081"/>
                    <a:pt x="82" y="9181"/>
                    <a:pt x="82" y="9181"/>
                  </a:cubicBezTo>
                  <a:cubicBezTo>
                    <a:pt x="82" y="9181"/>
                    <a:pt x="168" y="9150"/>
                    <a:pt x="328" y="9095"/>
                  </a:cubicBezTo>
                  <a:cubicBezTo>
                    <a:pt x="402" y="9066"/>
                    <a:pt x="502" y="9038"/>
                    <a:pt x="625" y="9015"/>
                  </a:cubicBezTo>
                  <a:cubicBezTo>
                    <a:pt x="739" y="8993"/>
                    <a:pt x="868" y="8964"/>
                    <a:pt x="1011" y="8964"/>
                  </a:cubicBezTo>
                  <a:cubicBezTo>
                    <a:pt x="1016" y="8964"/>
                    <a:pt x="1021" y="8964"/>
                    <a:pt x="1026" y="8964"/>
                  </a:cubicBezTo>
                  <a:cubicBezTo>
                    <a:pt x="1060" y="8963"/>
                    <a:pt x="1095" y="8962"/>
                    <a:pt x="1130" y="8962"/>
                  </a:cubicBezTo>
                  <a:cubicBezTo>
                    <a:pt x="1694" y="8962"/>
                    <a:pt x="2426" y="9097"/>
                    <a:pt x="3319" y="9251"/>
                  </a:cubicBezTo>
                  <a:cubicBezTo>
                    <a:pt x="3792" y="9332"/>
                    <a:pt x="4307" y="9416"/>
                    <a:pt x="4874" y="9480"/>
                  </a:cubicBezTo>
                  <a:cubicBezTo>
                    <a:pt x="5158" y="9510"/>
                    <a:pt x="5455" y="9537"/>
                    <a:pt x="5774" y="9549"/>
                  </a:cubicBezTo>
                  <a:cubicBezTo>
                    <a:pt x="5876" y="9553"/>
                    <a:pt x="5972" y="9557"/>
                    <a:pt x="6076" y="9557"/>
                  </a:cubicBezTo>
                  <a:cubicBezTo>
                    <a:pt x="6142" y="9557"/>
                    <a:pt x="6210" y="9555"/>
                    <a:pt x="6284" y="9551"/>
                  </a:cubicBezTo>
                  <a:cubicBezTo>
                    <a:pt x="6376" y="9547"/>
                    <a:pt x="6462" y="9545"/>
                    <a:pt x="6562" y="9537"/>
                  </a:cubicBezTo>
                  <a:lnTo>
                    <a:pt x="6889" y="9496"/>
                  </a:lnTo>
                  <a:cubicBezTo>
                    <a:pt x="8207" y="9449"/>
                    <a:pt x="9465" y="9253"/>
                    <a:pt x="10793" y="8798"/>
                  </a:cubicBezTo>
                  <a:cubicBezTo>
                    <a:pt x="11449" y="8584"/>
                    <a:pt x="12088" y="8309"/>
                    <a:pt x="12700" y="7984"/>
                  </a:cubicBezTo>
                  <a:cubicBezTo>
                    <a:pt x="12998" y="7822"/>
                    <a:pt x="13291" y="7655"/>
                    <a:pt x="13571" y="7477"/>
                  </a:cubicBezTo>
                  <a:cubicBezTo>
                    <a:pt x="13858" y="7301"/>
                    <a:pt x="14144" y="7115"/>
                    <a:pt x="14416" y="6922"/>
                  </a:cubicBezTo>
                  <a:cubicBezTo>
                    <a:pt x="15509" y="6151"/>
                    <a:pt x="16423" y="5316"/>
                    <a:pt x="17182" y="4486"/>
                  </a:cubicBezTo>
                  <a:cubicBezTo>
                    <a:pt x="18692" y="2839"/>
                    <a:pt x="19433" y="1449"/>
                    <a:pt x="19433" y="1449"/>
                  </a:cubicBezTo>
                  <a:cubicBezTo>
                    <a:pt x="19433" y="1449"/>
                    <a:pt x="17939" y="821"/>
                    <a:pt x="15848" y="400"/>
                  </a:cubicBezTo>
                  <a:cubicBezTo>
                    <a:pt x="14805" y="191"/>
                    <a:pt x="13545" y="5"/>
                    <a:pt x="12235" y="1"/>
                  </a:cubicBezTo>
                  <a:close/>
                </a:path>
              </a:pathLst>
            </a:custGeom>
            <a:solidFill>
              <a:srgbClr val="7E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7"/>
            <p:cNvSpPr/>
            <p:nvPr/>
          </p:nvSpPr>
          <p:spPr>
            <a:xfrm>
              <a:off x="2671400" y="1815775"/>
              <a:ext cx="465475" cy="465475"/>
            </a:xfrm>
            <a:custGeom>
              <a:avLst/>
              <a:gdLst/>
              <a:ahLst/>
              <a:cxnLst/>
              <a:rect l="l" t="t" r="r" b="b"/>
              <a:pathLst>
                <a:path w="18619" h="18619" extrusionOk="0">
                  <a:moveTo>
                    <a:pt x="9310" y="1"/>
                  </a:moveTo>
                  <a:cubicBezTo>
                    <a:pt x="4170" y="1"/>
                    <a:pt x="1" y="4168"/>
                    <a:pt x="1" y="9310"/>
                  </a:cubicBezTo>
                  <a:cubicBezTo>
                    <a:pt x="1" y="14451"/>
                    <a:pt x="4170" y="18619"/>
                    <a:pt x="9310" y="18619"/>
                  </a:cubicBezTo>
                  <a:cubicBezTo>
                    <a:pt x="14451" y="18619"/>
                    <a:pt x="18619" y="14451"/>
                    <a:pt x="18619" y="9310"/>
                  </a:cubicBezTo>
                  <a:cubicBezTo>
                    <a:pt x="18619" y="4168"/>
                    <a:pt x="14451" y="1"/>
                    <a:pt x="9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7"/>
            <p:cNvSpPr/>
            <p:nvPr/>
          </p:nvSpPr>
          <p:spPr>
            <a:xfrm>
              <a:off x="2660625" y="1815025"/>
              <a:ext cx="284550" cy="232975"/>
            </a:xfrm>
            <a:custGeom>
              <a:avLst/>
              <a:gdLst/>
              <a:ahLst/>
              <a:cxnLst/>
              <a:rect l="l" t="t" r="r" b="b"/>
              <a:pathLst>
                <a:path w="11382" h="9319" extrusionOk="0">
                  <a:moveTo>
                    <a:pt x="4959" y="0"/>
                  </a:moveTo>
                  <a:cubicBezTo>
                    <a:pt x="4805" y="0"/>
                    <a:pt x="4647" y="15"/>
                    <a:pt x="4487" y="47"/>
                  </a:cubicBezTo>
                  <a:cubicBezTo>
                    <a:pt x="3147" y="307"/>
                    <a:pt x="2934" y="1522"/>
                    <a:pt x="3218" y="2619"/>
                  </a:cubicBezTo>
                  <a:cubicBezTo>
                    <a:pt x="3214" y="2619"/>
                    <a:pt x="3209" y="2619"/>
                    <a:pt x="3205" y="2619"/>
                  </a:cubicBezTo>
                  <a:cubicBezTo>
                    <a:pt x="2170" y="2619"/>
                    <a:pt x="1162" y="3081"/>
                    <a:pt x="632" y="4069"/>
                  </a:cubicBezTo>
                  <a:cubicBezTo>
                    <a:pt x="0" y="5246"/>
                    <a:pt x="907" y="6052"/>
                    <a:pt x="1952" y="6393"/>
                  </a:cubicBezTo>
                  <a:cubicBezTo>
                    <a:pt x="1786" y="6731"/>
                    <a:pt x="1688" y="7095"/>
                    <a:pt x="1735" y="7474"/>
                  </a:cubicBezTo>
                  <a:cubicBezTo>
                    <a:pt x="1850" y="8450"/>
                    <a:pt x="2711" y="8906"/>
                    <a:pt x="3568" y="9164"/>
                  </a:cubicBezTo>
                  <a:cubicBezTo>
                    <a:pt x="3917" y="9269"/>
                    <a:pt x="4257" y="9319"/>
                    <a:pt x="4580" y="9319"/>
                  </a:cubicBezTo>
                  <a:cubicBezTo>
                    <a:pt x="5623" y="9319"/>
                    <a:pt x="6504" y="8800"/>
                    <a:pt x="7024" y="7930"/>
                  </a:cubicBezTo>
                  <a:cubicBezTo>
                    <a:pt x="7233" y="8009"/>
                    <a:pt x="7454" y="8053"/>
                    <a:pt x="7676" y="8053"/>
                  </a:cubicBezTo>
                  <a:cubicBezTo>
                    <a:pt x="8072" y="8053"/>
                    <a:pt x="8473" y="7915"/>
                    <a:pt x="8824" y="7601"/>
                  </a:cubicBezTo>
                  <a:cubicBezTo>
                    <a:pt x="9278" y="7191"/>
                    <a:pt x="9489" y="6535"/>
                    <a:pt x="9438" y="5945"/>
                  </a:cubicBezTo>
                  <a:cubicBezTo>
                    <a:pt x="10154" y="5720"/>
                    <a:pt x="10727" y="5176"/>
                    <a:pt x="11013" y="4440"/>
                  </a:cubicBezTo>
                  <a:cubicBezTo>
                    <a:pt x="11382" y="3488"/>
                    <a:pt x="10766" y="2529"/>
                    <a:pt x="10029" y="1995"/>
                  </a:cubicBezTo>
                  <a:cubicBezTo>
                    <a:pt x="9504" y="1615"/>
                    <a:pt x="8817" y="1414"/>
                    <a:pt x="8142" y="1414"/>
                  </a:cubicBezTo>
                  <a:cubicBezTo>
                    <a:pt x="7831" y="1414"/>
                    <a:pt x="7522" y="1457"/>
                    <a:pt x="7233" y="1545"/>
                  </a:cubicBezTo>
                  <a:cubicBezTo>
                    <a:pt x="6822" y="653"/>
                    <a:pt x="5973" y="0"/>
                    <a:pt x="4959" y="0"/>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7"/>
            <p:cNvSpPr/>
            <p:nvPr/>
          </p:nvSpPr>
          <p:spPr>
            <a:xfrm>
              <a:off x="2734425" y="1871525"/>
              <a:ext cx="135825" cy="116400"/>
            </a:xfrm>
            <a:custGeom>
              <a:avLst/>
              <a:gdLst/>
              <a:ahLst/>
              <a:cxnLst/>
              <a:rect l="l" t="t" r="r" b="b"/>
              <a:pathLst>
                <a:path w="5433" h="4656" extrusionOk="0">
                  <a:moveTo>
                    <a:pt x="2715" y="1"/>
                  </a:moveTo>
                  <a:cubicBezTo>
                    <a:pt x="1216" y="1"/>
                    <a:pt x="0" y="1042"/>
                    <a:pt x="0" y="2329"/>
                  </a:cubicBezTo>
                  <a:cubicBezTo>
                    <a:pt x="0" y="3614"/>
                    <a:pt x="1218" y="4655"/>
                    <a:pt x="2715" y="4655"/>
                  </a:cubicBezTo>
                  <a:cubicBezTo>
                    <a:pt x="4217" y="4655"/>
                    <a:pt x="5432" y="3614"/>
                    <a:pt x="5432" y="2329"/>
                  </a:cubicBezTo>
                  <a:cubicBezTo>
                    <a:pt x="5432" y="1044"/>
                    <a:pt x="4217" y="1"/>
                    <a:pt x="2715" y="1"/>
                  </a:cubicBezTo>
                  <a:close/>
                </a:path>
              </a:pathLst>
            </a:custGeom>
            <a:solidFill>
              <a:srgbClr val="307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7"/>
            <p:cNvSpPr/>
            <p:nvPr/>
          </p:nvSpPr>
          <p:spPr>
            <a:xfrm>
              <a:off x="2763575" y="1897050"/>
              <a:ext cx="83200" cy="72875"/>
            </a:xfrm>
            <a:custGeom>
              <a:avLst/>
              <a:gdLst/>
              <a:ahLst/>
              <a:cxnLst/>
              <a:rect l="l" t="t" r="r" b="b"/>
              <a:pathLst>
                <a:path w="3328" h="2915" extrusionOk="0">
                  <a:moveTo>
                    <a:pt x="2528" y="1"/>
                  </a:moveTo>
                  <a:cubicBezTo>
                    <a:pt x="2079" y="1"/>
                    <a:pt x="1710" y="448"/>
                    <a:pt x="1435" y="893"/>
                  </a:cubicBezTo>
                  <a:cubicBezTo>
                    <a:pt x="1212" y="807"/>
                    <a:pt x="991" y="719"/>
                    <a:pt x="770" y="625"/>
                  </a:cubicBezTo>
                  <a:cubicBezTo>
                    <a:pt x="713" y="600"/>
                    <a:pt x="658" y="589"/>
                    <a:pt x="605" y="589"/>
                  </a:cubicBezTo>
                  <a:cubicBezTo>
                    <a:pt x="243" y="589"/>
                    <a:pt x="0" y="1104"/>
                    <a:pt x="389" y="1279"/>
                  </a:cubicBezTo>
                  <a:cubicBezTo>
                    <a:pt x="612" y="1375"/>
                    <a:pt x="833" y="1468"/>
                    <a:pt x="1058" y="1558"/>
                  </a:cubicBezTo>
                  <a:cubicBezTo>
                    <a:pt x="911" y="1826"/>
                    <a:pt x="758" y="2147"/>
                    <a:pt x="751" y="2454"/>
                  </a:cubicBezTo>
                  <a:cubicBezTo>
                    <a:pt x="748" y="2687"/>
                    <a:pt x="949" y="2915"/>
                    <a:pt x="1173" y="2915"/>
                  </a:cubicBezTo>
                  <a:cubicBezTo>
                    <a:pt x="1235" y="2915"/>
                    <a:pt x="1299" y="2897"/>
                    <a:pt x="1361" y="2857"/>
                  </a:cubicBezTo>
                  <a:cubicBezTo>
                    <a:pt x="1423" y="2816"/>
                    <a:pt x="1470" y="2756"/>
                    <a:pt x="1496" y="2685"/>
                  </a:cubicBezTo>
                  <a:cubicBezTo>
                    <a:pt x="1504" y="2673"/>
                    <a:pt x="1511" y="2654"/>
                    <a:pt x="1529" y="2619"/>
                  </a:cubicBezTo>
                  <a:cubicBezTo>
                    <a:pt x="1576" y="2527"/>
                    <a:pt x="1619" y="2433"/>
                    <a:pt x="1668" y="2341"/>
                  </a:cubicBezTo>
                  <a:cubicBezTo>
                    <a:pt x="1744" y="2194"/>
                    <a:pt x="1832" y="2055"/>
                    <a:pt x="1918" y="1914"/>
                  </a:cubicBezTo>
                  <a:cubicBezTo>
                    <a:pt x="2267" y="2094"/>
                    <a:pt x="2647" y="2355"/>
                    <a:pt x="3013" y="2355"/>
                  </a:cubicBezTo>
                  <a:cubicBezTo>
                    <a:pt x="3029" y="2355"/>
                    <a:pt x="3045" y="2354"/>
                    <a:pt x="3061" y="2353"/>
                  </a:cubicBezTo>
                  <a:cubicBezTo>
                    <a:pt x="3221" y="2341"/>
                    <a:pt x="3327" y="2208"/>
                    <a:pt x="3293" y="2051"/>
                  </a:cubicBezTo>
                  <a:cubicBezTo>
                    <a:pt x="3192" y="1627"/>
                    <a:pt x="2732" y="1435"/>
                    <a:pt x="2362" y="1271"/>
                  </a:cubicBezTo>
                  <a:cubicBezTo>
                    <a:pt x="2591" y="964"/>
                    <a:pt x="2836" y="625"/>
                    <a:pt x="2842" y="279"/>
                  </a:cubicBezTo>
                  <a:cubicBezTo>
                    <a:pt x="2844" y="166"/>
                    <a:pt x="2754" y="25"/>
                    <a:pt x="2634" y="9"/>
                  </a:cubicBezTo>
                  <a:cubicBezTo>
                    <a:pt x="2598" y="3"/>
                    <a:pt x="2563" y="1"/>
                    <a:pt x="2528" y="1"/>
                  </a:cubicBezTo>
                  <a:close/>
                </a:path>
              </a:pathLst>
            </a:custGeom>
            <a:solidFill>
              <a:srgbClr val="0A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7"/>
            <p:cNvSpPr/>
            <p:nvPr/>
          </p:nvSpPr>
          <p:spPr>
            <a:xfrm>
              <a:off x="2671350" y="1999200"/>
              <a:ext cx="465475" cy="282050"/>
            </a:xfrm>
            <a:custGeom>
              <a:avLst/>
              <a:gdLst/>
              <a:ahLst/>
              <a:cxnLst/>
              <a:rect l="l" t="t" r="r" b="b"/>
              <a:pathLst>
                <a:path w="18619" h="11282" extrusionOk="0">
                  <a:moveTo>
                    <a:pt x="214" y="0"/>
                  </a:moveTo>
                  <a:cubicBezTo>
                    <a:pt x="72" y="649"/>
                    <a:pt x="1" y="1310"/>
                    <a:pt x="1" y="1973"/>
                  </a:cubicBezTo>
                  <a:cubicBezTo>
                    <a:pt x="1" y="7114"/>
                    <a:pt x="4170" y="11282"/>
                    <a:pt x="9310" y="11282"/>
                  </a:cubicBezTo>
                  <a:cubicBezTo>
                    <a:pt x="14451" y="11282"/>
                    <a:pt x="18619" y="7114"/>
                    <a:pt x="18619" y="1973"/>
                  </a:cubicBezTo>
                  <a:cubicBezTo>
                    <a:pt x="18619" y="1788"/>
                    <a:pt x="18611" y="1604"/>
                    <a:pt x="18602" y="1422"/>
                  </a:cubicBezTo>
                  <a:cubicBezTo>
                    <a:pt x="17698" y="5616"/>
                    <a:pt x="13970" y="8761"/>
                    <a:pt x="9504" y="8761"/>
                  </a:cubicBezTo>
                  <a:cubicBezTo>
                    <a:pt x="4549" y="8761"/>
                    <a:pt x="498" y="4886"/>
                    <a:pt x="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7"/>
            <p:cNvSpPr/>
            <p:nvPr/>
          </p:nvSpPr>
          <p:spPr>
            <a:xfrm>
              <a:off x="2970225" y="1889375"/>
              <a:ext cx="66600" cy="51700"/>
            </a:xfrm>
            <a:custGeom>
              <a:avLst/>
              <a:gdLst/>
              <a:ahLst/>
              <a:cxnLst/>
              <a:rect l="l" t="t" r="r" b="b"/>
              <a:pathLst>
                <a:path w="2664" h="2068" extrusionOk="0">
                  <a:moveTo>
                    <a:pt x="1332" y="1"/>
                  </a:moveTo>
                  <a:cubicBezTo>
                    <a:pt x="0" y="1"/>
                    <a:pt x="0" y="2067"/>
                    <a:pt x="1332" y="2067"/>
                  </a:cubicBezTo>
                  <a:cubicBezTo>
                    <a:pt x="2664" y="2067"/>
                    <a:pt x="2664" y="1"/>
                    <a:pt x="13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7"/>
            <p:cNvSpPr/>
            <p:nvPr/>
          </p:nvSpPr>
          <p:spPr>
            <a:xfrm>
              <a:off x="3029150" y="1936675"/>
              <a:ext cx="82100" cy="93350"/>
            </a:xfrm>
            <a:custGeom>
              <a:avLst/>
              <a:gdLst/>
              <a:ahLst/>
              <a:cxnLst/>
              <a:rect l="l" t="t" r="r" b="b"/>
              <a:pathLst>
                <a:path w="3284" h="3734" extrusionOk="0">
                  <a:moveTo>
                    <a:pt x="661" y="1"/>
                  </a:moveTo>
                  <a:cubicBezTo>
                    <a:pt x="5" y="1"/>
                    <a:pt x="1" y="953"/>
                    <a:pt x="563" y="1167"/>
                  </a:cubicBezTo>
                  <a:cubicBezTo>
                    <a:pt x="868" y="1282"/>
                    <a:pt x="1013" y="1750"/>
                    <a:pt x="1088" y="2031"/>
                  </a:cubicBezTo>
                  <a:cubicBezTo>
                    <a:pt x="1215" y="2516"/>
                    <a:pt x="1264" y="3181"/>
                    <a:pt x="1655" y="3522"/>
                  </a:cubicBezTo>
                  <a:cubicBezTo>
                    <a:pt x="1809" y="3656"/>
                    <a:pt x="2005" y="3734"/>
                    <a:pt x="2199" y="3734"/>
                  </a:cubicBezTo>
                  <a:cubicBezTo>
                    <a:pt x="2378" y="3734"/>
                    <a:pt x="2554" y="3668"/>
                    <a:pt x="2692" y="3522"/>
                  </a:cubicBezTo>
                  <a:cubicBezTo>
                    <a:pt x="3284" y="2900"/>
                    <a:pt x="2987" y="1791"/>
                    <a:pt x="2590" y="1131"/>
                  </a:cubicBezTo>
                  <a:cubicBezTo>
                    <a:pt x="2165" y="423"/>
                    <a:pt x="1532" y="73"/>
                    <a:pt x="722" y="3"/>
                  </a:cubicBezTo>
                  <a:cubicBezTo>
                    <a:pt x="701" y="1"/>
                    <a:pt x="681" y="1"/>
                    <a:pt x="6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7"/>
          <p:cNvGrpSpPr/>
          <p:nvPr/>
        </p:nvGrpSpPr>
        <p:grpSpPr>
          <a:xfrm>
            <a:off x="7728274" y="240765"/>
            <a:ext cx="1234332" cy="1322469"/>
            <a:chOff x="5267422" y="2037895"/>
            <a:chExt cx="1183785" cy="1268312"/>
          </a:xfrm>
        </p:grpSpPr>
        <p:sp>
          <p:nvSpPr>
            <p:cNvPr id="1706" name="Google Shape;1706;p37"/>
            <p:cNvSpPr/>
            <p:nvPr/>
          </p:nvSpPr>
          <p:spPr>
            <a:xfrm rot="-1206564">
              <a:off x="5395420" y="2265336"/>
              <a:ext cx="927788" cy="909088"/>
            </a:xfrm>
            <a:custGeom>
              <a:avLst/>
              <a:gdLst/>
              <a:ahLst/>
              <a:cxnLst/>
              <a:rect l="l" t="t" r="r" b="b"/>
              <a:pathLst>
                <a:path w="37113" h="36365" extrusionOk="0">
                  <a:moveTo>
                    <a:pt x="18556" y="1"/>
                  </a:moveTo>
                  <a:cubicBezTo>
                    <a:pt x="13635" y="1"/>
                    <a:pt x="8915" y="1917"/>
                    <a:pt x="5435" y="5327"/>
                  </a:cubicBezTo>
                  <a:cubicBezTo>
                    <a:pt x="1955" y="8736"/>
                    <a:pt x="0" y="13361"/>
                    <a:pt x="0" y="18182"/>
                  </a:cubicBezTo>
                  <a:cubicBezTo>
                    <a:pt x="0" y="23004"/>
                    <a:pt x="1955" y="27629"/>
                    <a:pt x="5435" y="31038"/>
                  </a:cubicBezTo>
                  <a:cubicBezTo>
                    <a:pt x="8915" y="34448"/>
                    <a:pt x="13635" y="36364"/>
                    <a:pt x="18556" y="36364"/>
                  </a:cubicBezTo>
                  <a:cubicBezTo>
                    <a:pt x="23477" y="36364"/>
                    <a:pt x="28197" y="34448"/>
                    <a:pt x="31677" y="31038"/>
                  </a:cubicBezTo>
                  <a:cubicBezTo>
                    <a:pt x="35157" y="27629"/>
                    <a:pt x="37112" y="23004"/>
                    <a:pt x="37112" y="18182"/>
                  </a:cubicBezTo>
                  <a:cubicBezTo>
                    <a:pt x="37112" y="13361"/>
                    <a:pt x="35157" y="8736"/>
                    <a:pt x="31677" y="5327"/>
                  </a:cubicBezTo>
                  <a:cubicBezTo>
                    <a:pt x="28197" y="1917"/>
                    <a:pt x="23477" y="1"/>
                    <a:pt x="18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7"/>
            <p:cNvSpPr/>
            <p:nvPr/>
          </p:nvSpPr>
          <p:spPr>
            <a:xfrm rot="-1206564">
              <a:off x="5721996" y="2079662"/>
              <a:ext cx="275739" cy="184868"/>
            </a:xfrm>
            <a:custGeom>
              <a:avLst/>
              <a:gdLst/>
              <a:ahLst/>
              <a:cxnLst/>
              <a:rect l="l" t="t" r="r" b="b"/>
              <a:pathLst>
                <a:path w="11030" h="7395" extrusionOk="0">
                  <a:moveTo>
                    <a:pt x="7852" y="1"/>
                  </a:moveTo>
                  <a:cubicBezTo>
                    <a:pt x="6602" y="1"/>
                    <a:pt x="5293" y="313"/>
                    <a:pt x="4062" y="970"/>
                  </a:cubicBezTo>
                  <a:cubicBezTo>
                    <a:pt x="1704" y="2226"/>
                    <a:pt x="236" y="4419"/>
                    <a:pt x="1" y="6636"/>
                  </a:cubicBezTo>
                  <a:cubicBezTo>
                    <a:pt x="942" y="7133"/>
                    <a:pt x="2036" y="7394"/>
                    <a:pt x="3179" y="7394"/>
                  </a:cubicBezTo>
                  <a:cubicBezTo>
                    <a:pt x="4429" y="7394"/>
                    <a:pt x="5738" y="7082"/>
                    <a:pt x="6969" y="6425"/>
                  </a:cubicBezTo>
                  <a:cubicBezTo>
                    <a:pt x="9327" y="5169"/>
                    <a:pt x="10795" y="2977"/>
                    <a:pt x="11029" y="759"/>
                  </a:cubicBezTo>
                  <a:cubicBezTo>
                    <a:pt x="10088" y="261"/>
                    <a:pt x="8994" y="1"/>
                    <a:pt x="7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7"/>
            <p:cNvSpPr/>
            <p:nvPr/>
          </p:nvSpPr>
          <p:spPr>
            <a:xfrm rot="-1206564">
              <a:off x="5643770" y="2690554"/>
              <a:ext cx="127495" cy="74997"/>
            </a:xfrm>
            <a:custGeom>
              <a:avLst/>
              <a:gdLst/>
              <a:ahLst/>
              <a:cxnLst/>
              <a:rect l="l" t="t" r="r" b="b"/>
              <a:pathLst>
                <a:path w="5100" h="3000" extrusionOk="0">
                  <a:moveTo>
                    <a:pt x="2550" y="0"/>
                  </a:moveTo>
                  <a:cubicBezTo>
                    <a:pt x="1142" y="0"/>
                    <a:pt x="1" y="671"/>
                    <a:pt x="1" y="1499"/>
                  </a:cubicBezTo>
                  <a:cubicBezTo>
                    <a:pt x="1" y="2327"/>
                    <a:pt x="1142" y="2999"/>
                    <a:pt x="2550" y="2999"/>
                  </a:cubicBezTo>
                  <a:cubicBezTo>
                    <a:pt x="3958" y="2999"/>
                    <a:pt x="5100" y="2327"/>
                    <a:pt x="5100" y="1499"/>
                  </a:cubicBezTo>
                  <a:cubicBezTo>
                    <a:pt x="5100" y="671"/>
                    <a:pt x="3958"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7"/>
            <p:cNvSpPr/>
            <p:nvPr/>
          </p:nvSpPr>
          <p:spPr>
            <a:xfrm rot="-1206564">
              <a:off x="5916750" y="2590612"/>
              <a:ext cx="127495" cy="74997"/>
            </a:xfrm>
            <a:custGeom>
              <a:avLst/>
              <a:gdLst/>
              <a:ahLst/>
              <a:cxnLst/>
              <a:rect l="l" t="t" r="r" b="b"/>
              <a:pathLst>
                <a:path w="5100" h="3000" extrusionOk="0">
                  <a:moveTo>
                    <a:pt x="2550" y="0"/>
                  </a:moveTo>
                  <a:cubicBezTo>
                    <a:pt x="1143" y="0"/>
                    <a:pt x="0" y="671"/>
                    <a:pt x="0" y="1499"/>
                  </a:cubicBezTo>
                  <a:cubicBezTo>
                    <a:pt x="0" y="2327"/>
                    <a:pt x="1143" y="2999"/>
                    <a:pt x="2550" y="2999"/>
                  </a:cubicBezTo>
                  <a:cubicBezTo>
                    <a:pt x="3959" y="2999"/>
                    <a:pt x="5100" y="2327"/>
                    <a:pt x="5100" y="1499"/>
                  </a:cubicBezTo>
                  <a:cubicBezTo>
                    <a:pt x="5100" y="671"/>
                    <a:pt x="3959" y="0"/>
                    <a:pt x="255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7"/>
            <p:cNvSpPr/>
            <p:nvPr/>
          </p:nvSpPr>
          <p:spPr>
            <a:xfrm rot="-1206564">
              <a:off x="5767468" y="2690503"/>
              <a:ext cx="259415" cy="265539"/>
            </a:xfrm>
            <a:custGeom>
              <a:avLst/>
              <a:gdLst/>
              <a:ahLst/>
              <a:cxnLst/>
              <a:rect l="l" t="t" r="r" b="b"/>
              <a:pathLst>
                <a:path w="10377" h="10622" extrusionOk="0">
                  <a:moveTo>
                    <a:pt x="0" y="0"/>
                  </a:moveTo>
                  <a:cubicBezTo>
                    <a:pt x="0" y="0"/>
                    <a:pt x="1563" y="10622"/>
                    <a:pt x="5189" y="10622"/>
                  </a:cubicBezTo>
                  <a:cubicBezTo>
                    <a:pt x="8815" y="10622"/>
                    <a:pt x="10377" y="0"/>
                    <a:pt x="10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7"/>
            <p:cNvSpPr/>
            <p:nvPr/>
          </p:nvSpPr>
          <p:spPr>
            <a:xfrm rot="-1206564">
              <a:off x="6100654" y="2621616"/>
              <a:ext cx="16024" cy="15999"/>
            </a:xfrm>
            <a:custGeom>
              <a:avLst/>
              <a:gdLst/>
              <a:ahLst/>
              <a:cxnLst/>
              <a:rect l="l" t="t" r="r" b="b"/>
              <a:pathLst>
                <a:path w="641" h="640" extrusionOk="0">
                  <a:moveTo>
                    <a:pt x="320" y="0"/>
                  </a:moveTo>
                  <a:cubicBezTo>
                    <a:pt x="143" y="0"/>
                    <a:pt x="0" y="143"/>
                    <a:pt x="0" y="320"/>
                  </a:cubicBezTo>
                  <a:cubicBezTo>
                    <a:pt x="0" y="497"/>
                    <a:pt x="143" y="640"/>
                    <a:pt x="320" y="640"/>
                  </a:cubicBezTo>
                  <a:cubicBezTo>
                    <a:pt x="497" y="640"/>
                    <a:pt x="641" y="497"/>
                    <a:pt x="641" y="320"/>
                  </a:cubicBezTo>
                  <a:cubicBezTo>
                    <a:pt x="641" y="143"/>
                    <a:pt x="497" y="0"/>
                    <a:pt x="320"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7"/>
            <p:cNvSpPr/>
            <p:nvPr/>
          </p:nvSpPr>
          <p:spPr>
            <a:xfrm rot="-1206564">
              <a:off x="6163974" y="2632359"/>
              <a:ext cx="18749" cy="16049"/>
            </a:xfrm>
            <a:custGeom>
              <a:avLst/>
              <a:gdLst/>
              <a:ahLst/>
              <a:cxnLst/>
              <a:rect l="l" t="t" r="r" b="b"/>
              <a:pathLst>
                <a:path w="750" h="642" extrusionOk="0">
                  <a:moveTo>
                    <a:pt x="428" y="1"/>
                  </a:moveTo>
                  <a:cubicBezTo>
                    <a:pt x="143" y="1"/>
                    <a:pt x="1" y="345"/>
                    <a:pt x="202" y="547"/>
                  </a:cubicBezTo>
                  <a:cubicBezTo>
                    <a:pt x="267" y="612"/>
                    <a:pt x="347" y="641"/>
                    <a:pt x="426" y="641"/>
                  </a:cubicBezTo>
                  <a:cubicBezTo>
                    <a:pt x="591" y="641"/>
                    <a:pt x="749" y="514"/>
                    <a:pt x="749" y="321"/>
                  </a:cubicBezTo>
                  <a:cubicBezTo>
                    <a:pt x="749" y="144"/>
                    <a:pt x="605" y="1"/>
                    <a:pt x="428"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7"/>
            <p:cNvSpPr/>
            <p:nvPr/>
          </p:nvSpPr>
          <p:spPr>
            <a:xfrm rot="-1206564">
              <a:off x="6116428" y="2697116"/>
              <a:ext cx="16049" cy="16024"/>
            </a:xfrm>
            <a:custGeom>
              <a:avLst/>
              <a:gdLst/>
              <a:ahLst/>
              <a:cxnLst/>
              <a:rect l="l" t="t" r="r" b="b"/>
              <a:pathLst>
                <a:path w="642"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7"/>
            <p:cNvSpPr/>
            <p:nvPr/>
          </p:nvSpPr>
          <p:spPr>
            <a:xfrm rot="-1206564">
              <a:off x="6172455" y="2711539"/>
              <a:ext cx="16024" cy="16049"/>
            </a:xfrm>
            <a:custGeom>
              <a:avLst/>
              <a:gdLst/>
              <a:ahLst/>
              <a:cxnLst/>
              <a:rect l="l" t="t" r="r" b="b"/>
              <a:pathLst>
                <a:path w="641" h="642" extrusionOk="0">
                  <a:moveTo>
                    <a:pt x="321" y="1"/>
                  </a:moveTo>
                  <a:cubicBezTo>
                    <a:pt x="144" y="1"/>
                    <a:pt x="1" y="143"/>
                    <a:pt x="1" y="320"/>
                  </a:cubicBezTo>
                  <a:cubicBezTo>
                    <a:pt x="1" y="497"/>
                    <a:pt x="144" y="641"/>
                    <a:pt x="321" y="641"/>
                  </a:cubicBezTo>
                  <a:cubicBezTo>
                    <a:pt x="497" y="641"/>
                    <a:pt x="640" y="497"/>
                    <a:pt x="640" y="320"/>
                  </a:cubicBezTo>
                  <a:cubicBezTo>
                    <a:pt x="640" y="143"/>
                    <a:pt x="497"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7"/>
            <p:cNvSpPr/>
            <p:nvPr/>
          </p:nvSpPr>
          <p:spPr>
            <a:xfrm rot="-1206564">
              <a:off x="6142582" y="2566327"/>
              <a:ext cx="16049" cy="16024"/>
            </a:xfrm>
            <a:custGeom>
              <a:avLst/>
              <a:gdLst/>
              <a:ahLst/>
              <a:cxnLst/>
              <a:rect l="l" t="t" r="r" b="b"/>
              <a:pathLst>
                <a:path w="642" h="641" extrusionOk="0">
                  <a:moveTo>
                    <a:pt x="320" y="1"/>
                  </a:moveTo>
                  <a:cubicBezTo>
                    <a:pt x="143" y="1"/>
                    <a:pt x="0" y="144"/>
                    <a:pt x="0" y="321"/>
                  </a:cubicBezTo>
                  <a:cubicBezTo>
                    <a:pt x="0" y="497"/>
                    <a:pt x="143" y="640"/>
                    <a:pt x="320" y="640"/>
                  </a:cubicBezTo>
                  <a:cubicBezTo>
                    <a:pt x="497" y="640"/>
                    <a:pt x="641" y="497"/>
                    <a:pt x="641" y="321"/>
                  </a:cubicBezTo>
                  <a:cubicBezTo>
                    <a:pt x="641" y="144"/>
                    <a:pt x="497" y="1"/>
                    <a:pt x="320"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7"/>
            <p:cNvSpPr/>
            <p:nvPr/>
          </p:nvSpPr>
          <p:spPr>
            <a:xfrm rot="-1206564">
              <a:off x="5602608" y="2803953"/>
              <a:ext cx="16049" cy="15999"/>
            </a:xfrm>
            <a:custGeom>
              <a:avLst/>
              <a:gdLst/>
              <a:ahLst/>
              <a:cxnLst/>
              <a:rect l="l" t="t" r="r" b="b"/>
              <a:pathLst>
                <a:path w="642" h="640" extrusionOk="0">
                  <a:moveTo>
                    <a:pt x="321" y="0"/>
                  </a:moveTo>
                  <a:cubicBezTo>
                    <a:pt x="145" y="0"/>
                    <a:pt x="0" y="143"/>
                    <a:pt x="0" y="320"/>
                  </a:cubicBezTo>
                  <a:cubicBezTo>
                    <a:pt x="0" y="497"/>
                    <a:pt x="145" y="640"/>
                    <a:pt x="321" y="640"/>
                  </a:cubicBezTo>
                  <a:cubicBezTo>
                    <a:pt x="498" y="640"/>
                    <a:pt x="641" y="497"/>
                    <a:pt x="641" y="320"/>
                  </a:cubicBezTo>
                  <a:cubicBezTo>
                    <a:pt x="641" y="143"/>
                    <a:pt x="498" y="0"/>
                    <a:pt x="321" y="0"/>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7"/>
            <p:cNvSpPr/>
            <p:nvPr/>
          </p:nvSpPr>
          <p:spPr>
            <a:xfrm rot="-1206564">
              <a:off x="5558832" y="2853915"/>
              <a:ext cx="18724" cy="16049"/>
            </a:xfrm>
            <a:custGeom>
              <a:avLst/>
              <a:gdLst/>
              <a:ahLst/>
              <a:cxnLst/>
              <a:rect l="l" t="t" r="r" b="b"/>
              <a:pathLst>
                <a:path w="749" h="642" extrusionOk="0">
                  <a:moveTo>
                    <a:pt x="321" y="1"/>
                  </a:moveTo>
                  <a:cubicBezTo>
                    <a:pt x="144" y="1"/>
                    <a:pt x="0" y="144"/>
                    <a:pt x="0" y="321"/>
                  </a:cubicBezTo>
                  <a:cubicBezTo>
                    <a:pt x="0" y="514"/>
                    <a:pt x="158" y="641"/>
                    <a:pt x="323" y="641"/>
                  </a:cubicBezTo>
                  <a:cubicBezTo>
                    <a:pt x="402" y="641"/>
                    <a:pt x="482" y="612"/>
                    <a:pt x="548" y="547"/>
                  </a:cubicBezTo>
                  <a:cubicBezTo>
                    <a:pt x="749" y="345"/>
                    <a:pt x="606"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7"/>
            <p:cNvSpPr/>
            <p:nvPr/>
          </p:nvSpPr>
          <p:spPr>
            <a:xfrm rot="-1206564">
              <a:off x="5639246" y="2871331"/>
              <a:ext cx="18724" cy="16049"/>
            </a:xfrm>
            <a:custGeom>
              <a:avLst/>
              <a:gdLst/>
              <a:ahLst/>
              <a:cxnLst/>
              <a:rect l="l" t="t" r="r" b="b"/>
              <a:pathLst>
                <a:path w="749" h="642" extrusionOk="0">
                  <a:moveTo>
                    <a:pt x="319" y="1"/>
                  </a:moveTo>
                  <a:cubicBezTo>
                    <a:pt x="143" y="1"/>
                    <a:pt x="0" y="144"/>
                    <a:pt x="0" y="321"/>
                  </a:cubicBezTo>
                  <a:cubicBezTo>
                    <a:pt x="0" y="513"/>
                    <a:pt x="158" y="641"/>
                    <a:pt x="323" y="641"/>
                  </a:cubicBezTo>
                  <a:cubicBezTo>
                    <a:pt x="402" y="641"/>
                    <a:pt x="481" y="612"/>
                    <a:pt x="546" y="547"/>
                  </a:cubicBezTo>
                  <a:cubicBezTo>
                    <a:pt x="749" y="345"/>
                    <a:pt x="606" y="1"/>
                    <a:pt x="321" y="1"/>
                  </a:cubicBezTo>
                  <a:cubicBezTo>
                    <a:pt x="320" y="1"/>
                    <a:pt x="320" y="1"/>
                    <a:pt x="319"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7"/>
            <p:cNvSpPr/>
            <p:nvPr/>
          </p:nvSpPr>
          <p:spPr>
            <a:xfrm rot="-1206564">
              <a:off x="5605777" y="2918513"/>
              <a:ext cx="18724" cy="16049"/>
            </a:xfrm>
            <a:custGeom>
              <a:avLst/>
              <a:gdLst/>
              <a:ahLst/>
              <a:cxnLst/>
              <a:rect l="l" t="t" r="r" b="b"/>
              <a:pathLst>
                <a:path w="749" h="642" extrusionOk="0">
                  <a:moveTo>
                    <a:pt x="321" y="1"/>
                  </a:moveTo>
                  <a:cubicBezTo>
                    <a:pt x="144" y="1"/>
                    <a:pt x="1" y="143"/>
                    <a:pt x="1" y="320"/>
                  </a:cubicBezTo>
                  <a:cubicBezTo>
                    <a:pt x="1" y="514"/>
                    <a:pt x="158" y="642"/>
                    <a:pt x="323" y="642"/>
                  </a:cubicBezTo>
                  <a:cubicBezTo>
                    <a:pt x="401" y="642"/>
                    <a:pt x="482" y="612"/>
                    <a:pt x="547" y="547"/>
                  </a:cubicBezTo>
                  <a:cubicBezTo>
                    <a:pt x="748" y="346"/>
                    <a:pt x="605"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7"/>
            <p:cNvSpPr/>
            <p:nvPr/>
          </p:nvSpPr>
          <p:spPr>
            <a:xfrm rot="-1206564">
              <a:off x="5534904" y="2788811"/>
              <a:ext cx="16024" cy="16024"/>
            </a:xfrm>
            <a:custGeom>
              <a:avLst/>
              <a:gdLst/>
              <a:ahLst/>
              <a:cxnLst/>
              <a:rect l="l" t="t" r="r" b="b"/>
              <a:pathLst>
                <a:path w="641" h="641" extrusionOk="0">
                  <a:moveTo>
                    <a:pt x="321" y="1"/>
                  </a:moveTo>
                  <a:cubicBezTo>
                    <a:pt x="144" y="1"/>
                    <a:pt x="0" y="144"/>
                    <a:pt x="0" y="321"/>
                  </a:cubicBezTo>
                  <a:cubicBezTo>
                    <a:pt x="0" y="497"/>
                    <a:pt x="144" y="640"/>
                    <a:pt x="321" y="640"/>
                  </a:cubicBezTo>
                  <a:cubicBezTo>
                    <a:pt x="498" y="640"/>
                    <a:pt x="641" y="497"/>
                    <a:pt x="641" y="321"/>
                  </a:cubicBezTo>
                  <a:cubicBezTo>
                    <a:pt x="641" y="144"/>
                    <a:pt x="498" y="1"/>
                    <a:pt x="321" y="1"/>
                  </a:cubicBezTo>
                  <a:close/>
                </a:path>
              </a:pathLst>
            </a:custGeom>
            <a:solidFill>
              <a:srgbClr val="F1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7"/>
            <p:cNvSpPr/>
            <p:nvPr/>
          </p:nvSpPr>
          <p:spPr>
            <a:xfrm rot="-1206564">
              <a:off x="5666433" y="2144650"/>
              <a:ext cx="78872" cy="192467"/>
            </a:xfrm>
            <a:custGeom>
              <a:avLst/>
              <a:gdLst/>
              <a:ahLst/>
              <a:cxnLst/>
              <a:rect l="l" t="t" r="r" b="b"/>
              <a:pathLst>
                <a:path w="3155" h="7699" extrusionOk="0">
                  <a:moveTo>
                    <a:pt x="2172" y="0"/>
                  </a:moveTo>
                  <a:cubicBezTo>
                    <a:pt x="1818" y="0"/>
                    <a:pt x="1478" y="214"/>
                    <a:pt x="1342" y="573"/>
                  </a:cubicBezTo>
                  <a:cubicBezTo>
                    <a:pt x="1010" y="1445"/>
                    <a:pt x="737" y="2339"/>
                    <a:pt x="529" y="3249"/>
                  </a:cubicBezTo>
                  <a:cubicBezTo>
                    <a:pt x="438" y="3626"/>
                    <a:pt x="374" y="4006"/>
                    <a:pt x="295" y="4385"/>
                  </a:cubicBezTo>
                  <a:cubicBezTo>
                    <a:pt x="233" y="4767"/>
                    <a:pt x="174" y="5148"/>
                    <a:pt x="127" y="5532"/>
                  </a:cubicBezTo>
                  <a:cubicBezTo>
                    <a:pt x="53" y="6183"/>
                    <a:pt x="4" y="6812"/>
                    <a:pt x="1" y="7487"/>
                  </a:cubicBezTo>
                  <a:cubicBezTo>
                    <a:pt x="12" y="7630"/>
                    <a:pt x="379" y="7699"/>
                    <a:pt x="749" y="7699"/>
                  </a:cubicBezTo>
                  <a:cubicBezTo>
                    <a:pt x="1129" y="7699"/>
                    <a:pt x="1513" y="7626"/>
                    <a:pt x="1521" y="7487"/>
                  </a:cubicBezTo>
                  <a:cubicBezTo>
                    <a:pt x="1550" y="6904"/>
                    <a:pt x="1610" y="6324"/>
                    <a:pt x="1701" y="5748"/>
                  </a:cubicBezTo>
                  <a:cubicBezTo>
                    <a:pt x="1759" y="5396"/>
                    <a:pt x="1826" y="5045"/>
                    <a:pt x="1896" y="4695"/>
                  </a:cubicBezTo>
                  <a:cubicBezTo>
                    <a:pt x="1982" y="4349"/>
                    <a:pt x="2054" y="3999"/>
                    <a:pt x="2151" y="3656"/>
                  </a:cubicBezTo>
                  <a:cubicBezTo>
                    <a:pt x="2371" y="2833"/>
                    <a:pt x="2648" y="2028"/>
                    <a:pt x="2979" y="1243"/>
                  </a:cubicBezTo>
                  <a:cubicBezTo>
                    <a:pt x="3155" y="825"/>
                    <a:pt x="3005" y="343"/>
                    <a:pt x="2612" y="118"/>
                  </a:cubicBezTo>
                  <a:cubicBezTo>
                    <a:pt x="2472" y="38"/>
                    <a:pt x="2321" y="0"/>
                    <a:pt x="2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7"/>
            <p:cNvSpPr/>
            <p:nvPr/>
          </p:nvSpPr>
          <p:spPr>
            <a:xfrm rot="-1206564">
              <a:off x="5681173" y="2535590"/>
              <a:ext cx="106496" cy="108821"/>
            </a:xfrm>
            <a:custGeom>
              <a:avLst/>
              <a:gdLst/>
              <a:ahLst/>
              <a:cxnLst/>
              <a:rect l="l" t="t" r="r" b="b"/>
              <a:pathLst>
                <a:path w="4260" h="4353" extrusionOk="0">
                  <a:moveTo>
                    <a:pt x="2129" y="1"/>
                  </a:moveTo>
                  <a:cubicBezTo>
                    <a:pt x="954" y="1"/>
                    <a:pt x="0" y="974"/>
                    <a:pt x="0" y="2176"/>
                  </a:cubicBezTo>
                  <a:cubicBezTo>
                    <a:pt x="0" y="3379"/>
                    <a:pt x="954" y="4353"/>
                    <a:pt x="2129" y="4353"/>
                  </a:cubicBezTo>
                  <a:cubicBezTo>
                    <a:pt x="3305" y="4353"/>
                    <a:pt x="4260" y="3379"/>
                    <a:pt x="4260" y="2176"/>
                  </a:cubicBezTo>
                  <a:cubicBezTo>
                    <a:pt x="4260" y="974"/>
                    <a:pt x="3305" y="1"/>
                    <a:pt x="2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7"/>
            <p:cNvSpPr/>
            <p:nvPr/>
          </p:nvSpPr>
          <p:spPr>
            <a:xfrm rot="-1206564">
              <a:off x="5816366" y="2490542"/>
              <a:ext cx="106521" cy="109046"/>
            </a:xfrm>
            <a:custGeom>
              <a:avLst/>
              <a:gdLst/>
              <a:ahLst/>
              <a:cxnLst/>
              <a:rect l="l" t="t" r="r" b="b"/>
              <a:pathLst>
                <a:path w="4261" h="4362" extrusionOk="0">
                  <a:moveTo>
                    <a:pt x="2131" y="1"/>
                  </a:moveTo>
                  <a:cubicBezTo>
                    <a:pt x="955" y="1"/>
                    <a:pt x="0" y="977"/>
                    <a:pt x="0" y="2181"/>
                  </a:cubicBezTo>
                  <a:cubicBezTo>
                    <a:pt x="0" y="3385"/>
                    <a:pt x="955" y="4361"/>
                    <a:pt x="2131" y="4361"/>
                  </a:cubicBezTo>
                  <a:cubicBezTo>
                    <a:pt x="3306" y="4361"/>
                    <a:pt x="4260" y="3385"/>
                    <a:pt x="4260" y="2181"/>
                  </a:cubicBezTo>
                  <a:cubicBezTo>
                    <a:pt x="4260" y="977"/>
                    <a:pt x="3306" y="1"/>
                    <a:pt x="2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7"/>
            <p:cNvSpPr/>
            <p:nvPr/>
          </p:nvSpPr>
          <p:spPr>
            <a:xfrm rot="-1206564">
              <a:off x="5687269" y="2552898"/>
              <a:ext cx="83022" cy="83022"/>
            </a:xfrm>
            <a:custGeom>
              <a:avLst/>
              <a:gdLst/>
              <a:ahLst/>
              <a:cxnLst/>
              <a:rect l="l" t="t" r="r" b="b"/>
              <a:pathLst>
                <a:path w="3321" h="3321" extrusionOk="0">
                  <a:moveTo>
                    <a:pt x="1661" y="1"/>
                  </a:moveTo>
                  <a:cubicBezTo>
                    <a:pt x="744" y="1"/>
                    <a:pt x="0" y="743"/>
                    <a:pt x="0" y="1660"/>
                  </a:cubicBezTo>
                  <a:cubicBezTo>
                    <a:pt x="0" y="2577"/>
                    <a:pt x="744" y="3321"/>
                    <a:pt x="1661" y="3321"/>
                  </a:cubicBezTo>
                  <a:cubicBezTo>
                    <a:pt x="2578" y="3321"/>
                    <a:pt x="3320" y="2577"/>
                    <a:pt x="3320" y="1660"/>
                  </a:cubicBezTo>
                  <a:cubicBezTo>
                    <a:pt x="3320" y="743"/>
                    <a:pt x="2578" y="1"/>
                    <a:pt x="16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7"/>
            <p:cNvSpPr/>
            <p:nvPr/>
          </p:nvSpPr>
          <p:spPr>
            <a:xfrm rot="-1206564">
              <a:off x="5719199" y="2563273"/>
              <a:ext cx="37273" cy="37273"/>
            </a:xfrm>
            <a:custGeom>
              <a:avLst/>
              <a:gdLst/>
              <a:ahLst/>
              <a:cxnLst/>
              <a:rect l="l" t="t" r="r" b="b"/>
              <a:pathLst>
                <a:path w="1491" h="1491" extrusionOk="0">
                  <a:moveTo>
                    <a:pt x="745" y="0"/>
                  </a:moveTo>
                  <a:cubicBezTo>
                    <a:pt x="333" y="0"/>
                    <a:pt x="0" y="333"/>
                    <a:pt x="0" y="745"/>
                  </a:cubicBezTo>
                  <a:cubicBezTo>
                    <a:pt x="0" y="1157"/>
                    <a:pt x="333"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7"/>
            <p:cNvSpPr/>
            <p:nvPr/>
          </p:nvSpPr>
          <p:spPr>
            <a:xfrm rot="-1206564">
              <a:off x="5819124" y="2503998"/>
              <a:ext cx="86297" cy="83047"/>
            </a:xfrm>
            <a:custGeom>
              <a:avLst/>
              <a:gdLst/>
              <a:ahLst/>
              <a:cxnLst/>
              <a:rect l="l" t="t" r="r" b="b"/>
              <a:pathLst>
                <a:path w="3452" h="3322" extrusionOk="0">
                  <a:moveTo>
                    <a:pt x="1792" y="1"/>
                  </a:moveTo>
                  <a:cubicBezTo>
                    <a:pt x="1120" y="1"/>
                    <a:pt x="514" y="405"/>
                    <a:pt x="258" y="1025"/>
                  </a:cubicBezTo>
                  <a:cubicBezTo>
                    <a:pt x="1" y="1647"/>
                    <a:pt x="142" y="2360"/>
                    <a:pt x="617" y="2835"/>
                  </a:cubicBezTo>
                  <a:cubicBezTo>
                    <a:pt x="935" y="3153"/>
                    <a:pt x="1360" y="3321"/>
                    <a:pt x="1792" y="3321"/>
                  </a:cubicBezTo>
                  <a:cubicBezTo>
                    <a:pt x="2006" y="3321"/>
                    <a:pt x="2221" y="3280"/>
                    <a:pt x="2427" y="3195"/>
                  </a:cubicBezTo>
                  <a:cubicBezTo>
                    <a:pt x="3047" y="2938"/>
                    <a:pt x="3452" y="2332"/>
                    <a:pt x="3452" y="1661"/>
                  </a:cubicBezTo>
                  <a:cubicBezTo>
                    <a:pt x="3452" y="744"/>
                    <a:pt x="2708" y="1"/>
                    <a:pt x="17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7"/>
            <p:cNvSpPr/>
            <p:nvPr/>
          </p:nvSpPr>
          <p:spPr>
            <a:xfrm rot="-1206564">
              <a:off x="5854233" y="2513835"/>
              <a:ext cx="37273" cy="37273"/>
            </a:xfrm>
            <a:custGeom>
              <a:avLst/>
              <a:gdLst/>
              <a:ahLst/>
              <a:cxnLst/>
              <a:rect l="l" t="t" r="r" b="b"/>
              <a:pathLst>
                <a:path w="1491" h="1491" extrusionOk="0">
                  <a:moveTo>
                    <a:pt x="745" y="0"/>
                  </a:moveTo>
                  <a:cubicBezTo>
                    <a:pt x="335" y="0"/>
                    <a:pt x="0" y="333"/>
                    <a:pt x="0" y="745"/>
                  </a:cubicBezTo>
                  <a:cubicBezTo>
                    <a:pt x="0" y="1157"/>
                    <a:pt x="335" y="1490"/>
                    <a:pt x="745" y="1490"/>
                  </a:cubicBezTo>
                  <a:cubicBezTo>
                    <a:pt x="1157" y="1490"/>
                    <a:pt x="1490" y="1157"/>
                    <a:pt x="1490" y="745"/>
                  </a:cubicBezTo>
                  <a:cubicBezTo>
                    <a:pt x="1490" y="333"/>
                    <a:pt x="1157"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7"/>
            <p:cNvSpPr/>
            <p:nvPr/>
          </p:nvSpPr>
          <p:spPr>
            <a:xfrm rot="-1206564">
              <a:off x="5679413" y="2481613"/>
              <a:ext cx="64147" cy="21974"/>
            </a:xfrm>
            <a:custGeom>
              <a:avLst/>
              <a:gdLst/>
              <a:ahLst/>
              <a:cxnLst/>
              <a:rect l="l" t="t" r="r" b="b"/>
              <a:pathLst>
                <a:path w="2566" h="879" extrusionOk="0">
                  <a:moveTo>
                    <a:pt x="1142" y="1"/>
                  </a:moveTo>
                  <a:cubicBezTo>
                    <a:pt x="411" y="1"/>
                    <a:pt x="0" y="596"/>
                    <a:pt x="0" y="596"/>
                  </a:cubicBezTo>
                  <a:cubicBezTo>
                    <a:pt x="243" y="798"/>
                    <a:pt x="623" y="878"/>
                    <a:pt x="993" y="878"/>
                  </a:cubicBezTo>
                  <a:cubicBezTo>
                    <a:pt x="1800" y="878"/>
                    <a:pt x="2566"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7"/>
            <p:cNvSpPr/>
            <p:nvPr/>
          </p:nvSpPr>
          <p:spPr>
            <a:xfrm rot="-1206564">
              <a:off x="5794281" y="2439558"/>
              <a:ext cx="64147" cy="21974"/>
            </a:xfrm>
            <a:custGeom>
              <a:avLst/>
              <a:gdLst/>
              <a:ahLst/>
              <a:cxnLst/>
              <a:rect l="l" t="t" r="r" b="b"/>
              <a:pathLst>
                <a:path w="2566" h="879" extrusionOk="0">
                  <a:moveTo>
                    <a:pt x="1142" y="1"/>
                  </a:moveTo>
                  <a:cubicBezTo>
                    <a:pt x="411" y="1"/>
                    <a:pt x="0" y="596"/>
                    <a:pt x="0" y="596"/>
                  </a:cubicBezTo>
                  <a:cubicBezTo>
                    <a:pt x="244" y="798"/>
                    <a:pt x="623" y="878"/>
                    <a:pt x="993" y="878"/>
                  </a:cubicBezTo>
                  <a:cubicBezTo>
                    <a:pt x="1800" y="878"/>
                    <a:pt x="2565" y="495"/>
                    <a:pt x="1789" y="148"/>
                  </a:cubicBezTo>
                  <a:cubicBezTo>
                    <a:pt x="1552" y="42"/>
                    <a:pt x="1336" y="1"/>
                    <a:pt x="1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7"/>
          <p:cNvGrpSpPr/>
          <p:nvPr/>
        </p:nvGrpSpPr>
        <p:grpSpPr>
          <a:xfrm rot="445652">
            <a:off x="8190836" y="3339475"/>
            <a:ext cx="647656" cy="514470"/>
            <a:chOff x="2573750" y="4165500"/>
            <a:chExt cx="508650" cy="404050"/>
          </a:xfrm>
        </p:grpSpPr>
        <p:sp>
          <p:nvSpPr>
            <p:cNvPr id="1731" name="Google Shape;1731;p37"/>
            <p:cNvSpPr/>
            <p:nvPr/>
          </p:nvSpPr>
          <p:spPr>
            <a:xfrm>
              <a:off x="2647950" y="4165500"/>
              <a:ext cx="434450" cy="404050"/>
            </a:xfrm>
            <a:custGeom>
              <a:avLst/>
              <a:gdLst/>
              <a:ahLst/>
              <a:cxnLst/>
              <a:rect l="l" t="t" r="r" b="b"/>
              <a:pathLst>
                <a:path w="17378" h="16162" extrusionOk="0">
                  <a:moveTo>
                    <a:pt x="2837" y="0"/>
                  </a:moveTo>
                  <a:cubicBezTo>
                    <a:pt x="1741" y="0"/>
                    <a:pt x="903" y="975"/>
                    <a:pt x="490" y="2047"/>
                  </a:cubicBezTo>
                  <a:cubicBezTo>
                    <a:pt x="405" y="2268"/>
                    <a:pt x="337" y="2495"/>
                    <a:pt x="288" y="2727"/>
                  </a:cubicBezTo>
                  <a:cubicBezTo>
                    <a:pt x="1" y="4091"/>
                    <a:pt x="689" y="6968"/>
                    <a:pt x="689" y="6968"/>
                  </a:cubicBezTo>
                  <a:cubicBezTo>
                    <a:pt x="689" y="6968"/>
                    <a:pt x="274" y="10117"/>
                    <a:pt x="952" y="12450"/>
                  </a:cubicBezTo>
                  <a:cubicBezTo>
                    <a:pt x="1611" y="14717"/>
                    <a:pt x="5310" y="16162"/>
                    <a:pt x="8273" y="16162"/>
                  </a:cubicBezTo>
                  <a:cubicBezTo>
                    <a:pt x="8361" y="16162"/>
                    <a:pt x="8448" y="16161"/>
                    <a:pt x="8534" y="16158"/>
                  </a:cubicBezTo>
                  <a:cubicBezTo>
                    <a:pt x="11535" y="16069"/>
                    <a:pt x="14923" y="14241"/>
                    <a:pt x="16254" y="11184"/>
                  </a:cubicBezTo>
                  <a:cubicBezTo>
                    <a:pt x="17298" y="8787"/>
                    <a:pt x="17377" y="7842"/>
                    <a:pt x="17059" y="7487"/>
                  </a:cubicBezTo>
                  <a:cubicBezTo>
                    <a:pt x="16970" y="7392"/>
                    <a:pt x="16853" y="7338"/>
                    <a:pt x="16716" y="7311"/>
                  </a:cubicBezTo>
                  <a:cubicBezTo>
                    <a:pt x="16689" y="7306"/>
                    <a:pt x="16659" y="7304"/>
                    <a:pt x="16627" y="7304"/>
                  </a:cubicBezTo>
                  <a:cubicBezTo>
                    <a:pt x="15926" y="7304"/>
                    <a:pt x="14214" y="8497"/>
                    <a:pt x="14214" y="8497"/>
                  </a:cubicBezTo>
                  <a:cubicBezTo>
                    <a:pt x="14214" y="8497"/>
                    <a:pt x="12078" y="6731"/>
                    <a:pt x="10197" y="6289"/>
                  </a:cubicBezTo>
                  <a:cubicBezTo>
                    <a:pt x="9753" y="6186"/>
                    <a:pt x="9351" y="6158"/>
                    <a:pt x="8988" y="6158"/>
                  </a:cubicBezTo>
                  <a:cubicBezTo>
                    <a:pt x="8574" y="6158"/>
                    <a:pt x="8210" y="6194"/>
                    <a:pt x="7893" y="6194"/>
                  </a:cubicBezTo>
                  <a:cubicBezTo>
                    <a:pt x="7310" y="6194"/>
                    <a:pt x="6883" y="6072"/>
                    <a:pt x="6583" y="5381"/>
                  </a:cubicBezTo>
                  <a:cubicBezTo>
                    <a:pt x="5977" y="3985"/>
                    <a:pt x="6648" y="2484"/>
                    <a:pt x="4484" y="693"/>
                  </a:cubicBezTo>
                  <a:cubicBezTo>
                    <a:pt x="3892" y="203"/>
                    <a:pt x="3337"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7"/>
            <p:cNvSpPr/>
            <p:nvPr/>
          </p:nvSpPr>
          <p:spPr>
            <a:xfrm>
              <a:off x="2781800" y="4340450"/>
              <a:ext cx="205350" cy="131025"/>
            </a:xfrm>
            <a:custGeom>
              <a:avLst/>
              <a:gdLst/>
              <a:ahLst/>
              <a:cxnLst/>
              <a:rect l="l" t="t" r="r" b="b"/>
              <a:pathLst>
                <a:path w="8214" h="5241" extrusionOk="0">
                  <a:moveTo>
                    <a:pt x="4099" y="0"/>
                  </a:moveTo>
                  <a:cubicBezTo>
                    <a:pt x="4038" y="0"/>
                    <a:pt x="3978" y="3"/>
                    <a:pt x="3920" y="9"/>
                  </a:cubicBezTo>
                  <a:cubicBezTo>
                    <a:pt x="2281" y="164"/>
                    <a:pt x="0" y="32"/>
                    <a:pt x="345" y="1567"/>
                  </a:cubicBezTo>
                  <a:cubicBezTo>
                    <a:pt x="345" y="1567"/>
                    <a:pt x="771" y="3094"/>
                    <a:pt x="2280" y="4390"/>
                  </a:cubicBezTo>
                  <a:cubicBezTo>
                    <a:pt x="3036" y="5040"/>
                    <a:pt x="3938" y="5240"/>
                    <a:pt x="4692" y="5240"/>
                  </a:cubicBezTo>
                  <a:cubicBezTo>
                    <a:pt x="5442" y="5240"/>
                    <a:pt x="6047" y="5042"/>
                    <a:pt x="6221" y="4890"/>
                  </a:cubicBezTo>
                  <a:cubicBezTo>
                    <a:pt x="6568" y="4586"/>
                    <a:pt x="6286" y="4256"/>
                    <a:pt x="6286" y="4256"/>
                  </a:cubicBezTo>
                  <a:cubicBezTo>
                    <a:pt x="6286" y="4256"/>
                    <a:pt x="6907" y="4202"/>
                    <a:pt x="7514" y="3704"/>
                  </a:cubicBezTo>
                  <a:cubicBezTo>
                    <a:pt x="8122" y="3207"/>
                    <a:pt x="7737" y="2687"/>
                    <a:pt x="7737" y="2687"/>
                  </a:cubicBezTo>
                  <a:cubicBezTo>
                    <a:pt x="7737" y="2687"/>
                    <a:pt x="8211" y="2590"/>
                    <a:pt x="8213" y="2266"/>
                  </a:cubicBezTo>
                  <a:cubicBezTo>
                    <a:pt x="8214" y="1955"/>
                    <a:pt x="5745" y="0"/>
                    <a:pt x="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7"/>
            <p:cNvSpPr/>
            <p:nvPr/>
          </p:nvSpPr>
          <p:spPr>
            <a:xfrm>
              <a:off x="2830700" y="4402250"/>
              <a:ext cx="83150" cy="35650"/>
            </a:xfrm>
            <a:custGeom>
              <a:avLst/>
              <a:gdLst/>
              <a:ahLst/>
              <a:cxnLst/>
              <a:rect l="l" t="t" r="r" b="b"/>
              <a:pathLst>
                <a:path w="3326" h="1426" extrusionOk="0">
                  <a:moveTo>
                    <a:pt x="215" y="0"/>
                  </a:moveTo>
                  <a:cubicBezTo>
                    <a:pt x="57" y="0"/>
                    <a:pt x="0" y="68"/>
                    <a:pt x="105" y="234"/>
                  </a:cubicBezTo>
                  <a:cubicBezTo>
                    <a:pt x="105" y="234"/>
                    <a:pt x="2455" y="1425"/>
                    <a:pt x="3023" y="1425"/>
                  </a:cubicBezTo>
                  <a:cubicBezTo>
                    <a:pt x="3073" y="1425"/>
                    <a:pt x="3109" y="1416"/>
                    <a:pt x="3128" y="1396"/>
                  </a:cubicBezTo>
                  <a:cubicBezTo>
                    <a:pt x="3326" y="1198"/>
                    <a:pt x="878" y="0"/>
                    <a:pt x="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7"/>
            <p:cNvSpPr/>
            <p:nvPr/>
          </p:nvSpPr>
          <p:spPr>
            <a:xfrm>
              <a:off x="2816825" y="4365650"/>
              <a:ext cx="136800" cy="28900"/>
            </a:xfrm>
            <a:custGeom>
              <a:avLst/>
              <a:gdLst/>
              <a:ahLst/>
              <a:cxnLst/>
              <a:rect l="l" t="t" r="r" b="b"/>
              <a:pathLst>
                <a:path w="5472" h="1156" extrusionOk="0">
                  <a:moveTo>
                    <a:pt x="1205" y="1"/>
                  </a:moveTo>
                  <a:cubicBezTo>
                    <a:pt x="1177" y="1"/>
                    <a:pt x="1150" y="2"/>
                    <a:pt x="1124" y="3"/>
                  </a:cubicBezTo>
                  <a:cubicBezTo>
                    <a:pt x="1" y="62"/>
                    <a:pt x="1844" y="495"/>
                    <a:pt x="1844" y="495"/>
                  </a:cubicBezTo>
                  <a:cubicBezTo>
                    <a:pt x="1844" y="495"/>
                    <a:pt x="4206" y="1155"/>
                    <a:pt x="4849" y="1156"/>
                  </a:cubicBezTo>
                  <a:cubicBezTo>
                    <a:pt x="4849" y="1156"/>
                    <a:pt x="4850" y="1156"/>
                    <a:pt x="4851" y="1156"/>
                  </a:cubicBezTo>
                  <a:cubicBezTo>
                    <a:pt x="5472" y="1156"/>
                    <a:pt x="2392"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7"/>
            <p:cNvSpPr/>
            <p:nvPr/>
          </p:nvSpPr>
          <p:spPr>
            <a:xfrm>
              <a:off x="2691275" y="4200175"/>
              <a:ext cx="57625" cy="54325"/>
            </a:xfrm>
            <a:custGeom>
              <a:avLst/>
              <a:gdLst/>
              <a:ahLst/>
              <a:cxnLst/>
              <a:rect l="l" t="t" r="r" b="b"/>
              <a:pathLst>
                <a:path w="2305" h="2173" extrusionOk="0">
                  <a:moveTo>
                    <a:pt x="1151" y="0"/>
                  </a:moveTo>
                  <a:cubicBezTo>
                    <a:pt x="805" y="0"/>
                    <a:pt x="464" y="166"/>
                    <a:pt x="254" y="474"/>
                  </a:cubicBezTo>
                  <a:cubicBezTo>
                    <a:pt x="7" y="837"/>
                    <a:pt x="1" y="1313"/>
                    <a:pt x="241" y="1681"/>
                  </a:cubicBezTo>
                  <a:cubicBezTo>
                    <a:pt x="445" y="1992"/>
                    <a:pt x="790" y="2173"/>
                    <a:pt x="1152" y="2173"/>
                  </a:cubicBezTo>
                  <a:cubicBezTo>
                    <a:pt x="1218" y="2173"/>
                    <a:pt x="1285" y="2167"/>
                    <a:pt x="1351" y="2154"/>
                  </a:cubicBezTo>
                  <a:cubicBezTo>
                    <a:pt x="1784" y="2073"/>
                    <a:pt x="2124" y="1739"/>
                    <a:pt x="2213" y="1309"/>
                  </a:cubicBezTo>
                  <a:cubicBezTo>
                    <a:pt x="2304" y="880"/>
                    <a:pt x="2126" y="437"/>
                    <a:pt x="1763" y="190"/>
                  </a:cubicBezTo>
                  <a:cubicBezTo>
                    <a:pt x="1575" y="62"/>
                    <a:pt x="1362" y="0"/>
                    <a:pt x="1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7"/>
            <p:cNvSpPr/>
            <p:nvPr/>
          </p:nvSpPr>
          <p:spPr>
            <a:xfrm>
              <a:off x="2703350" y="4202775"/>
              <a:ext cx="44800" cy="42275"/>
            </a:xfrm>
            <a:custGeom>
              <a:avLst/>
              <a:gdLst/>
              <a:ahLst/>
              <a:cxnLst/>
              <a:rect l="l" t="t" r="r" b="b"/>
              <a:pathLst>
                <a:path w="1792" h="1691" extrusionOk="0">
                  <a:moveTo>
                    <a:pt x="895" y="1"/>
                  </a:moveTo>
                  <a:cubicBezTo>
                    <a:pt x="625" y="1"/>
                    <a:pt x="360" y="129"/>
                    <a:pt x="197" y="369"/>
                  </a:cubicBezTo>
                  <a:cubicBezTo>
                    <a:pt x="4" y="650"/>
                    <a:pt x="1" y="1022"/>
                    <a:pt x="187" y="1307"/>
                  </a:cubicBezTo>
                  <a:cubicBezTo>
                    <a:pt x="345" y="1548"/>
                    <a:pt x="613" y="1690"/>
                    <a:pt x="894" y="1690"/>
                  </a:cubicBezTo>
                  <a:cubicBezTo>
                    <a:pt x="946" y="1690"/>
                    <a:pt x="998" y="1685"/>
                    <a:pt x="1050" y="1676"/>
                  </a:cubicBezTo>
                  <a:cubicBezTo>
                    <a:pt x="1386" y="1612"/>
                    <a:pt x="1651" y="1353"/>
                    <a:pt x="1721" y="1018"/>
                  </a:cubicBezTo>
                  <a:cubicBezTo>
                    <a:pt x="1791" y="684"/>
                    <a:pt x="1652" y="340"/>
                    <a:pt x="1371" y="148"/>
                  </a:cubicBezTo>
                  <a:cubicBezTo>
                    <a:pt x="1225" y="48"/>
                    <a:pt x="1059"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7"/>
            <p:cNvSpPr/>
            <p:nvPr/>
          </p:nvSpPr>
          <p:spPr>
            <a:xfrm>
              <a:off x="2708100" y="4208925"/>
              <a:ext cx="22575" cy="17425"/>
            </a:xfrm>
            <a:custGeom>
              <a:avLst/>
              <a:gdLst/>
              <a:ahLst/>
              <a:cxnLst/>
              <a:rect l="l" t="t" r="r" b="b"/>
              <a:pathLst>
                <a:path w="903" h="697" extrusionOk="0">
                  <a:moveTo>
                    <a:pt x="450" y="0"/>
                  </a:moveTo>
                  <a:cubicBezTo>
                    <a:pt x="339" y="0"/>
                    <a:pt x="230" y="53"/>
                    <a:pt x="162" y="153"/>
                  </a:cubicBezTo>
                  <a:cubicBezTo>
                    <a:pt x="1" y="389"/>
                    <a:pt x="179" y="697"/>
                    <a:pt x="447" y="697"/>
                  </a:cubicBezTo>
                  <a:cubicBezTo>
                    <a:pt x="469" y="697"/>
                    <a:pt x="491" y="695"/>
                    <a:pt x="514" y="691"/>
                  </a:cubicBezTo>
                  <a:cubicBezTo>
                    <a:pt x="819" y="633"/>
                    <a:pt x="903" y="236"/>
                    <a:pt x="646" y="61"/>
                  </a:cubicBezTo>
                  <a:cubicBezTo>
                    <a:pt x="586" y="20"/>
                    <a:pt x="518" y="0"/>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7"/>
            <p:cNvSpPr/>
            <p:nvPr/>
          </p:nvSpPr>
          <p:spPr>
            <a:xfrm>
              <a:off x="2573750" y="4242775"/>
              <a:ext cx="110900" cy="84850"/>
            </a:xfrm>
            <a:custGeom>
              <a:avLst/>
              <a:gdLst/>
              <a:ahLst/>
              <a:cxnLst/>
              <a:rect l="l" t="t" r="r" b="b"/>
              <a:pathLst>
                <a:path w="4436" h="3394" extrusionOk="0">
                  <a:moveTo>
                    <a:pt x="3205" y="1"/>
                  </a:moveTo>
                  <a:cubicBezTo>
                    <a:pt x="2939" y="99"/>
                    <a:pt x="2687" y="233"/>
                    <a:pt x="2458" y="400"/>
                  </a:cubicBezTo>
                  <a:cubicBezTo>
                    <a:pt x="2095" y="666"/>
                    <a:pt x="816" y="387"/>
                    <a:pt x="409" y="908"/>
                  </a:cubicBezTo>
                  <a:cubicBezTo>
                    <a:pt x="1" y="1428"/>
                    <a:pt x="2582" y="1954"/>
                    <a:pt x="2582" y="1954"/>
                  </a:cubicBezTo>
                  <a:cubicBezTo>
                    <a:pt x="2582" y="1954"/>
                    <a:pt x="1786" y="2931"/>
                    <a:pt x="1870" y="3298"/>
                  </a:cubicBezTo>
                  <a:cubicBezTo>
                    <a:pt x="1885" y="3366"/>
                    <a:pt x="1948" y="3393"/>
                    <a:pt x="2040" y="3393"/>
                  </a:cubicBezTo>
                  <a:cubicBezTo>
                    <a:pt x="2451" y="3393"/>
                    <a:pt x="3447" y="2848"/>
                    <a:pt x="3447" y="2848"/>
                  </a:cubicBezTo>
                  <a:cubicBezTo>
                    <a:pt x="3447" y="2848"/>
                    <a:pt x="4349" y="2439"/>
                    <a:pt x="4393" y="1463"/>
                  </a:cubicBezTo>
                  <a:cubicBezTo>
                    <a:pt x="4435" y="487"/>
                    <a:pt x="3205" y="1"/>
                    <a:pt x="3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7"/>
            <p:cNvSpPr/>
            <p:nvPr/>
          </p:nvSpPr>
          <p:spPr>
            <a:xfrm>
              <a:off x="2640475" y="4255600"/>
              <a:ext cx="15875" cy="7025"/>
            </a:xfrm>
            <a:custGeom>
              <a:avLst/>
              <a:gdLst/>
              <a:ahLst/>
              <a:cxnLst/>
              <a:rect l="l" t="t" r="r" b="b"/>
              <a:pathLst>
                <a:path w="635" h="281" extrusionOk="0">
                  <a:moveTo>
                    <a:pt x="426" y="0"/>
                  </a:moveTo>
                  <a:cubicBezTo>
                    <a:pt x="243" y="0"/>
                    <a:pt x="1" y="91"/>
                    <a:pt x="1" y="91"/>
                  </a:cubicBezTo>
                  <a:cubicBezTo>
                    <a:pt x="1" y="91"/>
                    <a:pt x="303" y="280"/>
                    <a:pt x="487" y="280"/>
                  </a:cubicBezTo>
                  <a:cubicBezTo>
                    <a:pt x="563" y="280"/>
                    <a:pt x="619" y="248"/>
                    <a:pt x="626" y="158"/>
                  </a:cubicBezTo>
                  <a:cubicBezTo>
                    <a:pt x="635" y="37"/>
                    <a:pt x="542"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37"/>
          <p:cNvGrpSpPr/>
          <p:nvPr/>
        </p:nvGrpSpPr>
        <p:grpSpPr>
          <a:xfrm>
            <a:off x="268756" y="268783"/>
            <a:ext cx="8675828" cy="4639345"/>
            <a:chOff x="268756" y="268783"/>
            <a:chExt cx="8675828" cy="4639345"/>
          </a:xfrm>
        </p:grpSpPr>
        <p:sp>
          <p:nvSpPr>
            <p:cNvPr id="1741" name="Google Shape;1741;p37"/>
            <p:cNvSpPr/>
            <p:nvPr/>
          </p:nvSpPr>
          <p:spPr>
            <a:xfrm>
              <a:off x="655750" y="32710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1742" name="Google Shape;1742;p37"/>
            <p:cNvSpPr/>
            <p:nvPr/>
          </p:nvSpPr>
          <p:spPr>
            <a:xfrm>
              <a:off x="3722503" y="268783"/>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7"/>
            <p:cNvSpPr/>
            <p:nvPr/>
          </p:nvSpPr>
          <p:spPr>
            <a:xfrm>
              <a:off x="7391795" y="3917391"/>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7"/>
            <p:cNvSpPr/>
            <p:nvPr/>
          </p:nvSpPr>
          <p:spPr>
            <a:xfrm>
              <a:off x="730117" y="2181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7"/>
            <p:cNvSpPr/>
            <p:nvPr/>
          </p:nvSpPr>
          <p:spPr>
            <a:xfrm>
              <a:off x="7044588" y="378776"/>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7"/>
            <p:cNvSpPr/>
            <p:nvPr/>
          </p:nvSpPr>
          <p:spPr>
            <a:xfrm>
              <a:off x="4883259" y="4798014"/>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7"/>
            <p:cNvSpPr/>
            <p:nvPr/>
          </p:nvSpPr>
          <p:spPr>
            <a:xfrm>
              <a:off x="5459745" y="39998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7"/>
            <p:cNvSpPr/>
            <p:nvPr/>
          </p:nvSpPr>
          <p:spPr>
            <a:xfrm>
              <a:off x="8611943" y="2112513"/>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7"/>
            <p:cNvSpPr/>
            <p:nvPr/>
          </p:nvSpPr>
          <p:spPr>
            <a:xfrm>
              <a:off x="8373860" y="2744821"/>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7"/>
            <p:cNvSpPr/>
            <p:nvPr/>
          </p:nvSpPr>
          <p:spPr>
            <a:xfrm>
              <a:off x="6820295" y="4789491"/>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7"/>
            <p:cNvSpPr/>
            <p:nvPr/>
          </p:nvSpPr>
          <p:spPr>
            <a:xfrm rot="-397250">
              <a:off x="1485586" y="312964"/>
              <a:ext cx="450500" cy="444061"/>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7"/>
            <p:cNvSpPr/>
            <p:nvPr/>
          </p:nvSpPr>
          <p:spPr>
            <a:xfrm rot="-397308">
              <a:off x="286417" y="2637975"/>
              <a:ext cx="330111" cy="325403"/>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7"/>
            <p:cNvSpPr/>
            <p:nvPr/>
          </p:nvSpPr>
          <p:spPr>
            <a:xfrm rot="-397278">
              <a:off x="2178894" y="517743"/>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7"/>
            <p:cNvSpPr/>
            <p:nvPr/>
          </p:nvSpPr>
          <p:spPr>
            <a:xfrm rot="-397278">
              <a:off x="2963494" y="46990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7"/>
            <p:cNvSpPr/>
            <p:nvPr/>
          </p:nvSpPr>
          <p:spPr>
            <a:xfrm rot="-397278">
              <a:off x="8732794" y="4038431"/>
              <a:ext cx="201036" cy="198168"/>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B1480DC-FA27-EAFD-60D9-DB947AB2488C}"/>
              </a:ext>
            </a:extLst>
          </p:cNvPr>
          <p:cNvSpPr txBox="1"/>
          <p:nvPr/>
        </p:nvSpPr>
        <p:spPr>
          <a:xfrm>
            <a:off x="1841383" y="1837189"/>
            <a:ext cx="5461233" cy="1107996"/>
          </a:xfrm>
          <a:prstGeom prst="rect">
            <a:avLst/>
          </a:prstGeom>
          <a:noFill/>
        </p:spPr>
        <p:txBody>
          <a:bodyPr wrap="square" rtlCol="0">
            <a:spAutoFit/>
          </a:bodyPr>
          <a:lstStyle/>
          <a:p>
            <a:pPr algn="ctr"/>
            <a:r>
              <a:rPr lang="en-US" sz="6600" dirty="0" err="1">
                <a:ln w="28575">
                  <a:solidFill>
                    <a:schemeClr val="tx1"/>
                  </a:solidFill>
                </a:ln>
                <a:solidFill>
                  <a:srgbClr val="FFC000"/>
                </a:solidFill>
                <a:latin typeface="Rockstone" panose="00000400000000000000" pitchFamily="2" charset="0"/>
              </a:rPr>
              <a:t>Nhận</a:t>
            </a:r>
            <a:r>
              <a:rPr lang="en-US" sz="6600" dirty="0">
                <a:ln w="28575">
                  <a:solidFill>
                    <a:schemeClr val="tx1"/>
                  </a:solidFill>
                </a:ln>
                <a:solidFill>
                  <a:srgbClr val="FFC000"/>
                </a:solidFill>
                <a:latin typeface="Rockstone" panose="00000400000000000000" pitchFamily="2" charset="0"/>
              </a:rPr>
              <a:t> </a:t>
            </a:r>
            <a:r>
              <a:rPr lang="en-US" sz="6600" dirty="0" err="1">
                <a:ln w="28575">
                  <a:solidFill>
                    <a:schemeClr val="tx1"/>
                  </a:solidFill>
                </a:ln>
                <a:solidFill>
                  <a:srgbClr val="FFC000"/>
                </a:solidFill>
                <a:latin typeface="Rockstone" panose="00000400000000000000" pitchFamily="2" charset="0"/>
              </a:rPr>
              <a:t>xét</a:t>
            </a:r>
            <a:endParaRPr lang="en-US" sz="6600" dirty="0">
              <a:ln w="28575">
                <a:solidFill>
                  <a:schemeClr val="tx1"/>
                </a:solidFill>
              </a:ln>
              <a:solidFill>
                <a:srgbClr val="FFC000"/>
              </a:solidFill>
              <a:latin typeface="Rockstone" panose="00000400000000000000" pitchFamily="2" charset="0"/>
            </a:endParaRPr>
          </a:p>
        </p:txBody>
      </p:sp>
    </p:spTree>
    <p:extLst>
      <p:ext uri="{BB962C8B-B14F-4D97-AF65-F5344CB8AC3E}">
        <p14:creationId xmlns:p14="http://schemas.microsoft.com/office/powerpoint/2010/main" val="968282021"/>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8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1136753" y="332975"/>
            <a:ext cx="6913297" cy="3283693"/>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60"/>
          <p:cNvGrpSpPr/>
          <p:nvPr/>
        </p:nvGrpSpPr>
        <p:grpSpPr>
          <a:xfrm>
            <a:off x="1208514" y="151993"/>
            <a:ext cx="6779039" cy="3607566"/>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07" name="Google Shape;3707;p60"/>
          <p:cNvGrpSpPr/>
          <p:nvPr/>
        </p:nvGrpSpPr>
        <p:grpSpPr>
          <a:xfrm rot="-611711">
            <a:off x="7875610" y="1655766"/>
            <a:ext cx="1150843" cy="1430868"/>
            <a:chOff x="7650250" y="3117000"/>
            <a:chExt cx="1150855" cy="1430883"/>
          </a:xfrm>
        </p:grpSpPr>
        <p:sp>
          <p:nvSpPr>
            <p:cNvPr id="3708" name="Google Shape;3708;p60"/>
            <p:cNvSpPr/>
            <p:nvPr/>
          </p:nvSpPr>
          <p:spPr>
            <a:xfrm>
              <a:off x="7710843" y="4124833"/>
              <a:ext cx="361850" cy="122384"/>
            </a:xfrm>
            <a:custGeom>
              <a:avLst/>
              <a:gdLst/>
              <a:ahLst/>
              <a:cxnLst/>
              <a:rect l="l" t="t" r="r" b="b"/>
              <a:pathLst>
                <a:path w="17604" h="5954" extrusionOk="0">
                  <a:moveTo>
                    <a:pt x="1661" y="0"/>
                  </a:moveTo>
                  <a:cubicBezTo>
                    <a:pt x="904" y="0"/>
                    <a:pt x="210" y="1206"/>
                    <a:pt x="107" y="2769"/>
                  </a:cubicBezTo>
                  <a:cubicBezTo>
                    <a:pt x="0" y="4391"/>
                    <a:pt x="573" y="5715"/>
                    <a:pt x="1367" y="5726"/>
                  </a:cubicBezTo>
                  <a:lnTo>
                    <a:pt x="17334" y="5954"/>
                  </a:lnTo>
                  <a:lnTo>
                    <a:pt x="17603" y="1878"/>
                  </a:lnTo>
                  <a:lnTo>
                    <a:pt x="1745" y="5"/>
                  </a:lnTo>
                  <a:cubicBezTo>
                    <a:pt x="1717" y="2"/>
                    <a:pt x="1689" y="0"/>
                    <a:pt x="1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8385664" y="4124833"/>
              <a:ext cx="361850" cy="122384"/>
            </a:xfrm>
            <a:custGeom>
              <a:avLst/>
              <a:gdLst/>
              <a:ahLst/>
              <a:cxnLst/>
              <a:rect l="l" t="t" r="r" b="b"/>
              <a:pathLst>
                <a:path w="17604" h="5954" extrusionOk="0">
                  <a:moveTo>
                    <a:pt x="15942" y="0"/>
                  </a:moveTo>
                  <a:cubicBezTo>
                    <a:pt x="15915" y="0"/>
                    <a:pt x="15887" y="2"/>
                    <a:pt x="15859" y="5"/>
                  </a:cubicBezTo>
                  <a:lnTo>
                    <a:pt x="0" y="1878"/>
                  </a:lnTo>
                  <a:lnTo>
                    <a:pt x="269" y="5954"/>
                  </a:lnTo>
                  <a:lnTo>
                    <a:pt x="16237" y="5726"/>
                  </a:lnTo>
                  <a:cubicBezTo>
                    <a:pt x="17030" y="5715"/>
                    <a:pt x="17604" y="4391"/>
                    <a:pt x="17496" y="2769"/>
                  </a:cubicBezTo>
                  <a:cubicBezTo>
                    <a:pt x="17393" y="1206"/>
                    <a:pt x="16699" y="0"/>
                    <a:pt x="15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7689549" y="4120085"/>
              <a:ext cx="614882" cy="425406"/>
            </a:xfrm>
            <a:custGeom>
              <a:avLst/>
              <a:gdLst/>
              <a:ahLst/>
              <a:cxnLst/>
              <a:rect l="l" t="t" r="r" b="b"/>
              <a:pathLst>
                <a:path w="29914" h="20696" extrusionOk="0">
                  <a:moveTo>
                    <a:pt x="27680" y="0"/>
                  </a:moveTo>
                  <a:lnTo>
                    <a:pt x="1" y="10384"/>
                  </a:lnTo>
                  <a:lnTo>
                    <a:pt x="3675" y="20695"/>
                  </a:lnTo>
                  <a:lnTo>
                    <a:pt x="29913" y="6268"/>
                  </a:lnTo>
                  <a:lnTo>
                    <a:pt x="276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8153920" y="4120085"/>
              <a:ext cx="614882" cy="425406"/>
            </a:xfrm>
            <a:custGeom>
              <a:avLst/>
              <a:gdLst/>
              <a:ahLst/>
              <a:cxnLst/>
              <a:rect l="l" t="t" r="r" b="b"/>
              <a:pathLst>
                <a:path w="29914" h="20696" extrusionOk="0">
                  <a:moveTo>
                    <a:pt x="2234" y="0"/>
                  </a:moveTo>
                  <a:lnTo>
                    <a:pt x="1" y="6268"/>
                  </a:lnTo>
                  <a:lnTo>
                    <a:pt x="26240" y="20695"/>
                  </a:lnTo>
                  <a:lnTo>
                    <a:pt x="29913" y="10384"/>
                  </a:lnTo>
                  <a:lnTo>
                    <a:pt x="2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8660899" y="4331089"/>
              <a:ext cx="140206" cy="216794"/>
            </a:xfrm>
            <a:custGeom>
              <a:avLst/>
              <a:gdLst/>
              <a:ahLst/>
              <a:cxnLst/>
              <a:rect l="l" t="t" r="r" b="b"/>
              <a:pathLst>
                <a:path w="6821" h="10547" extrusionOk="0">
                  <a:moveTo>
                    <a:pt x="4704" y="1"/>
                  </a:moveTo>
                  <a:cubicBezTo>
                    <a:pt x="3445" y="1"/>
                    <a:pt x="1897" y="1695"/>
                    <a:pt x="1014" y="4171"/>
                  </a:cubicBezTo>
                  <a:cubicBezTo>
                    <a:pt x="0" y="7018"/>
                    <a:pt x="250" y="9820"/>
                    <a:pt x="1574" y="10429"/>
                  </a:cubicBezTo>
                  <a:cubicBezTo>
                    <a:pt x="1746" y="10509"/>
                    <a:pt x="1929" y="10547"/>
                    <a:pt x="2118" y="10547"/>
                  </a:cubicBezTo>
                  <a:cubicBezTo>
                    <a:pt x="3376" y="10547"/>
                    <a:pt x="4924" y="8852"/>
                    <a:pt x="5806" y="6376"/>
                  </a:cubicBezTo>
                  <a:cubicBezTo>
                    <a:pt x="6821" y="3529"/>
                    <a:pt x="6571" y="727"/>
                    <a:pt x="5247" y="118"/>
                  </a:cubicBezTo>
                  <a:cubicBezTo>
                    <a:pt x="5075" y="39"/>
                    <a:pt x="4893" y="1"/>
                    <a:pt x="4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7650250" y="3117000"/>
              <a:ext cx="1138439" cy="1120556"/>
            </a:xfrm>
            <a:custGeom>
              <a:avLst/>
              <a:gdLst/>
              <a:ahLst/>
              <a:cxnLst/>
              <a:rect l="l" t="t" r="r" b="b"/>
              <a:pathLst>
                <a:path w="55385" h="54515" extrusionOk="0">
                  <a:moveTo>
                    <a:pt x="25987" y="0"/>
                  </a:moveTo>
                  <a:cubicBezTo>
                    <a:pt x="25987" y="1"/>
                    <a:pt x="27193" y="5465"/>
                    <a:pt x="20938" y="11478"/>
                  </a:cubicBezTo>
                  <a:cubicBezTo>
                    <a:pt x="16580" y="15666"/>
                    <a:pt x="10437" y="20584"/>
                    <a:pt x="11583" y="31152"/>
                  </a:cubicBezTo>
                  <a:cubicBezTo>
                    <a:pt x="7278" y="28964"/>
                    <a:pt x="7277" y="23090"/>
                    <a:pt x="7277" y="23090"/>
                  </a:cubicBezTo>
                  <a:lnTo>
                    <a:pt x="7277" y="23090"/>
                  </a:lnTo>
                  <a:cubicBezTo>
                    <a:pt x="0" y="32244"/>
                    <a:pt x="1179" y="54514"/>
                    <a:pt x="27610" y="54514"/>
                  </a:cubicBezTo>
                  <a:cubicBezTo>
                    <a:pt x="54042" y="54514"/>
                    <a:pt x="55385" y="31852"/>
                    <a:pt x="50932" y="25413"/>
                  </a:cubicBezTo>
                  <a:lnTo>
                    <a:pt x="50932" y="25413"/>
                  </a:lnTo>
                  <a:cubicBezTo>
                    <a:pt x="50286" y="29878"/>
                    <a:pt x="43211" y="33748"/>
                    <a:pt x="43211" y="33748"/>
                  </a:cubicBezTo>
                  <a:cubicBezTo>
                    <a:pt x="48165" y="17750"/>
                    <a:pt x="35787" y="6013"/>
                    <a:pt x="35786" y="6013"/>
                  </a:cubicBezTo>
                  <a:lnTo>
                    <a:pt x="35786" y="6013"/>
                  </a:lnTo>
                  <a:cubicBezTo>
                    <a:pt x="35786" y="6013"/>
                    <a:pt x="36381" y="8335"/>
                    <a:pt x="35045" y="12023"/>
                  </a:cubicBezTo>
                  <a:cubicBezTo>
                    <a:pt x="33560" y="3826"/>
                    <a:pt x="25988" y="1"/>
                    <a:pt x="25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7903390" y="3390098"/>
              <a:ext cx="597431" cy="751347"/>
            </a:xfrm>
            <a:custGeom>
              <a:avLst/>
              <a:gdLst/>
              <a:ahLst/>
              <a:cxnLst/>
              <a:rect l="l" t="t" r="r" b="b"/>
              <a:pathLst>
                <a:path w="29065" h="36553" extrusionOk="0">
                  <a:moveTo>
                    <a:pt x="16309" y="0"/>
                  </a:moveTo>
                  <a:cubicBezTo>
                    <a:pt x="16309" y="7904"/>
                    <a:pt x="6153" y="12565"/>
                    <a:pt x="3234" y="20785"/>
                  </a:cubicBezTo>
                  <a:cubicBezTo>
                    <a:pt x="0" y="29891"/>
                    <a:pt x="6942" y="36553"/>
                    <a:pt x="15849" y="36553"/>
                  </a:cubicBezTo>
                  <a:cubicBezTo>
                    <a:pt x="24756" y="36553"/>
                    <a:pt x="29065" y="28668"/>
                    <a:pt x="26941" y="20171"/>
                  </a:cubicBezTo>
                  <a:cubicBezTo>
                    <a:pt x="25341" y="13765"/>
                    <a:pt x="21774" y="5947"/>
                    <a:pt x="21026" y="5947"/>
                  </a:cubicBezTo>
                  <a:cubicBezTo>
                    <a:pt x="21014" y="5947"/>
                    <a:pt x="21003" y="5949"/>
                    <a:pt x="20993" y="5952"/>
                  </a:cubicBezTo>
                  <a:cubicBezTo>
                    <a:pt x="20993" y="5952"/>
                    <a:pt x="21286" y="10831"/>
                    <a:pt x="18066" y="12978"/>
                  </a:cubicBezTo>
                  <a:cubicBezTo>
                    <a:pt x="20213" y="6441"/>
                    <a:pt x="16309" y="0"/>
                    <a:pt x="16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0"/>
            <p:cNvSpPr/>
            <p:nvPr/>
          </p:nvSpPr>
          <p:spPr>
            <a:xfrm>
              <a:off x="8121466" y="3863882"/>
              <a:ext cx="190586" cy="100966"/>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0"/>
            <p:cNvSpPr/>
            <p:nvPr/>
          </p:nvSpPr>
          <p:spPr>
            <a:xfrm>
              <a:off x="8102289" y="3733715"/>
              <a:ext cx="100904" cy="89969"/>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8122370" y="3753488"/>
              <a:ext cx="64892" cy="57883"/>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8131825" y="3765717"/>
              <a:ext cx="20946" cy="18664"/>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8227297" y="3739964"/>
              <a:ext cx="92189" cy="8222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8243925" y="3756407"/>
              <a:ext cx="59322" cy="52929"/>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8252599" y="3767608"/>
              <a:ext cx="19116" cy="17040"/>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705;p60">
            <a:extLst>
              <a:ext uri="{FF2B5EF4-FFF2-40B4-BE49-F238E27FC236}">
                <a16:creationId xmlns:a16="http://schemas.microsoft.com/office/drawing/2014/main" id="{C4900584-75E0-D574-027E-641631AA4451}"/>
              </a:ext>
            </a:extLst>
          </p:cNvPr>
          <p:cNvSpPr txBox="1">
            <a:spLocks noGrp="1"/>
          </p:cNvSpPr>
          <p:nvPr>
            <p:ph type="subTitle" idx="1"/>
          </p:nvPr>
        </p:nvSpPr>
        <p:spPr>
          <a:xfrm>
            <a:off x="281394" y="3909620"/>
            <a:ext cx="8711604" cy="972773"/>
          </a:xfrm>
          <a:prstGeom prst="rect">
            <a:avLst/>
          </a:prstGeom>
          <a:solidFill>
            <a:schemeClr val="bg2">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364A26"/>
                </a:solidFill>
                <a:latin typeface="iCiel Cadena" panose="02000503000000020004" pitchFamily="50" charset="0"/>
              </a:rPr>
              <a:t>Bài </a:t>
            </a:r>
            <a:r>
              <a:rPr lang="en-US" sz="2800" b="1" dirty="0">
                <a:solidFill>
                  <a:srgbClr val="364A26"/>
                </a:solidFill>
                <a:latin typeface="iCiel Cadena" panose="02000503000000020004" pitchFamily="50" charset="0"/>
              </a:rPr>
              <a:t>1: </a:t>
            </a:r>
            <a:r>
              <a:rPr lang="en-US" sz="2800" b="1" dirty="0" err="1">
                <a:solidFill>
                  <a:srgbClr val="364A26"/>
                </a:solidFill>
                <a:latin typeface="iCiel Cadena" panose="02000503000000020004" pitchFamily="50" charset="0"/>
              </a:rPr>
              <a:t>Trong</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in </a:t>
            </a:r>
            <a:r>
              <a:rPr lang="en-US" sz="2800" b="1" dirty="0" err="1">
                <a:solidFill>
                  <a:srgbClr val="364A26"/>
                </a:solidFill>
                <a:latin typeface="iCiel Cadena" panose="02000503000000020004" pitchFamily="50" charset="0"/>
              </a:rPr>
              <a:t>nghiêng</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dưới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đây</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nào</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lặp</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lại</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đã</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dùng</a:t>
            </a:r>
            <a:r>
              <a:rPr lang="en-US" sz="2800" b="1" dirty="0">
                <a:solidFill>
                  <a:srgbClr val="364A26"/>
                </a:solidFill>
                <a:latin typeface="iCiel Cadena" panose="02000503000000020004" pitchFamily="50" charset="0"/>
              </a:rPr>
              <a:t> ở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trước</a:t>
            </a:r>
            <a:r>
              <a:rPr lang="en-US" sz="2800" b="1" dirty="0">
                <a:solidFill>
                  <a:srgbClr val="364A26"/>
                </a:solidFill>
                <a:latin typeface="iCiel Cadena" panose="02000503000000020004" pitchFamily="50" charset="0"/>
              </a:rPr>
              <a:t>? </a:t>
            </a:r>
            <a:endParaRPr sz="2800" b="1" dirty="0">
              <a:solidFill>
                <a:srgbClr val="364A26"/>
              </a:solidFill>
              <a:latin typeface="iCiel Cadena" panose="02000503000000020004" pitchFamily="50" charset="0"/>
            </a:endParaRPr>
          </a:p>
        </p:txBody>
      </p:sp>
      <p:sp>
        <p:nvSpPr>
          <p:cNvPr id="7" name="TextBox 6">
            <a:extLst>
              <a:ext uri="{FF2B5EF4-FFF2-40B4-BE49-F238E27FC236}">
                <a16:creationId xmlns:a16="http://schemas.microsoft.com/office/drawing/2014/main" id="{9A47E4A3-BF5F-18FC-E56D-E62942F71A4C}"/>
              </a:ext>
            </a:extLst>
          </p:cNvPr>
          <p:cNvSpPr txBox="1"/>
          <p:nvPr/>
        </p:nvSpPr>
        <p:spPr>
          <a:xfrm>
            <a:off x="1581260" y="903917"/>
            <a:ext cx="5981480" cy="2246769"/>
          </a:xfrm>
          <a:prstGeom prst="rect">
            <a:avLst/>
          </a:prstGeom>
          <a:noFill/>
        </p:spPr>
        <p:txBody>
          <a:bodyPr wrap="square" rtlCol="0">
            <a:spAutoFit/>
          </a:bodyPr>
          <a:lstStyle/>
          <a:p>
            <a:pPr algn="just"/>
            <a:r>
              <a:rPr lang="en-US" sz="2800"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Thượng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nằm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đỉnh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núi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Lĩnh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khóm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hải</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đâm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bông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rực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đỏ</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cánh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bướm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màu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sắc</a:t>
            </a:r>
            <a:r>
              <a:rPr lang="en-US" sz="2800" i="1" dirty="0">
                <a:latin typeface="Times New Roman" panose="02020603050405020304" pitchFamily="18" charset="0"/>
                <a:ea typeface="Tahoma" panose="020B0604030504040204" pitchFamily="34" charset="0"/>
                <a:cs typeface="Times New Roman" panose="02020603050405020304" pitchFamily="18" charset="0"/>
              </a:rPr>
              <a:t> bay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dập</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dờn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đang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múa</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quạt</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xòe</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hoa</a:t>
            </a:r>
            <a:r>
              <a:rPr lang="en-US" sz="2800" i="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BF5BA73A-385B-B90A-C34B-2CEB08EEFF48}"/>
              </a:ext>
            </a:extLst>
          </p:cNvPr>
          <p:cNvSpPr txBox="1"/>
          <p:nvPr/>
        </p:nvSpPr>
        <p:spPr>
          <a:xfrm>
            <a:off x="4678680" y="3120657"/>
            <a:ext cx="2477128" cy="461665"/>
          </a:xfrm>
          <a:prstGeom prst="rect">
            <a:avLst/>
          </a:prstGeom>
          <a:noFill/>
        </p:spPr>
        <p:txBody>
          <a:bodyPr wrap="square">
            <a:spAutoFit/>
          </a:bodyPr>
          <a:lstStyle/>
          <a:p>
            <a:pPr algn="r"/>
            <a:r>
              <a:rPr lang="en-US" sz="2400" dirty="0" err="1">
                <a:latin typeface="Times New Roman" panose="02020603050405020304" pitchFamily="18" charset="0"/>
                <a:ea typeface="Tahoma" panose="020B0604030504040204" pitchFamily="34" charset="0"/>
                <a:cs typeface="Times New Roman" panose="02020603050405020304" pitchFamily="18" charset="0"/>
              </a:rPr>
              <a:t>Đoàn</a:t>
            </a:r>
            <a:r>
              <a:rPr lang="en-US" sz="2400" dirty="0">
                <a:latin typeface="Times New Roman" panose="02020603050405020304" pitchFamily="18" charset="0"/>
                <a:ea typeface="Tahoma" panose="020B0604030504040204" pitchFamily="34" charset="0"/>
                <a:cs typeface="Times New Roman" panose="02020603050405020304" pitchFamily="18" charset="0"/>
              </a:rPr>
              <a:t> Minh </a:t>
            </a:r>
            <a:r>
              <a:rPr lang="en-US" sz="2400" dirty="0" err="1">
                <a:latin typeface="Times New Roman" panose="02020603050405020304" pitchFamily="18" charset="0"/>
                <a:ea typeface="Tahoma" panose="020B0604030504040204" pitchFamily="34" charset="0"/>
                <a:cs typeface="Times New Roman" panose="02020603050405020304" pitchFamily="18" charset="0"/>
              </a:rPr>
              <a:t>Tuấn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51280072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animEffect transition="in" filter="barn(inVertical)">
                                      <p:cBhvr>
                                        <p:cTn id="19" dur="500"/>
                                        <p:tgtEl>
                                          <p:spTgt spid="6">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sp>
        <p:nvSpPr>
          <p:cNvPr id="3689" name="Google Shape;3689;p60"/>
          <p:cNvSpPr/>
          <p:nvPr/>
        </p:nvSpPr>
        <p:spPr>
          <a:xfrm>
            <a:off x="1182848" y="411061"/>
            <a:ext cx="6702803" cy="3183713"/>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60"/>
          <p:cNvGrpSpPr/>
          <p:nvPr/>
        </p:nvGrpSpPr>
        <p:grpSpPr>
          <a:xfrm>
            <a:off x="1208515" y="260059"/>
            <a:ext cx="6575968" cy="3499499"/>
            <a:chOff x="2244650" y="589875"/>
            <a:chExt cx="2753525" cy="1155450"/>
          </a:xfrm>
        </p:grpSpPr>
        <p:sp>
          <p:nvSpPr>
            <p:cNvPr id="3691" name="Google Shape;3691;p60"/>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2" name="Google Shape;3692;p60"/>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3" name="Google Shape;3693;p60"/>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4" name="Google Shape;3694;p60"/>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5" name="Google Shape;3695;p60"/>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6" name="Google Shape;3696;p60"/>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7" name="Google Shape;3697;p60"/>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8" name="Google Shape;3698;p60"/>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99" name="Google Shape;3699;p60"/>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0" name="Google Shape;3700;p60"/>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1" name="Google Shape;3701;p60"/>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2" name="Google Shape;3702;p60"/>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3" name="Google Shape;3703;p60"/>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04" name="Google Shape;3704;p60"/>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707" name="Google Shape;3707;p60"/>
          <p:cNvGrpSpPr/>
          <p:nvPr/>
        </p:nvGrpSpPr>
        <p:grpSpPr>
          <a:xfrm rot="-611711">
            <a:off x="7875610" y="1655766"/>
            <a:ext cx="1150843" cy="1430868"/>
            <a:chOff x="7650250" y="3117000"/>
            <a:chExt cx="1150855" cy="1430883"/>
          </a:xfrm>
        </p:grpSpPr>
        <p:sp>
          <p:nvSpPr>
            <p:cNvPr id="3708" name="Google Shape;3708;p60"/>
            <p:cNvSpPr/>
            <p:nvPr/>
          </p:nvSpPr>
          <p:spPr>
            <a:xfrm>
              <a:off x="7710843" y="4124833"/>
              <a:ext cx="361850" cy="122384"/>
            </a:xfrm>
            <a:custGeom>
              <a:avLst/>
              <a:gdLst/>
              <a:ahLst/>
              <a:cxnLst/>
              <a:rect l="l" t="t" r="r" b="b"/>
              <a:pathLst>
                <a:path w="17604" h="5954" extrusionOk="0">
                  <a:moveTo>
                    <a:pt x="1661" y="0"/>
                  </a:moveTo>
                  <a:cubicBezTo>
                    <a:pt x="904" y="0"/>
                    <a:pt x="210" y="1206"/>
                    <a:pt x="107" y="2769"/>
                  </a:cubicBezTo>
                  <a:cubicBezTo>
                    <a:pt x="0" y="4391"/>
                    <a:pt x="573" y="5715"/>
                    <a:pt x="1367" y="5726"/>
                  </a:cubicBezTo>
                  <a:lnTo>
                    <a:pt x="17334" y="5954"/>
                  </a:lnTo>
                  <a:lnTo>
                    <a:pt x="17603" y="1878"/>
                  </a:lnTo>
                  <a:lnTo>
                    <a:pt x="1745" y="5"/>
                  </a:lnTo>
                  <a:cubicBezTo>
                    <a:pt x="1717" y="2"/>
                    <a:pt x="1689" y="0"/>
                    <a:pt x="1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8385664" y="4124833"/>
              <a:ext cx="361850" cy="122384"/>
            </a:xfrm>
            <a:custGeom>
              <a:avLst/>
              <a:gdLst/>
              <a:ahLst/>
              <a:cxnLst/>
              <a:rect l="l" t="t" r="r" b="b"/>
              <a:pathLst>
                <a:path w="17604" h="5954" extrusionOk="0">
                  <a:moveTo>
                    <a:pt x="15942" y="0"/>
                  </a:moveTo>
                  <a:cubicBezTo>
                    <a:pt x="15915" y="0"/>
                    <a:pt x="15887" y="2"/>
                    <a:pt x="15859" y="5"/>
                  </a:cubicBezTo>
                  <a:lnTo>
                    <a:pt x="0" y="1878"/>
                  </a:lnTo>
                  <a:lnTo>
                    <a:pt x="269" y="5954"/>
                  </a:lnTo>
                  <a:lnTo>
                    <a:pt x="16237" y="5726"/>
                  </a:lnTo>
                  <a:cubicBezTo>
                    <a:pt x="17030" y="5715"/>
                    <a:pt x="17604" y="4391"/>
                    <a:pt x="17496" y="2769"/>
                  </a:cubicBezTo>
                  <a:cubicBezTo>
                    <a:pt x="17393" y="1206"/>
                    <a:pt x="16699" y="0"/>
                    <a:pt x="15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7689549" y="4120085"/>
              <a:ext cx="614882" cy="425406"/>
            </a:xfrm>
            <a:custGeom>
              <a:avLst/>
              <a:gdLst/>
              <a:ahLst/>
              <a:cxnLst/>
              <a:rect l="l" t="t" r="r" b="b"/>
              <a:pathLst>
                <a:path w="29914" h="20696" extrusionOk="0">
                  <a:moveTo>
                    <a:pt x="27680" y="0"/>
                  </a:moveTo>
                  <a:lnTo>
                    <a:pt x="1" y="10384"/>
                  </a:lnTo>
                  <a:lnTo>
                    <a:pt x="3675" y="20695"/>
                  </a:lnTo>
                  <a:lnTo>
                    <a:pt x="29913" y="6268"/>
                  </a:lnTo>
                  <a:lnTo>
                    <a:pt x="276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8153920" y="4120085"/>
              <a:ext cx="614882" cy="425406"/>
            </a:xfrm>
            <a:custGeom>
              <a:avLst/>
              <a:gdLst/>
              <a:ahLst/>
              <a:cxnLst/>
              <a:rect l="l" t="t" r="r" b="b"/>
              <a:pathLst>
                <a:path w="29914" h="20696" extrusionOk="0">
                  <a:moveTo>
                    <a:pt x="2234" y="0"/>
                  </a:moveTo>
                  <a:lnTo>
                    <a:pt x="1" y="6268"/>
                  </a:lnTo>
                  <a:lnTo>
                    <a:pt x="26240" y="20695"/>
                  </a:lnTo>
                  <a:lnTo>
                    <a:pt x="29913" y="10384"/>
                  </a:lnTo>
                  <a:lnTo>
                    <a:pt x="2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8660899" y="4331089"/>
              <a:ext cx="140206" cy="216794"/>
            </a:xfrm>
            <a:custGeom>
              <a:avLst/>
              <a:gdLst/>
              <a:ahLst/>
              <a:cxnLst/>
              <a:rect l="l" t="t" r="r" b="b"/>
              <a:pathLst>
                <a:path w="6821" h="10547" extrusionOk="0">
                  <a:moveTo>
                    <a:pt x="4704" y="1"/>
                  </a:moveTo>
                  <a:cubicBezTo>
                    <a:pt x="3445" y="1"/>
                    <a:pt x="1897" y="1695"/>
                    <a:pt x="1014" y="4171"/>
                  </a:cubicBezTo>
                  <a:cubicBezTo>
                    <a:pt x="0" y="7018"/>
                    <a:pt x="250" y="9820"/>
                    <a:pt x="1574" y="10429"/>
                  </a:cubicBezTo>
                  <a:cubicBezTo>
                    <a:pt x="1746" y="10509"/>
                    <a:pt x="1929" y="10547"/>
                    <a:pt x="2118" y="10547"/>
                  </a:cubicBezTo>
                  <a:cubicBezTo>
                    <a:pt x="3376" y="10547"/>
                    <a:pt x="4924" y="8852"/>
                    <a:pt x="5806" y="6376"/>
                  </a:cubicBezTo>
                  <a:cubicBezTo>
                    <a:pt x="6821" y="3529"/>
                    <a:pt x="6571" y="727"/>
                    <a:pt x="5247" y="118"/>
                  </a:cubicBezTo>
                  <a:cubicBezTo>
                    <a:pt x="5075" y="39"/>
                    <a:pt x="4893" y="1"/>
                    <a:pt x="4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7650250" y="3117000"/>
              <a:ext cx="1138439" cy="1120556"/>
            </a:xfrm>
            <a:custGeom>
              <a:avLst/>
              <a:gdLst/>
              <a:ahLst/>
              <a:cxnLst/>
              <a:rect l="l" t="t" r="r" b="b"/>
              <a:pathLst>
                <a:path w="55385" h="54515" extrusionOk="0">
                  <a:moveTo>
                    <a:pt x="25987" y="0"/>
                  </a:moveTo>
                  <a:cubicBezTo>
                    <a:pt x="25987" y="1"/>
                    <a:pt x="27193" y="5465"/>
                    <a:pt x="20938" y="11478"/>
                  </a:cubicBezTo>
                  <a:cubicBezTo>
                    <a:pt x="16580" y="15666"/>
                    <a:pt x="10437" y="20584"/>
                    <a:pt x="11583" y="31152"/>
                  </a:cubicBezTo>
                  <a:cubicBezTo>
                    <a:pt x="7278" y="28964"/>
                    <a:pt x="7277" y="23090"/>
                    <a:pt x="7277" y="23090"/>
                  </a:cubicBezTo>
                  <a:lnTo>
                    <a:pt x="7277" y="23090"/>
                  </a:lnTo>
                  <a:cubicBezTo>
                    <a:pt x="0" y="32244"/>
                    <a:pt x="1179" y="54514"/>
                    <a:pt x="27610" y="54514"/>
                  </a:cubicBezTo>
                  <a:cubicBezTo>
                    <a:pt x="54042" y="54514"/>
                    <a:pt x="55385" y="31852"/>
                    <a:pt x="50932" y="25413"/>
                  </a:cubicBezTo>
                  <a:lnTo>
                    <a:pt x="50932" y="25413"/>
                  </a:lnTo>
                  <a:cubicBezTo>
                    <a:pt x="50286" y="29878"/>
                    <a:pt x="43211" y="33748"/>
                    <a:pt x="43211" y="33748"/>
                  </a:cubicBezTo>
                  <a:cubicBezTo>
                    <a:pt x="48165" y="17750"/>
                    <a:pt x="35787" y="6013"/>
                    <a:pt x="35786" y="6013"/>
                  </a:cubicBezTo>
                  <a:lnTo>
                    <a:pt x="35786" y="6013"/>
                  </a:lnTo>
                  <a:cubicBezTo>
                    <a:pt x="35786" y="6013"/>
                    <a:pt x="36381" y="8335"/>
                    <a:pt x="35045" y="12023"/>
                  </a:cubicBezTo>
                  <a:cubicBezTo>
                    <a:pt x="33560" y="3826"/>
                    <a:pt x="25988" y="1"/>
                    <a:pt x="25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7903390" y="3390098"/>
              <a:ext cx="597431" cy="751347"/>
            </a:xfrm>
            <a:custGeom>
              <a:avLst/>
              <a:gdLst/>
              <a:ahLst/>
              <a:cxnLst/>
              <a:rect l="l" t="t" r="r" b="b"/>
              <a:pathLst>
                <a:path w="29065" h="36553" extrusionOk="0">
                  <a:moveTo>
                    <a:pt x="16309" y="0"/>
                  </a:moveTo>
                  <a:cubicBezTo>
                    <a:pt x="16309" y="7904"/>
                    <a:pt x="6153" y="12565"/>
                    <a:pt x="3234" y="20785"/>
                  </a:cubicBezTo>
                  <a:cubicBezTo>
                    <a:pt x="0" y="29891"/>
                    <a:pt x="6942" y="36553"/>
                    <a:pt x="15849" y="36553"/>
                  </a:cubicBezTo>
                  <a:cubicBezTo>
                    <a:pt x="24756" y="36553"/>
                    <a:pt x="29065" y="28668"/>
                    <a:pt x="26941" y="20171"/>
                  </a:cubicBezTo>
                  <a:cubicBezTo>
                    <a:pt x="25341" y="13765"/>
                    <a:pt x="21774" y="5947"/>
                    <a:pt x="21026" y="5947"/>
                  </a:cubicBezTo>
                  <a:cubicBezTo>
                    <a:pt x="21014" y="5947"/>
                    <a:pt x="21003" y="5949"/>
                    <a:pt x="20993" y="5952"/>
                  </a:cubicBezTo>
                  <a:cubicBezTo>
                    <a:pt x="20993" y="5952"/>
                    <a:pt x="21286" y="10831"/>
                    <a:pt x="18066" y="12978"/>
                  </a:cubicBezTo>
                  <a:cubicBezTo>
                    <a:pt x="20213" y="6441"/>
                    <a:pt x="16309" y="0"/>
                    <a:pt x="16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0"/>
            <p:cNvSpPr/>
            <p:nvPr/>
          </p:nvSpPr>
          <p:spPr>
            <a:xfrm>
              <a:off x="8121466" y="3863882"/>
              <a:ext cx="190586" cy="100966"/>
            </a:xfrm>
            <a:custGeom>
              <a:avLst/>
              <a:gdLst/>
              <a:ahLst/>
              <a:cxnLst/>
              <a:rect l="l" t="t" r="r" b="b"/>
              <a:pathLst>
                <a:path w="9272" h="4912" extrusionOk="0">
                  <a:moveTo>
                    <a:pt x="0" y="0"/>
                  </a:moveTo>
                  <a:cubicBezTo>
                    <a:pt x="0" y="0"/>
                    <a:pt x="594" y="4912"/>
                    <a:pt x="4636" y="4912"/>
                  </a:cubicBezTo>
                  <a:cubicBezTo>
                    <a:pt x="8679" y="4912"/>
                    <a:pt x="9271" y="0"/>
                    <a:pt x="9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0"/>
            <p:cNvSpPr/>
            <p:nvPr/>
          </p:nvSpPr>
          <p:spPr>
            <a:xfrm>
              <a:off x="8102289" y="3733715"/>
              <a:ext cx="100904" cy="89969"/>
            </a:xfrm>
            <a:custGeom>
              <a:avLst/>
              <a:gdLst/>
              <a:ahLst/>
              <a:cxnLst/>
              <a:rect l="l" t="t" r="r" b="b"/>
              <a:pathLst>
                <a:path w="4909" h="4377" extrusionOk="0">
                  <a:moveTo>
                    <a:pt x="2391" y="1"/>
                  </a:moveTo>
                  <a:cubicBezTo>
                    <a:pt x="2049" y="1"/>
                    <a:pt x="1705" y="84"/>
                    <a:pt x="1388" y="260"/>
                  </a:cubicBezTo>
                  <a:cubicBezTo>
                    <a:pt x="358" y="830"/>
                    <a:pt x="1" y="2156"/>
                    <a:pt x="592" y="3221"/>
                  </a:cubicBezTo>
                  <a:cubicBezTo>
                    <a:pt x="1000" y="3957"/>
                    <a:pt x="1753" y="4376"/>
                    <a:pt x="2519" y="4376"/>
                  </a:cubicBezTo>
                  <a:cubicBezTo>
                    <a:pt x="2861" y="4376"/>
                    <a:pt x="3206" y="4293"/>
                    <a:pt x="3523" y="4117"/>
                  </a:cubicBezTo>
                  <a:cubicBezTo>
                    <a:pt x="4553" y="3548"/>
                    <a:pt x="4909" y="2222"/>
                    <a:pt x="4319" y="1157"/>
                  </a:cubicBezTo>
                  <a:cubicBezTo>
                    <a:pt x="3911" y="420"/>
                    <a:pt x="3157" y="1"/>
                    <a:pt x="2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8122370" y="3753488"/>
              <a:ext cx="64892" cy="57883"/>
            </a:xfrm>
            <a:custGeom>
              <a:avLst/>
              <a:gdLst/>
              <a:ahLst/>
              <a:cxnLst/>
              <a:rect l="l" t="t" r="r" b="b"/>
              <a:pathLst>
                <a:path w="3157" h="2816" extrusionOk="0">
                  <a:moveTo>
                    <a:pt x="1537" y="1"/>
                  </a:moveTo>
                  <a:cubicBezTo>
                    <a:pt x="1317" y="1"/>
                    <a:pt x="1096" y="55"/>
                    <a:pt x="892" y="168"/>
                  </a:cubicBezTo>
                  <a:cubicBezTo>
                    <a:pt x="229" y="534"/>
                    <a:pt x="0" y="1386"/>
                    <a:pt x="379" y="2072"/>
                  </a:cubicBezTo>
                  <a:cubicBezTo>
                    <a:pt x="641" y="2546"/>
                    <a:pt x="1126" y="2816"/>
                    <a:pt x="1620" y="2816"/>
                  </a:cubicBezTo>
                  <a:cubicBezTo>
                    <a:pt x="1840" y="2816"/>
                    <a:pt x="2061" y="2762"/>
                    <a:pt x="2265" y="2650"/>
                  </a:cubicBezTo>
                  <a:cubicBezTo>
                    <a:pt x="2928" y="2283"/>
                    <a:pt x="3157" y="1430"/>
                    <a:pt x="2777" y="744"/>
                  </a:cubicBezTo>
                  <a:cubicBezTo>
                    <a:pt x="2515" y="271"/>
                    <a:pt x="2030" y="1"/>
                    <a:pt x="1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8131825" y="3765717"/>
              <a:ext cx="20946" cy="18664"/>
            </a:xfrm>
            <a:custGeom>
              <a:avLst/>
              <a:gdLst/>
              <a:ahLst/>
              <a:cxnLst/>
              <a:rect l="l" t="t" r="r" b="b"/>
              <a:pathLst>
                <a:path w="1019" h="908" extrusionOk="0">
                  <a:moveTo>
                    <a:pt x="496" y="1"/>
                  </a:moveTo>
                  <a:cubicBezTo>
                    <a:pt x="425" y="1"/>
                    <a:pt x="354" y="18"/>
                    <a:pt x="289" y="54"/>
                  </a:cubicBezTo>
                  <a:cubicBezTo>
                    <a:pt x="74" y="172"/>
                    <a:pt x="0" y="447"/>
                    <a:pt x="124" y="668"/>
                  </a:cubicBezTo>
                  <a:cubicBezTo>
                    <a:pt x="208" y="820"/>
                    <a:pt x="364" y="907"/>
                    <a:pt x="523" y="907"/>
                  </a:cubicBezTo>
                  <a:cubicBezTo>
                    <a:pt x="593" y="907"/>
                    <a:pt x="665" y="890"/>
                    <a:pt x="731" y="853"/>
                  </a:cubicBezTo>
                  <a:cubicBezTo>
                    <a:pt x="945" y="736"/>
                    <a:pt x="1019" y="461"/>
                    <a:pt x="895" y="240"/>
                  </a:cubicBezTo>
                  <a:cubicBezTo>
                    <a:pt x="811" y="88"/>
                    <a:pt x="654" y="1"/>
                    <a:pt x="4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8227297" y="3739964"/>
              <a:ext cx="92189" cy="82220"/>
            </a:xfrm>
            <a:custGeom>
              <a:avLst/>
              <a:gdLst/>
              <a:ahLst/>
              <a:cxnLst/>
              <a:rect l="l" t="t" r="r" b="b"/>
              <a:pathLst>
                <a:path w="4485" h="4000" extrusionOk="0">
                  <a:moveTo>
                    <a:pt x="2183" y="0"/>
                  </a:moveTo>
                  <a:cubicBezTo>
                    <a:pt x="1871" y="0"/>
                    <a:pt x="1556" y="77"/>
                    <a:pt x="1266" y="237"/>
                  </a:cubicBezTo>
                  <a:cubicBezTo>
                    <a:pt x="326" y="758"/>
                    <a:pt x="0" y="1969"/>
                    <a:pt x="539" y="2943"/>
                  </a:cubicBezTo>
                  <a:cubicBezTo>
                    <a:pt x="912" y="3616"/>
                    <a:pt x="1601" y="3999"/>
                    <a:pt x="2302" y="3999"/>
                  </a:cubicBezTo>
                  <a:cubicBezTo>
                    <a:pt x="2614" y="3999"/>
                    <a:pt x="2929" y="3923"/>
                    <a:pt x="3219" y="3763"/>
                  </a:cubicBezTo>
                  <a:cubicBezTo>
                    <a:pt x="4159" y="3242"/>
                    <a:pt x="4484" y="2031"/>
                    <a:pt x="3945" y="1057"/>
                  </a:cubicBezTo>
                  <a:cubicBezTo>
                    <a:pt x="3572" y="384"/>
                    <a:pt x="2883"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8243925" y="3756407"/>
              <a:ext cx="59322" cy="52929"/>
            </a:xfrm>
            <a:custGeom>
              <a:avLst/>
              <a:gdLst/>
              <a:ahLst/>
              <a:cxnLst/>
              <a:rect l="l" t="t" r="r" b="b"/>
              <a:pathLst>
                <a:path w="2886" h="2575" extrusionOk="0">
                  <a:moveTo>
                    <a:pt x="1406" y="0"/>
                  </a:moveTo>
                  <a:cubicBezTo>
                    <a:pt x="1205" y="0"/>
                    <a:pt x="1002" y="50"/>
                    <a:pt x="816" y="153"/>
                  </a:cubicBezTo>
                  <a:cubicBezTo>
                    <a:pt x="210" y="489"/>
                    <a:pt x="1" y="1267"/>
                    <a:pt x="347" y="1894"/>
                  </a:cubicBezTo>
                  <a:cubicBezTo>
                    <a:pt x="587" y="2327"/>
                    <a:pt x="1030" y="2574"/>
                    <a:pt x="1481" y="2574"/>
                  </a:cubicBezTo>
                  <a:cubicBezTo>
                    <a:pt x="1682" y="2574"/>
                    <a:pt x="1884" y="2525"/>
                    <a:pt x="2070" y="2422"/>
                  </a:cubicBezTo>
                  <a:cubicBezTo>
                    <a:pt x="2676" y="2085"/>
                    <a:pt x="2886" y="1306"/>
                    <a:pt x="2539" y="680"/>
                  </a:cubicBezTo>
                  <a:cubicBezTo>
                    <a:pt x="2299" y="247"/>
                    <a:pt x="1856" y="0"/>
                    <a:pt x="1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8252599" y="3767608"/>
              <a:ext cx="19116" cy="17040"/>
            </a:xfrm>
            <a:custGeom>
              <a:avLst/>
              <a:gdLst/>
              <a:ahLst/>
              <a:cxnLst/>
              <a:rect l="l" t="t" r="r" b="b"/>
              <a:pathLst>
                <a:path w="930" h="829" extrusionOk="0">
                  <a:moveTo>
                    <a:pt x="452" y="0"/>
                  </a:moveTo>
                  <a:cubicBezTo>
                    <a:pt x="388" y="0"/>
                    <a:pt x="323" y="16"/>
                    <a:pt x="263" y="49"/>
                  </a:cubicBezTo>
                  <a:cubicBezTo>
                    <a:pt x="68" y="157"/>
                    <a:pt x="0" y="408"/>
                    <a:pt x="111" y="610"/>
                  </a:cubicBezTo>
                  <a:cubicBezTo>
                    <a:pt x="189" y="749"/>
                    <a:pt x="331" y="828"/>
                    <a:pt x="476" y="828"/>
                  </a:cubicBezTo>
                  <a:cubicBezTo>
                    <a:pt x="541" y="828"/>
                    <a:pt x="606" y="813"/>
                    <a:pt x="666" y="779"/>
                  </a:cubicBezTo>
                  <a:cubicBezTo>
                    <a:pt x="861" y="672"/>
                    <a:pt x="929" y="421"/>
                    <a:pt x="818" y="220"/>
                  </a:cubicBezTo>
                  <a:cubicBezTo>
                    <a:pt x="740" y="80"/>
                    <a:pt x="598"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2" name="Google Shape;3722;p60"/>
          <p:cNvGrpSpPr/>
          <p:nvPr/>
        </p:nvGrpSpPr>
        <p:grpSpPr>
          <a:xfrm rot="-447500">
            <a:off x="325667" y="165257"/>
            <a:ext cx="778868" cy="1573410"/>
            <a:chOff x="8141219" y="352993"/>
            <a:chExt cx="778899" cy="1573472"/>
          </a:xfrm>
        </p:grpSpPr>
        <p:sp>
          <p:nvSpPr>
            <p:cNvPr id="3723" name="Google Shape;3723;p60"/>
            <p:cNvSpPr/>
            <p:nvPr/>
          </p:nvSpPr>
          <p:spPr>
            <a:xfrm>
              <a:off x="8491007" y="772502"/>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rot="-641783">
              <a:off x="8175988" y="1022182"/>
              <a:ext cx="312217" cy="403890"/>
            </a:xfrm>
            <a:custGeom>
              <a:avLst/>
              <a:gdLst/>
              <a:ahLst/>
              <a:cxnLst/>
              <a:rect l="l" t="t" r="r" b="b"/>
              <a:pathLst>
                <a:path w="12489" h="16156" extrusionOk="0">
                  <a:moveTo>
                    <a:pt x="3691" y="0"/>
                  </a:moveTo>
                  <a:cubicBezTo>
                    <a:pt x="1892" y="0"/>
                    <a:pt x="1" y="1243"/>
                    <a:pt x="278" y="4317"/>
                  </a:cubicBezTo>
                  <a:cubicBezTo>
                    <a:pt x="278" y="4317"/>
                    <a:pt x="273" y="4580"/>
                    <a:pt x="287" y="5024"/>
                  </a:cubicBezTo>
                  <a:cubicBezTo>
                    <a:pt x="337" y="6519"/>
                    <a:pt x="600" y="10083"/>
                    <a:pt x="1964" y="12705"/>
                  </a:cubicBezTo>
                  <a:cubicBezTo>
                    <a:pt x="3732" y="16105"/>
                    <a:pt x="12054" y="16156"/>
                    <a:pt x="12054" y="16156"/>
                  </a:cubicBezTo>
                  <a:lnTo>
                    <a:pt x="12489" y="11181"/>
                  </a:lnTo>
                  <a:cubicBezTo>
                    <a:pt x="12489" y="11181"/>
                    <a:pt x="12236" y="11146"/>
                    <a:pt x="11841" y="11075"/>
                  </a:cubicBezTo>
                  <a:cubicBezTo>
                    <a:pt x="10531" y="10834"/>
                    <a:pt x="7661" y="10163"/>
                    <a:pt x="7345" y="8856"/>
                  </a:cubicBezTo>
                  <a:cubicBezTo>
                    <a:pt x="6938" y="7160"/>
                    <a:pt x="7605" y="1903"/>
                    <a:pt x="5715" y="596"/>
                  </a:cubicBezTo>
                  <a:cubicBezTo>
                    <a:pt x="5163" y="213"/>
                    <a:pt x="4435" y="0"/>
                    <a:pt x="3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rot="-641783">
              <a:off x="8386930" y="380816"/>
              <a:ext cx="408740" cy="1163571"/>
            </a:xfrm>
            <a:custGeom>
              <a:avLst/>
              <a:gdLst/>
              <a:ahLst/>
              <a:cxnLst/>
              <a:rect l="l" t="t" r="r" b="b"/>
              <a:pathLst>
                <a:path w="16350" h="46544" extrusionOk="0">
                  <a:moveTo>
                    <a:pt x="8832" y="0"/>
                  </a:moveTo>
                  <a:cubicBezTo>
                    <a:pt x="7621" y="0"/>
                    <a:pt x="6272" y="440"/>
                    <a:pt x="4794" y="1413"/>
                  </a:cubicBezTo>
                  <a:cubicBezTo>
                    <a:pt x="990" y="3920"/>
                    <a:pt x="0" y="13807"/>
                    <a:pt x="36" y="23678"/>
                  </a:cubicBezTo>
                  <a:cubicBezTo>
                    <a:pt x="61" y="30775"/>
                    <a:pt x="616" y="37867"/>
                    <a:pt x="1029" y="42193"/>
                  </a:cubicBezTo>
                  <a:cubicBezTo>
                    <a:pt x="1277" y="44800"/>
                    <a:pt x="1473" y="46408"/>
                    <a:pt x="1473" y="46408"/>
                  </a:cubicBezTo>
                  <a:lnTo>
                    <a:pt x="8437" y="46501"/>
                  </a:lnTo>
                  <a:lnTo>
                    <a:pt x="11841" y="46544"/>
                  </a:lnTo>
                  <a:cubicBezTo>
                    <a:pt x="11841" y="46544"/>
                    <a:pt x="12748" y="42065"/>
                    <a:pt x="13735" y="36234"/>
                  </a:cubicBezTo>
                  <a:cubicBezTo>
                    <a:pt x="14886" y="29446"/>
                    <a:pt x="16152" y="20828"/>
                    <a:pt x="16229" y="15319"/>
                  </a:cubicBezTo>
                  <a:cubicBezTo>
                    <a:pt x="16349" y="7119"/>
                    <a:pt x="13703"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rot="-641783">
              <a:off x="8434485" y="1484715"/>
              <a:ext cx="475138" cy="157571"/>
            </a:xfrm>
            <a:custGeom>
              <a:avLst/>
              <a:gdLst/>
              <a:ahLst/>
              <a:cxnLst/>
              <a:rect l="l" t="t" r="r" b="b"/>
              <a:pathLst>
                <a:path w="19006" h="6303" extrusionOk="0">
                  <a:moveTo>
                    <a:pt x="1" y="0"/>
                  </a:moveTo>
                  <a:lnTo>
                    <a:pt x="451" y="5159"/>
                  </a:lnTo>
                  <a:lnTo>
                    <a:pt x="18147" y="6302"/>
                  </a:lnTo>
                  <a:lnTo>
                    <a:pt x="19005" y="24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727" name="Google Shape;3727;p60"/>
            <p:cNvSpPr/>
            <p:nvPr/>
          </p:nvSpPr>
          <p:spPr>
            <a:xfrm rot="-641783">
              <a:off x="8392990" y="525748"/>
              <a:ext cx="84098" cy="85273"/>
            </a:xfrm>
            <a:custGeom>
              <a:avLst/>
              <a:gdLst/>
              <a:ahLst/>
              <a:cxnLst/>
              <a:rect l="l" t="t" r="r" b="b"/>
              <a:pathLst>
                <a:path w="3364" h="3411" extrusionOk="0">
                  <a:moveTo>
                    <a:pt x="3032" y="1"/>
                  </a:moveTo>
                  <a:cubicBezTo>
                    <a:pt x="2706" y="1"/>
                    <a:pt x="1862" y="2163"/>
                    <a:pt x="1862" y="2163"/>
                  </a:cubicBezTo>
                  <a:cubicBezTo>
                    <a:pt x="1862" y="2163"/>
                    <a:pt x="563" y="241"/>
                    <a:pt x="271" y="241"/>
                  </a:cubicBezTo>
                  <a:cubicBezTo>
                    <a:pt x="264" y="241"/>
                    <a:pt x="258" y="242"/>
                    <a:pt x="253" y="244"/>
                  </a:cubicBezTo>
                  <a:cubicBezTo>
                    <a:pt x="0" y="332"/>
                    <a:pt x="336" y="1199"/>
                    <a:pt x="336" y="1199"/>
                  </a:cubicBezTo>
                  <a:cubicBezTo>
                    <a:pt x="336" y="1199"/>
                    <a:pt x="1576" y="3410"/>
                    <a:pt x="2129" y="3410"/>
                  </a:cubicBezTo>
                  <a:cubicBezTo>
                    <a:pt x="2135" y="3410"/>
                    <a:pt x="2141" y="3410"/>
                    <a:pt x="2146" y="3409"/>
                  </a:cubicBezTo>
                  <a:cubicBezTo>
                    <a:pt x="2691" y="3361"/>
                    <a:pt x="3364" y="155"/>
                    <a:pt x="3062" y="7"/>
                  </a:cubicBezTo>
                  <a:cubicBezTo>
                    <a:pt x="3053" y="3"/>
                    <a:pt x="3043" y="1"/>
                    <a:pt x="30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rot="-641783">
              <a:off x="8599459" y="540239"/>
              <a:ext cx="79573" cy="91823"/>
            </a:xfrm>
            <a:custGeom>
              <a:avLst/>
              <a:gdLst/>
              <a:ahLst/>
              <a:cxnLst/>
              <a:rect l="l" t="t" r="r" b="b"/>
              <a:pathLst>
                <a:path w="3183" h="3673" extrusionOk="0">
                  <a:moveTo>
                    <a:pt x="306" y="0"/>
                  </a:moveTo>
                  <a:cubicBezTo>
                    <a:pt x="48" y="0"/>
                    <a:pt x="0" y="906"/>
                    <a:pt x="0" y="906"/>
                  </a:cubicBezTo>
                  <a:cubicBezTo>
                    <a:pt x="0" y="906"/>
                    <a:pt x="230" y="3483"/>
                    <a:pt x="746" y="3664"/>
                  </a:cubicBezTo>
                  <a:cubicBezTo>
                    <a:pt x="763" y="3670"/>
                    <a:pt x="782" y="3673"/>
                    <a:pt x="801" y="3673"/>
                  </a:cubicBezTo>
                  <a:cubicBezTo>
                    <a:pt x="1386" y="3673"/>
                    <a:pt x="3183" y="1184"/>
                    <a:pt x="2976" y="936"/>
                  </a:cubicBezTo>
                  <a:cubicBezTo>
                    <a:pt x="2961" y="918"/>
                    <a:pt x="2938" y="910"/>
                    <a:pt x="2910" y="910"/>
                  </a:cubicBezTo>
                  <a:cubicBezTo>
                    <a:pt x="2524" y="910"/>
                    <a:pt x="998" y="2411"/>
                    <a:pt x="998" y="2411"/>
                  </a:cubicBezTo>
                  <a:cubicBezTo>
                    <a:pt x="998" y="2411"/>
                    <a:pt x="582" y="22"/>
                    <a:pt x="315" y="1"/>
                  </a:cubicBezTo>
                  <a:cubicBezTo>
                    <a:pt x="312" y="0"/>
                    <a:pt x="309"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rot="-641783">
              <a:off x="8426623" y="710814"/>
              <a:ext cx="83023" cy="87348"/>
            </a:xfrm>
            <a:custGeom>
              <a:avLst/>
              <a:gdLst/>
              <a:ahLst/>
              <a:cxnLst/>
              <a:rect l="l" t="t" r="r" b="b"/>
              <a:pathLst>
                <a:path w="3321" h="3494" extrusionOk="0">
                  <a:moveTo>
                    <a:pt x="2981" y="1"/>
                  </a:moveTo>
                  <a:cubicBezTo>
                    <a:pt x="2658" y="1"/>
                    <a:pt x="2064" y="2286"/>
                    <a:pt x="2064" y="2286"/>
                  </a:cubicBezTo>
                  <a:cubicBezTo>
                    <a:pt x="2064" y="2286"/>
                    <a:pt x="578" y="563"/>
                    <a:pt x="266" y="563"/>
                  </a:cubicBezTo>
                  <a:cubicBezTo>
                    <a:pt x="256" y="563"/>
                    <a:pt x="247" y="565"/>
                    <a:pt x="240" y="569"/>
                  </a:cubicBezTo>
                  <a:cubicBezTo>
                    <a:pt x="0" y="687"/>
                    <a:pt x="436" y="1507"/>
                    <a:pt x="436" y="1507"/>
                  </a:cubicBezTo>
                  <a:cubicBezTo>
                    <a:pt x="436" y="1507"/>
                    <a:pt x="1880" y="3494"/>
                    <a:pt x="2449" y="3494"/>
                  </a:cubicBezTo>
                  <a:cubicBezTo>
                    <a:pt x="2465" y="3494"/>
                    <a:pt x="2479" y="3492"/>
                    <a:pt x="2493" y="3489"/>
                  </a:cubicBezTo>
                  <a:cubicBezTo>
                    <a:pt x="3029" y="3378"/>
                    <a:pt x="3320" y="115"/>
                    <a:pt x="3003" y="4"/>
                  </a:cubicBezTo>
                  <a:cubicBezTo>
                    <a:pt x="2996" y="2"/>
                    <a:pt x="2988" y="1"/>
                    <a:pt x="2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rot="-641783">
              <a:off x="8634464" y="763020"/>
              <a:ext cx="83348" cy="92648"/>
            </a:xfrm>
            <a:custGeom>
              <a:avLst/>
              <a:gdLst/>
              <a:ahLst/>
              <a:cxnLst/>
              <a:rect l="l" t="t" r="r" b="b"/>
              <a:pathLst>
                <a:path w="3334" h="3706" extrusionOk="0">
                  <a:moveTo>
                    <a:pt x="719" y="1"/>
                  </a:moveTo>
                  <a:cubicBezTo>
                    <a:pt x="474" y="1"/>
                    <a:pt x="266" y="833"/>
                    <a:pt x="266" y="833"/>
                  </a:cubicBezTo>
                  <a:cubicBezTo>
                    <a:pt x="266" y="833"/>
                    <a:pt x="0" y="3408"/>
                    <a:pt x="473" y="3682"/>
                  </a:cubicBezTo>
                  <a:cubicBezTo>
                    <a:pt x="500" y="3698"/>
                    <a:pt x="534" y="3706"/>
                    <a:pt x="573" y="3706"/>
                  </a:cubicBezTo>
                  <a:cubicBezTo>
                    <a:pt x="1213" y="3706"/>
                    <a:pt x="3334" y="1707"/>
                    <a:pt x="3181" y="1431"/>
                  </a:cubicBezTo>
                  <a:cubicBezTo>
                    <a:pt x="3165" y="1402"/>
                    <a:pt x="3131" y="1389"/>
                    <a:pt x="3083" y="1389"/>
                  </a:cubicBezTo>
                  <a:cubicBezTo>
                    <a:pt x="2637" y="1389"/>
                    <a:pt x="957" y="2501"/>
                    <a:pt x="957" y="2501"/>
                  </a:cubicBezTo>
                  <a:cubicBezTo>
                    <a:pt x="957" y="2501"/>
                    <a:pt x="1005" y="77"/>
                    <a:pt x="748" y="5"/>
                  </a:cubicBezTo>
                  <a:cubicBezTo>
                    <a:pt x="738" y="2"/>
                    <a:pt x="729"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rot="-641783">
              <a:off x="8451393" y="936207"/>
              <a:ext cx="82773" cy="87548"/>
            </a:xfrm>
            <a:custGeom>
              <a:avLst/>
              <a:gdLst/>
              <a:ahLst/>
              <a:cxnLst/>
              <a:rect l="l" t="t" r="r" b="b"/>
              <a:pathLst>
                <a:path w="3311" h="3502" extrusionOk="0">
                  <a:moveTo>
                    <a:pt x="2971" y="1"/>
                  </a:moveTo>
                  <a:cubicBezTo>
                    <a:pt x="2648" y="1"/>
                    <a:pt x="2086" y="2299"/>
                    <a:pt x="2086" y="2299"/>
                  </a:cubicBezTo>
                  <a:cubicBezTo>
                    <a:pt x="2086" y="2299"/>
                    <a:pt x="579" y="602"/>
                    <a:pt x="265" y="602"/>
                  </a:cubicBezTo>
                  <a:cubicBezTo>
                    <a:pt x="254" y="602"/>
                    <a:pt x="245" y="604"/>
                    <a:pt x="238" y="608"/>
                  </a:cubicBezTo>
                  <a:cubicBezTo>
                    <a:pt x="0" y="730"/>
                    <a:pt x="446" y="1544"/>
                    <a:pt x="446" y="1544"/>
                  </a:cubicBezTo>
                  <a:cubicBezTo>
                    <a:pt x="446" y="1544"/>
                    <a:pt x="1915" y="3502"/>
                    <a:pt x="2486" y="3502"/>
                  </a:cubicBezTo>
                  <a:cubicBezTo>
                    <a:pt x="2502" y="3502"/>
                    <a:pt x="2518" y="3500"/>
                    <a:pt x="2532" y="3497"/>
                  </a:cubicBezTo>
                  <a:cubicBezTo>
                    <a:pt x="3066" y="3377"/>
                    <a:pt x="3310" y="110"/>
                    <a:pt x="2992" y="4"/>
                  </a:cubicBezTo>
                  <a:cubicBezTo>
                    <a:pt x="2985" y="2"/>
                    <a:pt x="2978" y="1"/>
                    <a:pt x="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0"/>
            <p:cNvSpPr/>
            <p:nvPr/>
          </p:nvSpPr>
          <p:spPr>
            <a:xfrm rot="-641783">
              <a:off x="8658699" y="1025320"/>
              <a:ext cx="79348" cy="92123"/>
            </a:xfrm>
            <a:custGeom>
              <a:avLst/>
              <a:gdLst/>
              <a:ahLst/>
              <a:cxnLst/>
              <a:rect l="l" t="t" r="r" b="b"/>
              <a:pathLst>
                <a:path w="3174" h="3685" extrusionOk="0">
                  <a:moveTo>
                    <a:pt x="328" y="0"/>
                  </a:moveTo>
                  <a:cubicBezTo>
                    <a:pt x="72" y="0"/>
                    <a:pt x="0" y="897"/>
                    <a:pt x="0" y="897"/>
                  </a:cubicBezTo>
                  <a:cubicBezTo>
                    <a:pt x="0" y="897"/>
                    <a:pt x="159" y="3481"/>
                    <a:pt x="670" y="3674"/>
                  </a:cubicBezTo>
                  <a:cubicBezTo>
                    <a:pt x="688" y="3681"/>
                    <a:pt x="708" y="3685"/>
                    <a:pt x="730" y="3685"/>
                  </a:cubicBezTo>
                  <a:cubicBezTo>
                    <a:pt x="1322" y="3685"/>
                    <a:pt x="3173" y="1264"/>
                    <a:pt x="2973" y="1011"/>
                  </a:cubicBezTo>
                  <a:cubicBezTo>
                    <a:pt x="2958" y="991"/>
                    <a:pt x="2935" y="983"/>
                    <a:pt x="2904" y="983"/>
                  </a:cubicBezTo>
                  <a:cubicBezTo>
                    <a:pt x="2512" y="983"/>
                    <a:pt x="955" y="2429"/>
                    <a:pt x="955" y="2429"/>
                  </a:cubicBezTo>
                  <a:cubicBezTo>
                    <a:pt x="955" y="2429"/>
                    <a:pt x="606" y="29"/>
                    <a:pt x="340" y="1"/>
                  </a:cubicBezTo>
                  <a:cubicBezTo>
                    <a:pt x="336" y="1"/>
                    <a:pt x="332"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0"/>
            <p:cNvSpPr/>
            <p:nvPr/>
          </p:nvSpPr>
          <p:spPr>
            <a:xfrm rot="-641783">
              <a:off x="8473992" y="1182546"/>
              <a:ext cx="81698" cy="88148"/>
            </a:xfrm>
            <a:custGeom>
              <a:avLst/>
              <a:gdLst/>
              <a:ahLst/>
              <a:cxnLst/>
              <a:rect l="l" t="t" r="r" b="b"/>
              <a:pathLst>
                <a:path w="3268" h="3526" extrusionOk="0">
                  <a:moveTo>
                    <a:pt x="2926" y="0"/>
                  </a:moveTo>
                  <a:cubicBezTo>
                    <a:pt x="2604" y="0"/>
                    <a:pt x="2177" y="2348"/>
                    <a:pt x="2177" y="2348"/>
                  </a:cubicBezTo>
                  <a:cubicBezTo>
                    <a:pt x="2177" y="2348"/>
                    <a:pt x="591" y="764"/>
                    <a:pt x="264" y="764"/>
                  </a:cubicBezTo>
                  <a:cubicBezTo>
                    <a:pt x="251" y="764"/>
                    <a:pt x="240" y="766"/>
                    <a:pt x="231" y="772"/>
                  </a:cubicBezTo>
                  <a:cubicBezTo>
                    <a:pt x="0" y="907"/>
                    <a:pt x="495" y="1694"/>
                    <a:pt x="495" y="1694"/>
                  </a:cubicBezTo>
                  <a:cubicBezTo>
                    <a:pt x="495" y="1694"/>
                    <a:pt x="2047" y="3525"/>
                    <a:pt x="2632" y="3525"/>
                  </a:cubicBezTo>
                  <a:cubicBezTo>
                    <a:pt x="2654" y="3525"/>
                    <a:pt x="2675" y="3523"/>
                    <a:pt x="2694" y="3517"/>
                  </a:cubicBezTo>
                  <a:cubicBezTo>
                    <a:pt x="3220" y="3366"/>
                    <a:pt x="3268" y="90"/>
                    <a:pt x="2943" y="3"/>
                  </a:cubicBezTo>
                  <a:cubicBezTo>
                    <a:pt x="2937" y="1"/>
                    <a:pt x="2931" y="0"/>
                    <a:pt x="2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0"/>
            <p:cNvSpPr/>
            <p:nvPr/>
          </p:nvSpPr>
          <p:spPr>
            <a:xfrm rot="-641783">
              <a:off x="8668790" y="1323513"/>
              <a:ext cx="78723" cy="92548"/>
            </a:xfrm>
            <a:custGeom>
              <a:avLst/>
              <a:gdLst/>
              <a:ahLst/>
              <a:cxnLst/>
              <a:rect l="l" t="t" r="r" b="b"/>
              <a:pathLst>
                <a:path w="3149" h="3702" extrusionOk="0">
                  <a:moveTo>
                    <a:pt x="369" y="0"/>
                  </a:moveTo>
                  <a:cubicBezTo>
                    <a:pt x="117" y="0"/>
                    <a:pt x="0" y="879"/>
                    <a:pt x="0" y="879"/>
                  </a:cubicBezTo>
                  <a:cubicBezTo>
                    <a:pt x="0" y="879"/>
                    <a:pt x="24" y="3467"/>
                    <a:pt x="524" y="3688"/>
                  </a:cubicBezTo>
                  <a:cubicBezTo>
                    <a:pt x="545" y="3697"/>
                    <a:pt x="569" y="3702"/>
                    <a:pt x="596" y="3702"/>
                  </a:cubicBezTo>
                  <a:cubicBezTo>
                    <a:pt x="1200" y="3702"/>
                    <a:pt x="3149" y="1409"/>
                    <a:pt x="2963" y="1146"/>
                  </a:cubicBezTo>
                  <a:cubicBezTo>
                    <a:pt x="2948" y="1124"/>
                    <a:pt x="2922" y="1114"/>
                    <a:pt x="2887" y="1114"/>
                  </a:cubicBezTo>
                  <a:cubicBezTo>
                    <a:pt x="2481" y="1114"/>
                    <a:pt x="874" y="2459"/>
                    <a:pt x="874" y="2459"/>
                  </a:cubicBezTo>
                  <a:cubicBezTo>
                    <a:pt x="874" y="2459"/>
                    <a:pt x="651" y="45"/>
                    <a:pt x="386" y="2"/>
                  </a:cubicBezTo>
                  <a:cubicBezTo>
                    <a:pt x="380" y="1"/>
                    <a:pt x="37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0"/>
            <p:cNvSpPr/>
            <p:nvPr/>
          </p:nvSpPr>
          <p:spPr>
            <a:xfrm rot="-641783">
              <a:off x="8232454" y="1058639"/>
              <a:ext cx="80823" cy="90373"/>
            </a:xfrm>
            <a:custGeom>
              <a:avLst/>
              <a:gdLst/>
              <a:ahLst/>
              <a:cxnLst/>
              <a:rect l="l" t="t" r="r" b="b"/>
              <a:pathLst>
                <a:path w="3233" h="3615" extrusionOk="0">
                  <a:moveTo>
                    <a:pt x="268" y="0"/>
                  </a:moveTo>
                  <a:cubicBezTo>
                    <a:pt x="268" y="0"/>
                    <a:pt x="268" y="0"/>
                    <a:pt x="268" y="0"/>
                  </a:cubicBezTo>
                  <a:cubicBezTo>
                    <a:pt x="0" y="2"/>
                    <a:pt x="35" y="930"/>
                    <a:pt x="35" y="930"/>
                  </a:cubicBezTo>
                  <a:cubicBezTo>
                    <a:pt x="35" y="930"/>
                    <a:pt x="493" y="3478"/>
                    <a:pt x="1024" y="3610"/>
                  </a:cubicBezTo>
                  <a:cubicBezTo>
                    <a:pt x="1036" y="3613"/>
                    <a:pt x="1049" y="3615"/>
                    <a:pt x="1063" y="3615"/>
                  </a:cubicBezTo>
                  <a:cubicBezTo>
                    <a:pt x="1631" y="3615"/>
                    <a:pt x="3232" y="927"/>
                    <a:pt x="3000" y="695"/>
                  </a:cubicBezTo>
                  <a:cubicBezTo>
                    <a:pt x="2986" y="681"/>
                    <a:pt x="2968" y="674"/>
                    <a:pt x="2944" y="674"/>
                  </a:cubicBezTo>
                  <a:cubicBezTo>
                    <a:pt x="2579" y="674"/>
                    <a:pt x="1162" y="2340"/>
                    <a:pt x="1162" y="2340"/>
                  </a:cubicBezTo>
                  <a:cubicBezTo>
                    <a:pt x="1162" y="2340"/>
                    <a:pt x="53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0"/>
            <p:cNvSpPr/>
            <p:nvPr/>
          </p:nvSpPr>
          <p:spPr>
            <a:xfrm rot="-641783">
              <a:off x="8212222" y="1202407"/>
              <a:ext cx="86123" cy="88448"/>
            </a:xfrm>
            <a:custGeom>
              <a:avLst/>
              <a:gdLst/>
              <a:ahLst/>
              <a:cxnLst/>
              <a:rect l="l" t="t" r="r" b="b"/>
              <a:pathLst>
                <a:path w="3445" h="3538" extrusionOk="0">
                  <a:moveTo>
                    <a:pt x="2833" y="0"/>
                  </a:moveTo>
                  <a:cubicBezTo>
                    <a:pt x="2508" y="0"/>
                    <a:pt x="2308" y="2410"/>
                    <a:pt x="2308" y="2410"/>
                  </a:cubicBezTo>
                  <a:cubicBezTo>
                    <a:pt x="2308" y="2410"/>
                    <a:pt x="613" y="1017"/>
                    <a:pt x="261" y="1017"/>
                  </a:cubicBezTo>
                  <a:cubicBezTo>
                    <a:pt x="243" y="1017"/>
                    <a:pt x="228" y="1021"/>
                    <a:pt x="217" y="1028"/>
                  </a:cubicBezTo>
                  <a:cubicBezTo>
                    <a:pt x="1" y="1186"/>
                    <a:pt x="570" y="1921"/>
                    <a:pt x="570" y="1921"/>
                  </a:cubicBezTo>
                  <a:cubicBezTo>
                    <a:pt x="570" y="1921"/>
                    <a:pt x="2236" y="3538"/>
                    <a:pt x="2844" y="3538"/>
                  </a:cubicBezTo>
                  <a:cubicBezTo>
                    <a:pt x="2878" y="3538"/>
                    <a:pt x="2909" y="3533"/>
                    <a:pt x="2936" y="3522"/>
                  </a:cubicBezTo>
                  <a:cubicBezTo>
                    <a:pt x="3444" y="3322"/>
                    <a:pt x="3175" y="56"/>
                    <a:pt x="2844" y="1"/>
                  </a:cubicBezTo>
                  <a:cubicBezTo>
                    <a:pt x="2840" y="1"/>
                    <a:pt x="2836" y="0"/>
                    <a:pt x="2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0"/>
            <p:cNvSpPr/>
            <p:nvPr/>
          </p:nvSpPr>
          <p:spPr>
            <a:xfrm rot="-641783">
              <a:off x="8528917" y="1614555"/>
              <a:ext cx="345566" cy="282293"/>
            </a:xfrm>
            <a:custGeom>
              <a:avLst/>
              <a:gdLst/>
              <a:ahLst/>
              <a:cxnLst/>
              <a:rect l="l" t="t" r="r" b="b"/>
              <a:pathLst>
                <a:path w="13823" h="11292" extrusionOk="0">
                  <a:moveTo>
                    <a:pt x="1" y="0"/>
                  </a:moveTo>
                  <a:lnTo>
                    <a:pt x="946" y="10842"/>
                  </a:lnTo>
                  <a:lnTo>
                    <a:pt x="12346" y="11291"/>
                  </a:lnTo>
                  <a:lnTo>
                    <a:pt x="13823" y="89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3738" name="Google Shape;3738;p60"/>
          <p:cNvGrpSpPr/>
          <p:nvPr/>
        </p:nvGrpSpPr>
        <p:grpSpPr>
          <a:xfrm flipH="1">
            <a:off x="1140843" y="402712"/>
            <a:ext cx="554251" cy="476385"/>
            <a:chOff x="7602588" y="1339900"/>
            <a:chExt cx="624227" cy="536530"/>
          </a:xfrm>
        </p:grpSpPr>
        <p:sp>
          <p:nvSpPr>
            <p:cNvPr id="3739" name="Google Shape;3739;p60"/>
            <p:cNvSpPr/>
            <p:nvPr/>
          </p:nvSpPr>
          <p:spPr>
            <a:xfrm>
              <a:off x="7602588" y="1382809"/>
              <a:ext cx="205134" cy="301049"/>
            </a:xfrm>
            <a:custGeom>
              <a:avLst/>
              <a:gdLst/>
              <a:ahLst/>
              <a:cxnLst/>
              <a:rect l="l" t="t" r="r" b="b"/>
              <a:pathLst>
                <a:path w="5890" h="8644" extrusionOk="0">
                  <a:moveTo>
                    <a:pt x="2662" y="0"/>
                  </a:moveTo>
                  <a:cubicBezTo>
                    <a:pt x="691" y="0"/>
                    <a:pt x="880" y="3990"/>
                    <a:pt x="3677" y="5463"/>
                  </a:cubicBezTo>
                  <a:cubicBezTo>
                    <a:pt x="3677" y="5463"/>
                    <a:pt x="3646" y="5462"/>
                    <a:pt x="3590" y="5462"/>
                  </a:cubicBezTo>
                  <a:cubicBezTo>
                    <a:pt x="3043" y="5462"/>
                    <a:pt x="121" y="5557"/>
                    <a:pt x="35" y="7595"/>
                  </a:cubicBezTo>
                  <a:cubicBezTo>
                    <a:pt x="1" y="8387"/>
                    <a:pt x="566" y="8643"/>
                    <a:pt x="1312" y="8643"/>
                  </a:cubicBezTo>
                  <a:cubicBezTo>
                    <a:pt x="2685" y="8643"/>
                    <a:pt x="4670" y="7775"/>
                    <a:pt x="4670" y="7775"/>
                  </a:cubicBezTo>
                  <a:lnTo>
                    <a:pt x="5890" y="4042"/>
                  </a:lnTo>
                  <a:cubicBezTo>
                    <a:pt x="5890" y="4042"/>
                    <a:pt x="4720" y="56"/>
                    <a:pt x="2703" y="1"/>
                  </a:cubicBezTo>
                  <a:cubicBezTo>
                    <a:pt x="2690" y="0"/>
                    <a:pt x="2676"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7983649" y="1502270"/>
              <a:ext cx="243166" cy="304532"/>
            </a:xfrm>
            <a:custGeom>
              <a:avLst/>
              <a:gdLst/>
              <a:ahLst/>
              <a:cxnLst/>
              <a:rect l="l" t="t" r="r" b="b"/>
              <a:pathLst>
                <a:path w="6982" h="8744" extrusionOk="0">
                  <a:moveTo>
                    <a:pt x="4458" y="0"/>
                  </a:moveTo>
                  <a:cubicBezTo>
                    <a:pt x="2684" y="0"/>
                    <a:pt x="517" y="2403"/>
                    <a:pt x="517" y="2403"/>
                  </a:cubicBezTo>
                  <a:lnTo>
                    <a:pt x="0" y="6296"/>
                  </a:lnTo>
                  <a:cubicBezTo>
                    <a:pt x="0" y="6296"/>
                    <a:pt x="2108" y="8744"/>
                    <a:pt x="3428" y="8744"/>
                  </a:cubicBezTo>
                  <a:cubicBezTo>
                    <a:pt x="3777" y="8744"/>
                    <a:pt x="4071" y="8573"/>
                    <a:pt x="4256" y="8141"/>
                  </a:cubicBezTo>
                  <a:cubicBezTo>
                    <a:pt x="5145" y="6073"/>
                    <a:pt x="1898" y="4641"/>
                    <a:pt x="1898" y="4641"/>
                  </a:cubicBezTo>
                  <a:cubicBezTo>
                    <a:pt x="5077" y="4525"/>
                    <a:pt x="6982" y="963"/>
                    <a:pt x="5140" y="140"/>
                  </a:cubicBezTo>
                  <a:cubicBezTo>
                    <a:pt x="4924" y="43"/>
                    <a:pt x="4694" y="0"/>
                    <a:pt x="4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7973862" y="1378594"/>
              <a:ext cx="75541" cy="60739"/>
            </a:xfrm>
            <a:custGeom>
              <a:avLst/>
              <a:gdLst/>
              <a:ahLst/>
              <a:cxnLst/>
              <a:rect l="l" t="t" r="r" b="b"/>
              <a:pathLst>
                <a:path w="2169" h="1744" extrusionOk="0">
                  <a:moveTo>
                    <a:pt x="1896" y="1"/>
                  </a:moveTo>
                  <a:cubicBezTo>
                    <a:pt x="1862" y="1"/>
                    <a:pt x="1827" y="7"/>
                    <a:pt x="1795" y="22"/>
                  </a:cubicBezTo>
                  <a:cubicBezTo>
                    <a:pt x="1687" y="69"/>
                    <a:pt x="1626" y="185"/>
                    <a:pt x="1649" y="301"/>
                  </a:cubicBezTo>
                  <a:lnTo>
                    <a:pt x="1" y="1557"/>
                  </a:lnTo>
                  <a:lnTo>
                    <a:pt x="272" y="1744"/>
                  </a:lnTo>
                  <a:lnTo>
                    <a:pt x="1778" y="475"/>
                  </a:lnTo>
                  <a:cubicBezTo>
                    <a:pt x="1815" y="495"/>
                    <a:pt x="1855" y="504"/>
                    <a:pt x="1896" y="504"/>
                  </a:cubicBezTo>
                  <a:cubicBezTo>
                    <a:pt x="1967" y="504"/>
                    <a:pt x="2038" y="474"/>
                    <a:pt x="2087" y="417"/>
                  </a:cubicBezTo>
                  <a:cubicBezTo>
                    <a:pt x="2164" y="328"/>
                    <a:pt x="2168" y="198"/>
                    <a:pt x="2098" y="102"/>
                  </a:cubicBezTo>
                  <a:cubicBezTo>
                    <a:pt x="2050" y="37"/>
                    <a:pt x="1974" y="1"/>
                    <a:pt x="1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7896403" y="1339900"/>
              <a:ext cx="34619" cy="84735"/>
            </a:xfrm>
            <a:custGeom>
              <a:avLst/>
              <a:gdLst/>
              <a:ahLst/>
              <a:cxnLst/>
              <a:rect l="l" t="t" r="r" b="b"/>
              <a:pathLst>
                <a:path w="994" h="2433" extrusionOk="0">
                  <a:moveTo>
                    <a:pt x="260" y="1"/>
                  </a:moveTo>
                  <a:cubicBezTo>
                    <a:pt x="236" y="1"/>
                    <a:pt x="212" y="4"/>
                    <a:pt x="188" y="11"/>
                  </a:cubicBezTo>
                  <a:cubicBezTo>
                    <a:pt x="75" y="44"/>
                    <a:pt x="1" y="152"/>
                    <a:pt x="9" y="270"/>
                  </a:cubicBezTo>
                  <a:cubicBezTo>
                    <a:pt x="17" y="387"/>
                    <a:pt x="105" y="483"/>
                    <a:pt x="222" y="501"/>
                  </a:cubicBezTo>
                  <a:lnTo>
                    <a:pt x="665" y="2419"/>
                  </a:lnTo>
                  <a:lnTo>
                    <a:pt x="994" y="2433"/>
                  </a:lnTo>
                  <a:lnTo>
                    <a:pt x="429" y="439"/>
                  </a:lnTo>
                  <a:cubicBezTo>
                    <a:pt x="517" y="359"/>
                    <a:pt x="537" y="231"/>
                    <a:pt x="480" y="128"/>
                  </a:cubicBezTo>
                  <a:cubicBezTo>
                    <a:pt x="434" y="48"/>
                    <a:pt x="349"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7735146" y="1415721"/>
              <a:ext cx="311671" cy="408979"/>
            </a:xfrm>
            <a:custGeom>
              <a:avLst/>
              <a:gdLst/>
              <a:ahLst/>
              <a:cxnLst/>
              <a:rect l="l" t="t" r="r" b="b"/>
              <a:pathLst>
                <a:path w="8949" h="11743" extrusionOk="0">
                  <a:moveTo>
                    <a:pt x="5466" y="0"/>
                  </a:moveTo>
                  <a:cubicBezTo>
                    <a:pt x="3747" y="0"/>
                    <a:pt x="2172" y="1813"/>
                    <a:pt x="933" y="5168"/>
                  </a:cubicBezTo>
                  <a:lnTo>
                    <a:pt x="931" y="5169"/>
                  </a:lnTo>
                  <a:cubicBezTo>
                    <a:pt x="799" y="5527"/>
                    <a:pt x="669" y="5906"/>
                    <a:pt x="543" y="6300"/>
                  </a:cubicBezTo>
                  <a:cubicBezTo>
                    <a:pt x="472" y="6533"/>
                    <a:pt x="411" y="6752"/>
                    <a:pt x="362" y="6963"/>
                  </a:cubicBezTo>
                  <a:cubicBezTo>
                    <a:pt x="271" y="7349"/>
                    <a:pt x="217" y="7703"/>
                    <a:pt x="201" y="8026"/>
                  </a:cubicBezTo>
                  <a:cubicBezTo>
                    <a:pt x="1" y="11469"/>
                    <a:pt x="3561" y="11505"/>
                    <a:pt x="4384" y="11676"/>
                  </a:cubicBezTo>
                  <a:cubicBezTo>
                    <a:pt x="4553" y="11712"/>
                    <a:pt x="4787" y="11743"/>
                    <a:pt x="5058" y="11743"/>
                  </a:cubicBezTo>
                  <a:cubicBezTo>
                    <a:pt x="5923" y="11743"/>
                    <a:pt x="7165" y="11435"/>
                    <a:pt x="7898" y="10023"/>
                  </a:cubicBezTo>
                  <a:cubicBezTo>
                    <a:pt x="8064" y="9706"/>
                    <a:pt x="8203" y="9330"/>
                    <a:pt x="8308" y="8889"/>
                  </a:cubicBezTo>
                  <a:cubicBezTo>
                    <a:pt x="8403" y="8479"/>
                    <a:pt x="8470" y="8011"/>
                    <a:pt x="8494" y="7481"/>
                  </a:cubicBezTo>
                  <a:cubicBezTo>
                    <a:pt x="8494" y="7481"/>
                    <a:pt x="8548" y="7200"/>
                    <a:pt x="8598" y="6749"/>
                  </a:cubicBezTo>
                  <a:cubicBezTo>
                    <a:pt x="8774" y="5203"/>
                    <a:pt x="8949" y="1653"/>
                    <a:pt x="7012" y="475"/>
                  </a:cubicBezTo>
                  <a:cubicBezTo>
                    <a:pt x="6488" y="156"/>
                    <a:pt x="5971" y="0"/>
                    <a:pt x="5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0"/>
            <p:cNvSpPr/>
            <p:nvPr/>
          </p:nvSpPr>
          <p:spPr>
            <a:xfrm>
              <a:off x="7767641" y="1415721"/>
              <a:ext cx="279177" cy="235051"/>
            </a:xfrm>
            <a:custGeom>
              <a:avLst/>
              <a:gdLst/>
              <a:ahLst/>
              <a:cxnLst/>
              <a:rect l="l" t="t" r="r" b="b"/>
              <a:pathLst>
                <a:path w="8016" h="6749" extrusionOk="0">
                  <a:moveTo>
                    <a:pt x="4533" y="0"/>
                  </a:moveTo>
                  <a:cubicBezTo>
                    <a:pt x="2814" y="0"/>
                    <a:pt x="1239" y="1813"/>
                    <a:pt x="0" y="5168"/>
                  </a:cubicBezTo>
                  <a:cubicBezTo>
                    <a:pt x="2741" y="5273"/>
                    <a:pt x="6241" y="6295"/>
                    <a:pt x="7665" y="6749"/>
                  </a:cubicBezTo>
                  <a:cubicBezTo>
                    <a:pt x="7841" y="5203"/>
                    <a:pt x="8016" y="1655"/>
                    <a:pt x="6079" y="475"/>
                  </a:cubicBezTo>
                  <a:cubicBezTo>
                    <a:pt x="5555" y="156"/>
                    <a:pt x="5038" y="0"/>
                    <a:pt x="4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0"/>
            <p:cNvSpPr/>
            <p:nvPr/>
          </p:nvSpPr>
          <p:spPr>
            <a:xfrm>
              <a:off x="7742112" y="1658232"/>
              <a:ext cx="282381" cy="106607"/>
            </a:xfrm>
            <a:custGeom>
              <a:avLst/>
              <a:gdLst/>
              <a:ahLst/>
              <a:cxnLst/>
              <a:rect l="l" t="t" r="r" b="b"/>
              <a:pathLst>
                <a:path w="8108" h="3061" extrusionOk="0">
                  <a:moveTo>
                    <a:pt x="162" y="1"/>
                  </a:moveTo>
                  <a:cubicBezTo>
                    <a:pt x="71" y="386"/>
                    <a:pt x="17" y="740"/>
                    <a:pt x="1" y="1064"/>
                  </a:cubicBezTo>
                  <a:cubicBezTo>
                    <a:pt x="1955" y="1437"/>
                    <a:pt x="5751" y="2232"/>
                    <a:pt x="7698" y="3060"/>
                  </a:cubicBezTo>
                  <a:cubicBezTo>
                    <a:pt x="7864" y="2743"/>
                    <a:pt x="8003" y="2367"/>
                    <a:pt x="8108" y="1926"/>
                  </a:cubicBezTo>
                  <a:cubicBezTo>
                    <a:pt x="6540" y="1365"/>
                    <a:pt x="2738" y="100"/>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0"/>
            <p:cNvSpPr/>
            <p:nvPr/>
          </p:nvSpPr>
          <p:spPr>
            <a:xfrm>
              <a:off x="7814660" y="1794097"/>
              <a:ext cx="55097" cy="82332"/>
            </a:xfrm>
            <a:custGeom>
              <a:avLst/>
              <a:gdLst/>
              <a:ahLst/>
              <a:cxnLst/>
              <a:rect l="l" t="t" r="r" b="b"/>
              <a:pathLst>
                <a:path w="1582" h="2364" extrusionOk="0">
                  <a:moveTo>
                    <a:pt x="582" y="1"/>
                  </a:moveTo>
                  <a:cubicBezTo>
                    <a:pt x="582" y="1"/>
                    <a:pt x="0" y="2364"/>
                    <a:pt x="242" y="2364"/>
                  </a:cubicBezTo>
                  <a:cubicBezTo>
                    <a:pt x="248" y="2364"/>
                    <a:pt x="256" y="2362"/>
                    <a:pt x="264" y="2358"/>
                  </a:cubicBezTo>
                  <a:cubicBezTo>
                    <a:pt x="560" y="2219"/>
                    <a:pt x="1581" y="221"/>
                    <a:pt x="1581" y="221"/>
                  </a:cubicBezTo>
                  <a:lnTo>
                    <a:pt x="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0"/>
            <p:cNvSpPr/>
            <p:nvPr/>
          </p:nvSpPr>
          <p:spPr>
            <a:xfrm>
              <a:off x="7898597" y="1553224"/>
              <a:ext cx="57779" cy="39564"/>
            </a:xfrm>
            <a:custGeom>
              <a:avLst/>
              <a:gdLst/>
              <a:ahLst/>
              <a:cxnLst/>
              <a:rect l="l" t="t" r="r" b="b"/>
              <a:pathLst>
                <a:path w="1659" h="1136" extrusionOk="0">
                  <a:moveTo>
                    <a:pt x="1" y="1"/>
                  </a:moveTo>
                  <a:cubicBezTo>
                    <a:pt x="1" y="1"/>
                    <a:pt x="3" y="896"/>
                    <a:pt x="554" y="1105"/>
                  </a:cubicBezTo>
                  <a:cubicBezTo>
                    <a:pt x="607" y="1126"/>
                    <a:pt x="661" y="1135"/>
                    <a:pt x="715" y="1135"/>
                  </a:cubicBezTo>
                  <a:cubicBezTo>
                    <a:pt x="1206" y="1135"/>
                    <a:pt x="1658" y="350"/>
                    <a:pt x="1658" y="35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7922106" y="1448565"/>
              <a:ext cx="24623" cy="24936"/>
            </a:xfrm>
            <a:custGeom>
              <a:avLst/>
              <a:gdLst/>
              <a:ahLst/>
              <a:cxnLst/>
              <a:rect l="l" t="t" r="r" b="b"/>
              <a:pathLst>
                <a:path w="707" h="716" extrusionOk="0">
                  <a:moveTo>
                    <a:pt x="583" y="1"/>
                  </a:moveTo>
                  <a:cubicBezTo>
                    <a:pt x="445" y="1"/>
                    <a:pt x="1" y="571"/>
                    <a:pt x="1" y="571"/>
                  </a:cubicBezTo>
                  <a:lnTo>
                    <a:pt x="102" y="715"/>
                  </a:lnTo>
                  <a:cubicBezTo>
                    <a:pt x="102" y="715"/>
                    <a:pt x="706" y="100"/>
                    <a:pt x="607" y="9"/>
                  </a:cubicBezTo>
                  <a:cubicBezTo>
                    <a:pt x="601" y="3"/>
                    <a:pt x="593"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0"/>
            <p:cNvSpPr/>
            <p:nvPr/>
          </p:nvSpPr>
          <p:spPr>
            <a:xfrm>
              <a:off x="7910125" y="1436340"/>
              <a:ext cx="15324" cy="29778"/>
            </a:xfrm>
            <a:custGeom>
              <a:avLst/>
              <a:gdLst/>
              <a:ahLst/>
              <a:cxnLst/>
              <a:rect l="l" t="t" r="r" b="b"/>
              <a:pathLst>
                <a:path w="440" h="855" extrusionOk="0">
                  <a:moveTo>
                    <a:pt x="302" y="0"/>
                  </a:moveTo>
                  <a:cubicBezTo>
                    <a:pt x="175" y="0"/>
                    <a:pt x="1" y="768"/>
                    <a:pt x="1" y="768"/>
                  </a:cubicBezTo>
                  <a:lnTo>
                    <a:pt x="154" y="855"/>
                  </a:lnTo>
                  <a:cubicBezTo>
                    <a:pt x="154" y="855"/>
                    <a:pt x="440" y="42"/>
                    <a:pt x="311" y="2"/>
                  </a:cubicBezTo>
                  <a:cubicBezTo>
                    <a:pt x="308" y="1"/>
                    <a:pt x="305"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0"/>
            <p:cNvSpPr/>
            <p:nvPr/>
          </p:nvSpPr>
          <p:spPr>
            <a:xfrm>
              <a:off x="7890412" y="1431255"/>
              <a:ext cx="10065" cy="29778"/>
            </a:xfrm>
            <a:custGeom>
              <a:avLst/>
              <a:gdLst/>
              <a:ahLst/>
              <a:cxnLst/>
              <a:rect l="l" t="t" r="r" b="b"/>
              <a:pathLst>
                <a:path w="289" h="855" extrusionOk="0">
                  <a:moveTo>
                    <a:pt x="137" y="1"/>
                  </a:moveTo>
                  <a:cubicBezTo>
                    <a:pt x="136" y="1"/>
                    <a:pt x="135" y="1"/>
                    <a:pt x="135" y="1"/>
                  </a:cubicBezTo>
                  <a:cubicBezTo>
                    <a:pt x="0" y="9"/>
                    <a:pt x="115" y="828"/>
                    <a:pt x="115" y="828"/>
                  </a:cubicBezTo>
                  <a:lnTo>
                    <a:pt x="289" y="855"/>
                  </a:lnTo>
                  <a:cubicBezTo>
                    <a:pt x="289" y="855"/>
                    <a:pt x="26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8012835" y="1474616"/>
              <a:ext cx="21036" cy="27653"/>
            </a:xfrm>
            <a:custGeom>
              <a:avLst/>
              <a:gdLst/>
              <a:ahLst/>
              <a:cxnLst/>
              <a:rect l="l" t="t" r="r" b="b"/>
              <a:pathLst>
                <a:path w="604" h="794" extrusionOk="0">
                  <a:moveTo>
                    <a:pt x="473" y="0"/>
                  </a:moveTo>
                  <a:cubicBezTo>
                    <a:pt x="342" y="0"/>
                    <a:pt x="0" y="673"/>
                    <a:pt x="0" y="673"/>
                  </a:cubicBezTo>
                  <a:lnTo>
                    <a:pt x="128" y="793"/>
                  </a:lnTo>
                  <a:cubicBezTo>
                    <a:pt x="128" y="793"/>
                    <a:pt x="604" y="76"/>
                    <a:pt x="490" y="5"/>
                  </a:cubicBezTo>
                  <a:cubicBezTo>
                    <a:pt x="485" y="2"/>
                    <a:pt x="479"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7997476" y="1463297"/>
              <a:ext cx="15324" cy="29812"/>
            </a:xfrm>
            <a:custGeom>
              <a:avLst/>
              <a:gdLst/>
              <a:ahLst/>
              <a:cxnLst/>
              <a:rect l="l" t="t" r="r" b="b"/>
              <a:pathLst>
                <a:path w="440" h="856" extrusionOk="0">
                  <a:moveTo>
                    <a:pt x="302" y="1"/>
                  </a:moveTo>
                  <a:cubicBezTo>
                    <a:pt x="175" y="1"/>
                    <a:pt x="1" y="769"/>
                    <a:pt x="1" y="769"/>
                  </a:cubicBezTo>
                  <a:lnTo>
                    <a:pt x="154" y="855"/>
                  </a:lnTo>
                  <a:cubicBezTo>
                    <a:pt x="154" y="855"/>
                    <a:pt x="440" y="43"/>
                    <a:pt x="311" y="2"/>
                  </a:cubicBezTo>
                  <a:cubicBezTo>
                    <a:pt x="308" y="1"/>
                    <a:pt x="305" y="1"/>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7977798" y="1458247"/>
              <a:ext cx="10030" cy="29778"/>
            </a:xfrm>
            <a:custGeom>
              <a:avLst/>
              <a:gdLst/>
              <a:ahLst/>
              <a:cxnLst/>
              <a:rect l="l" t="t" r="r" b="b"/>
              <a:pathLst>
                <a:path w="288" h="855" extrusionOk="0">
                  <a:moveTo>
                    <a:pt x="136" y="0"/>
                  </a:moveTo>
                  <a:cubicBezTo>
                    <a:pt x="135" y="0"/>
                    <a:pt x="134" y="0"/>
                    <a:pt x="134" y="0"/>
                  </a:cubicBezTo>
                  <a:cubicBezTo>
                    <a:pt x="0" y="8"/>
                    <a:pt x="114" y="828"/>
                    <a:pt x="114" y="828"/>
                  </a:cubicBezTo>
                  <a:lnTo>
                    <a:pt x="288" y="854"/>
                  </a:lnTo>
                  <a:cubicBezTo>
                    <a:pt x="288" y="854"/>
                    <a:pt x="268"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7945372" y="1486214"/>
              <a:ext cx="89298" cy="82924"/>
            </a:xfrm>
            <a:custGeom>
              <a:avLst/>
              <a:gdLst/>
              <a:ahLst/>
              <a:cxnLst/>
              <a:rect l="l" t="t" r="r" b="b"/>
              <a:pathLst>
                <a:path w="2564" h="2381" extrusionOk="0">
                  <a:moveTo>
                    <a:pt x="1263" y="0"/>
                  </a:moveTo>
                  <a:cubicBezTo>
                    <a:pt x="1169" y="0"/>
                    <a:pt x="1074" y="12"/>
                    <a:pt x="979" y="37"/>
                  </a:cubicBezTo>
                  <a:cubicBezTo>
                    <a:pt x="362" y="200"/>
                    <a:pt x="0" y="848"/>
                    <a:pt x="168" y="1483"/>
                  </a:cubicBezTo>
                  <a:cubicBezTo>
                    <a:pt x="309" y="2022"/>
                    <a:pt x="785" y="2380"/>
                    <a:pt x="1301" y="2380"/>
                  </a:cubicBezTo>
                  <a:cubicBezTo>
                    <a:pt x="1395" y="2380"/>
                    <a:pt x="1490" y="2368"/>
                    <a:pt x="1585" y="2343"/>
                  </a:cubicBezTo>
                  <a:cubicBezTo>
                    <a:pt x="2200" y="2181"/>
                    <a:pt x="2564" y="1534"/>
                    <a:pt x="2396" y="897"/>
                  </a:cubicBezTo>
                  <a:cubicBezTo>
                    <a:pt x="2254" y="359"/>
                    <a:pt x="1778" y="0"/>
                    <a:pt x="1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7967035" y="1500947"/>
              <a:ext cx="57465" cy="53391"/>
            </a:xfrm>
            <a:custGeom>
              <a:avLst/>
              <a:gdLst/>
              <a:ahLst/>
              <a:cxnLst/>
              <a:rect l="l" t="t" r="r" b="b"/>
              <a:pathLst>
                <a:path w="1650" h="1533" extrusionOk="0">
                  <a:moveTo>
                    <a:pt x="813" y="1"/>
                  </a:moveTo>
                  <a:cubicBezTo>
                    <a:pt x="752" y="1"/>
                    <a:pt x="690" y="9"/>
                    <a:pt x="629" y="25"/>
                  </a:cubicBezTo>
                  <a:cubicBezTo>
                    <a:pt x="234" y="129"/>
                    <a:pt x="0" y="545"/>
                    <a:pt x="108" y="956"/>
                  </a:cubicBezTo>
                  <a:cubicBezTo>
                    <a:pt x="200" y="1302"/>
                    <a:pt x="505" y="1533"/>
                    <a:pt x="836" y="1533"/>
                  </a:cubicBezTo>
                  <a:cubicBezTo>
                    <a:pt x="897" y="1533"/>
                    <a:pt x="959" y="1525"/>
                    <a:pt x="1020" y="1509"/>
                  </a:cubicBezTo>
                  <a:cubicBezTo>
                    <a:pt x="1416" y="1404"/>
                    <a:pt x="1650" y="988"/>
                    <a:pt x="1542" y="578"/>
                  </a:cubicBezTo>
                  <a:cubicBezTo>
                    <a:pt x="1450" y="232"/>
                    <a:pt x="1145" y="1"/>
                    <a:pt x="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7977031" y="1509688"/>
              <a:ext cx="18528" cy="17170"/>
            </a:xfrm>
            <a:custGeom>
              <a:avLst/>
              <a:gdLst/>
              <a:ahLst/>
              <a:cxnLst/>
              <a:rect l="l" t="t" r="r" b="b"/>
              <a:pathLst>
                <a:path w="532" h="493" extrusionOk="0">
                  <a:moveTo>
                    <a:pt x="263" y="0"/>
                  </a:moveTo>
                  <a:cubicBezTo>
                    <a:pt x="243" y="0"/>
                    <a:pt x="223" y="3"/>
                    <a:pt x="203" y="8"/>
                  </a:cubicBezTo>
                  <a:cubicBezTo>
                    <a:pt x="75" y="42"/>
                    <a:pt x="1" y="175"/>
                    <a:pt x="35" y="307"/>
                  </a:cubicBezTo>
                  <a:cubicBezTo>
                    <a:pt x="64" y="419"/>
                    <a:pt x="163" y="493"/>
                    <a:pt x="270" y="493"/>
                  </a:cubicBezTo>
                  <a:cubicBezTo>
                    <a:pt x="289" y="493"/>
                    <a:pt x="309" y="490"/>
                    <a:pt x="328" y="485"/>
                  </a:cubicBezTo>
                  <a:cubicBezTo>
                    <a:pt x="456" y="452"/>
                    <a:pt x="532" y="317"/>
                    <a:pt x="497" y="186"/>
                  </a:cubicBezTo>
                  <a:cubicBezTo>
                    <a:pt x="468" y="75"/>
                    <a:pt x="36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7845100" y="1455495"/>
              <a:ext cx="97726" cy="90760"/>
            </a:xfrm>
            <a:custGeom>
              <a:avLst/>
              <a:gdLst/>
              <a:ahLst/>
              <a:cxnLst/>
              <a:rect l="l" t="t" r="r" b="b"/>
              <a:pathLst>
                <a:path w="2806" h="2606" extrusionOk="0">
                  <a:moveTo>
                    <a:pt x="1382" y="1"/>
                  </a:moveTo>
                  <a:cubicBezTo>
                    <a:pt x="1279" y="1"/>
                    <a:pt x="1174" y="14"/>
                    <a:pt x="1070" y="41"/>
                  </a:cubicBezTo>
                  <a:cubicBezTo>
                    <a:pt x="397" y="219"/>
                    <a:pt x="0" y="928"/>
                    <a:pt x="184" y="1624"/>
                  </a:cubicBezTo>
                  <a:cubicBezTo>
                    <a:pt x="338" y="2213"/>
                    <a:pt x="859" y="2605"/>
                    <a:pt x="1423" y="2605"/>
                  </a:cubicBezTo>
                  <a:cubicBezTo>
                    <a:pt x="1526" y="2605"/>
                    <a:pt x="1631" y="2592"/>
                    <a:pt x="1736" y="2564"/>
                  </a:cubicBezTo>
                  <a:cubicBezTo>
                    <a:pt x="2409" y="2387"/>
                    <a:pt x="2806" y="1679"/>
                    <a:pt x="2622" y="983"/>
                  </a:cubicBezTo>
                  <a:cubicBezTo>
                    <a:pt x="2467" y="393"/>
                    <a:pt x="1946" y="1"/>
                    <a:pt x="1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871465" y="1474895"/>
              <a:ext cx="62898" cy="58371"/>
            </a:xfrm>
            <a:custGeom>
              <a:avLst/>
              <a:gdLst/>
              <a:ahLst/>
              <a:cxnLst/>
              <a:rect l="l" t="t" r="r" b="b"/>
              <a:pathLst>
                <a:path w="1806" h="1676" extrusionOk="0">
                  <a:moveTo>
                    <a:pt x="891" y="0"/>
                  </a:moveTo>
                  <a:cubicBezTo>
                    <a:pt x="824" y="0"/>
                    <a:pt x="756" y="9"/>
                    <a:pt x="689" y="27"/>
                  </a:cubicBezTo>
                  <a:cubicBezTo>
                    <a:pt x="256" y="141"/>
                    <a:pt x="1" y="596"/>
                    <a:pt x="118" y="1044"/>
                  </a:cubicBezTo>
                  <a:cubicBezTo>
                    <a:pt x="218" y="1423"/>
                    <a:pt x="553" y="1676"/>
                    <a:pt x="916" y="1676"/>
                  </a:cubicBezTo>
                  <a:cubicBezTo>
                    <a:pt x="983" y="1676"/>
                    <a:pt x="1050" y="1667"/>
                    <a:pt x="1117" y="1650"/>
                  </a:cubicBezTo>
                  <a:cubicBezTo>
                    <a:pt x="1549" y="1536"/>
                    <a:pt x="1805" y="1080"/>
                    <a:pt x="1687" y="631"/>
                  </a:cubicBezTo>
                  <a:cubicBezTo>
                    <a:pt x="1587" y="253"/>
                    <a:pt x="1253" y="0"/>
                    <a:pt x="8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882402" y="1484403"/>
              <a:ext cx="20270" cy="18842"/>
            </a:xfrm>
            <a:custGeom>
              <a:avLst/>
              <a:gdLst/>
              <a:ahLst/>
              <a:cxnLst/>
              <a:rect l="l" t="t" r="r" b="b"/>
              <a:pathLst>
                <a:path w="582" h="541" extrusionOk="0">
                  <a:moveTo>
                    <a:pt x="287" y="1"/>
                  </a:moveTo>
                  <a:cubicBezTo>
                    <a:pt x="265" y="1"/>
                    <a:pt x="244" y="3"/>
                    <a:pt x="222" y="9"/>
                  </a:cubicBezTo>
                  <a:cubicBezTo>
                    <a:pt x="83" y="46"/>
                    <a:pt x="0" y="193"/>
                    <a:pt x="38" y="338"/>
                  </a:cubicBezTo>
                  <a:cubicBezTo>
                    <a:pt x="70" y="459"/>
                    <a:pt x="178" y="540"/>
                    <a:pt x="295" y="540"/>
                  </a:cubicBezTo>
                  <a:cubicBezTo>
                    <a:pt x="317" y="540"/>
                    <a:pt x="338" y="538"/>
                    <a:pt x="360" y="532"/>
                  </a:cubicBezTo>
                  <a:cubicBezTo>
                    <a:pt x="499" y="495"/>
                    <a:pt x="582" y="349"/>
                    <a:pt x="544" y="204"/>
                  </a:cubicBezTo>
                  <a:cubicBezTo>
                    <a:pt x="512" y="82"/>
                    <a:pt x="403"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60"/>
          <p:cNvGrpSpPr/>
          <p:nvPr/>
        </p:nvGrpSpPr>
        <p:grpSpPr>
          <a:xfrm>
            <a:off x="526975" y="292590"/>
            <a:ext cx="8366170" cy="4258792"/>
            <a:chOff x="526975" y="292590"/>
            <a:chExt cx="8366170" cy="4258792"/>
          </a:xfrm>
        </p:grpSpPr>
        <p:sp>
          <p:nvSpPr>
            <p:cNvPr id="3777" name="Google Shape;3777;p60"/>
            <p:cNvSpPr/>
            <p:nvPr/>
          </p:nvSpPr>
          <p:spPr>
            <a:xfrm rot="-397337">
              <a:off x="7952914" y="446038"/>
              <a:ext cx="229224" cy="225955"/>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rot="-397276">
              <a:off x="8102469" y="712957"/>
              <a:ext cx="524329" cy="516892"/>
            </a:xfrm>
            <a:custGeom>
              <a:avLst/>
              <a:gdLst/>
              <a:ahLst/>
              <a:cxnLst/>
              <a:rect l="l" t="t" r="r" b="b"/>
              <a:pathLst>
                <a:path w="5539" h="5460" extrusionOk="0">
                  <a:moveTo>
                    <a:pt x="2544" y="1"/>
                  </a:moveTo>
                  <a:lnTo>
                    <a:pt x="1882" y="1831"/>
                  </a:lnTo>
                  <a:lnTo>
                    <a:pt x="1" y="2323"/>
                  </a:lnTo>
                  <a:lnTo>
                    <a:pt x="1536" y="3517"/>
                  </a:lnTo>
                  <a:lnTo>
                    <a:pt x="1422" y="5459"/>
                  </a:lnTo>
                  <a:lnTo>
                    <a:pt x="3033" y="4369"/>
                  </a:lnTo>
                  <a:lnTo>
                    <a:pt x="4845" y="5077"/>
                  </a:lnTo>
                  <a:lnTo>
                    <a:pt x="4305" y="3208"/>
                  </a:lnTo>
                  <a:lnTo>
                    <a:pt x="5538" y="1703"/>
                  </a:lnTo>
                  <a:lnTo>
                    <a:pt x="3595" y="1639"/>
                  </a:lnTo>
                  <a:lnTo>
                    <a:pt x="25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7467642" y="292590"/>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526975" y="302525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3781" name="Google Shape;3781;p60"/>
            <p:cNvSpPr/>
            <p:nvPr/>
          </p:nvSpPr>
          <p:spPr>
            <a:xfrm>
              <a:off x="8373853" y="2575608"/>
              <a:ext cx="110100" cy="110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06792" y="2137441"/>
              <a:ext cx="110100" cy="11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613104" y="4441282"/>
              <a:ext cx="110100" cy="110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8783045" y="3393516"/>
              <a:ext cx="110100" cy="11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8725895" y="1672441"/>
              <a:ext cx="110100" cy="110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705;p60">
            <a:extLst>
              <a:ext uri="{FF2B5EF4-FFF2-40B4-BE49-F238E27FC236}">
                <a16:creationId xmlns:a16="http://schemas.microsoft.com/office/drawing/2014/main" id="{C4900584-75E0-D574-027E-641631AA4451}"/>
              </a:ext>
            </a:extLst>
          </p:cNvPr>
          <p:cNvSpPr txBox="1">
            <a:spLocks noGrp="1"/>
          </p:cNvSpPr>
          <p:nvPr>
            <p:ph type="subTitle" idx="1"/>
          </p:nvPr>
        </p:nvSpPr>
        <p:spPr>
          <a:xfrm>
            <a:off x="281394" y="3909620"/>
            <a:ext cx="8711604" cy="972773"/>
          </a:xfrm>
          <a:prstGeom prst="rect">
            <a:avLst/>
          </a:prstGeom>
          <a:solidFill>
            <a:schemeClr val="bg2">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FF0000"/>
                </a:solidFill>
                <a:latin typeface="iCiel Cadena" panose="02000503000000020004" pitchFamily="50" charset="0"/>
              </a:rPr>
              <a:t>đền</a:t>
            </a:r>
            <a:r>
              <a:rPr lang="en-US" sz="2800" b="1" dirty="0">
                <a:solidFill>
                  <a:srgbClr val="FF0000"/>
                </a:solidFill>
                <a:latin typeface="iCiel Cadena" panose="02000503000000020004" pitchFamily="50" charset="0"/>
              </a:rPr>
              <a:t> </a:t>
            </a:r>
            <a:r>
              <a:rPr lang="en-US" sz="2800" b="1" dirty="0" err="1">
                <a:solidFill>
                  <a:srgbClr val="364A26"/>
                </a:solidFill>
                <a:latin typeface="iCiel Cadena" panose="02000503000000020004" pitchFamily="50" charset="0"/>
              </a:rPr>
              <a:t>là</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từ</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đã</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dùng</a:t>
            </a:r>
            <a:r>
              <a:rPr lang="en-US" sz="2800" b="1" dirty="0">
                <a:solidFill>
                  <a:srgbClr val="364A26"/>
                </a:solidFill>
                <a:latin typeface="iCiel Cadena" panose="02000503000000020004" pitchFamily="50" charset="0"/>
              </a:rPr>
              <a:t> ở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trước</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và</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được</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lặp</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lại</a:t>
            </a:r>
            <a:r>
              <a:rPr lang="en-US" sz="2800" b="1" dirty="0">
                <a:solidFill>
                  <a:srgbClr val="364A26"/>
                </a:solidFill>
                <a:latin typeface="iCiel Cadena" panose="02000503000000020004" pitchFamily="50" charset="0"/>
              </a:rPr>
              <a:t> ở </a:t>
            </a:r>
            <a:r>
              <a:rPr lang="en-US" sz="2800" b="1" dirty="0" err="1">
                <a:solidFill>
                  <a:srgbClr val="364A26"/>
                </a:solidFill>
                <a:latin typeface="iCiel Cadena" panose="02000503000000020004" pitchFamily="50" charset="0"/>
              </a:rPr>
              <a:t>câu</a:t>
            </a:r>
            <a:r>
              <a:rPr lang="en-US" sz="2800" b="1" dirty="0">
                <a:solidFill>
                  <a:srgbClr val="364A26"/>
                </a:solidFill>
                <a:latin typeface="iCiel Cadena" panose="02000503000000020004" pitchFamily="50" charset="0"/>
              </a:rPr>
              <a:t> </a:t>
            </a:r>
            <a:r>
              <a:rPr lang="en-US" sz="2800" b="1" dirty="0" err="1">
                <a:solidFill>
                  <a:srgbClr val="364A26"/>
                </a:solidFill>
                <a:latin typeface="iCiel Cadena" panose="02000503000000020004" pitchFamily="50" charset="0"/>
              </a:rPr>
              <a:t>sau</a:t>
            </a:r>
            <a:r>
              <a:rPr lang="en-US" sz="2800" b="1" dirty="0">
                <a:solidFill>
                  <a:srgbClr val="364A26"/>
                </a:solidFill>
                <a:latin typeface="iCiel Cadena" panose="02000503000000020004" pitchFamily="50" charset="0"/>
              </a:rPr>
              <a:t>.</a:t>
            </a:r>
            <a:endParaRPr sz="2800" b="1" dirty="0">
              <a:solidFill>
                <a:srgbClr val="364A26"/>
              </a:solidFill>
              <a:latin typeface="iCiel Cadena" panose="02000503000000020004" pitchFamily="50" charset="0"/>
            </a:endParaRPr>
          </a:p>
        </p:txBody>
      </p:sp>
      <p:sp>
        <p:nvSpPr>
          <p:cNvPr id="7" name="TextBox 6">
            <a:extLst>
              <a:ext uri="{FF2B5EF4-FFF2-40B4-BE49-F238E27FC236}">
                <a16:creationId xmlns:a16="http://schemas.microsoft.com/office/drawing/2014/main" id="{9A47E4A3-BF5F-18FC-E56D-E62942F71A4C}"/>
              </a:ext>
            </a:extLst>
          </p:cNvPr>
          <p:cNvSpPr txBox="1"/>
          <p:nvPr/>
        </p:nvSpPr>
        <p:spPr>
          <a:xfrm>
            <a:off x="1904300" y="847288"/>
            <a:ext cx="5519956" cy="2246769"/>
          </a:xfrm>
          <a:prstGeom prst="rect">
            <a:avLst/>
          </a:prstGeom>
          <a:noFill/>
        </p:spPr>
        <p:txBody>
          <a:bodyPr wrap="square" rtlCol="0">
            <a:spAutoFit/>
          </a:bodyPr>
          <a:lstStyle/>
          <a:p>
            <a:r>
              <a:rPr lang="en-US" sz="2800"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Thượng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nằm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vót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đỉnh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núi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Lĩnh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đền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khóm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hải</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đường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đâm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bông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rực</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đỏ</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cánh</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bướm</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màu</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sắc</a:t>
            </a:r>
            <a:r>
              <a:rPr lang="en-US" sz="2800" i="1" dirty="0">
                <a:latin typeface="Times New Roman" panose="02020603050405020304" pitchFamily="18" charset="0"/>
                <a:ea typeface="Tahoma" panose="020B0604030504040204" pitchFamily="34" charset="0"/>
                <a:cs typeface="Times New Roman" panose="02020603050405020304" pitchFamily="18" charset="0"/>
              </a:rPr>
              <a:t> bay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dập</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dờn</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đang</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múa</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quạt</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xòe</a:t>
            </a:r>
            <a:r>
              <a:rPr lang="en-US" sz="2800" i="1" dirty="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a:latin typeface="Times New Roman" panose="02020603050405020304" pitchFamily="18" charset="0"/>
                <a:ea typeface="Tahoma" panose="020B0604030504040204" pitchFamily="34" charset="0"/>
                <a:cs typeface="Times New Roman" panose="02020603050405020304" pitchFamily="18" charset="0"/>
              </a:rPr>
              <a:t>hoa</a:t>
            </a:r>
            <a:r>
              <a:rPr lang="en-US" sz="2800" i="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BF5BA73A-385B-B90A-C34B-2CEB08EEFF48}"/>
              </a:ext>
            </a:extLst>
          </p:cNvPr>
          <p:cNvSpPr txBox="1"/>
          <p:nvPr/>
        </p:nvSpPr>
        <p:spPr>
          <a:xfrm>
            <a:off x="2575420" y="3021344"/>
            <a:ext cx="4580388" cy="461665"/>
          </a:xfrm>
          <a:prstGeom prst="rect">
            <a:avLst/>
          </a:prstGeom>
          <a:noFill/>
        </p:spPr>
        <p:txBody>
          <a:bodyPr wrap="square">
            <a:spAutoFit/>
          </a:bodyPr>
          <a:lstStyle/>
          <a:p>
            <a:pPr algn="r"/>
            <a:r>
              <a:rPr lang="en-US" sz="2400" dirty="0" err="1">
                <a:latin typeface="Times New Roman" panose="02020603050405020304" pitchFamily="18" charset="0"/>
                <a:ea typeface="Tahoma" panose="020B0604030504040204" pitchFamily="34" charset="0"/>
                <a:cs typeface="Times New Roman" panose="02020603050405020304" pitchFamily="18" charset="0"/>
              </a:rPr>
              <a:t>Đoàn</a:t>
            </a:r>
            <a:r>
              <a:rPr lang="en-US" sz="2400" dirty="0">
                <a:latin typeface="Times New Roman" panose="02020603050405020304" pitchFamily="18" charset="0"/>
                <a:ea typeface="Tahoma" panose="020B0604030504040204" pitchFamily="34" charset="0"/>
                <a:cs typeface="Times New Roman" panose="02020603050405020304" pitchFamily="18" charset="0"/>
              </a:rPr>
              <a:t> Minh </a:t>
            </a:r>
            <a:r>
              <a:rPr lang="en-US" sz="2400" dirty="0" err="1">
                <a:latin typeface="Times New Roman" panose="02020603050405020304" pitchFamily="18" charset="0"/>
                <a:ea typeface="Tahoma" panose="020B0604030504040204" pitchFamily="34" charset="0"/>
                <a:cs typeface="Times New Roman" panose="02020603050405020304" pitchFamily="18" charset="0"/>
              </a:rPr>
              <a:t>Tuấn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B5BB927B-973C-ED6E-7FEA-A4435A29D00C}"/>
              </a:ext>
            </a:extLst>
          </p:cNvPr>
          <p:cNvSpPr txBox="1"/>
          <p:nvPr/>
        </p:nvSpPr>
        <p:spPr>
          <a:xfrm>
            <a:off x="5217953" y="1275127"/>
            <a:ext cx="788564" cy="523220"/>
          </a:xfrm>
          <a:prstGeom prst="rect">
            <a:avLst/>
          </a:prstGeom>
          <a:noFill/>
        </p:spPr>
        <p:txBody>
          <a:bodyPr wrap="square">
            <a:spAutoFit/>
          </a:bodyPr>
          <a:lstStyle/>
          <a:p>
            <a:r>
              <a:rPr lang="en-US" sz="2800"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đền</a:t>
            </a:r>
            <a:endParaRPr lang="en-US" sz="2800" dirty="0">
              <a:solidFill>
                <a:srgbClr val="FF0000"/>
              </a:solidFill>
            </a:endParaRPr>
          </a:p>
        </p:txBody>
      </p:sp>
    </p:spTree>
    <p:extLst>
      <p:ext uri="{BB962C8B-B14F-4D97-AF65-F5344CB8AC3E}">
        <p14:creationId xmlns:p14="http://schemas.microsoft.com/office/powerpoint/2010/main" val="41607655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4" grpId="0"/>
    </p:bldLst>
  </p:timing>
</p:sld>
</file>

<file path=ppt/theme/theme1.xml><?xml version="1.0" encoding="utf-8"?>
<a:theme xmlns:a="http://schemas.openxmlformats.org/drawingml/2006/main" name="Kindergarten Sight Word Books by Slidesgo">
  <a:themeElements>
    <a:clrScheme name="Simple Light">
      <a:dk1>
        <a:srgbClr val="434343"/>
      </a:dk1>
      <a:lt1>
        <a:srgbClr val="FFF3EB"/>
      </a:lt1>
      <a:dk2>
        <a:srgbClr val="9ABE7D"/>
      </a:dk2>
      <a:lt2>
        <a:srgbClr val="FFFFFF"/>
      </a:lt2>
      <a:accent1>
        <a:srgbClr val="FFD962"/>
      </a:accent1>
      <a:accent2>
        <a:srgbClr val="EA9401"/>
      </a:accent2>
      <a:accent3>
        <a:srgbClr val="E23C3B"/>
      </a:accent3>
      <a:accent4>
        <a:srgbClr val="4795D1"/>
      </a:accent4>
      <a:accent5>
        <a:srgbClr val="88602B"/>
      </a:accent5>
      <a:accent6>
        <a:srgbClr val="39291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573</TotalTime>
  <Words>1201</Words>
  <Application>Microsoft Office PowerPoint</Application>
  <PresentationFormat>On-screen Show (16:9)</PresentationFormat>
  <Paragraphs>176</Paragraphs>
  <Slides>28</Slides>
  <Notes>27</Notes>
  <HiddenSlides>0</HiddenSlides>
  <MMClips>11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SVN-Dessert Menu Script</vt:lpstr>
      <vt:lpstr>Rockstone</vt:lpstr>
      <vt:lpstr>SVN-Poky's</vt:lpstr>
      <vt:lpstr>Quicksand Medium</vt:lpstr>
      <vt:lpstr>iCiel Cadena</vt:lpstr>
      <vt:lpstr>Fredoka One</vt:lpstr>
      <vt:lpstr>Bebas Neue</vt:lpstr>
      <vt:lpstr>Arial</vt:lpstr>
      <vt:lpstr>iCiel Pequena</vt:lpstr>
      <vt:lpstr>SVN-Ziclets</vt:lpstr>
      <vt:lpstr>Pacifico</vt:lpstr>
      <vt:lpstr>Times New Roman</vt:lpstr>
      <vt:lpstr>Quicksand SemiBold</vt:lpstr>
      <vt:lpstr>SVN-The Untold Story</vt:lpstr>
      <vt:lpstr>SVN-Gretoon</vt:lpstr>
      <vt:lpstr>#9Slide07 IcielKoni</vt:lpstr>
      <vt:lpstr>Kindergarten Sight Word Books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Sight Word Books</dc:title>
  <dc:subject>9Slide.vn</dc:subject>
  <dc:creator>HP</dc:creator>
  <dc:description>9Slide.vn</dc:description>
  <cp:lastModifiedBy>9Slide</cp:lastModifiedBy>
  <cp:revision>27</cp:revision>
  <dcterms:modified xsi:type="dcterms:W3CDTF">2023-02-05T14:42:50Z</dcterms:modified>
  <cp:category>9Slide.vn</cp:category>
</cp:coreProperties>
</file>