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73" r:id="rId2"/>
    <p:sldId id="282" r:id="rId3"/>
    <p:sldId id="274" r:id="rId4"/>
    <p:sldId id="257" r:id="rId5"/>
    <p:sldId id="258" r:id="rId6"/>
    <p:sldId id="261" r:id="rId7"/>
    <p:sldId id="260" r:id="rId8"/>
    <p:sldId id="262" r:id="rId9"/>
    <p:sldId id="263" r:id="rId10"/>
    <p:sldId id="264" r:id="rId11"/>
    <p:sldId id="265" r:id="rId12"/>
    <p:sldId id="266" r:id="rId13"/>
    <p:sldId id="268" r:id="rId14"/>
    <p:sldId id="269" r:id="rId15"/>
    <p:sldId id="270" r:id="rId16"/>
    <p:sldId id="281" r:id="rId17"/>
    <p:sldId id="280" r:id="rId18"/>
    <p:sldId id="271" r:id="rId19"/>
    <p:sldId id="272" r:id="rId20"/>
    <p:sldId id="276" r:id="rId21"/>
    <p:sldId id="275" r:id="rId22"/>
    <p:sldId id="279" r:id="rId23"/>
    <p:sldId id="278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0327" autoAdjust="0"/>
  </p:normalViewPr>
  <p:slideViewPr>
    <p:cSldViewPr snapToGrid="0">
      <p:cViewPr varScale="1">
        <p:scale>
          <a:sx n="66" d="100"/>
          <a:sy n="66" d="100"/>
        </p:scale>
        <p:origin x="90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FBC3E3-EB55-4F57-9EDF-CC23698E9A36}" type="datetimeFigureOut">
              <a:rPr lang="en-US" smtClean="0"/>
              <a:t>3/14/2023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1092CC-3653-4CB8-B87A-B443F021A9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72017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GV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ảnh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chuyển</a:t>
            </a:r>
            <a:r>
              <a:rPr lang="en-US" dirty="0"/>
              <a:t> slide.</a:t>
            </a:r>
          </a:p>
          <a:p>
            <a:r>
              <a:rPr lang="en-US" dirty="0"/>
              <a:t>- Sau </a:t>
            </a:r>
            <a:r>
              <a:rPr lang="en-US" dirty="0" err="1"/>
              <a:t>khi</a:t>
            </a:r>
            <a:r>
              <a:rPr lang="en-US" dirty="0"/>
              <a:t> HS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, GV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bên</a:t>
            </a:r>
            <a:r>
              <a:rPr lang="en-US" dirty="0"/>
              <a:t> </a:t>
            </a:r>
            <a:r>
              <a:rPr lang="en-US" dirty="0" err="1"/>
              <a:t>góc</a:t>
            </a:r>
            <a:r>
              <a:rPr lang="en-US" dirty="0"/>
              <a:t> </a:t>
            </a:r>
            <a:r>
              <a:rPr lang="en-US" dirty="0" err="1"/>
              <a:t>phải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trở</a:t>
            </a:r>
            <a:r>
              <a:rPr lang="en-US" dirty="0"/>
              <a:t> </a:t>
            </a:r>
            <a:r>
              <a:rPr lang="en-US" dirty="0" err="1"/>
              <a:t>lại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1092CC-3653-4CB8-B87A-B443F021A9A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88720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D7C96211-D206-4BFC-B4E4-306ABB1CC986}"/>
              </a:ext>
            </a:extLst>
          </p:cNvPr>
          <p:cNvSpPr/>
          <p:nvPr userDrawn="1"/>
        </p:nvSpPr>
        <p:spPr>
          <a:xfrm>
            <a:off x="324091" y="347241"/>
            <a:ext cx="11505236" cy="6204029"/>
          </a:xfrm>
          <a:custGeom>
            <a:avLst/>
            <a:gdLst>
              <a:gd name="connsiteX0" fmla="*/ 388935 w 10648708"/>
              <a:gd name="connsiteY0" fmla="*/ 0 h 5474826"/>
              <a:gd name="connsiteX1" fmla="*/ 10259774 w 10648708"/>
              <a:gd name="connsiteY1" fmla="*/ 0 h 5474826"/>
              <a:gd name="connsiteX2" fmla="*/ 10255169 w 10648708"/>
              <a:gd name="connsiteY2" fmla="*/ 46299 h 5474826"/>
              <a:gd name="connsiteX3" fmla="*/ 10609162 w 10648708"/>
              <a:gd name="connsiteY3" fmla="*/ 405115 h 5474826"/>
              <a:gd name="connsiteX4" fmla="*/ 10648708 w 10648708"/>
              <a:gd name="connsiteY4" fmla="*/ 401074 h 5474826"/>
              <a:gd name="connsiteX5" fmla="*/ 10648708 w 10648708"/>
              <a:gd name="connsiteY5" fmla="*/ 5091115 h 5474826"/>
              <a:gd name="connsiteX6" fmla="*/ 10609162 w 10648708"/>
              <a:gd name="connsiteY6" fmla="*/ 5087074 h 5474826"/>
              <a:gd name="connsiteX7" fmla="*/ 10255169 w 10648708"/>
              <a:gd name="connsiteY7" fmla="*/ 5445890 h 5474826"/>
              <a:gd name="connsiteX8" fmla="*/ 10258047 w 10648708"/>
              <a:gd name="connsiteY8" fmla="*/ 5474826 h 5474826"/>
              <a:gd name="connsiteX9" fmla="*/ 390661 w 10648708"/>
              <a:gd name="connsiteY9" fmla="*/ 5474826 h 5474826"/>
              <a:gd name="connsiteX10" fmla="*/ 393539 w 10648708"/>
              <a:gd name="connsiteY10" fmla="*/ 5445890 h 5474826"/>
              <a:gd name="connsiteX11" fmla="*/ 39546 w 10648708"/>
              <a:gd name="connsiteY11" fmla="*/ 5087074 h 5474826"/>
              <a:gd name="connsiteX12" fmla="*/ 0 w 10648708"/>
              <a:gd name="connsiteY12" fmla="*/ 5091115 h 5474826"/>
              <a:gd name="connsiteX13" fmla="*/ 0 w 10648708"/>
              <a:gd name="connsiteY13" fmla="*/ 401074 h 5474826"/>
              <a:gd name="connsiteX14" fmla="*/ 39547 w 10648708"/>
              <a:gd name="connsiteY14" fmla="*/ 405115 h 5474826"/>
              <a:gd name="connsiteX15" fmla="*/ 393540 w 10648708"/>
              <a:gd name="connsiteY15" fmla="*/ 46299 h 54748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0648708" h="5474826">
                <a:moveTo>
                  <a:pt x="388935" y="0"/>
                </a:moveTo>
                <a:lnTo>
                  <a:pt x="10259774" y="0"/>
                </a:lnTo>
                <a:lnTo>
                  <a:pt x="10255169" y="46299"/>
                </a:lnTo>
                <a:cubicBezTo>
                  <a:pt x="10255169" y="244468"/>
                  <a:pt x="10413657" y="405115"/>
                  <a:pt x="10609162" y="405115"/>
                </a:cubicBezTo>
                <a:lnTo>
                  <a:pt x="10648708" y="401074"/>
                </a:lnTo>
                <a:lnTo>
                  <a:pt x="10648708" y="5091115"/>
                </a:lnTo>
                <a:lnTo>
                  <a:pt x="10609162" y="5087074"/>
                </a:lnTo>
                <a:cubicBezTo>
                  <a:pt x="10413657" y="5087074"/>
                  <a:pt x="10255169" y="5247721"/>
                  <a:pt x="10255169" y="5445890"/>
                </a:cubicBezTo>
                <a:lnTo>
                  <a:pt x="10258047" y="5474826"/>
                </a:lnTo>
                <a:lnTo>
                  <a:pt x="390661" y="5474826"/>
                </a:lnTo>
                <a:lnTo>
                  <a:pt x="393539" y="5445890"/>
                </a:lnTo>
                <a:cubicBezTo>
                  <a:pt x="393539" y="5247721"/>
                  <a:pt x="235051" y="5087074"/>
                  <a:pt x="39546" y="5087074"/>
                </a:cubicBezTo>
                <a:lnTo>
                  <a:pt x="0" y="5091115"/>
                </a:lnTo>
                <a:lnTo>
                  <a:pt x="0" y="401074"/>
                </a:lnTo>
                <a:lnTo>
                  <a:pt x="39547" y="405115"/>
                </a:lnTo>
                <a:cubicBezTo>
                  <a:pt x="235052" y="405115"/>
                  <a:pt x="393540" y="244468"/>
                  <a:pt x="393540" y="4629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96185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FA9498-6CCA-411D-9FE9-4A9D1755DE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97948B2-E044-4D0C-B066-CDF4799DCDE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7F15BA-8205-4CAC-8DD2-8868E17D57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0A174F-573B-49ED-8255-A685CA13CCBD}" type="datetimeFigureOut">
              <a:rPr lang="en-US" smtClean="0"/>
              <a:t>3/14/2023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201098-58CE-4B16-BC4B-D29D9577F0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0C547F-B57A-46C5-9317-04F2D1EE57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0F7FF-C0E5-454D-BB49-2EC0DB2DC7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29212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D10318B-0E44-40A6-938F-9B643DD679B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C6FB735-04F8-44EB-A865-CEBC4E2CF8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340D33-2530-41E9-AE2C-39287EE6B1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0A174F-573B-49ED-8255-A685CA13CCBD}" type="datetimeFigureOut">
              <a:rPr lang="en-US" smtClean="0"/>
              <a:t>3/14/2023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B58147-2DED-45F0-826F-554106980F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DE2D88-61A7-4D1F-9060-263C056B1B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0F7FF-C0E5-454D-BB49-2EC0DB2DC7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12627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CCE067-51DB-4CD0-9FF9-F963E5430E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23CA03-CF8A-4E51-8058-CDB1219F24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AF61B1-2375-4727-9B0C-7F41C18741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0A174F-573B-49ED-8255-A685CA13CCBD}" type="datetimeFigureOut">
              <a:rPr lang="en-US" smtClean="0"/>
              <a:t>3/14/2023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4AF986-226B-46F4-8EC0-B4DA82DA9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C9401F-0FFE-42B1-BB19-2258D73773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0F7FF-C0E5-454D-BB49-2EC0DB2DC7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82045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C7EB94-0FE6-4ACC-95C4-1665C89C77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4FE8F3-C4EE-4F84-BC2F-F93DD9E1EA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7B7C3C-DC72-41D0-99B0-41047404AE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0A174F-573B-49ED-8255-A685CA13CCBD}" type="datetimeFigureOut">
              <a:rPr lang="en-US" smtClean="0"/>
              <a:t>3/14/2023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A58AD3-2C25-48C7-B9D3-7E55F97B26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47A3FA-5E9D-420C-AF00-4320EE2DC7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0F7FF-C0E5-454D-BB49-2EC0DB2DC7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4501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13C366-C0C2-4418-9EB5-69B7CC9179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134878-27E5-4CC7-9204-DBA5A7648A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BED5C1A-6B6F-4310-A95A-129C9B257D5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2C1C8C7-718A-419B-BCBB-B5A40AE27C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0A174F-573B-49ED-8255-A685CA13CCBD}" type="datetimeFigureOut">
              <a:rPr lang="en-US" smtClean="0"/>
              <a:t>3/14/2023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201CFC-118C-4DFD-A4E2-492520DD06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13F7E7-24AD-4882-BF62-B591A910EE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0F7FF-C0E5-454D-BB49-2EC0DB2DC7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19056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661D6B-9EA5-4AA1-82F0-4CB1D7B473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8C37F13-7FA3-4A75-A9CD-134606CD47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ED4E4F8-8316-472A-B1E4-1DBA37AB9E0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4165674-5FBB-42CE-9BC9-A837C696ADD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B1B806D-82F6-4034-9032-93D476D685B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09C54D9-140C-44D6-B158-29503E390C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0A174F-573B-49ED-8255-A685CA13CCBD}" type="datetimeFigureOut">
              <a:rPr lang="en-US" smtClean="0"/>
              <a:t>3/14/2023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6D03AEB-B045-4447-8C47-48848B4240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5E583C2-52D6-4658-AC30-96D598F020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0F7FF-C0E5-454D-BB49-2EC0DB2DC7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90904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DB4D41-4F8E-4BCB-B022-D52CA11086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8A0C444-6205-4DD2-A900-BABF903295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0A174F-573B-49ED-8255-A685CA13CCBD}" type="datetimeFigureOut">
              <a:rPr lang="en-US" smtClean="0"/>
              <a:t>3/14/2023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9DDF0E7-34AF-4893-AD7C-9142054392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5604FAF-BC22-43B7-B3CC-AA190A9C44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0F7FF-C0E5-454D-BB49-2EC0DB2DC7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5529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83527C8-A92C-4E5C-A847-5CC8935964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0A174F-573B-49ED-8255-A685CA13CCBD}" type="datetimeFigureOut">
              <a:rPr lang="en-US" smtClean="0"/>
              <a:t>3/14/2023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8AEE1DE-5FE4-40E1-B09D-0945E7B1FA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5342B1-03C4-456A-9589-A48291431E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0F7FF-C0E5-454D-BB49-2EC0DB2DC7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42095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2707F9-1948-4541-B97A-4054711982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142458-73B4-4363-A32E-8E890B818B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67770BB-2A21-4A84-B291-1F1F1E43EB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80A0DF5-624C-4EB9-83E7-5C9465C3C9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0A174F-573B-49ED-8255-A685CA13CCBD}" type="datetimeFigureOut">
              <a:rPr lang="en-US" smtClean="0"/>
              <a:t>3/14/2023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2B34022-EA5E-447F-A51F-1118E3BE13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FE049E9-3FBB-4372-B6E3-4426981FA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0F7FF-C0E5-454D-BB49-2EC0DB2DC7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68007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AE3DBE-EAC7-47D3-A276-D21C326A6D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AD479B7-27BE-4A7E-A4B4-F507EAD9CB1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DB27375-6884-4E58-B656-623074AFDA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A8E764B-229E-4719-88CE-A82D4F6C35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0A174F-573B-49ED-8255-A685CA13CCBD}" type="datetimeFigureOut">
              <a:rPr lang="en-US" smtClean="0"/>
              <a:t>3/14/2023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B5C1A7D-27EB-46DF-8F69-873329D4A2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DF6C382-B9C6-49FF-AC3B-F72B01A1C5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0F7FF-C0E5-454D-BB49-2EC0DB2DC7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27096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17AA418-8A76-424F-AE96-FE617A6307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7265C0-F601-4DD5-A95A-B84C2A0C06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D61193-100F-4620-836B-52A6BB5130E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0A174F-573B-49ED-8255-A685CA13CCBD}" type="datetimeFigureOut">
              <a:rPr lang="en-US" smtClean="0"/>
              <a:t>3/14/2023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A204FF-271F-4058-88C6-258AAF124C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E54D0C-C19B-4F69-9FC7-F6178B05E8E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F0F7FF-C0E5-454D-BB49-2EC0DB2DC7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59249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0.wdp"/><Relationship Id="rId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4.png"/><Relationship Id="rId4" Type="http://schemas.microsoft.com/office/2007/relationships/hdphoto" Target="../media/hdphoto11.wdp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slide" Target="slide11.xml"/><Relationship Id="rId18" Type="http://schemas.microsoft.com/office/2007/relationships/hdphoto" Target="../media/hdphoto7.wdp"/><Relationship Id="rId3" Type="http://schemas.openxmlformats.org/officeDocument/2006/relationships/image" Target="../media/image6.png"/><Relationship Id="rId7" Type="http://schemas.openxmlformats.org/officeDocument/2006/relationships/slide" Target="slide8.xml"/><Relationship Id="rId12" Type="http://schemas.microsoft.com/office/2007/relationships/hdphoto" Target="../media/hdphoto5.wdp"/><Relationship Id="rId17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6" Type="http://schemas.openxmlformats.org/officeDocument/2006/relationships/slide" Target="slide12.xml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11" Type="http://schemas.openxmlformats.org/officeDocument/2006/relationships/image" Target="../media/image12.png"/><Relationship Id="rId5" Type="http://schemas.openxmlformats.org/officeDocument/2006/relationships/image" Target="../media/image10.png"/><Relationship Id="rId15" Type="http://schemas.microsoft.com/office/2007/relationships/hdphoto" Target="../media/hdphoto6.wdp"/><Relationship Id="rId10" Type="http://schemas.openxmlformats.org/officeDocument/2006/relationships/slide" Target="slide10.xml"/><Relationship Id="rId19" Type="http://schemas.openxmlformats.org/officeDocument/2006/relationships/slide" Target="slide13.xml"/><Relationship Id="rId4" Type="http://schemas.openxmlformats.org/officeDocument/2006/relationships/slide" Target="slide9.xml"/><Relationship Id="rId9" Type="http://schemas.microsoft.com/office/2007/relationships/hdphoto" Target="../media/hdphoto4.wdp"/><Relationship Id="rId1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MADHUBAN DECOR Vinyl Disney Cartoon Group Mickey Mouse, Minnie Mouse,  Donald Duck (Multicolor) : Amazon.in: Home Improvement">
            <a:extLst>
              <a:ext uri="{FF2B5EF4-FFF2-40B4-BE49-F238E27FC236}">
                <a16:creationId xmlns:a16="http://schemas.microsoft.com/office/drawing/2014/main" id="{450CEAD1-94F8-495A-92BC-E45CC41647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927" b="92065" l="3400" r="96467">
                        <a14:foregroundMark x1="24000" y1="25693" x2="25667" y2="10453"/>
                        <a14:foregroundMark x1="23133" y1="17003" x2="20667" y2="22922"/>
                        <a14:foregroundMark x1="9200" y1="36272" x2="10133" y2="44081"/>
                        <a14:foregroundMark x1="16533" y1="44710" x2="18533" y2="40554"/>
                        <a14:foregroundMark x1="13800" y1="47859" x2="15933" y2="48237"/>
                        <a14:foregroundMark x1="9067" y1="52267" x2="14000" y2="62594"/>
                        <a14:foregroundMark x1="14000" y1="62594" x2="14267" y2="62594"/>
                        <a14:foregroundMark x1="8333" y1="72544" x2="3400" y2="79597"/>
                        <a14:foregroundMark x1="8733" y1="79597" x2="11333" y2="78841"/>
                        <a14:foregroundMark x1="30600" y1="55793" x2="36200" y2="49244"/>
                        <a14:foregroundMark x1="44133" y1="35390" x2="44133" y2="35390"/>
                        <a14:foregroundMark x1="46133" y1="6927" x2="46133" y2="6927"/>
                        <a14:foregroundMark x1="40933" y1="67128" x2="45200" y2="61965"/>
                        <a14:foregroundMark x1="52400" y1="92191" x2="57600" y2="92443"/>
                        <a14:foregroundMark x1="46133" y1="75063" x2="46133" y2="75063"/>
                        <a14:foregroundMark x1="43067" y1="54408" x2="43067" y2="54408"/>
                        <a14:foregroundMark x1="62933" y1="80982" x2="62933" y2="80982"/>
                        <a14:foregroundMark x1="61400" y1="76952" x2="61533" y2="78086"/>
                        <a14:foregroundMark x1="61733" y1="78086" x2="66600" y2="78589"/>
                        <a14:foregroundMark x1="90400" y1="56549" x2="88867" y2="51134"/>
                        <a14:foregroundMark x1="93867" y1="44710" x2="93867" y2="44710"/>
                        <a14:foregroundMark x1="96467" y1="86398" x2="96467" y2="86398"/>
                        <a14:foregroundMark x1="70533" y1="65239" x2="69667" y2="56297"/>
                        <a14:foregroundMark x1="65800" y1="48992" x2="65667" y2="61713"/>
                        <a14:foregroundMark x1="75133" y1="62343" x2="76333" y2="62846"/>
                        <a14:foregroundMark x1="76800" y1="56045" x2="77733" y2="54408"/>
                        <a14:foregroundMark x1="74067" y1="14610" x2="75467" y2="27834"/>
                        <a14:foregroundMark x1="69200" y1="19395" x2="73000" y2="32368"/>
                        <a14:foregroundMark x1="73000" y1="32368" x2="73000" y2="32997"/>
                        <a14:foregroundMark x1="77867" y1="28715" x2="78667" y2="24559"/>
                        <a14:foregroundMark x1="87800" y1="52015" x2="87800" y2="520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7514" y="3508602"/>
            <a:ext cx="5954486" cy="3349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14">
            <a:extLst>
              <a:ext uri="{FF2B5EF4-FFF2-40B4-BE49-F238E27FC236}">
                <a16:creationId xmlns:a16="http://schemas.microsoft.com/office/drawing/2014/main" id="{E19AF995-A783-42E0-99EC-7322B643B4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369103" y="285499"/>
            <a:ext cx="10000316" cy="3912624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93E480B4-1167-4DC9-8263-93677ABB8D9B}"/>
              </a:ext>
            </a:extLst>
          </p:cNvPr>
          <p:cNvSpPr/>
          <p:nvPr/>
        </p:nvSpPr>
        <p:spPr>
          <a:xfrm>
            <a:off x="1359046" y="1158402"/>
            <a:ext cx="8458723" cy="1921682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 err="1">
                <a:solidFill>
                  <a:schemeClr val="tx1"/>
                </a:solidFill>
                <a:latin typeface="UTM Azuki" panose="02040603050506020204" pitchFamily="18" charset="0"/>
              </a:rPr>
              <a:t>Ôn</a:t>
            </a:r>
            <a:r>
              <a:rPr lang="en-US" sz="6600" dirty="0">
                <a:solidFill>
                  <a:schemeClr val="tx1"/>
                </a:solidFill>
                <a:latin typeface="UTM Azuki" panose="02040603050506020204" pitchFamily="18" charset="0"/>
              </a:rPr>
              <a:t> </a:t>
            </a:r>
            <a:r>
              <a:rPr lang="en-US" sz="6600" dirty="0" err="1">
                <a:solidFill>
                  <a:schemeClr val="tx1"/>
                </a:solidFill>
                <a:latin typeface="UTM Azuki" panose="02040603050506020204" pitchFamily="18" charset="0"/>
              </a:rPr>
              <a:t>tập</a:t>
            </a:r>
            <a:r>
              <a:rPr lang="en-US" sz="6600" dirty="0">
                <a:solidFill>
                  <a:schemeClr val="tx1"/>
                </a:solidFill>
                <a:latin typeface="UTM Azuki" panose="02040603050506020204" pitchFamily="18" charset="0"/>
              </a:rPr>
              <a:t> </a:t>
            </a:r>
            <a:r>
              <a:rPr lang="en-US" sz="6600" dirty="0" err="1">
                <a:solidFill>
                  <a:schemeClr val="tx1"/>
                </a:solidFill>
                <a:latin typeface="UTM Azuki" panose="02040603050506020204" pitchFamily="18" charset="0"/>
              </a:rPr>
              <a:t>giữa</a:t>
            </a:r>
            <a:r>
              <a:rPr lang="en-US" sz="6600" dirty="0">
                <a:solidFill>
                  <a:schemeClr val="tx1"/>
                </a:solidFill>
                <a:latin typeface="UTM Azuki" panose="02040603050506020204" pitchFamily="18" charset="0"/>
              </a:rPr>
              <a:t> HKII</a:t>
            </a:r>
          </a:p>
          <a:p>
            <a:pPr algn="ctr"/>
            <a:r>
              <a:rPr lang="en-US" sz="5400" dirty="0" err="1">
                <a:solidFill>
                  <a:schemeClr val="tx1"/>
                </a:solidFill>
                <a:latin typeface="UTM Azuki" panose="02040603050506020204" pitchFamily="18" charset="0"/>
              </a:rPr>
              <a:t>Tiết</a:t>
            </a:r>
            <a:r>
              <a:rPr lang="en-US" sz="5400" dirty="0">
                <a:solidFill>
                  <a:schemeClr val="tx1"/>
                </a:solidFill>
                <a:latin typeface="UTM Azuki" panose="02040603050506020204" pitchFamily="18" charset="0"/>
              </a:rPr>
              <a:t> 6</a:t>
            </a:r>
          </a:p>
        </p:txBody>
      </p:sp>
    </p:spTree>
    <p:extLst>
      <p:ext uri="{BB962C8B-B14F-4D97-AF65-F5344CB8AC3E}">
        <p14:creationId xmlns:p14="http://schemas.microsoft.com/office/powerpoint/2010/main" val="3509587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Mickey Mouse Frame Png » Png Image - Rosstoys Disney Mickey Mouse Analog  Wrist Watch PNG Image | Transparent PNG Free Download on SeekPNG">
            <a:extLst>
              <a:ext uri="{FF2B5EF4-FFF2-40B4-BE49-F238E27FC236}">
                <a16:creationId xmlns:a16="http://schemas.microsoft.com/office/drawing/2014/main" id="{2D004451-5B65-4B7D-9BB5-55A853E555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28B9440-B26B-422F-B8F4-98218850D1D0}"/>
              </a:ext>
            </a:extLst>
          </p:cNvPr>
          <p:cNvSpPr/>
          <p:nvPr/>
        </p:nvSpPr>
        <p:spPr>
          <a:xfrm>
            <a:off x="1321378" y="1642658"/>
            <a:ext cx="9549244" cy="1318752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Đọc</a:t>
            </a:r>
            <a:r>
              <a:rPr lang="en-US" sz="3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đoạn</a:t>
            </a:r>
            <a:r>
              <a:rPr lang="en-US" sz="3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cuối</a:t>
            </a:r>
            <a:r>
              <a:rPr lang="en-US" sz="3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3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“</a:t>
            </a:r>
            <a:r>
              <a:rPr lang="en-US" sz="36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Phong</a:t>
            </a:r>
            <a:r>
              <a:rPr lang="en-US" sz="3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cảnh</a:t>
            </a:r>
            <a:r>
              <a:rPr lang="en-US" sz="3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đền</a:t>
            </a:r>
            <a:r>
              <a:rPr lang="en-US" sz="3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Hùng</a:t>
            </a:r>
            <a:r>
              <a:rPr lang="en-US" sz="3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” </a:t>
            </a:r>
            <a:r>
              <a:rPr lang="en-US" sz="36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nêu</a:t>
            </a:r>
            <a:r>
              <a:rPr lang="en-US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nội</a:t>
            </a:r>
            <a:r>
              <a:rPr lang="en-US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dung </a:t>
            </a:r>
            <a:r>
              <a:rPr lang="en-US" sz="36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3078" name="Picture 6" descr="Soạn bài - Tập đọc: Phong cảnh đền Hùng - Tiếng việt lớp 5 Tập 2">
            <a:hlinkClick r:id="rId3" action="ppaction://hlinksldjump"/>
            <a:extLst>
              <a:ext uri="{FF2B5EF4-FFF2-40B4-BE49-F238E27FC236}">
                <a16:creationId xmlns:a16="http://schemas.microsoft.com/office/drawing/2014/main" id="{47AD011A-C959-49DC-B437-0C00A2D4DC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5049" y="2961410"/>
            <a:ext cx="4123528" cy="268057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5" name="Arrow: Right 4">
            <a:hlinkClick r:id="rId3" action="ppaction://hlinksldjump"/>
            <a:extLst>
              <a:ext uri="{FF2B5EF4-FFF2-40B4-BE49-F238E27FC236}">
                <a16:creationId xmlns:a16="http://schemas.microsoft.com/office/drawing/2014/main" id="{3082A231-5821-4ADB-AF67-330887806F6E}"/>
              </a:ext>
            </a:extLst>
          </p:cNvPr>
          <p:cNvSpPr/>
          <p:nvPr/>
        </p:nvSpPr>
        <p:spPr>
          <a:xfrm flipH="1">
            <a:off x="10377377" y="5757047"/>
            <a:ext cx="1541721" cy="914400"/>
          </a:xfrm>
          <a:prstGeom prst="rightArrow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C00000"/>
                </a:solidFill>
              </a:rPr>
              <a:t>QUAY LẠI</a:t>
            </a:r>
          </a:p>
        </p:txBody>
      </p:sp>
    </p:spTree>
    <p:extLst>
      <p:ext uri="{BB962C8B-B14F-4D97-AF65-F5344CB8AC3E}">
        <p14:creationId xmlns:p14="http://schemas.microsoft.com/office/powerpoint/2010/main" val="24402220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Frames Png With Mickey Mouse - Donald Duck Frame Png | Full Size PNG  Download | SeekPNG">
            <a:extLst>
              <a:ext uri="{FF2B5EF4-FFF2-40B4-BE49-F238E27FC236}">
                <a16:creationId xmlns:a16="http://schemas.microsoft.com/office/drawing/2014/main" id="{D4410279-37C7-4D32-9DF4-F29E8349FB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1C2BBAC-5893-4F0C-B10C-940A349832C7}"/>
              </a:ext>
            </a:extLst>
          </p:cNvPr>
          <p:cNvSpPr/>
          <p:nvPr/>
        </p:nvSpPr>
        <p:spPr>
          <a:xfrm>
            <a:off x="674649" y="768927"/>
            <a:ext cx="4520805" cy="2927693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Đọc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“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Nghĩa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thầy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trò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”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trả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lời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hỏi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sau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algn="just"/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</a:t>
            </a:r>
            <a:r>
              <a:rPr lang="en-US" sz="30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môn</a:t>
            </a:r>
            <a:r>
              <a:rPr lang="en-US" sz="3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sinh</a:t>
            </a:r>
            <a:r>
              <a:rPr lang="en-US" sz="3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cụ</a:t>
            </a:r>
            <a:r>
              <a:rPr lang="en-US" sz="3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giáo</a:t>
            </a:r>
            <a:r>
              <a:rPr lang="en-US" sz="3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Chu </a:t>
            </a:r>
            <a:r>
              <a:rPr lang="en-US" sz="30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đến</a:t>
            </a:r>
            <a:r>
              <a:rPr lang="en-US" sz="3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nhà</a:t>
            </a:r>
            <a:r>
              <a:rPr lang="en-US" sz="3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thầy</a:t>
            </a:r>
            <a:r>
              <a:rPr lang="en-US" sz="3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3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3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gì</a:t>
            </a:r>
            <a:r>
              <a:rPr lang="en-US" sz="3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 </a:t>
            </a:r>
            <a:r>
              <a:rPr lang="en-US" sz="30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Tìm</a:t>
            </a:r>
            <a:r>
              <a:rPr lang="en-US" sz="3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en-US" sz="3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chi </a:t>
            </a:r>
            <a:r>
              <a:rPr lang="en-US" sz="30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tiết</a:t>
            </a:r>
            <a:r>
              <a:rPr lang="en-US" sz="3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sz="3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thấy</a:t>
            </a:r>
            <a:r>
              <a:rPr lang="en-US" sz="3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sz="3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trò</a:t>
            </a:r>
            <a:r>
              <a:rPr lang="en-US" sz="3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rất</a:t>
            </a:r>
            <a:r>
              <a:rPr lang="en-US" sz="3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tôn</a:t>
            </a:r>
            <a:r>
              <a:rPr lang="en-US" sz="3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kính</a:t>
            </a:r>
            <a:r>
              <a:rPr lang="en-US" sz="3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cụ</a:t>
            </a:r>
            <a:r>
              <a:rPr lang="en-US" sz="3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giáo</a:t>
            </a:r>
            <a:r>
              <a:rPr lang="en-US" sz="3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Chu?</a:t>
            </a:r>
          </a:p>
        </p:txBody>
      </p:sp>
      <p:pic>
        <p:nvPicPr>
          <p:cNvPr id="4102" name="Picture 6" descr="Soạn bài - Tập đọc: Nghĩa thầy trò - Giải bài tập tiếng việt lớp 5 - Tập 2">
            <a:hlinkClick r:id="rId3" action="ppaction://hlinksldjump"/>
            <a:extLst>
              <a:ext uri="{FF2B5EF4-FFF2-40B4-BE49-F238E27FC236}">
                <a16:creationId xmlns:a16="http://schemas.microsoft.com/office/drawing/2014/main" id="{D970C7C5-142C-49B1-B741-07BB50DF4E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3916398"/>
            <a:ext cx="2888673" cy="222463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rrow: Right 4">
            <a:hlinkClick r:id="rId3" action="ppaction://hlinksldjump"/>
            <a:extLst>
              <a:ext uri="{FF2B5EF4-FFF2-40B4-BE49-F238E27FC236}">
                <a16:creationId xmlns:a16="http://schemas.microsoft.com/office/drawing/2014/main" id="{97D48120-E163-44C2-9A8C-87D13FAADB2A}"/>
              </a:ext>
            </a:extLst>
          </p:cNvPr>
          <p:cNvSpPr/>
          <p:nvPr/>
        </p:nvSpPr>
        <p:spPr>
          <a:xfrm flipH="1">
            <a:off x="5709684" y="5943600"/>
            <a:ext cx="1541721" cy="914400"/>
          </a:xfrm>
          <a:prstGeom prst="rightArrow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C00000"/>
                </a:solidFill>
              </a:rPr>
              <a:t>QUAY LẠI</a:t>
            </a:r>
          </a:p>
        </p:txBody>
      </p:sp>
    </p:spTree>
    <p:extLst>
      <p:ext uri="{BB962C8B-B14F-4D97-AF65-F5344CB8AC3E}">
        <p14:creationId xmlns:p14="http://schemas.microsoft.com/office/powerpoint/2010/main" val="26169247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Mickey Goofy Transparent Kids Frame​ | Gallery Yopriceville - High-Quality  Free Images and Transparent PNG Clipart">
            <a:extLst>
              <a:ext uri="{FF2B5EF4-FFF2-40B4-BE49-F238E27FC236}">
                <a16:creationId xmlns:a16="http://schemas.microsoft.com/office/drawing/2014/main" id="{A01F3000-10A5-48BD-884D-BACD0DFE89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53A92CF3-A361-47DE-A4CD-0F19DAECB481}"/>
              </a:ext>
            </a:extLst>
          </p:cNvPr>
          <p:cNvSpPr/>
          <p:nvPr/>
        </p:nvSpPr>
        <p:spPr>
          <a:xfrm>
            <a:off x="6623550" y="773634"/>
            <a:ext cx="4925504" cy="2808511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Đọc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khổ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thơ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cuối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“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Đất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nước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”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trả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lời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hỏi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sau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algn="just"/>
            <a:r>
              <a:rPr lang="en-US" sz="3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</a:t>
            </a:r>
            <a:r>
              <a:rPr lang="en-US" sz="30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Cảnh</a:t>
            </a:r>
            <a:r>
              <a:rPr lang="en-US" sz="3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đất</a:t>
            </a:r>
            <a:r>
              <a:rPr lang="en-US" sz="3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nước</a:t>
            </a:r>
            <a:r>
              <a:rPr lang="en-US" sz="3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mùa</a:t>
            </a:r>
            <a:r>
              <a:rPr lang="en-US" sz="3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thu</a:t>
            </a:r>
            <a:r>
              <a:rPr lang="en-US" sz="3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mới</a:t>
            </a:r>
            <a:r>
              <a:rPr lang="en-US" sz="3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3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tả</a:t>
            </a:r>
            <a:r>
              <a:rPr lang="en-US" sz="3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khổ</a:t>
            </a:r>
            <a:r>
              <a:rPr lang="en-US" sz="3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thơ</a:t>
            </a:r>
            <a:r>
              <a:rPr lang="en-US" sz="3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thứ</a:t>
            </a:r>
            <a:r>
              <a:rPr lang="en-US" sz="3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</a:t>
            </a:r>
            <a:r>
              <a:rPr lang="en-US" sz="3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đẹp</a:t>
            </a:r>
            <a:r>
              <a:rPr lang="en-US" sz="3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như</a:t>
            </a:r>
            <a:r>
              <a:rPr lang="en-US" sz="3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thế</a:t>
            </a:r>
            <a:r>
              <a:rPr lang="en-US" sz="3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sz="3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pic>
        <p:nvPicPr>
          <p:cNvPr id="5130" name="Picture 10" descr="TOP 50 Mở bài Đất nước của Nguyễn Khoa Điềm siêu hay">
            <a:hlinkClick r:id="rId3" action="ppaction://hlinksldjump"/>
            <a:extLst>
              <a:ext uri="{FF2B5EF4-FFF2-40B4-BE49-F238E27FC236}">
                <a16:creationId xmlns:a16="http://schemas.microsoft.com/office/drawing/2014/main" id="{F515D0F8-3D77-4781-A857-99CA16883C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4495" y="3709555"/>
            <a:ext cx="3710650" cy="237481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rrow: Right 4">
            <a:hlinkClick r:id="rId3" action="ppaction://hlinksldjump"/>
            <a:extLst>
              <a:ext uri="{FF2B5EF4-FFF2-40B4-BE49-F238E27FC236}">
                <a16:creationId xmlns:a16="http://schemas.microsoft.com/office/drawing/2014/main" id="{014EA242-223D-4E89-A2A8-1A113B3F51E9}"/>
              </a:ext>
            </a:extLst>
          </p:cNvPr>
          <p:cNvSpPr/>
          <p:nvPr/>
        </p:nvSpPr>
        <p:spPr>
          <a:xfrm flipH="1">
            <a:off x="106326" y="5943600"/>
            <a:ext cx="1541721" cy="914400"/>
          </a:xfrm>
          <a:prstGeom prst="rightArrow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C00000"/>
                </a:solidFill>
              </a:rPr>
              <a:t>QUAY LẠI</a:t>
            </a:r>
          </a:p>
        </p:txBody>
      </p:sp>
    </p:spTree>
    <p:extLst>
      <p:ext uri="{BB962C8B-B14F-4D97-AF65-F5344CB8AC3E}">
        <p14:creationId xmlns:p14="http://schemas.microsoft.com/office/powerpoint/2010/main" val="20987470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83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onyenglish.vn - Mickey Mouse">
            <a:extLst>
              <a:ext uri="{FF2B5EF4-FFF2-40B4-BE49-F238E27FC236}">
                <a16:creationId xmlns:a16="http://schemas.microsoft.com/office/drawing/2014/main" id="{5D7E26C2-1343-44A6-BECF-684EB2B612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Google Shape;164;p1">
            <a:extLst>
              <a:ext uri="{FF2B5EF4-FFF2-40B4-BE49-F238E27FC236}">
                <a16:creationId xmlns:a16="http://schemas.microsoft.com/office/drawing/2014/main" id="{9A66B79B-5493-499D-9B53-4C0B16AC8EE4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6768" y="895351"/>
            <a:ext cx="6875742" cy="3819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10CB10B-2587-42BB-A722-0507770B0BE2}"/>
              </a:ext>
            </a:extLst>
          </p:cNvPr>
          <p:cNvSpPr/>
          <p:nvPr/>
        </p:nvSpPr>
        <p:spPr>
          <a:xfrm>
            <a:off x="-219933" y="1762362"/>
            <a:ext cx="6708974" cy="2085975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Alina" pitchFamily="50" charset="0"/>
                <a:ea typeface="+mn-ea"/>
                <a:cs typeface="+mn-cs"/>
              </a:rPr>
              <a:t>Ôn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Alina" pitchFamily="50" charset="0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Alina" pitchFamily="50" charset="0"/>
                <a:ea typeface="+mn-ea"/>
                <a:cs typeface="+mn-cs"/>
              </a:rPr>
              <a:t>luyện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Alina" pitchFamily="50" charset="0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Alina" pitchFamily="50" charset="0"/>
                <a:ea typeface="+mn-ea"/>
                <a:cs typeface="+mn-cs"/>
              </a:rPr>
              <a:t>từ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Alina" pitchFamily="50" charset="0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Alina" pitchFamily="50" charset="0"/>
                <a:ea typeface="+mn-ea"/>
                <a:cs typeface="+mn-cs"/>
              </a:rPr>
              <a:t>và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Alina" pitchFamily="50" charset="0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Alina" pitchFamily="50" charset="0"/>
                <a:ea typeface="+mn-ea"/>
                <a:cs typeface="+mn-cs"/>
              </a:rPr>
              <a:t>câu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iCiel Alina" pitchFamily="50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9851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14EA5C2-46C4-4F0A-9094-190CA17B6A2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346" b="15552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3" name="Picture 2" descr="Hình Chuột Mickey đẹp - PNG">
            <a:extLst>
              <a:ext uri="{FF2B5EF4-FFF2-40B4-BE49-F238E27FC236}">
                <a16:creationId xmlns:a16="http://schemas.microsoft.com/office/drawing/2014/main" id="{93EB60FE-F8A9-438A-9C82-AC62A3A54A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926" b="95697" l="5000" r="90000">
                        <a14:foregroundMark x1="33750" y1="7401" x2="33500" y2="6885"/>
                        <a14:foregroundMark x1="33250" y1="3098" x2="33250" y2="3098"/>
                        <a14:foregroundMark x1="16750" y1="56627" x2="16750" y2="56627"/>
                        <a14:foregroundMark x1="15000" y1="54389" x2="15000" y2="54389"/>
                        <a14:foregroundMark x1="16500" y1="49742" x2="15500" y2="58864"/>
                        <a14:foregroundMark x1="14000" y1="62995" x2="12000" y2="62651"/>
                        <a14:foregroundMark x1="8500" y1="46816" x2="8500" y2="46816"/>
                        <a14:foregroundMark x1="22250" y1="55250" x2="22250" y2="55250"/>
                        <a14:foregroundMark x1="32750" y1="56627" x2="32750" y2="56627"/>
                        <a14:foregroundMark x1="53250" y1="65060" x2="53250" y2="65060"/>
                        <a14:foregroundMark x1="45500" y1="55766" x2="49000" y2="64888"/>
                        <a14:foregroundMark x1="11750" y1="86403" x2="37250" y2="83133"/>
                        <a14:foregroundMark x1="50000" y1="83477" x2="64750" y2="95869"/>
                        <a14:foregroundMark x1="45750" y1="61790" x2="52000" y2="57143"/>
                        <a14:foregroundMark x1="42750" y1="57831" x2="43000" y2="70740"/>
                        <a14:foregroundMark x1="43000" y1="70740" x2="43250" y2="70912"/>
                        <a14:foregroundMark x1="45500" y1="69363" x2="56750" y2="62651"/>
                        <a14:foregroundMark x1="52250" y1="55250" x2="38750" y2="59036"/>
                        <a14:foregroundMark x1="38750" y1="59036" x2="38750" y2="62306"/>
                        <a14:foregroundMark x1="41000" y1="57831" x2="53250" y2="55594"/>
                        <a14:foregroundMark x1="45500" y1="53873" x2="52000" y2="55077"/>
                        <a14:foregroundMark x1="23000" y1="54217" x2="23000" y2="54217"/>
                        <a14:foregroundMark x1="33250" y1="55250" x2="33250" y2="55250"/>
                        <a14:foregroundMark x1="30000" y1="54217" x2="30000" y2="54217"/>
                        <a14:foregroundMark x1="30000" y1="56799" x2="30000" y2="56799"/>
                        <a14:foregroundMark x1="5000" y1="82616" x2="5000" y2="82616"/>
                        <a14:foregroundMark x1="46000" y1="23064" x2="46000" y2="23064"/>
                        <a14:foregroundMark x1="54500" y1="25473" x2="54500" y2="254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5852" y="3730201"/>
            <a:ext cx="2152507" cy="3126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hought Bubble: Cloud 3">
            <a:extLst>
              <a:ext uri="{FF2B5EF4-FFF2-40B4-BE49-F238E27FC236}">
                <a16:creationId xmlns:a16="http://schemas.microsoft.com/office/drawing/2014/main" id="{B2D7E880-6FE4-4275-BDF6-C767BDE0BE70}"/>
              </a:ext>
            </a:extLst>
          </p:cNvPr>
          <p:cNvSpPr/>
          <p:nvPr/>
        </p:nvSpPr>
        <p:spPr>
          <a:xfrm flipH="1">
            <a:off x="4328160" y="106680"/>
            <a:ext cx="7345680" cy="3733799"/>
          </a:xfrm>
          <a:prstGeom prst="cloudCallout">
            <a:avLst/>
          </a:prstGeom>
          <a:gradFill>
            <a:gsLst>
              <a:gs pos="0">
                <a:schemeClr val="accent6">
                  <a:satMod val="105000"/>
                  <a:tint val="67000"/>
                  <a:lumMod val="65000"/>
                  <a:lumOff val="35000"/>
                  <a:alpha val="68000"/>
                </a:schemeClr>
              </a:gs>
              <a:gs pos="50000">
                <a:schemeClr val="accent6">
                  <a:lumMod val="105000"/>
                  <a:satMod val="103000"/>
                  <a:tint val="73000"/>
                </a:schemeClr>
              </a:gs>
              <a:gs pos="100000">
                <a:schemeClr val="accent6">
                  <a:lumMod val="105000"/>
                  <a:satMod val="109000"/>
                  <a:tint val="81000"/>
                </a:schemeClr>
              </a:gs>
            </a:gsLst>
          </a:gra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Nguyên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liệu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đủ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rồi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Giờ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mình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bắt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tay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chiếc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bánh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kem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3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tầng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tặng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Minne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6B147706-522A-4CC0-A8D5-6FE0D73E0F62}"/>
              </a:ext>
            </a:extLst>
          </p:cNvPr>
          <p:cNvSpPr/>
          <p:nvPr/>
        </p:nvSpPr>
        <p:spPr>
          <a:xfrm>
            <a:off x="357499" y="0"/>
            <a:ext cx="11779045" cy="1415846"/>
          </a:xfrm>
          <a:prstGeom prst="roundRect">
            <a:avLst/>
          </a:prstGeom>
          <a:solidFill>
            <a:schemeClr val="accent1">
              <a:alpha val="8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4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Mickey </a:t>
            </a:r>
            <a:r>
              <a:rPr lang="en-US" sz="40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4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sz="4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hoàn</a:t>
            </a:r>
            <a:r>
              <a:rPr lang="en-US" sz="4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thành</a:t>
            </a:r>
            <a:r>
              <a:rPr lang="en-US" sz="4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chiếc</a:t>
            </a:r>
            <a:r>
              <a:rPr lang="en-US" sz="4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bánh </a:t>
            </a:r>
            <a:r>
              <a:rPr lang="en-US" sz="40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kem</a:t>
            </a:r>
            <a:r>
              <a:rPr lang="en-US" sz="4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3 </a:t>
            </a:r>
            <a:r>
              <a:rPr lang="en-US" sz="40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tầng</a:t>
            </a:r>
            <a:r>
              <a:rPr lang="en-US" sz="4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0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chúng</a:t>
            </a:r>
            <a:r>
              <a:rPr lang="en-US" sz="4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ta </a:t>
            </a:r>
            <a:r>
              <a:rPr lang="en-US" sz="40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hãy</a:t>
            </a:r>
            <a:r>
              <a:rPr lang="en-US" sz="4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cùng</a:t>
            </a:r>
            <a:r>
              <a:rPr lang="en-US" sz="4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hoàn</a:t>
            </a:r>
            <a:r>
              <a:rPr lang="en-US" sz="4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thành</a:t>
            </a:r>
            <a:r>
              <a:rPr lang="en-US" sz="4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4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tập</a:t>
            </a:r>
            <a:r>
              <a:rPr lang="en-US" sz="4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sau</a:t>
            </a:r>
            <a:r>
              <a:rPr lang="en-US" sz="4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nhé</a:t>
            </a:r>
            <a:r>
              <a:rPr lang="en-US" sz="4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182031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lowchart: Alternate Process 5">
            <a:extLst>
              <a:ext uri="{FF2B5EF4-FFF2-40B4-BE49-F238E27FC236}">
                <a16:creationId xmlns:a16="http://schemas.microsoft.com/office/drawing/2014/main" id="{E829B9AE-D029-48C8-8C1E-C7A8AA652330}"/>
              </a:ext>
            </a:extLst>
          </p:cNvPr>
          <p:cNvSpPr/>
          <p:nvPr/>
        </p:nvSpPr>
        <p:spPr>
          <a:xfrm>
            <a:off x="1122744" y="335666"/>
            <a:ext cx="10289894" cy="1153391"/>
          </a:xfrm>
          <a:prstGeom prst="flowChartAlternateProcess">
            <a:avLst/>
          </a:prstGeom>
          <a:noFill/>
          <a:ln>
            <a:noFill/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2.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Tìm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ngữ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thích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hợp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mỗi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ô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trống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liên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kết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đoạn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văn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sau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  <p:sp>
        <p:nvSpPr>
          <p:cNvPr id="9" name="Flowchart: Alternate Process 8">
            <a:extLst>
              <a:ext uri="{FF2B5EF4-FFF2-40B4-BE49-F238E27FC236}">
                <a16:creationId xmlns:a16="http://schemas.microsoft.com/office/drawing/2014/main" id="{39EC3EEC-280A-4464-91BC-DDA3833F378C}"/>
              </a:ext>
            </a:extLst>
          </p:cNvPr>
          <p:cNvSpPr/>
          <p:nvPr/>
        </p:nvSpPr>
        <p:spPr>
          <a:xfrm>
            <a:off x="417806" y="1489057"/>
            <a:ext cx="11356387" cy="3291921"/>
          </a:xfrm>
          <a:prstGeom prst="flowChartAlternateProcess">
            <a:avLst/>
          </a:prstGeom>
          <a:noFill/>
          <a:ln w="53975" cap="rnd" cmpd="sng" algn="ctr">
            <a:noFill/>
            <a:prstDash val="lgDashDot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400" dirty="0">
                <a:latin typeface="Calibri" panose="020F0502020204030204" pitchFamily="34" charset="0"/>
                <a:cs typeface="Calibri" panose="020F0502020204030204" pitchFamily="34" charset="0"/>
              </a:rPr>
              <a:t>a) 	Con </a:t>
            </a:r>
            <a:r>
              <a:rPr lang="en-US" sz="3400" dirty="0" err="1">
                <a:latin typeface="Calibri" panose="020F0502020204030204" pitchFamily="34" charset="0"/>
                <a:cs typeface="Calibri" panose="020F0502020204030204" pitchFamily="34" charset="0"/>
              </a:rPr>
              <a:t>gấu</a:t>
            </a:r>
            <a:r>
              <a:rPr lang="en-US" sz="3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latin typeface="Calibri" panose="020F0502020204030204" pitchFamily="34" charset="0"/>
                <a:cs typeface="Calibri" panose="020F0502020204030204" pitchFamily="34" charset="0"/>
              </a:rPr>
              <a:t>càng</a:t>
            </a:r>
            <a:r>
              <a:rPr lang="en-US" sz="3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latin typeface="Calibri" panose="020F0502020204030204" pitchFamily="34" charset="0"/>
                <a:cs typeface="Calibri" panose="020F0502020204030204" pitchFamily="34" charset="0"/>
              </a:rPr>
              <a:t>leo</a:t>
            </a:r>
            <a:r>
              <a:rPr lang="en-US" sz="3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latin typeface="Calibri" panose="020F0502020204030204" pitchFamily="34" charset="0"/>
                <a:cs typeface="Calibri" panose="020F0502020204030204" pitchFamily="34" charset="0"/>
              </a:rPr>
              <a:t>lên</a:t>
            </a:r>
            <a:r>
              <a:rPr lang="en-US" sz="3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latin typeface="Calibri" panose="020F0502020204030204" pitchFamily="34" charset="0"/>
                <a:cs typeface="Calibri" panose="020F0502020204030204" pitchFamily="34" charset="0"/>
              </a:rPr>
              <a:t>cao</a:t>
            </a:r>
            <a:r>
              <a:rPr lang="en-US" sz="3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latin typeface="Calibri" panose="020F0502020204030204" pitchFamily="34" charset="0"/>
                <a:cs typeface="Calibri" panose="020F0502020204030204" pitchFamily="34" charset="0"/>
              </a:rPr>
              <a:t>thì</a:t>
            </a:r>
            <a:r>
              <a:rPr lang="en-US" sz="3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latin typeface="Calibri" panose="020F0502020204030204" pitchFamily="34" charset="0"/>
                <a:cs typeface="Calibri" panose="020F0502020204030204" pitchFamily="34" charset="0"/>
              </a:rPr>
              <a:t>khoảng</a:t>
            </a:r>
            <a:r>
              <a:rPr lang="en-US" sz="3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latin typeface="Calibri" panose="020F0502020204030204" pitchFamily="34" charset="0"/>
                <a:cs typeface="Calibri" panose="020F0502020204030204" pitchFamily="34" charset="0"/>
              </a:rPr>
              <a:t>cách</a:t>
            </a:r>
            <a:r>
              <a:rPr lang="en-US" sz="3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latin typeface="Calibri" panose="020F0502020204030204" pitchFamily="34" charset="0"/>
                <a:cs typeface="Calibri" panose="020F0502020204030204" pitchFamily="34" charset="0"/>
              </a:rPr>
              <a:t>giữa</a:t>
            </a:r>
            <a:r>
              <a:rPr lang="en-US" sz="3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latin typeface="Calibri" panose="020F0502020204030204" pitchFamily="34" charset="0"/>
                <a:cs typeface="Calibri" panose="020F0502020204030204" pitchFamily="34" charset="0"/>
              </a:rPr>
              <a:t>nó</a:t>
            </a:r>
            <a:r>
              <a:rPr lang="en-US" sz="3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latin typeface="Calibri" panose="020F0502020204030204" pitchFamily="34" charset="0"/>
                <a:cs typeface="Calibri" panose="020F0502020204030204" pitchFamily="34" charset="0"/>
              </a:rPr>
              <a:t>tôi</a:t>
            </a:r>
            <a:r>
              <a:rPr lang="en-US" sz="3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latin typeface="Calibri" panose="020F0502020204030204" pitchFamily="34" charset="0"/>
                <a:cs typeface="Calibri" panose="020F0502020204030204" pitchFamily="34" charset="0"/>
              </a:rPr>
              <a:t>càng</a:t>
            </a:r>
            <a:r>
              <a:rPr lang="en-US" sz="3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latin typeface="Calibri" panose="020F0502020204030204" pitchFamily="34" charset="0"/>
                <a:cs typeface="Calibri" panose="020F0502020204030204" pitchFamily="34" charset="0"/>
              </a:rPr>
              <a:t>gần</a:t>
            </a:r>
            <a:r>
              <a:rPr lang="en-US" sz="3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latin typeface="Calibri" panose="020F0502020204030204" pitchFamily="34" charset="0"/>
                <a:cs typeface="Calibri" panose="020F0502020204030204" pitchFamily="34" charset="0"/>
              </a:rPr>
              <a:t>lại</a:t>
            </a:r>
            <a:r>
              <a:rPr lang="en-US" sz="34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3400" dirty="0" err="1">
                <a:latin typeface="Calibri" panose="020F0502020204030204" pitchFamily="34" charset="0"/>
                <a:cs typeface="Calibri" panose="020F0502020204030204" pitchFamily="34" charset="0"/>
              </a:rPr>
              <a:t>Đáng</a:t>
            </a:r>
            <a:r>
              <a:rPr lang="en-US" sz="3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latin typeface="Calibri" panose="020F0502020204030204" pitchFamily="34" charset="0"/>
                <a:cs typeface="Calibri" panose="020F0502020204030204" pitchFamily="34" charset="0"/>
              </a:rPr>
              <a:t>gờm</a:t>
            </a:r>
            <a:r>
              <a:rPr lang="en-US" sz="3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latin typeface="Calibri" panose="020F0502020204030204" pitchFamily="34" charset="0"/>
                <a:cs typeface="Calibri" panose="020F0502020204030204" pitchFamily="34" charset="0"/>
              </a:rPr>
              <a:t>nhất</a:t>
            </a:r>
            <a:r>
              <a:rPr lang="en-US" sz="3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en-US" sz="3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latin typeface="Calibri" panose="020F0502020204030204" pitchFamily="34" charset="0"/>
                <a:cs typeface="Calibri" panose="020F0502020204030204" pitchFamily="34" charset="0"/>
              </a:rPr>
              <a:t>lúc</a:t>
            </a:r>
            <a:r>
              <a:rPr lang="en-US" sz="3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latin typeface="Calibri" panose="020F0502020204030204" pitchFamily="34" charset="0"/>
                <a:cs typeface="Calibri" panose="020F0502020204030204" pitchFamily="34" charset="0"/>
              </a:rPr>
              <a:t>mặt</a:t>
            </a:r>
            <a:r>
              <a:rPr lang="en-US" sz="3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latin typeface="Calibri" panose="020F0502020204030204" pitchFamily="34" charset="0"/>
                <a:cs typeface="Calibri" panose="020F0502020204030204" pitchFamily="34" charset="0"/>
              </a:rPr>
              <a:t>nó</a:t>
            </a:r>
            <a:r>
              <a:rPr lang="en-US" sz="3400" dirty="0">
                <a:latin typeface="Calibri" panose="020F0502020204030204" pitchFamily="34" charset="0"/>
                <a:cs typeface="Calibri" panose="020F0502020204030204" pitchFamily="34" charset="0"/>
              </a:rPr>
              <a:t> quay </a:t>
            </a:r>
            <a:r>
              <a:rPr lang="en-US" sz="3400" dirty="0" err="1">
                <a:latin typeface="Calibri" panose="020F0502020204030204" pitchFamily="34" charset="0"/>
                <a:cs typeface="Calibri" panose="020F0502020204030204" pitchFamily="34" charset="0"/>
              </a:rPr>
              <a:t>vòng</a:t>
            </a:r>
            <a:r>
              <a:rPr lang="en-US" sz="3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lang="en-US" sz="3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latin typeface="Calibri" panose="020F0502020204030204" pitchFamily="34" charset="0"/>
                <a:cs typeface="Calibri" panose="020F0502020204030204" pitchFamily="34" charset="0"/>
              </a:rPr>
              <a:t>phía</a:t>
            </a:r>
            <a:r>
              <a:rPr lang="en-US" sz="3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latin typeface="Calibri" panose="020F0502020204030204" pitchFamily="34" charset="0"/>
                <a:cs typeface="Calibri" panose="020F0502020204030204" pitchFamily="34" charset="0"/>
              </a:rPr>
              <a:t>tôi</a:t>
            </a:r>
            <a:r>
              <a:rPr lang="en-US" sz="3400" dirty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3400" dirty="0" err="1">
                <a:latin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lang="en-US" sz="3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3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latin typeface="Calibri" panose="020F0502020204030204" pitchFamily="34" charset="0"/>
                <a:cs typeface="Calibri" panose="020F0502020204030204" pitchFamily="34" charset="0"/>
              </a:rPr>
              <a:t>thoáng</a:t>
            </a:r>
            <a:r>
              <a:rPr lang="en-US" sz="3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latin typeface="Calibri" panose="020F0502020204030204" pitchFamily="34" charset="0"/>
                <a:cs typeface="Calibri" panose="020F0502020204030204" pitchFamily="34" charset="0"/>
              </a:rPr>
              <a:t>gió</a:t>
            </a:r>
            <a:r>
              <a:rPr lang="en-US" sz="3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latin typeface="Calibri" panose="020F0502020204030204" pitchFamily="34" charset="0"/>
                <a:cs typeface="Calibri" panose="020F0502020204030204" pitchFamily="34" charset="0"/>
              </a:rPr>
              <a:t>vẩn</a:t>
            </a:r>
            <a:r>
              <a:rPr lang="en-US" sz="3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latin typeface="Calibri" panose="020F0502020204030204" pitchFamily="34" charset="0"/>
                <a:cs typeface="Calibri" panose="020F0502020204030204" pitchFamily="34" charset="0"/>
              </a:rPr>
              <a:t>vơ</a:t>
            </a:r>
            <a:r>
              <a:rPr lang="en-US" sz="3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latin typeface="Calibri" panose="020F0502020204030204" pitchFamily="34" charset="0"/>
                <a:cs typeface="Calibri" panose="020F0502020204030204" pitchFamily="34" charset="0"/>
              </a:rPr>
              <a:t>tạt</a:t>
            </a:r>
            <a:r>
              <a:rPr lang="en-US" sz="3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3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latin typeface="Calibri" panose="020F0502020204030204" pitchFamily="34" charset="0"/>
                <a:cs typeface="Calibri" panose="020F0502020204030204" pitchFamily="34" charset="0"/>
              </a:rPr>
              <a:t>hướng</a:t>
            </a:r>
            <a:r>
              <a:rPr lang="en-US" sz="3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latin typeface="Calibri" panose="020F0502020204030204" pitchFamily="34" charset="0"/>
                <a:cs typeface="Calibri" panose="020F0502020204030204" pitchFamily="34" charset="0"/>
              </a:rPr>
              <a:t>tôi</a:t>
            </a:r>
            <a:r>
              <a:rPr lang="en-US" sz="3400" dirty="0">
                <a:latin typeface="Calibri" panose="020F0502020204030204" pitchFamily="34" charset="0"/>
                <a:cs typeface="Calibri" panose="020F0502020204030204" pitchFamily="34" charset="0"/>
              </a:rPr>
              <a:t> sang </a:t>
            </a:r>
            <a:r>
              <a:rPr lang="en-US" sz="3400" dirty="0" err="1">
                <a:latin typeface="Calibri" panose="020F0502020204030204" pitchFamily="34" charset="0"/>
                <a:cs typeface="Calibri" panose="020F0502020204030204" pitchFamily="34" charset="0"/>
              </a:rPr>
              <a:t>nó</a:t>
            </a:r>
            <a:r>
              <a:rPr lang="en-US" sz="3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400" dirty="0">
                <a:latin typeface="Calibri" panose="020F0502020204030204" pitchFamily="34" charset="0"/>
                <a:cs typeface="Calibri" panose="020F0502020204030204" pitchFamily="34" charset="0"/>
              </a:rPr>
              <a:t> “</a:t>
            </a:r>
            <a:r>
              <a:rPr lang="en-US" sz="3400" dirty="0" err="1">
                <a:latin typeface="Calibri" panose="020F0502020204030204" pitchFamily="34" charset="0"/>
                <a:cs typeface="Calibri" panose="020F0502020204030204" pitchFamily="34" charset="0"/>
              </a:rPr>
              <a:t>mùi</a:t>
            </a:r>
            <a:r>
              <a:rPr lang="en-US" sz="3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latin typeface="Calibri" panose="020F0502020204030204" pitchFamily="34" charset="0"/>
                <a:cs typeface="Calibri" panose="020F0502020204030204" pitchFamily="34" charset="0"/>
              </a:rPr>
              <a:t>người</a:t>
            </a:r>
            <a:r>
              <a:rPr lang="en-US" sz="3400" dirty="0">
                <a:latin typeface="Calibri" panose="020F0502020204030204" pitchFamily="34" charset="0"/>
                <a:cs typeface="Calibri" panose="020F0502020204030204" pitchFamily="34" charset="0"/>
              </a:rPr>
              <a:t>” </a:t>
            </a:r>
            <a:r>
              <a:rPr lang="en-US" sz="3400" dirty="0" err="1">
                <a:latin typeface="Calibri" panose="020F0502020204030204" pitchFamily="34" charset="0"/>
                <a:cs typeface="Calibri" panose="020F0502020204030204" pitchFamily="34" charset="0"/>
              </a:rPr>
              <a:t>sẽ</a:t>
            </a:r>
            <a:r>
              <a:rPr lang="en-US" sz="3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latin typeface="Calibri" panose="020F0502020204030204" pitchFamily="34" charset="0"/>
                <a:cs typeface="Calibri" panose="020F0502020204030204" pitchFamily="34" charset="0"/>
              </a:rPr>
              <a:t>bị</a:t>
            </a:r>
            <a:r>
              <a:rPr lang="en-US" sz="3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latin typeface="Calibri" panose="020F0502020204030204" pitchFamily="34" charset="0"/>
                <a:cs typeface="Calibri" panose="020F0502020204030204" pitchFamily="34" charset="0"/>
              </a:rPr>
              <a:t>gấu</a:t>
            </a:r>
            <a:r>
              <a:rPr lang="en-US" sz="3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latin typeface="Calibri" panose="020F0502020204030204" pitchFamily="34" charset="0"/>
                <a:cs typeface="Calibri" panose="020F0502020204030204" pitchFamily="34" charset="0"/>
              </a:rPr>
              <a:t>phát</a:t>
            </a:r>
            <a:r>
              <a:rPr lang="en-US" sz="3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latin typeface="Calibri" panose="020F0502020204030204" pitchFamily="34" charset="0"/>
                <a:cs typeface="Calibri" panose="020F0502020204030204" pitchFamily="34" charset="0"/>
              </a:rPr>
              <a:t>hiện</a:t>
            </a:r>
            <a:r>
              <a:rPr lang="en-US" sz="340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vi-VN" sz="3400">
                <a:latin typeface="Calibri" panose="020F0502020204030204" pitchFamily="34" charset="0"/>
                <a:cs typeface="Calibri" panose="020F0502020204030204" pitchFamily="34" charset="0"/>
              </a:rPr>
              <a:t>......</a:t>
            </a:r>
            <a:r>
              <a:rPr lang="en-US" sz="340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latin typeface="Calibri" panose="020F0502020204030204" pitchFamily="34" charset="0"/>
                <a:cs typeface="Calibri" panose="020F0502020204030204" pitchFamily="34" charset="0"/>
              </a:rPr>
              <a:t>xem</a:t>
            </a:r>
            <a:r>
              <a:rPr lang="en-US" sz="3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latin typeface="Calibri" panose="020F0502020204030204" pitchFamily="34" charset="0"/>
                <a:cs typeface="Calibri" panose="020F0502020204030204" pitchFamily="34" charset="0"/>
              </a:rPr>
              <a:t>ra</a:t>
            </a:r>
            <a:r>
              <a:rPr lang="en-US" sz="3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latin typeface="Calibri" panose="020F0502020204030204" pitchFamily="34" charset="0"/>
                <a:cs typeface="Calibri" panose="020F0502020204030204" pitchFamily="34" charset="0"/>
              </a:rPr>
              <a:t>nó</a:t>
            </a:r>
            <a:r>
              <a:rPr lang="en-US" sz="3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latin typeface="Calibri" panose="020F0502020204030204" pitchFamily="34" charset="0"/>
                <a:cs typeface="Calibri" panose="020F0502020204030204" pitchFamily="34" charset="0"/>
              </a:rPr>
              <a:t>đang</a:t>
            </a:r>
            <a:r>
              <a:rPr lang="en-US" sz="3400" dirty="0">
                <a:latin typeface="Calibri" panose="020F0502020204030204" pitchFamily="34" charset="0"/>
                <a:cs typeface="Calibri" panose="020F0502020204030204" pitchFamily="34" charset="0"/>
              </a:rPr>
              <a:t> say </a:t>
            </a:r>
            <a:r>
              <a:rPr lang="en-US" sz="3400" dirty="0" err="1">
                <a:latin typeface="Calibri" panose="020F0502020204030204" pitchFamily="34" charset="0"/>
                <a:cs typeface="Calibri" panose="020F0502020204030204" pitchFamily="34" charset="0"/>
              </a:rPr>
              <a:t>bộng</a:t>
            </a:r>
            <a:r>
              <a:rPr lang="en-US" sz="3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latin typeface="Calibri" panose="020F0502020204030204" pitchFamily="34" charset="0"/>
                <a:cs typeface="Calibri" panose="020F0502020204030204" pitchFamily="34" charset="0"/>
              </a:rPr>
              <a:t>mật</a:t>
            </a:r>
            <a:r>
              <a:rPr lang="en-US" sz="3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latin typeface="Calibri" panose="020F0502020204030204" pitchFamily="34" charset="0"/>
                <a:cs typeface="Calibri" panose="020F0502020204030204" pitchFamily="34" charset="0"/>
              </a:rPr>
              <a:t>ong</a:t>
            </a:r>
            <a:r>
              <a:rPr lang="en-US" sz="3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latin typeface="Calibri" panose="020F0502020204030204" pitchFamily="34" charset="0"/>
                <a:cs typeface="Calibri" panose="020F0502020204030204" pitchFamily="34" charset="0"/>
              </a:rPr>
              <a:t>hơn</a:t>
            </a:r>
            <a:r>
              <a:rPr lang="en-US" sz="3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latin typeface="Calibri" panose="020F0502020204030204" pitchFamily="34" charset="0"/>
                <a:cs typeface="Calibri" panose="020F0502020204030204" pitchFamily="34" charset="0"/>
              </a:rPr>
              <a:t>tôi</a:t>
            </a:r>
            <a:r>
              <a:rPr lang="en-US" sz="34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just"/>
            <a:r>
              <a:rPr lang="en-US" sz="3000" i="1" dirty="0">
                <a:latin typeface="Calibri" panose="020F0502020204030204" pitchFamily="34" charset="0"/>
                <a:cs typeface="Calibri" panose="020F0502020204030204" pitchFamily="34" charset="0"/>
              </a:rPr>
              <a:t>								Theo </a:t>
            </a:r>
            <a:r>
              <a:rPr lang="en-US" sz="3000" i="1" dirty="0" err="1">
                <a:latin typeface="Calibri" panose="020F0502020204030204" pitchFamily="34" charset="0"/>
                <a:cs typeface="Calibri" panose="020F0502020204030204" pitchFamily="34" charset="0"/>
              </a:rPr>
              <a:t>Trần</a:t>
            </a:r>
            <a:r>
              <a:rPr lang="en-US" sz="3000" i="1" dirty="0">
                <a:latin typeface="Calibri" panose="020F0502020204030204" pitchFamily="34" charset="0"/>
                <a:cs typeface="Calibri" panose="020F0502020204030204" pitchFamily="34" charset="0"/>
              </a:rPr>
              <a:t> Thanh </a:t>
            </a:r>
            <a:r>
              <a:rPr lang="en-US" sz="3000" i="1" dirty="0" err="1">
                <a:latin typeface="Calibri" panose="020F0502020204030204" pitchFamily="34" charset="0"/>
                <a:cs typeface="Calibri" panose="020F0502020204030204" pitchFamily="34" charset="0"/>
              </a:rPr>
              <a:t>Địch</a:t>
            </a:r>
            <a:endParaRPr lang="en-US" sz="3000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Flowchart: Alternate Process 7">
            <a:extLst>
              <a:ext uri="{FF2B5EF4-FFF2-40B4-BE49-F238E27FC236}">
                <a16:creationId xmlns:a16="http://schemas.microsoft.com/office/drawing/2014/main" id="{EC12855F-70C4-423E-9B8D-BE5DEAD3B9E1}"/>
              </a:ext>
            </a:extLst>
          </p:cNvPr>
          <p:cNvSpPr/>
          <p:nvPr/>
        </p:nvSpPr>
        <p:spPr>
          <a:xfrm>
            <a:off x="267808" y="4363393"/>
            <a:ext cx="11999766" cy="2636134"/>
          </a:xfrm>
          <a:prstGeom prst="flowChartAlternateProcess">
            <a:avLst/>
          </a:prstGeom>
          <a:noFill/>
          <a:ln w="53975" cap="rnd" cmpd="sng" algn="ctr">
            <a:noFill/>
            <a:prstDash val="lgDashDot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b) 	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Lũ</a:t>
            </a:r>
            <a:r>
              <a:rPr kumimoji="0" lang="en-US" sz="3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trẻ</a:t>
            </a:r>
            <a:r>
              <a:rPr kumimoji="0" lang="en-US" sz="3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con </a:t>
            </a:r>
            <a:r>
              <a:rPr kumimoji="0" lang="en-US" sz="3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ngồi</a:t>
            </a:r>
            <a:r>
              <a:rPr kumimoji="0" lang="en-US" sz="3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im</a:t>
            </a:r>
            <a:r>
              <a:rPr kumimoji="0" lang="en-US" sz="3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nghe</a:t>
            </a:r>
            <a:r>
              <a:rPr kumimoji="0" lang="en-US" sz="3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kumimoji="0" lang="en-US" sz="3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cụ</a:t>
            </a:r>
            <a:r>
              <a:rPr kumimoji="0" lang="en-US" sz="3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già</a:t>
            </a:r>
            <a:r>
              <a:rPr kumimoji="0" lang="en-US" sz="3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kể</a:t>
            </a:r>
            <a:r>
              <a:rPr kumimoji="0" lang="en-US" sz="3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chuyện</a:t>
            </a:r>
            <a:r>
              <a:rPr kumimoji="0" lang="en-US" sz="3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kumimoji="0" lang="en-US" sz="3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Hôm</a:t>
            </a:r>
            <a:r>
              <a:rPr kumimoji="0" lang="en-US" sz="3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sau</a:t>
            </a:r>
            <a:r>
              <a:rPr kumimoji="0" lang="en-US" sz="3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,                </a:t>
            </a:r>
            <a:r>
              <a:rPr kumimoji="0" lang="en-US" sz="3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rủ</a:t>
            </a:r>
            <a:r>
              <a:rPr kumimoji="0" lang="en-US" sz="3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nhau</a:t>
            </a:r>
            <a:r>
              <a:rPr kumimoji="0" lang="en-US" sz="3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ra</a:t>
            </a:r>
            <a:r>
              <a:rPr kumimoji="0" lang="en-US" sz="3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cồn</a:t>
            </a:r>
            <a:r>
              <a:rPr kumimoji="0" lang="en-US" sz="3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cát</a:t>
            </a:r>
            <a:r>
              <a:rPr kumimoji="0" lang="en-US" sz="3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tìm</a:t>
            </a:r>
            <a:r>
              <a:rPr kumimoji="0" lang="en-US" sz="3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kumimoji="0" lang="en-US" sz="3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bông</a:t>
            </a:r>
            <a:r>
              <a:rPr kumimoji="0" lang="en-US" sz="3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kumimoji="0" lang="en-US" sz="3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tím</a:t>
            </a:r>
            <a:r>
              <a:rPr kumimoji="0" lang="en-US" sz="3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kumimoji="0" lang="en-US" sz="3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Lúc</a:t>
            </a:r>
            <a:r>
              <a:rPr kumimoji="0" lang="en-US" sz="3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kumimoji="0" lang="en-US" sz="3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sz="3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tay</a:t>
            </a:r>
            <a:r>
              <a:rPr kumimoji="0" lang="en-US" sz="3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đứa</a:t>
            </a:r>
            <a:r>
              <a:rPr kumimoji="0" lang="en-US" sz="3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kumimoji="0" lang="en-US" sz="3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cũng</a:t>
            </a:r>
            <a:r>
              <a:rPr kumimoji="0" lang="en-US" sz="3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đầy</a:t>
            </a:r>
            <a:r>
              <a:rPr kumimoji="0" lang="en-US" sz="3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kumimoji="0" lang="en-US" sz="3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nắm</a:t>
            </a:r>
            <a:r>
              <a:rPr kumimoji="0" lang="en-US" sz="3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kumimoji="0" lang="en-US" sz="3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34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							Theo </a:t>
            </a:r>
            <a:r>
              <a:rPr kumimoji="0" lang="en-US" sz="3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Trần</a:t>
            </a:r>
            <a:r>
              <a:rPr kumimoji="0" lang="en-US" sz="3400" b="0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400" b="0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Nhật</a:t>
            </a:r>
            <a:r>
              <a:rPr kumimoji="0" lang="en-US" sz="3400" b="0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Thu</a:t>
            </a:r>
            <a:endParaRPr kumimoji="0" lang="en-US" sz="34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1381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1" animBg="1"/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lowchart: Alternate Process 5">
            <a:extLst>
              <a:ext uri="{FF2B5EF4-FFF2-40B4-BE49-F238E27FC236}">
                <a16:creationId xmlns:a16="http://schemas.microsoft.com/office/drawing/2014/main" id="{E829B9AE-D029-48C8-8C1E-C7A8AA652330}"/>
              </a:ext>
            </a:extLst>
          </p:cNvPr>
          <p:cNvSpPr/>
          <p:nvPr/>
        </p:nvSpPr>
        <p:spPr>
          <a:xfrm>
            <a:off x="613456" y="725050"/>
            <a:ext cx="11308466" cy="1153391"/>
          </a:xfrm>
          <a:prstGeom prst="flowChartAlternateProcess">
            <a:avLst/>
          </a:prstGeom>
          <a:noFill/>
          <a:ln>
            <a:noFill/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2.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Tìm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ngữ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thích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hợp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mỗi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ô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trống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liên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kết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đoạn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văn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sau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  <p:sp>
        <p:nvSpPr>
          <p:cNvPr id="5" name="Flowchart: Alternate Process 4">
            <a:extLst>
              <a:ext uri="{FF2B5EF4-FFF2-40B4-BE49-F238E27FC236}">
                <a16:creationId xmlns:a16="http://schemas.microsoft.com/office/drawing/2014/main" id="{589DBE5D-C8ED-444E-8A6B-216696E25F74}"/>
              </a:ext>
            </a:extLst>
          </p:cNvPr>
          <p:cNvSpPr/>
          <p:nvPr/>
        </p:nvSpPr>
        <p:spPr>
          <a:xfrm>
            <a:off x="292917" y="1878441"/>
            <a:ext cx="11949545" cy="4296652"/>
          </a:xfrm>
          <a:prstGeom prst="flowChartAlternateProcess">
            <a:avLst/>
          </a:prstGeom>
          <a:noFill/>
          <a:ln w="53975" cap="rnd" cmpd="sng" algn="ctr">
            <a:noFill/>
            <a:prstDash val="lgDashDot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c) 	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Ánh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nắng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lên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tới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bờ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cát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lướt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qua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thân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tre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nghiêng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nghiêng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vàng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óng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Nắng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chiếu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sáng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lòa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cửa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biển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Xóm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lưới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cũng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ngập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đó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Sứ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nhìn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làn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khói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bay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lên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mái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nhà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chen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chúc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con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làng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biển</a:t>
            </a:r>
            <a:r>
              <a:rPr lang="en-US" sz="300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  </a:t>
            </a:r>
            <a:r>
              <a:rPr lang="vi-VN" sz="300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...  </a:t>
            </a:r>
            <a:r>
              <a:rPr lang="en-US" sz="300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còn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thấy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rõ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vạt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lưới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đan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sợi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ni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lông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óng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ánh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phất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phơ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bên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cạnh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vạt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lưới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đen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ngăm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trùi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trũi</a:t>
            </a:r>
            <a:r>
              <a:rPr lang="en-US" sz="300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vi-VN" sz="300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...</a:t>
            </a:r>
            <a:r>
              <a:rPr lang="en-US" sz="300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sớm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đẫm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chiếu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người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Sứ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Ánh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nắng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chiếu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đôi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mắt</a:t>
            </a:r>
            <a:r>
              <a:rPr lang="en-US" sz="300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00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....</a:t>
            </a:r>
            <a:r>
              <a:rPr lang="en-US" sz="300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tắm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mượt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mái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tóc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phủ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đầy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đôi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bờ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vai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tròn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trịa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00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00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...</a:t>
            </a:r>
            <a:r>
              <a:rPr lang="en-US" sz="300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30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									Theo Anh </a:t>
            </a:r>
            <a:r>
              <a:rPr kumimoji="0" lang="en-US" sz="30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Đức</a:t>
            </a:r>
            <a:endParaRPr kumimoji="0" lang="en-US" sz="3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7886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lowchart: Alternate Process 5">
            <a:extLst>
              <a:ext uri="{FF2B5EF4-FFF2-40B4-BE49-F238E27FC236}">
                <a16:creationId xmlns:a16="http://schemas.microsoft.com/office/drawing/2014/main" id="{E829B9AE-D029-48C8-8C1E-C7A8AA652330}"/>
              </a:ext>
            </a:extLst>
          </p:cNvPr>
          <p:cNvSpPr/>
          <p:nvPr/>
        </p:nvSpPr>
        <p:spPr>
          <a:xfrm>
            <a:off x="0" y="0"/>
            <a:ext cx="12192000" cy="1153391"/>
          </a:xfrm>
          <a:prstGeom prst="flowChartAlternateProcess">
            <a:avLst/>
          </a:prstGeom>
          <a:noFill/>
          <a:ln>
            <a:noFill/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2. 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Tìm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ngữ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thích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hợp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mỗi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ô 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trống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liên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kết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đoạn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văn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sau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  <p:sp>
        <p:nvSpPr>
          <p:cNvPr id="9" name="Flowchart: Alternate Process 8">
            <a:extLst>
              <a:ext uri="{FF2B5EF4-FFF2-40B4-BE49-F238E27FC236}">
                <a16:creationId xmlns:a16="http://schemas.microsoft.com/office/drawing/2014/main" id="{39EC3EEC-280A-4464-91BC-DDA3833F378C}"/>
              </a:ext>
            </a:extLst>
          </p:cNvPr>
          <p:cNvSpPr/>
          <p:nvPr/>
        </p:nvSpPr>
        <p:spPr>
          <a:xfrm>
            <a:off x="176645" y="1323110"/>
            <a:ext cx="11824855" cy="4412672"/>
          </a:xfrm>
          <a:prstGeom prst="flowChartAlternateProcess">
            <a:avLst/>
          </a:prstGeom>
          <a:noFill/>
          <a:ln w="53975" cap="rnd" cmpd="sng" algn="ctr">
            <a:solidFill>
              <a:schemeClr val="accent6">
                <a:lumMod val="75000"/>
              </a:schemeClr>
            </a:solidFill>
            <a:prstDash val="lgDashDot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3400" dirty="0">
                <a:latin typeface="Calibri" panose="020F0502020204030204" pitchFamily="34" charset="0"/>
                <a:cs typeface="Calibri" panose="020F0502020204030204" pitchFamily="34" charset="0"/>
              </a:rPr>
              <a:t>a) 	Con </a:t>
            </a:r>
            <a:r>
              <a:rPr lang="en-US" sz="3400" dirty="0" err="1">
                <a:latin typeface="Calibri" panose="020F0502020204030204" pitchFamily="34" charset="0"/>
                <a:cs typeface="Calibri" panose="020F0502020204030204" pitchFamily="34" charset="0"/>
              </a:rPr>
              <a:t>gấu</a:t>
            </a:r>
            <a:r>
              <a:rPr lang="en-US" sz="3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latin typeface="Calibri" panose="020F0502020204030204" pitchFamily="34" charset="0"/>
                <a:cs typeface="Calibri" panose="020F0502020204030204" pitchFamily="34" charset="0"/>
              </a:rPr>
              <a:t>càng</a:t>
            </a:r>
            <a:r>
              <a:rPr lang="en-US" sz="3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latin typeface="Calibri" panose="020F0502020204030204" pitchFamily="34" charset="0"/>
                <a:cs typeface="Calibri" panose="020F0502020204030204" pitchFamily="34" charset="0"/>
              </a:rPr>
              <a:t>leo</a:t>
            </a:r>
            <a:r>
              <a:rPr lang="en-US" sz="3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latin typeface="Calibri" panose="020F0502020204030204" pitchFamily="34" charset="0"/>
                <a:cs typeface="Calibri" panose="020F0502020204030204" pitchFamily="34" charset="0"/>
              </a:rPr>
              <a:t>lên</a:t>
            </a:r>
            <a:r>
              <a:rPr lang="en-US" sz="3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latin typeface="Calibri" panose="020F0502020204030204" pitchFamily="34" charset="0"/>
                <a:cs typeface="Calibri" panose="020F0502020204030204" pitchFamily="34" charset="0"/>
              </a:rPr>
              <a:t>cao</a:t>
            </a:r>
            <a:r>
              <a:rPr lang="en-US" sz="3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latin typeface="Calibri" panose="020F0502020204030204" pitchFamily="34" charset="0"/>
                <a:cs typeface="Calibri" panose="020F0502020204030204" pitchFamily="34" charset="0"/>
              </a:rPr>
              <a:t>thì</a:t>
            </a:r>
            <a:r>
              <a:rPr lang="en-US" sz="3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latin typeface="Calibri" panose="020F0502020204030204" pitchFamily="34" charset="0"/>
                <a:cs typeface="Calibri" panose="020F0502020204030204" pitchFamily="34" charset="0"/>
              </a:rPr>
              <a:t>khoảng</a:t>
            </a:r>
            <a:r>
              <a:rPr lang="en-US" sz="3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latin typeface="Calibri" panose="020F0502020204030204" pitchFamily="34" charset="0"/>
                <a:cs typeface="Calibri" panose="020F0502020204030204" pitchFamily="34" charset="0"/>
              </a:rPr>
              <a:t>cách</a:t>
            </a:r>
            <a:r>
              <a:rPr lang="en-US" sz="3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latin typeface="Calibri" panose="020F0502020204030204" pitchFamily="34" charset="0"/>
                <a:cs typeface="Calibri" panose="020F0502020204030204" pitchFamily="34" charset="0"/>
              </a:rPr>
              <a:t>giữa</a:t>
            </a:r>
            <a:r>
              <a:rPr lang="en-US" sz="3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latin typeface="Calibri" panose="020F0502020204030204" pitchFamily="34" charset="0"/>
                <a:cs typeface="Calibri" panose="020F0502020204030204" pitchFamily="34" charset="0"/>
              </a:rPr>
              <a:t>nó</a:t>
            </a:r>
            <a:r>
              <a:rPr lang="en-US" sz="3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latin typeface="Calibri" panose="020F0502020204030204" pitchFamily="34" charset="0"/>
                <a:cs typeface="Calibri" panose="020F0502020204030204" pitchFamily="34" charset="0"/>
              </a:rPr>
              <a:t>tôi</a:t>
            </a:r>
            <a:r>
              <a:rPr lang="en-US" sz="3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latin typeface="Calibri" panose="020F0502020204030204" pitchFamily="34" charset="0"/>
                <a:cs typeface="Calibri" panose="020F0502020204030204" pitchFamily="34" charset="0"/>
              </a:rPr>
              <a:t>càng</a:t>
            </a:r>
            <a:r>
              <a:rPr lang="en-US" sz="3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latin typeface="Calibri" panose="020F0502020204030204" pitchFamily="34" charset="0"/>
                <a:cs typeface="Calibri" panose="020F0502020204030204" pitchFamily="34" charset="0"/>
              </a:rPr>
              <a:t>gần</a:t>
            </a:r>
            <a:r>
              <a:rPr lang="en-US" sz="3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latin typeface="Calibri" panose="020F0502020204030204" pitchFamily="34" charset="0"/>
                <a:cs typeface="Calibri" panose="020F0502020204030204" pitchFamily="34" charset="0"/>
              </a:rPr>
              <a:t>lại</a:t>
            </a:r>
            <a:r>
              <a:rPr lang="en-US" sz="34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3400" dirty="0" err="1">
                <a:latin typeface="Calibri" panose="020F0502020204030204" pitchFamily="34" charset="0"/>
                <a:cs typeface="Calibri" panose="020F0502020204030204" pitchFamily="34" charset="0"/>
              </a:rPr>
              <a:t>Đáng</a:t>
            </a:r>
            <a:r>
              <a:rPr lang="en-US" sz="3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latin typeface="Calibri" panose="020F0502020204030204" pitchFamily="34" charset="0"/>
                <a:cs typeface="Calibri" panose="020F0502020204030204" pitchFamily="34" charset="0"/>
              </a:rPr>
              <a:t>gờm</a:t>
            </a:r>
            <a:r>
              <a:rPr lang="en-US" sz="3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latin typeface="Calibri" panose="020F0502020204030204" pitchFamily="34" charset="0"/>
                <a:cs typeface="Calibri" panose="020F0502020204030204" pitchFamily="34" charset="0"/>
              </a:rPr>
              <a:t>nhất</a:t>
            </a:r>
            <a:r>
              <a:rPr lang="en-US" sz="3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en-US" sz="3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latin typeface="Calibri" panose="020F0502020204030204" pitchFamily="34" charset="0"/>
                <a:cs typeface="Calibri" panose="020F0502020204030204" pitchFamily="34" charset="0"/>
              </a:rPr>
              <a:t>lúc</a:t>
            </a:r>
            <a:r>
              <a:rPr lang="en-US" sz="3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latin typeface="Calibri" panose="020F0502020204030204" pitchFamily="34" charset="0"/>
                <a:cs typeface="Calibri" panose="020F0502020204030204" pitchFamily="34" charset="0"/>
              </a:rPr>
              <a:t>mặt</a:t>
            </a:r>
            <a:r>
              <a:rPr lang="en-US" sz="3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latin typeface="Calibri" panose="020F0502020204030204" pitchFamily="34" charset="0"/>
                <a:cs typeface="Calibri" panose="020F0502020204030204" pitchFamily="34" charset="0"/>
              </a:rPr>
              <a:t>nó</a:t>
            </a:r>
            <a:r>
              <a:rPr lang="en-US" sz="3400" dirty="0">
                <a:latin typeface="Calibri" panose="020F0502020204030204" pitchFamily="34" charset="0"/>
                <a:cs typeface="Calibri" panose="020F0502020204030204" pitchFamily="34" charset="0"/>
              </a:rPr>
              <a:t> quay </a:t>
            </a:r>
            <a:r>
              <a:rPr lang="en-US" sz="3400" dirty="0" err="1">
                <a:latin typeface="Calibri" panose="020F0502020204030204" pitchFamily="34" charset="0"/>
                <a:cs typeface="Calibri" panose="020F0502020204030204" pitchFamily="34" charset="0"/>
              </a:rPr>
              <a:t>vòng</a:t>
            </a:r>
            <a:r>
              <a:rPr lang="en-US" sz="3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lang="en-US" sz="3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latin typeface="Calibri" panose="020F0502020204030204" pitchFamily="34" charset="0"/>
                <a:cs typeface="Calibri" panose="020F0502020204030204" pitchFamily="34" charset="0"/>
              </a:rPr>
              <a:t>phía</a:t>
            </a:r>
            <a:r>
              <a:rPr lang="en-US" sz="3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latin typeface="Calibri" panose="020F0502020204030204" pitchFamily="34" charset="0"/>
                <a:cs typeface="Calibri" panose="020F0502020204030204" pitchFamily="34" charset="0"/>
              </a:rPr>
              <a:t>tôi</a:t>
            </a:r>
            <a:r>
              <a:rPr lang="en-US" sz="3400" dirty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3400" dirty="0" err="1">
                <a:latin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lang="en-US" sz="3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3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latin typeface="Calibri" panose="020F0502020204030204" pitchFamily="34" charset="0"/>
                <a:cs typeface="Calibri" panose="020F0502020204030204" pitchFamily="34" charset="0"/>
              </a:rPr>
              <a:t>thoáng</a:t>
            </a:r>
            <a:r>
              <a:rPr lang="en-US" sz="3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latin typeface="Calibri" panose="020F0502020204030204" pitchFamily="34" charset="0"/>
                <a:cs typeface="Calibri" panose="020F0502020204030204" pitchFamily="34" charset="0"/>
              </a:rPr>
              <a:t>gió</a:t>
            </a:r>
            <a:r>
              <a:rPr lang="en-US" sz="3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latin typeface="Calibri" panose="020F0502020204030204" pitchFamily="34" charset="0"/>
                <a:cs typeface="Calibri" panose="020F0502020204030204" pitchFamily="34" charset="0"/>
              </a:rPr>
              <a:t>vẩn</a:t>
            </a:r>
            <a:r>
              <a:rPr lang="en-US" sz="3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latin typeface="Calibri" panose="020F0502020204030204" pitchFamily="34" charset="0"/>
                <a:cs typeface="Calibri" panose="020F0502020204030204" pitchFamily="34" charset="0"/>
              </a:rPr>
              <a:t>vơ</a:t>
            </a:r>
            <a:r>
              <a:rPr lang="en-US" sz="3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latin typeface="Calibri" panose="020F0502020204030204" pitchFamily="34" charset="0"/>
                <a:cs typeface="Calibri" panose="020F0502020204030204" pitchFamily="34" charset="0"/>
              </a:rPr>
              <a:t>tạt</a:t>
            </a:r>
            <a:r>
              <a:rPr lang="en-US" sz="3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3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latin typeface="Calibri" panose="020F0502020204030204" pitchFamily="34" charset="0"/>
                <a:cs typeface="Calibri" panose="020F0502020204030204" pitchFamily="34" charset="0"/>
              </a:rPr>
              <a:t>hướng</a:t>
            </a:r>
            <a:r>
              <a:rPr lang="en-US" sz="3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latin typeface="Calibri" panose="020F0502020204030204" pitchFamily="34" charset="0"/>
                <a:cs typeface="Calibri" panose="020F0502020204030204" pitchFamily="34" charset="0"/>
              </a:rPr>
              <a:t>tôi</a:t>
            </a:r>
            <a:r>
              <a:rPr lang="en-US" sz="3400" dirty="0">
                <a:latin typeface="Calibri" panose="020F0502020204030204" pitchFamily="34" charset="0"/>
                <a:cs typeface="Calibri" panose="020F0502020204030204" pitchFamily="34" charset="0"/>
              </a:rPr>
              <a:t> sang </a:t>
            </a:r>
            <a:r>
              <a:rPr lang="en-US" sz="3400" dirty="0" err="1">
                <a:latin typeface="Calibri" panose="020F0502020204030204" pitchFamily="34" charset="0"/>
                <a:cs typeface="Calibri" panose="020F0502020204030204" pitchFamily="34" charset="0"/>
              </a:rPr>
              <a:t>nó</a:t>
            </a:r>
            <a:r>
              <a:rPr lang="en-US" sz="3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400" dirty="0">
                <a:latin typeface="Calibri" panose="020F0502020204030204" pitchFamily="34" charset="0"/>
                <a:cs typeface="Calibri" panose="020F0502020204030204" pitchFamily="34" charset="0"/>
              </a:rPr>
              <a:t> “</a:t>
            </a:r>
            <a:r>
              <a:rPr lang="en-US" sz="3400" dirty="0" err="1">
                <a:latin typeface="Calibri" panose="020F0502020204030204" pitchFamily="34" charset="0"/>
                <a:cs typeface="Calibri" panose="020F0502020204030204" pitchFamily="34" charset="0"/>
              </a:rPr>
              <a:t>mùi</a:t>
            </a:r>
            <a:r>
              <a:rPr lang="en-US" sz="3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latin typeface="Calibri" panose="020F0502020204030204" pitchFamily="34" charset="0"/>
                <a:cs typeface="Calibri" panose="020F0502020204030204" pitchFamily="34" charset="0"/>
              </a:rPr>
              <a:t>người</a:t>
            </a:r>
            <a:r>
              <a:rPr lang="en-US" sz="3400" dirty="0">
                <a:latin typeface="Calibri" panose="020F0502020204030204" pitchFamily="34" charset="0"/>
                <a:cs typeface="Calibri" panose="020F0502020204030204" pitchFamily="34" charset="0"/>
              </a:rPr>
              <a:t>” </a:t>
            </a:r>
            <a:r>
              <a:rPr lang="en-US" sz="3400" dirty="0" err="1">
                <a:latin typeface="Calibri" panose="020F0502020204030204" pitchFamily="34" charset="0"/>
                <a:cs typeface="Calibri" panose="020F0502020204030204" pitchFamily="34" charset="0"/>
              </a:rPr>
              <a:t>sẽ</a:t>
            </a:r>
            <a:r>
              <a:rPr lang="en-US" sz="3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latin typeface="Calibri" panose="020F0502020204030204" pitchFamily="34" charset="0"/>
                <a:cs typeface="Calibri" panose="020F0502020204030204" pitchFamily="34" charset="0"/>
              </a:rPr>
              <a:t>bị</a:t>
            </a:r>
            <a:r>
              <a:rPr lang="en-US" sz="3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latin typeface="Calibri" panose="020F0502020204030204" pitchFamily="34" charset="0"/>
                <a:cs typeface="Calibri" panose="020F0502020204030204" pitchFamily="34" charset="0"/>
              </a:rPr>
              <a:t>gấu</a:t>
            </a:r>
            <a:r>
              <a:rPr lang="en-US" sz="3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latin typeface="Calibri" panose="020F0502020204030204" pitchFamily="34" charset="0"/>
                <a:cs typeface="Calibri" panose="020F0502020204030204" pitchFamily="34" charset="0"/>
              </a:rPr>
              <a:t>phát</a:t>
            </a:r>
            <a:r>
              <a:rPr lang="en-US" sz="3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latin typeface="Calibri" panose="020F0502020204030204" pitchFamily="34" charset="0"/>
                <a:cs typeface="Calibri" panose="020F0502020204030204" pitchFamily="34" charset="0"/>
              </a:rPr>
              <a:t>hiện</a:t>
            </a:r>
            <a:r>
              <a:rPr lang="en-US" sz="3400" dirty="0">
                <a:latin typeface="Calibri" panose="020F0502020204030204" pitchFamily="34" charset="0"/>
                <a:cs typeface="Calibri" panose="020F0502020204030204" pitchFamily="34" charset="0"/>
              </a:rPr>
              <a:t>.                </a:t>
            </a:r>
            <a:r>
              <a:rPr lang="en-US" sz="3400" dirty="0" err="1">
                <a:latin typeface="Calibri" panose="020F0502020204030204" pitchFamily="34" charset="0"/>
                <a:cs typeface="Calibri" panose="020F0502020204030204" pitchFamily="34" charset="0"/>
              </a:rPr>
              <a:t>xem</a:t>
            </a:r>
            <a:r>
              <a:rPr lang="en-US" sz="3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latin typeface="Calibri" panose="020F0502020204030204" pitchFamily="34" charset="0"/>
                <a:cs typeface="Calibri" panose="020F0502020204030204" pitchFamily="34" charset="0"/>
              </a:rPr>
              <a:t>ra</a:t>
            </a:r>
            <a:r>
              <a:rPr lang="en-US" sz="3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latin typeface="Calibri" panose="020F0502020204030204" pitchFamily="34" charset="0"/>
                <a:cs typeface="Calibri" panose="020F0502020204030204" pitchFamily="34" charset="0"/>
              </a:rPr>
              <a:t>nó</a:t>
            </a:r>
            <a:r>
              <a:rPr lang="en-US" sz="3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latin typeface="Calibri" panose="020F0502020204030204" pitchFamily="34" charset="0"/>
                <a:cs typeface="Calibri" panose="020F0502020204030204" pitchFamily="34" charset="0"/>
              </a:rPr>
              <a:t>đang</a:t>
            </a:r>
            <a:r>
              <a:rPr lang="en-US" sz="3400" dirty="0">
                <a:latin typeface="Calibri" panose="020F0502020204030204" pitchFamily="34" charset="0"/>
                <a:cs typeface="Calibri" panose="020F0502020204030204" pitchFamily="34" charset="0"/>
              </a:rPr>
              <a:t> say </a:t>
            </a:r>
            <a:r>
              <a:rPr lang="en-US" sz="3400" dirty="0" err="1">
                <a:latin typeface="Calibri" panose="020F0502020204030204" pitchFamily="34" charset="0"/>
                <a:cs typeface="Calibri" panose="020F0502020204030204" pitchFamily="34" charset="0"/>
              </a:rPr>
              <a:t>bộng</a:t>
            </a:r>
            <a:r>
              <a:rPr lang="en-US" sz="3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latin typeface="Calibri" panose="020F0502020204030204" pitchFamily="34" charset="0"/>
                <a:cs typeface="Calibri" panose="020F0502020204030204" pitchFamily="34" charset="0"/>
              </a:rPr>
              <a:t>mật</a:t>
            </a:r>
            <a:r>
              <a:rPr lang="en-US" sz="3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latin typeface="Calibri" panose="020F0502020204030204" pitchFamily="34" charset="0"/>
                <a:cs typeface="Calibri" panose="020F0502020204030204" pitchFamily="34" charset="0"/>
              </a:rPr>
              <a:t>ong</a:t>
            </a:r>
            <a:r>
              <a:rPr lang="en-US" sz="3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latin typeface="Calibri" panose="020F0502020204030204" pitchFamily="34" charset="0"/>
                <a:cs typeface="Calibri" panose="020F0502020204030204" pitchFamily="34" charset="0"/>
              </a:rPr>
              <a:t>hơn</a:t>
            </a:r>
            <a:r>
              <a:rPr lang="en-US" sz="3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latin typeface="Calibri" panose="020F0502020204030204" pitchFamily="34" charset="0"/>
                <a:cs typeface="Calibri" panose="020F0502020204030204" pitchFamily="34" charset="0"/>
              </a:rPr>
              <a:t>tôi</a:t>
            </a:r>
            <a:r>
              <a:rPr lang="en-US" sz="34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3000" i="1" dirty="0">
                <a:latin typeface="Calibri" panose="020F0502020204030204" pitchFamily="34" charset="0"/>
                <a:cs typeface="Calibri" panose="020F0502020204030204" pitchFamily="34" charset="0"/>
              </a:rPr>
              <a:t>								Theo </a:t>
            </a:r>
            <a:r>
              <a:rPr lang="en-US" sz="3000" i="1" dirty="0" err="1">
                <a:latin typeface="Calibri" panose="020F0502020204030204" pitchFamily="34" charset="0"/>
                <a:cs typeface="Calibri" panose="020F0502020204030204" pitchFamily="34" charset="0"/>
              </a:rPr>
              <a:t>Trần</a:t>
            </a:r>
            <a:r>
              <a:rPr lang="en-US" sz="3000" i="1" dirty="0">
                <a:latin typeface="Calibri" panose="020F0502020204030204" pitchFamily="34" charset="0"/>
                <a:cs typeface="Calibri" panose="020F0502020204030204" pitchFamily="34" charset="0"/>
              </a:rPr>
              <a:t> Thanh </a:t>
            </a:r>
            <a:r>
              <a:rPr lang="en-US" sz="3000" i="1" dirty="0" err="1">
                <a:latin typeface="Calibri" panose="020F0502020204030204" pitchFamily="34" charset="0"/>
                <a:cs typeface="Calibri" panose="020F0502020204030204" pitchFamily="34" charset="0"/>
              </a:rPr>
              <a:t>Địch</a:t>
            </a:r>
            <a:endParaRPr lang="en-US" sz="3000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7B16410-F064-47FE-8266-7D8F30709333}"/>
              </a:ext>
            </a:extLst>
          </p:cNvPr>
          <p:cNvSpPr/>
          <p:nvPr/>
        </p:nvSpPr>
        <p:spPr>
          <a:xfrm>
            <a:off x="6232381" y="3648802"/>
            <a:ext cx="1424420" cy="645969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327B24A-8218-4B38-BBEB-B693F7A9DF53}"/>
              </a:ext>
            </a:extLst>
          </p:cNvPr>
          <p:cNvSpPr/>
          <p:nvPr/>
        </p:nvSpPr>
        <p:spPr>
          <a:xfrm>
            <a:off x="6232381" y="3711286"/>
            <a:ext cx="1424420" cy="63644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400" dirty="0" err="1">
                <a:latin typeface="Calibri" panose="020F0502020204030204" pitchFamily="34" charset="0"/>
                <a:cs typeface="Calibri" panose="020F0502020204030204" pitchFamily="34" charset="0"/>
              </a:rPr>
              <a:t>Nhưng</a:t>
            </a:r>
            <a:endParaRPr lang="en-US" sz="3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074" name="Picture 2" descr="100+ hình ảnh bánh kem con chuột - hinhanhsieudep.net">
            <a:extLst>
              <a:ext uri="{FF2B5EF4-FFF2-40B4-BE49-F238E27FC236}">
                <a16:creationId xmlns:a16="http://schemas.microsoft.com/office/drawing/2014/main" id="{4B501B4C-8E0D-44F4-9BFD-6E9BC70A3A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95" b="94737" l="9937" r="89748">
                        <a14:foregroundMark x1="33281" y1="14316" x2="33281" y2="14316"/>
                        <a14:foregroundMark x1="29495" y1="17474" x2="29495" y2="17474"/>
                        <a14:foregroundMark x1="27603" y1="17474" x2="27603" y2="17474"/>
                        <a14:foregroundMark x1="37697" y1="12211" x2="37697" y2="12211"/>
                        <a14:foregroundMark x1="38801" y1="10947" x2="38801" y2="10947"/>
                        <a14:foregroundMark x1="37224" y1="10947" x2="37224" y2="10947"/>
                        <a14:foregroundMark x1="43849" y1="9895" x2="43849" y2="9895"/>
                        <a14:foregroundMark x1="66562" y1="16000" x2="66562" y2="16000"/>
                        <a14:foregroundMark x1="70347" y1="18737" x2="70347" y2="18737"/>
                        <a14:foregroundMark x1="71924" y1="20842" x2="71924" y2="20842"/>
                        <a14:foregroundMark x1="71451" y1="18316" x2="71451" y2="18316"/>
                        <a14:foregroundMark x1="68139" y1="16000" x2="68139" y2="16000"/>
                        <a14:foregroundMark x1="69401" y1="17684" x2="69401" y2="17684"/>
                        <a14:foregroundMark x1="69716" y1="17053" x2="69716" y2="17053"/>
                        <a14:foregroundMark x1="68770" y1="16632" x2="68770" y2="16632"/>
                        <a14:foregroundMark x1="33438" y1="88421" x2="51577" y2="91579"/>
                        <a14:foregroundMark x1="51577" y1="91579" x2="59306" y2="90947"/>
                        <a14:foregroundMark x1="57413" y1="94737" x2="57413" y2="94737"/>
                        <a14:foregroundMark x1="70662" y1="18316" x2="70662" y2="18316"/>
                        <a14:foregroundMark x1="65457" y1="15158" x2="65457" y2="151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3909" y="5141799"/>
            <a:ext cx="2223655" cy="1665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Flowchart: Alternate Process 6">
            <a:extLst>
              <a:ext uri="{FF2B5EF4-FFF2-40B4-BE49-F238E27FC236}">
                <a16:creationId xmlns:a16="http://schemas.microsoft.com/office/drawing/2014/main" id="{49C5C8CB-D9FD-4E44-B79E-D1F1FAFAF06E}"/>
              </a:ext>
            </a:extLst>
          </p:cNvPr>
          <p:cNvSpPr/>
          <p:nvPr/>
        </p:nvSpPr>
        <p:spPr>
          <a:xfrm>
            <a:off x="0" y="5905501"/>
            <a:ext cx="12192000" cy="952499"/>
          </a:xfrm>
          <a:prstGeom prst="flowChartAlternateProcess">
            <a:avLst/>
          </a:prstGeom>
          <a:noFill/>
          <a:ln>
            <a:noFill/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</a:t>
            </a:r>
            <a:r>
              <a:rPr lang="en-US" sz="40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</a:t>
            </a:r>
            <a:r>
              <a:rPr lang="en-US" sz="40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nhưng</a:t>
            </a:r>
            <a:r>
              <a:rPr lang="en-US" sz="40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” </a:t>
            </a:r>
            <a:r>
              <a:rPr lang="en-US" sz="40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nối</a:t>
            </a:r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 </a:t>
            </a:r>
            <a:r>
              <a:rPr lang="en-US" sz="40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3.</a:t>
            </a:r>
          </a:p>
        </p:txBody>
      </p:sp>
    </p:spTree>
    <p:extLst>
      <p:ext uri="{BB962C8B-B14F-4D97-AF65-F5344CB8AC3E}">
        <p14:creationId xmlns:p14="http://schemas.microsoft.com/office/powerpoint/2010/main" val="813667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1F1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 animBg="1"/>
      <p:bldP spid="11" grpId="0" animBg="1"/>
      <p:bldP spid="11" grpId="1" animBg="1"/>
      <p:bldP spid="12" grpId="0" animBg="1"/>
      <p:bldP spid="12" grpId="1"/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Alternate Process 8">
            <a:extLst>
              <a:ext uri="{FF2B5EF4-FFF2-40B4-BE49-F238E27FC236}">
                <a16:creationId xmlns:a16="http://schemas.microsoft.com/office/drawing/2014/main" id="{39EC3EEC-280A-4464-91BC-DDA3833F378C}"/>
              </a:ext>
            </a:extLst>
          </p:cNvPr>
          <p:cNvSpPr/>
          <p:nvPr/>
        </p:nvSpPr>
        <p:spPr>
          <a:xfrm>
            <a:off x="96117" y="1406006"/>
            <a:ext cx="11999766" cy="3768437"/>
          </a:xfrm>
          <a:prstGeom prst="flowChartAlternateProcess">
            <a:avLst/>
          </a:prstGeom>
          <a:noFill/>
          <a:ln w="53975" cap="rnd" cmpd="sng" algn="ctr">
            <a:solidFill>
              <a:schemeClr val="accent6">
                <a:lumMod val="75000"/>
              </a:schemeClr>
            </a:solidFill>
            <a:prstDash val="lgDashDot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b) 	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Lũ</a:t>
            </a:r>
            <a:r>
              <a:rPr kumimoji="0" lang="en-US" sz="3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trẻ</a:t>
            </a:r>
            <a:r>
              <a:rPr kumimoji="0" lang="en-US" sz="3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con </a:t>
            </a:r>
            <a:r>
              <a:rPr kumimoji="0" lang="en-US" sz="3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ngồi</a:t>
            </a:r>
            <a:r>
              <a:rPr kumimoji="0" lang="en-US" sz="3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im</a:t>
            </a:r>
            <a:r>
              <a:rPr kumimoji="0" lang="en-US" sz="3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nghe</a:t>
            </a:r>
            <a:r>
              <a:rPr kumimoji="0" lang="en-US" sz="3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kumimoji="0" lang="en-US" sz="3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cụ</a:t>
            </a:r>
            <a:r>
              <a:rPr kumimoji="0" lang="en-US" sz="3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già</a:t>
            </a:r>
            <a:r>
              <a:rPr kumimoji="0" lang="en-US" sz="3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kể</a:t>
            </a:r>
            <a:r>
              <a:rPr kumimoji="0" lang="en-US" sz="3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chuyện</a:t>
            </a:r>
            <a:r>
              <a:rPr kumimoji="0" lang="en-US" sz="3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kumimoji="0" lang="en-US" sz="3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Hôm</a:t>
            </a:r>
            <a:r>
              <a:rPr kumimoji="0" lang="en-US" sz="3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sau</a:t>
            </a:r>
            <a:r>
              <a:rPr kumimoji="0" lang="en-US" sz="3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,                </a:t>
            </a:r>
            <a:r>
              <a:rPr kumimoji="0" lang="en-US" sz="3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rủ</a:t>
            </a:r>
            <a:r>
              <a:rPr kumimoji="0" lang="en-US" sz="3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nhau</a:t>
            </a:r>
            <a:r>
              <a:rPr kumimoji="0" lang="en-US" sz="3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ra</a:t>
            </a:r>
            <a:r>
              <a:rPr kumimoji="0" lang="en-US" sz="3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cồn</a:t>
            </a:r>
            <a:r>
              <a:rPr kumimoji="0" lang="en-US" sz="3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cát</a:t>
            </a:r>
            <a:r>
              <a:rPr kumimoji="0" lang="en-US" sz="3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tìm</a:t>
            </a:r>
            <a:r>
              <a:rPr kumimoji="0" lang="en-US" sz="3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kumimoji="0" lang="en-US" sz="3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bông</a:t>
            </a:r>
            <a:r>
              <a:rPr kumimoji="0" lang="en-US" sz="3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kumimoji="0" lang="en-US" sz="3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tím</a:t>
            </a:r>
            <a:r>
              <a:rPr kumimoji="0" lang="en-US" sz="3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kumimoji="0" lang="en-US" sz="3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Lúc</a:t>
            </a:r>
            <a:r>
              <a:rPr kumimoji="0" lang="en-US" sz="3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kumimoji="0" lang="en-US" sz="3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sz="3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tay</a:t>
            </a:r>
            <a:r>
              <a:rPr kumimoji="0" lang="en-US" sz="3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đứa</a:t>
            </a:r>
            <a:r>
              <a:rPr kumimoji="0" lang="en-US" sz="3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kumimoji="0" lang="en-US" sz="3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cũng</a:t>
            </a:r>
            <a:r>
              <a:rPr kumimoji="0" lang="en-US" sz="3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đầy</a:t>
            </a:r>
            <a:r>
              <a:rPr kumimoji="0" lang="en-US" sz="3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kumimoji="0" lang="en-US" sz="3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nắm</a:t>
            </a:r>
            <a:r>
              <a:rPr kumimoji="0" lang="en-US" sz="3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kumimoji="0" lang="en-US" sz="3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34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							Theo </a:t>
            </a:r>
            <a:r>
              <a:rPr kumimoji="0" lang="en-US" sz="3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Trần</a:t>
            </a:r>
            <a:r>
              <a:rPr kumimoji="0" lang="en-US" sz="3400" b="0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400" b="0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Nhật</a:t>
            </a:r>
            <a:r>
              <a:rPr kumimoji="0" lang="en-US" sz="3400" b="0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Thu</a:t>
            </a:r>
            <a:endParaRPr kumimoji="0" lang="en-US" sz="34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7B16410-F064-47FE-8266-7D8F30709333}"/>
              </a:ext>
            </a:extLst>
          </p:cNvPr>
          <p:cNvSpPr/>
          <p:nvPr/>
        </p:nvSpPr>
        <p:spPr>
          <a:xfrm>
            <a:off x="10864995" y="1906071"/>
            <a:ext cx="1146896" cy="598343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327B24A-8218-4B38-BBEB-B693F7A9DF53}"/>
              </a:ext>
            </a:extLst>
          </p:cNvPr>
          <p:cNvSpPr/>
          <p:nvPr/>
        </p:nvSpPr>
        <p:spPr>
          <a:xfrm>
            <a:off x="10677309" y="1938862"/>
            <a:ext cx="1543050" cy="59834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noProof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chúng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098" name="Picture 2" descr="Bánh Kem 2 Tầng Hình Chuột Mickey | Bánh kem cao cấp">
            <a:extLst>
              <a:ext uri="{FF2B5EF4-FFF2-40B4-BE49-F238E27FC236}">
                <a16:creationId xmlns:a16="http://schemas.microsoft.com/office/drawing/2014/main" id="{8B2D17F7-39BF-431F-9106-5FD15328C5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167" b="98167" l="4118" r="93725">
                        <a14:foregroundMark x1="39216" y1="8500" x2="39216" y2="8500"/>
                        <a14:foregroundMark x1="37059" y1="3500" x2="37059" y2="3500"/>
                        <a14:foregroundMark x1="66667" y1="2333" x2="66667" y2="2333"/>
                        <a14:foregroundMark x1="37843" y1="2333" x2="37843" y2="2333"/>
                        <a14:foregroundMark x1="10392" y1="76167" x2="54706" y2="92667"/>
                        <a14:foregroundMark x1="54706" y1="92667" x2="78431" y2="91667"/>
                        <a14:foregroundMark x1="78431" y1="91667" x2="87647" y2="83833"/>
                        <a14:foregroundMark x1="87647" y1="83833" x2="88039" y2="82500"/>
                        <a14:foregroundMark x1="86275" y1="66833" x2="85686" y2="67000"/>
                        <a14:foregroundMark x1="84118" y1="64500" x2="84118" y2="64500"/>
                        <a14:foregroundMark x1="88039" y1="70333" x2="89412" y2="80667"/>
                        <a14:foregroundMark x1="92745" y1="71167" x2="92745" y2="71167"/>
                        <a14:foregroundMark x1="90392" y1="67500" x2="90392" y2="67500"/>
                        <a14:foregroundMark x1="86471" y1="66833" x2="86471" y2="66833"/>
                        <a14:foregroundMark x1="86078" y1="65667" x2="86078" y2="65667"/>
                        <a14:foregroundMark x1="91765" y1="81500" x2="91765" y2="81500"/>
                        <a14:foregroundMark x1="92549" y1="80667" x2="92549" y2="80667"/>
                        <a14:foregroundMark x1="85686" y1="88833" x2="85686" y2="88833"/>
                        <a14:foregroundMark x1="85490" y1="88500" x2="85490" y2="88500"/>
                        <a14:foregroundMark x1="31176" y1="92833" x2="31176" y2="92833"/>
                        <a14:foregroundMark x1="23725" y1="91000" x2="23725" y2="91000"/>
                        <a14:foregroundMark x1="12353" y1="64833" x2="12353" y2="64833"/>
                        <a14:foregroundMark x1="14118" y1="62833" x2="14118" y2="62833"/>
                        <a14:foregroundMark x1="9412" y1="67833" x2="9412" y2="67833"/>
                        <a14:foregroundMark x1="7647" y1="69833" x2="5882" y2="76167"/>
                        <a14:foregroundMark x1="4118" y1="77833" x2="11765" y2="86500"/>
                        <a14:foregroundMark x1="11765" y1="86500" x2="18431" y2="89833"/>
                        <a14:foregroundMark x1="7647" y1="85500" x2="45294" y2="98167"/>
                        <a14:foregroundMark x1="45294" y1="98167" x2="70980" y2="96167"/>
                        <a14:foregroundMark x1="84706" y1="91000" x2="92745" y2="83667"/>
                        <a14:foregroundMark x1="92745" y1="83667" x2="92941" y2="82833"/>
                        <a14:foregroundMark x1="93725" y1="75833" x2="93725" y2="75833"/>
                        <a14:foregroundMark x1="93725" y1="71667" x2="93725" y2="71667"/>
                        <a14:foregroundMark x1="93529" y1="77167" x2="93529" y2="77833"/>
                        <a14:foregroundMark x1="92941" y1="81000" x2="92941" y2="81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48950" y="0"/>
            <a:ext cx="1543050" cy="1815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Mickey mouse cartoon Clipart PNG - Similar PNG">
            <a:extLst>
              <a:ext uri="{FF2B5EF4-FFF2-40B4-BE49-F238E27FC236}">
                <a16:creationId xmlns:a16="http://schemas.microsoft.com/office/drawing/2014/main" id="{103126D5-212A-4A16-9949-CCCD03997A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500" b="95500" l="10000" r="90000">
                        <a14:foregroundMark x1="45167" y1="30000" x2="45167" y2="30000"/>
                        <a14:foregroundMark x1="70833" y1="55167" x2="70833" y2="55167"/>
                        <a14:foregroundMark x1="80500" y1="53333" x2="80500" y2="53333"/>
                        <a14:foregroundMark x1="63167" y1="56833" x2="63167" y2="56833"/>
                        <a14:foregroundMark x1="58833" y1="61833" x2="58833" y2="61833"/>
                        <a14:foregroundMark x1="70667" y1="95500" x2="70667" y2="95500"/>
                        <a14:foregroundMark x1="32000" y1="60333" x2="32000" y2="60333"/>
                        <a14:foregroundMark x1="35167" y1="56667" x2="35167" y2="56667"/>
                        <a14:foregroundMark x1="76667" y1="54333" x2="76667" y2="54333"/>
                        <a14:foregroundMark x1="53333" y1="6500" x2="53333" y2="6500"/>
                        <a14:foregroundMark x1="29333" y1="64500" x2="29333" y2="64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9301" y="4070003"/>
            <a:ext cx="2763982" cy="2763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Flowchart: Alternate Process 7">
            <a:extLst>
              <a:ext uri="{FF2B5EF4-FFF2-40B4-BE49-F238E27FC236}">
                <a16:creationId xmlns:a16="http://schemas.microsoft.com/office/drawing/2014/main" id="{C5BFB916-6F61-402B-8C77-90A65DFF6079}"/>
              </a:ext>
            </a:extLst>
          </p:cNvPr>
          <p:cNvSpPr/>
          <p:nvPr/>
        </p:nvSpPr>
        <p:spPr>
          <a:xfrm>
            <a:off x="-1" y="5583790"/>
            <a:ext cx="9824485" cy="1274210"/>
          </a:xfrm>
          <a:prstGeom prst="flowChartAlternateProcess">
            <a:avLst/>
          </a:prstGeom>
          <a:noFill/>
          <a:ln>
            <a:noFill/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</a:t>
            </a:r>
            <a:r>
              <a:rPr lang="en-US" sz="40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</a:t>
            </a:r>
            <a:r>
              <a:rPr lang="en-US" sz="40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chúng</a:t>
            </a:r>
            <a:r>
              <a:rPr lang="en-US" sz="40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” </a:t>
            </a:r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ở </a:t>
            </a:r>
            <a:r>
              <a:rPr lang="en-US" sz="40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 </a:t>
            </a:r>
            <a:r>
              <a:rPr lang="en-US" sz="40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thay</a:t>
            </a:r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thế</a:t>
            </a:r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</a:t>
            </a:r>
            <a:r>
              <a:rPr lang="en-US" sz="40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lũ</a:t>
            </a:r>
            <a:r>
              <a:rPr lang="en-US" sz="40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trẻ</a:t>
            </a:r>
            <a:r>
              <a:rPr lang="en-US" sz="40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” </a:t>
            </a:r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ở </a:t>
            </a:r>
            <a:r>
              <a:rPr lang="en-US" sz="40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1.</a:t>
            </a:r>
          </a:p>
        </p:txBody>
      </p:sp>
    </p:spTree>
    <p:extLst>
      <p:ext uri="{BB962C8B-B14F-4D97-AF65-F5344CB8AC3E}">
        <p14:creationId xmlns:p14="http://schemas.microsoft.com/office/powerpoint/2010/main" val="617913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1F1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1" grpId="1" animBg="1"/>
      <p:bldP spid="12" grpId="0"/>
      <p:bldP spid="12" grpId="1"/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Alternate Process 8">
            <a:extLst>
              <a:ext uri="{FF2B5EF4-FFF2-40B4-BE49-F238E27FC236}">
                <a16:creationId xmlns:a16="http://schemas.microsoft.com/office/drawing/2014/main" id="{39EC3EEC-280A-4464-91BC-DDA3833F378C}"/>
              </a:ext>
            </a:extLst>
          </p:cNvPr>
          <p:cNvSpPr/>
          <p:nvPr/>
        </p:nvSpPr>
        <p:spPr>
          <a:xfrm>
            <a:off x="114299" y="0"/>
            <a:ext cx="11949545" cy="5402034"/>
          </a:xfrm>
          <a:prstGeom prst="flowChartAlternateProcess">
            <a:avLst/>
          </a:prstGeom>
          <a:noFill/>
          <a:ln w="53975" cap="rnd" cmpd="sng" algn="ctr">
            <a:solidFill>
              <a:schemeClr val="accent6">
                <a:lumMod val="75000"/>
              </a:schemeClr>
            </a:solidFill>
            <a:prstDash val="lgDashDot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c) 	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Ánh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nắng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lên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tới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bờ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cát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lướt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qua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thân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tre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nghiêng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nghiêng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vàng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óng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Nắng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chiếu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sáng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lòa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cửa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biển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Xóm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lưới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cũng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ngập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đó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Sứ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nhìn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làn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khói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bay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lên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mái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nhà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chen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chúc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con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làng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biển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         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còn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thấy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rõ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vạt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lưới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đan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sợi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ni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lông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óng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ánh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phất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phơ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bên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cạnh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vạt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lưới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đen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ngăm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trùi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trũi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             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sớm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đẫm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chiếu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người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Sứ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Ánh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nắng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chiếu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đôi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mắt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,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tắm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mượt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mái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tóc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phủ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đầy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đôi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bờ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vai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tròn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trịa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.</a:t>
            </a:r>
          </a:p>
          <a:p>
            <a:pPr marL="0" marR="0" lvl="0" indent="0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									Theo Anh </a:t>
            </a:r>
            <a:r>
              <a:rPr kumimoji="0" lang="en-US" sz="30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Đức</a:t>
            </a:r>
            <a:endParaRPr kumimoji="0" lang="en-US" sz="3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7B16410-F064-47FE-8266-7D8F30709333}"/>
              </a:ext>
            </a:extLst>
          </p:cNvPr>
          <p:cNvSpPr/>
          <p:nvPr/>
        </p:nvSpPr>
        <p:spPr>
          <a:xfrm>
            <a:off x="11271251" y="768681"/>
            <a:ext cx="688686" cy="563337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327B24A-8218-4B38-BBEB-B693F7A9DF53}"/>
              </a:ext>
            </a:extLst>
          </p:cNvPr>
          <p:cNvSpPr/>
          <p:nvPr/>
        </p:nvSpPr>
        <p:spPr>
          <a:xfrm>
            <a:off x="11108461" y="802331"/>
            <a:ext cx="1035048" cy="56333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nắng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E6E26B2-3D64-46DC-96B8-27212418B80C}"/>
              </a:ext>
            </a:extLst>
          </p:cNvPr>
          <p:cNvSpPr/>
          <p:nvPr/>
        </p:nvSpPr>
        <p:spPr>
          <a:xfrm>
            <a:off x="2034228" y="2265217"/>
            <a:ext cx="677800" cy="435799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A55A590-DE51-42AC-BF1B-36299CA425A2}"/>
              </a:ext>
            </a:extLst>
          </p:cNvPr>
          <p:cNvSpPr/>
          <p:nvPr/>
        </p:nvSpPr>
        <p:spPr>
          <a:xfrm>
            <a:off x="2034229" y="2213262"/>
            <a:ext cx="812880" cy="43579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Chị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A7C6C11-086D-4D63-951C-9F721698D6A3}"/>
              </a:ext>
            </a:extLst>
          </p:cNvPr>
          <p:cNvSpPr/>
          <p:nvPr/>
        </p:nvSpPr>
        <p:spPr>
          <a:xfrm>
            <a:off x="8765598" y="2878281"/>
            <a:ext cx="1193346" cy="467591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DA81124-E384-4179-8458-DBD626354A78}"/>
              </a:ext>
            </a:extLst>
          </p:cNvPr>
          <p:cNvSpPr/>
          <p:nvPr/>
        </p:nvSpPr>
        <p:spPr>
          <a:xfrm>
            <a:off x="8765598" y="2896772"/>
            <a:ext cx="1193346" cy="4491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ắng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2B86758-EF81-4318-9AF3-4DF7082154A8}"/>
              </a:ext>
            </a:extLst>
          </p:cNvPr>
          <p:cNvSpPr/>
          <p:nvPr/>
        </p:nvSpPr>
        <p:spPr>
          <a:xfrm>
            <a:off x="7345508" y="3595255"/>
            <a:ext cx="762000" cy="428851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574C779-35F6-41FC-9DF8-964CBB3ACA63}"/>
              </a:ext>
            </a:extLst>
          </p:cNvPr>
          <p:cNvSpPr/>
          <p:nvPr/>
        </p:nvSpPr>
        <p:spPr>
          <a:xfrm>
            <a:off x="7345508" y="3595255"/>
            <a:ext cx="762001" cy="42885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hị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1ADFADF-22F3-428F-9B1D-5CEC3E4913D4}"/>
              </a:ext>
            </a:extLst>
          </p:cNvPr>
          <p:cNvSpPr/>
          <p:nvPr/>
        </p:nvSpPr>
        <p:spPr>
          <a:xfrm>
            <a:off x="5336408" y="4218708"/>
            <a:ext cx="742272" cy="464935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23238C6-A072-42F6-B0B3-E53126C06520}"/>
              </a:ext>
            </a:extLst>
          </p:cNvPr>
          <p:cNvSpPr/>
          <p:nvPr/>
        </p:nvSpPr>
        <p:spPr>
          <a:xfrm>
            <a:off x="5336408" y="4249881"/>
            <a:ext cx="742272" cy="46493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hị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8" name="Flowchart: Alternate Process 17">
            <a:extLst>
              <a:ext uri="{FF2B5EF4-FFF2-40B4-BE49-F238E27FC236}">
                <a16:creationId xmlns:a16="http://schemas.microsoft.com/office/drawing/2014/main" id="{1A53D305-5E67-4B64-BD00-F6C2F8C14667}"/>
              </a:ext>
            </a:extLst>
          </p:cNvPr>
          <p:cNvSpPr/>
          <p:nvPr/>
        </p:nvSpPr>
        <p:spPr>
          <a:xfrm>
            <a:off x="2126510" y="5402034"/>
            <a:ext cx="12192001" cy="1455966"/>
          </a:xfrm>
          <a:prstGeom prst="flowChartAlternateProcess">
            <a:avLst/>
          </a:prstGeom>
          <a:noFill/>
          <a:ln>
            <a:noFill/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</a:t>
            </a:r>
            <a:r>
              <a:rPr lang="en-US" sz="32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</a:t>
            </a:r>
            <a:r>
              <a:rPr lang="en-US" sz="32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nắng</a:t>
            </a:r>
            <a:r>
              <a:rPr lang="en-US" sz="32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” 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ở </a:t>
            </a:r>
            <a:r>
              <a:rPr lang="en-US" sz="32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3, </a:t>
            </a:r>
            <a:r>
              <a:rPr lang="en-US" sz="32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6 </a:t>
            </a:r>
            <a:r>
              <a:rPr lang="en-US" sz="32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lặp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lại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</a:t>
            </a:r>
            <a:r>
              <a:rPr lang="en-US" sz="32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nắng</a:t>
            </a:r>
            <a:r>
              <a:rPr lang="en-US" sz="32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” 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ở </a:t>
            </a:r>
            <a:r>
              <a:rPr lang="en-US" sz="32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2.</a:t>
            </a:r>
          </a:p>
          <a:p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</a:t>
            </a:r>
            <a:r>
              <a:rPr lang="en-US" sz="32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</a:t>
            </a:r>
            <a:r>
              <a:rPr lang="en-US" sz="32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chị</a:t>
            </a:r>
            <a:r>
              <a:rPr lang="en-US" sz="32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” 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ở </a:t>
            </a:r>
            <a:r>
              <a:rPr lang="en-US" sz="32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5 </a:t>
            </a:r>
            <a:r>
              <a:rPr lang="en-US" sz="32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thay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thế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</a:t>
            </a:r>
            <a:r>
              <a:rPr lang="en-US" sz="32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Sứ</a:t>
            </a:r>
            <a:r>
              <a:rPr lang="en-US" sz="32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” 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ở </a:t>
            </a:r>
            <a:r>
              <a:rPr lang="en-US" sz="32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4.</a:t>
            </a:r>
          </a:p>
          <a:p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</a:t>
            </a:r>
            <a:r>
              <a:rPr lang="en-US" sz="32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</a:t>
            </a:r>
            <a:r>
              <a:rPr lang="en-US" sz="32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chị</a:t>
            </a:r>
            <a:r>
              <a:rPr lang="en-US" sz="32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” 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ở </a:t>
            </a:r>
            <a:r>
              <a:rPr lang="en-US" sz="32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7 </a:t>
            </a:r>
            <a:r>
              <a:rPr lang="en-US" sz="32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thay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thế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</a:t>
            </a:r>
            <a:r>
              <a:rPr lang="en-US" sz="32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Sứ</a:t>
            </a:r>
            <a:r>
              <a:rPr lang="en-US" sz="32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” 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ở </a:t>
            </a:r>
            <a:r>
              <a:rPr lang="en-US" sz="32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6.</a:t>
            </a:r>
          </a:p>
        </p:txBody>
      </p:sp>
    </p:spTree>
    <p:extLst>
      <p:ext uri="{BB962C8B-B14F-4D97-AF65-F5344CB8AC3E}">
        <p14:creationId xmlns:p14="http://schemas.microsoft.com/office/powerpoint/2010/main" val="3750618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1F1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1F1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2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1F1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6" dur="2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8" dur="2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1F1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5" dur="20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7" dur="2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1F1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2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7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2" dur="5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1" grpId="1" animBg="1"/>
      <p:bldP spid="12" grpId="0"/>
      <p:bldP spid="12" grpId="1"/>
      <p:bldP spid="7" grpId="0" animBg="1"/>
      <p:bldP spid="7" grpId="1" animBg="1"/>
      <p:bldP spid="8" grpId="0" animBg="1"/>
      <p:bldP spid="8" grpId="1"/>
      <p:bldP spid="10" grpId="0" animBg="1"/>
      <p:bldP spid="10" grpId="1" animBg="1"/>
      <p:bldP spid="13" grpId="0" build="allAtOnce"/>
      <p:bldP spid="14" grpId="0" animBg="1"/>
      <p:bldP spid="14" grpId="1" animBg="1"/>
      <p:bldP spid="15" grpId="0" build="allAtOnce"/>
      <p:bldP spid="16" grpId="0" animBg="1"/>
      <p:bldP spid="16" grpId="1" animBg="1"/>
      <p:bldP spid="17" grpId="0" build="allAtOnce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remium Vector | Beautiful scene from living room in house, looked through  glass window and saw nature park outside">
            <a:extLst>
              <a:ext uri="{FF2B5EF4-FFF2-40B4-BE49-F238E27FC236}">
                <a16:creationId xmlns:a16="http://schemas.microsoft.com/office/drawing/2014/main" id="{DF39F17B-A6B3-485F-ABF7-E4EB112C11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540"/>
            <a:ext cx="12192000" cy="6867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Hình Chuột Mickey đẹp - PNG">
            <a:extLst>
              <a:ext uri="{FF2B5EF4-FFF2-40B4-BE49-F238E27FC236}">
                <a16:creationId xmlns:a16="http://schemas.microsoft.com/office/drawing/2014/main" id="{B4E2C6C3-421E-42A2-9976-A558771A58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926" b="95697" l="5000" r="90000">
                        <a14:foregroundMark x1="33750" y1="7401" x2="33500" y2="6885"/>
                        <a14:foregroundMark x1="33250" y1="3098" x2="33250" y2="3098"/>
                        <a14:foregroundMark x1="16750" y1="56627" x2="16750" y2="56627"/>
                        <a14:foregroundMark x1="15000" y1="54389" x2="15000" y2="54389"/>
                        <a14:foregroundMark x1="16500" y1="49742" x2="15500" y2="58864"/>
                        <a14:foregroundMark x1="14000" y1="62995" x2="12000" y2="62651"/>
                        <a14:foregroundMark x1="8500" y1="46816" x2="8500" y2="46816"/>
                        <a14:foregroundMark x1="22250" y1="55250" x2="22250" y2="55250"/>
                        <a14:foregroundMark x1="32750" y1="56627" x2="32750" y2="56627"/>
                        <a14:foregroundMark x1="53250" y1="65060" x2="53250" y2="65060"/>
                        <a14:foregroundMark x1="45500" y1="55766" x2="49000" y2="64888"/>
                        <a14:foregroundMark x1="11750" y1="86403" x2="37250" y2="83133"/>
                        <a14:foregroundMark x1="50000" y1="83477" x2="64750" y2="95869"/>
                        <a14:foregroundMark x1="45750" y1="61790" x2="52000" y2="57143"/>
                        <a14:foregroundMark x1="42750" y1="57831" x2="43000" y2="70740"/>
                        <a14:foregroundMark x1="43000" y1="70740" x2="43250" y2="70912"/>
                        <a14:foregroundMark x1="45500" y1="69363" x2="56750" y2="62651"/>
                        <a14:foregroundMark x1="52250" y1="55250" x2="38750" y2="59036"/>
                        <a14:foregroundMark x1="38750" y1="59036" x2="38750" y2="62306"/>
                        <a14:foregroundMark x1="41000" y1="57831" x2="53250" y2="55594"/>
                        <a14:foregroundMark x1="45500" y1="53873" x2="52000" y2="55077"/>
                        <a14:foregroundMark x1="23000" y1="54217" x2="23000" y2="54217"/>
                        <a14:foregroundMark x1="33250" y1="55250" x2="33250" y2="55250"/>
                        <a14:foregroundMark x1="30000" y1="54217" x2="30000" y2="54217"/>
                        <a14:foregroundMark x1="30000" y1="56799" x2="30000" y2="56799"/>
                        <a14:foregroundMark x1="5000" y1="82616" x2="5000" y2="82616"/>
                        <a14:foregroundMark x1="46000" y1="23064" x2="46000" y2="23064"/>
                        <a14:foregroundMark x1="54500" y1="25473" x2="54500" y2="254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5412" y="3731483"/>
            <a:ext cx="2152507" cy="3126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hought Bubble: Cloud 2">
            <a:extLst>
              <a:ext uri="{FF2B5EF4-FFF2-40B4-BE49-F238E27FC236}">
                <a16:creationId xmlns:a16="http://schemas.microsoft.com/office/drawing/2014/main" id="{6C0FE1BF-1773-4D20-9582-8E681A038021}"/>
              </a:ext>
            </a:extLst>
          </p:cNvPr>
          <p:cNvSpPr/>
          <p:nvPr/>
        </p:nvSpPr>
        <p:spPr>
          <a:xfrm>
            <a:off x="1016000" y="0"/>
            <a:ext cx="9535885" cy="3499085"/>
          </a:xfrm>
          <a:prstGeom prst="cloudCallout">
            <a:avLst/>
          </a:prstGeom>
          <a:gradFill>
            <a:gsLst>
              <a:gs pos="0">
                <a:schemeClr val="accent6">
                  <a:lumMod val="110000"/>
                  <a:satMod val="105000"/>
                  <a:tint val="67000"/>
                  <a:alpha val="68000"/>
                </a:schemeClr>
              </a:gs>
              <a:gs pos="50000">
                <a:schemeClr val="accent6">
                  <a:lumMod val="105000"/>
                  <a:satMod val="103000"/>
                  <a:tint val="73000"/>
                </a:schemeClr>
              </a:gs>
              <a:gs pos="100000">
                <a:schemeClr val="accent6">
                  <a:lumMod val="105000"/>
                  <a:satMod val="109000"/>
                  <a:tint val="81000"/>
                </a:schemeClr>
              </a:gs>
            </a:gsLst>
          </a:gra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 err="1" smtClean="0">
                <a:solidFill>
                  <a:schemeClr val="accent6">
                    <a:lumMod val="50000"/>
                  </a:schemeClr>
                </a:solidFill>
                <a:latin typeface="UTM Azuki" panose="02040603050506020204" pitchFamily="18" charset="0"/>
              </a:rPr>
              <a:t>Tiếng</a:t>
            </a:r>
            <a:r>
              <a:rPr lang="en-US" sz="4800" b="1" dirty="0" smtClean="0">
                <a:solidFill>
                  <a:schemeClr val="accent6">
                    <a:lumMod val="50000"/>
                  </a:schemeClr>
                </a:solidFill>
                <a:latin typeface="UTM Azuki" panose="02040603050506020204" pitchFamily="18" charset="0"/>
              </a:rPr>
              <a:t> </a:t>
            </a:r>
            <a:r>
              <a:rPr lang="en-US" sz="4800" b="1" dirty="0" err="1" smtClean="0">
                <a:solidFill>
                  <a:schemeClr val="accent6">
                    <a:lumMod val="50000"/>
                  </a:schemeClr>
                </a:solidFill>
                <a:latin typeface="UTM Azuki" panose="02040603050506020204" pitchFamily="18" charset="0"/>
              </a:rPr>
              <a:t>Việt</a:t>
            </a:r>
            <a:r>
              <a:rPr lang="en-US" sz="4800" b="1" dirty="0" smtClean="0">
                <a:solidFill>
                  <a:schemeClr val="accent6">
                    <a:lumMod val="50000"/>
                  </a:schemeClr>
                </a:solidFill>
                <a:latin typeface="UTM Azuki" panose="02040603050506020204" pitchFamily="18" charset="0"/>
              </a:rPr>
              <a:t> </a:t>
            </a:r>
          </a:p>
          <a:p>
            <a:pPr algn="ctr"/>
            <a:r>
              <a:rPr lang="en-US" sz="6600" b="1" dirty="0" err="1" smtClean="0">
                <a:solidFill>
                  <a:srgbClr val="C00000"/>
                </a:solidFill>
                <a:latin typeface="UTM Azuki" panose="02040603050506020204" pitchFamily="18" charset="0"/>
              </a:rPr>
              <a:t>Ôn</a:t>
            </a:r>
            <a:r>
              <a:rPr lang="en-US" sz="6600" b="1" dirty="0" smtClean="0">
                <a:solidFill>
                  <a:srgbClr val="C00000"/>
                </a:solidFill>
                <a:latin typeface="UTM Azuki" panose="02040603050506020204" pitchFamily="18" charset="0"/>
              </a:rPr>
              <a:t> </a:t>
            </a:r>
            <a:r>
              <a:rPr lang="en-US" sz="6600" b="1" dirty="0" err="1">
                <a:solidFill>
                  <a:srgbClr val="C00000"/>
                </a:solidFill>
                <a:latin typeface="UTM Azuki" panose="02040603050506020204" pitchFamily="18" charset="0"/>
              </a:rPr>
              <a:t>tập</a:t>
            </a:r>
            <a:r>
              <a:rPr lang="en-US" sz="6600" b="1" dirty="0">
                <a:solidFill>
                  <a:srgbClr val="C00000"/>
                </a:solidFill>
                <a:latin typeface="UTM Azuki" panose="02040603050506020204" pitchFamily="18" charset="0"/>
              </a:rPr>
              <a:t> </a:t>
            </a:r>
            <a:r>
              <a:rPr lang="en-US" sz="6600" b="1" dirty="0" err="1">
                <a:solidFill>
                  <a:srgbClr val="C00000"/>
                </a:solidFill>
                <a:latin typeface="UTM Azuki" panose="02040603050506020204" pitchFamily="18" charset="0"/>
              </a:rPr>
              <a:t>giữa</a:t>
            </a:r>
            <a:r>
              <a:rPr lang="en-US" sz="6600" b="1" dirty="0">
                <a:solidFill>
                  <a:srgbClr val="C00000"/>
                </a:solidFill>
                <a:latin typeface="UTM Azuki" panose="02040603050506020204" pitchFamily="18" charset="0"/>
              </a:rPr>
              <a:t> HKII</a:t>
            </a:r>
          </a:p>
          <a:p>
            <a:pPr algn="ctr"/>
            <a:r>
              <a:rPr lang="en-US" sz="4800" b="1" i="1" dirty="0" err="1">
                <a:solidFill>
                  <a:schemeClr val="accent6">
                    <a:lumMod val="50000"/>
                  </a:schemeClr>
                </a:solidFill>
                <a:latin typeface="UTM Azuki" panose="02040603050506020204" pitchFamily="18" charset="0"/>
              </a:rPr>
              <a:t>Tiết</a:t>
            </a:r>
            <a:r>
              <a:rPr lang="en-US" sz="4800" b="1" i="1" dirty="0">
                <a:solidFill>
                  <a:schemeClr val="accent6">
                    <a:lumMod val="50000"/>
                  </a:schemeClr>
                </a:solidFill>
                <a:latin typeface="UTM Azuki" panose="02040603050506020204" pitchFamily="18" charset="0"/>
              </a:rPr>
              <a:t> 6</a:t>
            </a:r>
            <a:endParaRPr lang="en-US" sz="4800" b="1" i="1" dirty="0">
              <a:solidFill>
                <a:schemeClr val="accent6">
                  <a:lumMod val="50000"/>
                </a:schemeClr>
              </a:solidFill>
              <a:latin typeface="UTM Azuki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1198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009E3B9-7737-4CD6-B1A4-06F9E7DBBDE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346" b="15552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2050" name="Picture 2" descr="Bánh Sinh Nhật 3 Tuổi Hình Chuột Mickey | Bánh kem cao cấp">
            <a:extLst>
              <a:ext uri="{FF2B5EF4-FFF2-40B4-BE49-F238E27FC236}">
                <a16:creationId xmlns:a16="http://schemas.microsoft.com/office/drawing/2014/main" id="{3B1B2C1B-BA39-4AB2-A214-B7087934D3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90" b="89908" l="6658" r="89946">
                        <a14:foregroundMark x1="6658" y1="86035" x2="6658" y2="86035"/>
                        <a14:foregroundMark x1="69022" y1="80938" x2="69022" y2="80938"/>
                        <a14:foregroundMark x1="80299" y1="80836" x2="80299" y2="80836"/>
                        <a14:foregroundMark x1="82609" y1="74618" x2="82609" y2="74618"/>
                        <a14:foregroundMark x1="31250" y1="14169" x2="31250" y2="14169"/>
                        <a14:foregroundMark x1="36277" y1="11723" x2="36277" y2="11723"/>
                        <a14:foregroundMark x1="31386" y1="11723" x2="31386" y2="11723"/>
                        <a14:foregroundMark x1="31386" y1="11723" x2="31386" y2="11723"/>
                        <a14:foregroundMark x1="32473" y1="12029" x2="32473" y2="12029"/>
                        <a14:foregroundMark x1="77310" y1="75127" x2="77310" y2="75127"/>
                        <a14:foregroundMark x1="76087" y1="73293" x2="76087" y2="732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4091" y="2165104"/>
            <a:ext cx="2344737" cy="3125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Hình Chuột Mickey đẹp - PNG">
            <a:extLst>
              <a:ext uri="{FF2B5EF4-FFF2-40B4-BE49-F238E27FC236}">
                <a16:creationId xmlns:a16="http://schemas.microsoft.com/office/drawing/2014/main" id="{CD4B0BE9-8247-45C9-BC97-F101C993DC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926" b="95697" l="5000" r="90000">
                        <a14:foregroundMark x1="33750" y1="7401" x2="33500" y2="6885"/>
                        <a14:foregroundMark x1="33250" y1="3098" x2="33250" y2="3098"/>
                        <a14:foregroundMark x1="16750" y1="56627" x2="16750" y2="56627"/>
                        <a14:foregroundMark x1="15000" y1="54389" x2="15000" y2="54389"/>
                        <a14:foregroundMark x1="16500" y1="49742" x2="15500" y2="58864"/>
                        <a14:foregroundMark x1="14000" y1="62995" x2="12000" y2="62651"/>
                        <a14:foregroundMark x1="8500" y1="46816" x2="8500" y2="46816"/>
                        <a14:foregroundMark x1="22250" y1="55250" x2="22250" y2="55250"/>
                        <a14:foregroundMark x1="32750" y1="56627" x2="32750" y2="56627"/>
                        <a14:foregroundMark x1="53250" y1="65060" x2="53250" y2="65060"/>
                        <a14:foregroundMark x1="45500" y1="55766" x2="49000" y2="64888"/>
                        <a14:foregroundMark x1="11750" y1="86403" x2="37250" y2="83133"/>
                        <a14:foregroundMark x1="50000" y1="83477" x2="64750" y2="95869"/>
                        <a14:foregroundMark x1="45750" y1="61790" x2="52000" y2="57143"/>
                        <a14:foregroundMark x1="42750" y1="57831" x2="43000" y2="70740"/>
                        <a14:foregroundMark x1="43000" y1="70740" x2="43250" y2="70912"/>
                        <a14:foregroundMark x1="45500" y1="69363" x2="56750" y2="62651"/>
                        <a14:foregroundMark x1="52250" y1="55250" x2="38750" y2="59036"/>
                        <a14:foregroundMark x1="38750" y1="59036" x2="38750" y2="62306"/>
                        <a14:foregroundMark x1="41000" y1="57831" x2="53250" y2="55594"/>
                        <a14:foregroundMark x1="45500" y1="53873" x2="52000" y2="55077"/>
                        <a14:foregroundMark x1="23000" y1="54217" x2="23000" y2="54217"/>
                        <a14:foregroundMark x1="33250" y1="55250" x2="33250" y2="55250"/>
                        <a14:foregroundMark x1="30000" y1="54217" x2="30000" y2="54217"/>
                        <a14:foregroundMark x1="30000" y1="56799" x2="30000" y2="56799"/>
                        <a14:foregroundMark x1="5000" y1="82616" x2="5000" y2="82616"/>
                        <a14:foregroundMark x1="46000" y1="23064" x2="46000" y2="23064"/>
                        <a14:foregroundMark x1="54500" y1="25473" x2="54500" y2="254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0392" y="3556030"/>
            <a:ext cx="2152507" cy="3126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hought Bubble: Cloud 7">
            <a:extLst>
              <a:ext uri="{FF2B5EF4-FFF2-40B4-BE49-F238E27FC236}">
                <a16:creationId xmlns:a16="http://schemas.microsoft.com/office/drawing/2014/main" id="{D6CACF51-92E3-4DEA-ABF2-BF3834D2F76F}"/>
              </a:ext>
            </a:extLst>
          </p:cNvPr>
          <p:cNvSpPr/>
          <p:nvPr/>
        </p:nvSpPr>
        <p:spPr>
          <a:xfrm>
            <a:off x="4970418" y="108986"/>
            <a:ext cx="6307182" cy="3751972"/>
          </a:xfrm>
          <a:prstGeom prst="cloudCallout">
            <a:avLst/>
          </a:prstGeom>
          <a:gradFill>
            <a:gsLst>
              <a:gs pos="0">
                <a:schemeClr val="accent6">
                  <a:satMod val="105000"/>
                  <a:tint val="67000"/>
                  <a:lumMod val="65000"/>
                  <a:lumOff val="35000"/>
                  <a:alpha val="68000"/>
                </a:schemeClr>
              </a:gs>
              <a:gs pos="50000">
                <a:schemeClr val="accent6">
                  <a:lumMod val="105000"/>
                  <a:satMod val="103000"/>
                  <a:tint val="73000"/>
                </a:schemeClr>
              </a:gs>
              <a:gs pos="100000">
                <a:schemeClr val="accent6">
                  <a:lumMod val="105000"/>
                  <a:satMod val="109000"/>
                  <a:tint val="81000"/>
                </a:schemeClr>
              </a:gs>
            </a:gsLst>
          </a:gra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Nhờ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mà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tớ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xong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bánh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kem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tặng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Minnie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rồi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Cảm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ơn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nhiều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nhé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660403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Cartoon The Walt Disney - Mickey Mouse Cartoon Background | Full Size PNG  Download | SeekPNG">
            <a:extLst>
              <a:ext uri="{FF2B5EF4-FFF2-40B4-BE49-F238E27FC236}">
                <a16:creationId xmlns:a16="http://schemas.microsoft.com/office/drawing/2014/main" id="{E6E9BA1F-1229-44B6-BC36-373862B570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E98543F-9FBC-4758-913D-A579A25B32F5}"/>
              </a:ext>
            </a:extLst>
          </p:cNvPr>
          <p:cNvSpPr/>
          <p:nvPr/>
        </p:nvSpPr>
        <p:spPr>
          <a:xfrm>
            <a:off x="2801074" y="190149"/>
            <a:ext cx="6941127" cy="1350818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ButterScotch" pitchFamily="2" charset="0"/>
                <a:ea typeface="+mn-ea"/>
                <a:cs typeface="+mn-cs"/>
              </a:rPr>
              <a:t>Yêu</a:t>
            </a:r>
            <a:r>
              <a:rPr kumimoji="0" lang="vi-VN" sz="6000" b="0" i="0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ButterScotch" pitchFamily="2" charset="0"/>
                <a:ea typeface="+mn-ea"/>
                <a:cs typeface="+mn-cs"/>
              </a:rPr>
              <a:t> cầu cần đạt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iCiel ButterScotch" pitchFamily="2" charset="0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71ADC5D-3310-41C8-B24F-F1A8D157A121}"/>
              </a:ext>
            </a:extLst>
          </p:cNvPr>
          <p:cNvSpPr/>
          <p:nvPr/>
        </p:nvSpPr>
        <p:spPr>
          <a:xfrm>
            <a:off x="1813212" y="2590802"/>
            <a:ext cx="8743952" cy="173528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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Củng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cố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kiến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thức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về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biện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pháp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liên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kết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câu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Biết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dùng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từ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ngữ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thích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hợp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điền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vào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chỗ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trống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để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liên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kết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câu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349A3D4-FEFB-4CD9-8EF4-B6B6DE3057C8}"/>
              </a:ext>
            </a:extLst>
          </p:cNvPr>
          <p:cNvSpPr/>
          <p:nvPr/>
        </p:nvSpPr>
        <p:spPr>
          <a:xfrm>
            <a:off x="1813213" y="1454726"/>
            <a:ext cx="8565573" cy="110836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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Đọc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trôi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chảy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nắm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được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nội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dung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của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bài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Tập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đọc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38938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FHZON 10x7ft Mickey Minnie Mouse Background Photography Pink Castle  Mushroom House Green Grass Cartoon Backdrop Theme Party Photo Studio Props  LXFH189: Amazon.co.uk: Electronics &amp; Photo">
            <a:extLst>
              <a:ext uri="{FF2B5EF4-FFF2-40B4-BE49-F238E27FC236}">
                <a16:creationId xmlns:a16="http://schemas.microsoft.com/office/drawing/2014/main" id="{18AA30D2-E3D5-49B1-8B76-14E45BDC5D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E98543F-9FBC-4758-913D-A579A25B32F5}"/>
              </a:ext>
            </a:extLst>
          </p:cNvPr>
          <p:cNvSpPr/>
          <p:nvPr/>
        </p:nvSpPr>
        <p:spPr>
          <a:xfrm>
            <a:off x="3102016" y="103909"/>
            <a:ext cx="7746094" cy="1350818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6000" b="1">
                <a:solidFill>
                  <a:srgbClr val="00B050"/>
                </a:solidFill>
                <a:latin typeface="UTM Beautiful Caps" panose="02040603050506020204" pitchFamily="18" charset="0"/>
              </a:rPr>
              <a:t>Định hướng tiếp theo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UTM Beautiful Caps" panose="020406030505060202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71ADC5D-3310-41C8-B24F-F1A8D157A121}"/>
              </a:ext>
            </a:extLst>
          </p:cNvPr>
          <p:cNvSpPr/>
          <p:nvPr/>
        </p:nvSpPr>
        <p:spPr>
          <a:xfrm>
            <a:off x="4125191" y="2370858"/>
            <a:ext cx="8565573" cy="64250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-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Chuẩn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bị</a:t>
            </a:r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: </a:t>
            </a:r>
            <a:r>
              <a:rPr lang="en-US" sz="3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Ôn</a:t>
            </a:r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tập</a:t>
            </a:r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Tiết</a:t>
            </a:r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7.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349A3D4-FEFB-4CD9-8EF4-B6B6DE3057C8}"/>
              </a:ext>
            </a:extLst>
          </p:cNvPr>
          <p:cNvSpPr/>
          <p:nvPr/>
        </p:nvSpPr>
        <p:spPr>
          <a:xfrm>
            <a:off x="4125191" y="1558636"/>
            <a:ext cx="8565573" cy="64250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-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Ôn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lại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nội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dung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đã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học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2033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MADHUBAN DECOR Vinyl Disney Cartoon Group Mickey Mouse, Minnie Mouse,  Donald Duck (Multicolor) : Amazon.in: Home Improvement">
            <a:extLst>
              <a:ext uri="{FF2B5EF4-FFF2-40B4-BE49-F238E27FC236}">
                <a16:creationId xmlns:a16="http://schemas.microsoft.com/office/drawing/2014/main" id="{450CEAD1-94F8-495A-92BC-E45CC41647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927" b="92065" l="3400" r="96467">
                        <a14:foregroundMark x1="24000" y1="25693" x2="25667" y2="10453"/>
                        <a14:foregroundMark x1="23133" y1="17003" x2="20667" y2="22922"/>
                        <a14:foregroundMark x1="9200" y1="36272" x2="10133" y2="44081"/>
                        <a14:foregroundMark x1="16533" y1="44710" x2="18533" y2="40554"/>
                        <a14:foregroundMark x1="13800" y1="47859" x2="15933" y2="48237"/>
                        <a14:foregroundMark x1="9067" y1="52267" x2="14000" y2="62594"/>
                        <a14:foregroundMark x1="14000" y1="62594" x2="14267" y2="62594"/>
                        <a14:foregroundMark x1="8333" y1="72544" x2="3400" y2="79597"/>
                        <a14:foregroundMark x1="8733" y1="79597" x2="11333" y2="78841"/>
                        <a14:foregroundMark x1="30600" y1="55793" x2="36200" y2="49244"/>
                        <a14:foregroundMark x1="44133" y1="35390" x2="44133" y2="35390"/>
                        <a14:foregroundMark x1="46133" y1="6927" x2="46133" y2="6927"/>
                        <a14:foregroundMark x1="40933" y1="67128" x2="45200" y2="61965"/>
                        <a14:foregroundMark x1="52400" y1="92191" x2="57600" y2="92443"/>
                        <a14:foregroundMark x1="46133" y1="75063" x2="46133" y2="75063"/>
                        <a14:foregroundMark x1="43067" y1="54408" x2="43067" y2="54408"/>
                        <a14:foregroundMark x1="62933" y1="80982" x2="62933" y2="80982"/>
                        <a14:foregroundMark x1="61400" y1="76952" x2="61533" y2="78086"/>
                        <a14:foregroundMark x1="61733" y1="78086" x2="66600" y2="78589"/>
                        <a14:foregroundMark x1="90400" y1="56549" x2="88867" y2="51134"/>
                        <a14:foregroundMark x1="93867" y1="44710" x2="93867" y2="44710"/>
                        <a14:foregroundMark x1="96467" y1="86398" x2="96467" y2="86398"/>
                        <a14:foregroundMark x1="70533" y1="65239" x2="69667" y2="56297"/>
                        <a14:foregroundMark x1="65800" y1="48992" x2="65667" y2="61713"/>
                        <a14:foregroundMark x1="75133" y1="62343" x2="76333" y2="62846"/>
                        <a14:foregroundMark x1="76800" y1="56045" x2="77733" y2="54408"/>
                        <a14:foregroundMark x1="74067" y1="14610" x2="75467" y2="27834"/>
                        <a14:foregroundMark x1="69200" y1="19395" x2="73000" y2="32368"/>
                        <a14:foregroundMark x1="73000" y1="32368" x2="73000" y2="32997"/>
                        <a14:foregroundMark x1="77867" y1="28715" x2="78667" y2="24559"/>
                        <a14:foregroundMark x1="87800" y1="52015" x2="87800" y2="520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7514" y="3508602"/>
            <a:ext cx="5954486" cy="3349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14">
            <a:extLst>
              <a:ext uri="{FF2B5EF4-FFF2-40B4-BE49-F238E27FC236}">
                <a16:creationId xmlns:a16="http://schemas.microsoft.com/office/drawing/2014/main" id="{E19AF995-A783-42E0-99EC-7322B643B4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369103" y="285499"/>
            <a:ext cx="10000316" cy="3912624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93E480B4-1167-4DC9-8263-93677ABB8D9B}"/>
              </a:ext>
            </a:extLst>
          </p:cNvPr>
          <p:cNvSpPr/>
          <p:nvPr/>
        </p:nvSpPr>
        <p:spPr>
          <a:xfrm>
            <a:off x="1359046" y="1158402"/>
            <a:ext cx="8458723" cy="1921682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lpine KT" panose="02040603050506020204" pitchFamily="18" charset="0"/>
                <a:ea typeface="+mn-ea"/>
                <a:cs typeface="+mn-cs"/>
              </a:rPr>
              <a:t>Chúc</a:t>
            </a:r>
            <a:r>
              <a:rPr kumimoji="0" lang="en-US" sz="6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lpine KT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6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lpine KT" panose="02040603050506020204" pitchFamily="18" charset="0"/>
                <a:ea typeface="+mn-ea"/>
                <a:cs typeface="+mn-cs"/>
              </a:rPr>
              <a:t>các</a:t>
            </a:r>
            <a:r>
              <a:rPr kumimoji="0" lang="en-US" sz="6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lpine KT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6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lpine KT" panose="02040603050506020204" pitchFamily="18" charset="0"/>
                <a:ea typeface="+mn-ea"/>
                <a:cs typeface="+mn-cs"/>
              </a:rPr>
              <a:t>bạn</a:t>
            </a:r>
            <a:r>
              <a:rPr kumimoji="0" lang="en-US" sz="6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lpine KT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6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lpine KT" panose="02040603050506020204" pitchFamily="18" charset="0"/>
                <a:ea typeface="+mn-ea"/>
                <a:cs typeface="+mn-cs"/>
              </a:rPr>
              <a:t>ôn</a:t>
            </a:r>
            <a:r>
              <a:rPr kumimoji="0" lang="en-US" sz="6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lpine KT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6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lpine KT" panose="02040603050506020204" pitchFamily="18" charset="0"/>
                <a:ea typeface="+mn-ea"/>
                <a:cs typeface="+mn-cs"/>
              </a:rPr>
              <a:t>tập</a:t>
            </a:r>
            <a:r>
              <a:rPr lang="en-US" sz="6600" dirty="0">
                <a:solidFill>
                  <a:prstClr val="black"/>
                </a:solidFill>
                <a:latin typeface="UTM Alpine KT" panose="02040603050506020204" pitchFamily="18" charset="0"/>
              </a:rPr>
              <a:t/>
            </a:r>
            <a:br>
              <a:rPr lang="en-US" sz="6600" dirty="0">
                <a:solidFill>
                  <a:prstClr val="black"/>
                </a:solidFill>
                <a:latin typeface="UTM Alpine KT" panose="02040603050506020204" pitchFamily="18" charset="0"/>
              </a:rPr>
            </a:br>
            <a:r>
              <a:rPr lang="en-US" sz="6600" dirty="0" err="1">
                <a:solidFill>
                  <a:prstClr val="black"/>
                </a:solidFill>
                <a:latin typeface="UTM Alpine KT" panose="02040603050506020204" pitchFamily="18" charset="0"/>
              </a:rPr>
              <a:t>thật</a:t>
            </a:r>
            <a:r>
              <a:rPr lang="en-US" sz="6600" dirty="0">
                <a:solidFill>
                  <a:prstClr val="black"/>
                </a:solidFill>
                <a:latin typeface="UTM Alpine KT" panose="02040603050506020204" pitchFamily="18" charset="0"/>
              </a:rPr>
              <a:t> </a:t>
            </a:r>
            <a:r>
              <a:rPr lang="en-US" sz="6600" dirty="0" err="1">
                <a:solidFill>
                  <a:prstClr val="black"/>
                </a:solidFill>
                <a:latin typeface="UTM Alpine KT" panose="02040603050506020204" pitchFamily="18" charset="0"/>
              </a:rPr>
              <a:t>hiệu</a:t>
            </a:r>
            <a:r>
              <a:rPr lang="en-US" sz="6600" dirty="0">
                <a:solidFill>
                  <a:prstClr val="black"/>
                </a:solidFill>
                <a:latin typeface="UTM Alpine KT" panose="02040603050506020204" pitchFamily="18" charset="0"/>
              </a:rPr>
              <a:t> </a:t>
            </a:r>
            <a:r>
              <a:rPr lang="en-US" sz="6600" dirty="0" err="1">
                <a:solidFill>
                  <a:prstClr val="black"/>
                </a:solidFill>
                <a:latin typeface="UTM Alpine KT" panose="02040603050506020204" pitchFamily="18" charset="0"/>
              </a:rPr>
              <a:t>quả</a:t>
            </a:r>
            <a:r>
              <a:rPr lang="en-US" sz="6600" dirty="0">
                <a:solidFill>
                  <a:prstClr val="black"/>
                </a:solidFill>
                <a:latin typeface="UTM Alpine KT" panose="02040603050506020204" pitchFamily="18" charset="0"/>
              </a:rPr>
              <a:t>!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lpine KT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572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Cartoon The Walt Disney - Mickey Mouse Cartoon Background | Full Size PNG  Download | SeekPNG">
            <a:extLst>
              <a:ext uri="{FF2B5EF4-FFF2-40B4-BE49-F238E27FC236}">
                <a16:creationId xmlns:a16="http://schemas.microsoft.com/office/drawing/2014/main" id="{23A78BE6-390F-40E0-ABFD-EB9471154F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E98543F-9FBC-4758-913D-A579A25B32F5}"/>
              </a:ext>
            </a:extLst>
          </p:cNvPr>
          <p:cNvSpPr/>
          <p:nvPr/>
        </p:nvSpPr>
        <p:spPr>
          <a:xfrm>
            <a:off x="2760518" y="329045"/>
            <a:ext cx="6941127" cy="1350818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6000">
                <a:solidFill>
                  <a:srgbClr val="FF0000"/>
                </a:solidFill>
                <a:latin typeface="iCiel ButterScotch" pitchFamily="2" charset="0"/>
              </a:rPr>
              <a:t>Yêu cầu cần đạt</a:t>
            </a:r>
            <a:endParaRPr lang="en-US" sz="6000" dirty="0">
              <a:solidFill>
                <a:srgbClr val="FF0000"/>
              </a:solidFill>
              <a:latin typeface="iCiel ButterScotch" pitchFamily="2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71ADC5D-3310-41C8-B24F-F1A8D157A121}"/>
              </a:ext>
            </a:extLst>
          </p:cNvPr>
          <p:cNvSpPr/>
          <p:nvPr/>
        </p:nvSpPr>
        <p:spPr>
          <a:xfrm>
            <a:off x="1589808" y="2635828"/>
            <a:ext cx="8790710" cy="173528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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Củng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cố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kiến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thức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biện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pháp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liên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kết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Biết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dùng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ngữ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thích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hợp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điền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chỗ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trống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liên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kết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349A3D4-FEFB-4CD9-8EF4-B6B6DE3057C8}"/>
              </a:ext>
            </a:extLst>
          </p:cNvPr>
          <p:cNvSpPr/>
          <p:nvPr/>
        </p:nvSpPr>
        <p:spPr>
          <a:xfrm>
            <a:off x="1589809" y="1527464"/>
            <a:ext cx="8565573" cy="110836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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Đọc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trôi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chảy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nắm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nội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dung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tập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đọc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73501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remium Vector | Beautiful scene from living room in house, looked through  glass window and saw nature park outside">
            <a:extLst>
              <a:ext uri="{FF2B5EF4-FFF2-40B4-BE49-F238E27FC236}">
                <a16:creationId xmlns:a16="http://schemas.microsoft.com/office/drawing/2014/main" id="{DF39F17B-A6B3-485F-ABF7-E4EB112C11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540"/>
            <a:ext cx="12192000" cy="6867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Hình Chuột Mickey đẹp - PNG">
            <a:extLst>
              <a:ext uri="{FF2B5EF4-FFF2-40B4-BE49-F238E27FC236}">
                <a16:creationId xmlns:a16="http://schemas.microsoft.com/office/drawing/2014/main" id="{B4E2C6C3-421E-42A2-9976-A558771A58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926" b="95697" l="5000" r="90000">
                        <a14:foregroundMark x1="33750" y1="7401" x2="33500" y2="6885"/>
                        <a14:foregroundMark x1="33250" y1="3098" x2="33250" y2="3098"/>
                        <a14:foregroundMark x1="16750" y1="56627" x2="16750" y2="56627"/>
                        <a14:foregroundMark x1="15000" y1="54389" x2="15000" y2="54389"/>
                        <a14:foregroundMark x1="16500" y1="49742" x2="15500" y2="58864"/>
                        <a14:foregroundMark x1="14000" y1="62995" x2="12000" y2="62651"/>
                        <a14:foregroundMark x1="8500" y1="46816" x2="8500" y2="46816"/>
                        <a14:foregroundMark x1="22250" y1="55250" x2="22250" y2="55250"/>
                        <a14:foregroundMark x1="32750" y1="56627" x2="32750" y2="56627"/>
                        <a14:foregroundMark x1="53250" y1="65060" x2="53250" y2="65060"/>
                        <a14:foregroundMark x1="45500" y1="55766" x2="49000" y2="64888"/>
                        <a14:foregroundMark x1="11750" y1="86403" x2="37250" y2="83133"/>
                        <a14:foregroundMark x1="50000" y1="83477" x2="64750" y2="95869"/>
                        <a14:foregroundMark x1="45750" y1="61790" x2="52000" y2="57143"/>
                        <a14:foregroundMark x1="42750" y1="57831" x2="43000" y2="70740"/>
                        <a14:foregroundMark x1="43000" y1="70740" x2="43250" y2="70912"/>
                        <a14:foregroundMark x1="45500" y1="69363" x2="56750" y2="62651"/>
                        <a14:foregroundMark x1="52250" y1="55250" x2="38750" y2="59036"/>
                        <a14:foregroundMark x1="38750" y1="59036" x2="38750" y2="62306"/>
                        <a14:foregroundMark x1="41000" y1="57831" x2="53250" y2="55594"/>
                        <a14:foregroundMark x1="45500" y1="53873" x2="52000" y2="55077"/>
                        <a14:foregroundMark x1="23000" y1="54217" x2="23000" y2="54217"/>
                        <a14:foregroundMark x1="33250" y1="55250" x2="33250" y2="55250"/>
                        <a14:foregroundMark x1="30000" y1="54217" x2="30000" y2="54217"/>
                        <a14:foregroundMark x1="30000" y1="56799" x2="30000" y2="56799"/>
                        <a14:foregroundMark x1="5000" y1="82616" x2="5000" y2="82616"/>
                        <a14:foregroundMark x1="46000" y1="23064" x2="46000" y2="23064"/>
                        <a14:foregroundMark x1="54500" y1="25473" x2="54500" y2="254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5412" y="3731483"/>
            <a:ext cx="2152507" cy="3126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hought Bubble: Cloud 2">
            <a:extLst>
              <a:ext uri="{FF2B5EF4-FFF2-40B4-BE49-F238E27FC236}">
                <a16:creationId xmlns:a16="http://schemas.microsoft.com/office/drawing/2014/main" id="{6C0FE1BF-1773-4D20-9582-8E681A038021}"/>
              </a:ext>
            </a:extLst>
          </p:cNvPr>
          <p:cNvSpPr/>
          <p:nvPr/>
        </p:nvSpPr>
        <p:spPr>
          <a:xfrm>
            <a:off x="1775927" y="0"/>
            <a:ext cx="7508032" cy="3499085"/>
          </a:xfrm>
          <a:prstGeom prst="cloudCallout">
            <a:avLst/>
          </a:prstGeom>
          <a:gradFill>
            <a:gsLst>
              <a:gs pos="0">
                <a:schemeClr val="accent6">
                  <a:lumMod val="110000"/>
                  <a:satMod val="105000"/>
                  <a:tint val="67000"/>
                  <a:alpha val="68000"/>
                </a:schemeClr>
              </a:gs>
              <a:gs pos="50000">
                <a:schemeClr val="accent6">
                  <a:lumMod val="105000"/>
                  <a:satMod val="103000"/>
                  <a:tint val="73000"/>
                </a:schemeClr>
              </a:gs>
              <a:gs pos="100000">
                <a:schemeClr val="accent6">
                  <a:lumMod val="105000"/>
                  <a:satMod val="109000"/>
                  <a:tint val="81000"/>
                </a:schemeClr>
              </a:gs>
            </a:gsLst>
          </a:gra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Chào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tớ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chuột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Mickey.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Tớ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muốn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tặng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Minnie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món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quà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đặc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biệt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hãy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giúp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tớ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nhé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1745130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Rectangle 75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4D830BF-CAF2-4561-B4E8-604932C4CD7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346" b="15552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1026" name="Picture 2" descr="Cách vẽ chuột Mickey mới nhất 2022 - Vẽ.vn">
            <a:extLst>
              <a:ext uri="{FF2B5EF4-FFF2-40B4-BE49-F238E27FC236}">
                <a16:creationId xmlns:a16="http://schemas.microsoft.com/office/drawing/2014/main" id="{308FDC38-9D27-4EA4-9F53-8622CE6B4E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9614" y="3069772"/>
            <a:ext cx="4025016" cy="3977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hought Bubble: Cloud 1">
            <a:extLst>
              <a:ext uri="{FF2B5EF4-FFF2-40B4-BE49-F238E27FC236}">
                <a16:creationId xmlns:a16="http://schemas.microsoft.com/office/drawing/2014/main" id="{61C5929E-EECB-4F11-BB40-03925ED3A128}"/>
              </a:ext>
            </a:extLst>
          </p:cNvPr>
          <p:cNvSpPr/>
          <p:nvPr/>
        </p:nvSpPr>
        <p:spPr>
          <a:xfrm flipH="1">
            <a:off x="4945223" y="499188"/>
            <a:ext cx="6045861" cy="2929812"/>
          </a:xfrm>
          <a:prstGeom prst="cloudCallout">
            <a:avLst/>
          </a:prstGeom>
          <a:gradFill>
            <a:gsLst>
              <a:gs pos="0">
                <a:schemeClr val="accent6">
                  <a:satMod val="105000"/>
                  <a:tint val="67000"/>
                  <a:lumMod val="65000"/>
                  <a:lumOff val="35000"/>
                  <a:alpha val="68000"/>
                </a:schemeClr>
              </a:gs>
              <a:gs pos="50000">
                <a:schemeClr val="accent6">
                  <a:lumMod val="105000"/>
                  <a:satMod val="103000"/>
                  <a:tint val="73000"/>
                </a:schemeClr>
              </a:gs>
              <a:gs pos="100000">
                <a:schemeClr val="accent6">
                  <a:lumMod val="105000"/>
                  <a:satMod val="109000"/>
                  <a:tint val="81000"/>
                </a:schemeClr>
              </a:gs>
            </a:gsLst>
          </a:gra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Minnie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rất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thích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đồ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ngọt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Tớ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quyết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định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sẽ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bánh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kem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tặng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cậu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ấy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28299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83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onyenglish.vn - Mickey Mouse">
            <a:extLst>
              <a:ext uri="{FF2B5EF4-FFF2-40B4-BE49-F238E27FC236}">
                <a16:creationId xmlns:a16="http://schemas.microsoft.com/office/drawing/2014/main" id="{5D7E26C2-1343-44A6-BECF-684EB2B612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Google Shape;164;p1">
            <a:extLst>
              <a:ext uri="{FF2B5EF4-FFF2-40B4-BE49-F238E27FC236}">
                <a16:creationId xmlns:a16="http://schemas.microsoft.com/office/drawing/2014/main" id="{9A66B79B-5493-499D-9B53-4C0B16AC8EE4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2906" y="872836"/>
            <a:ext cx="7047187" cy="3915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10CB10B-2587-42BB-A722-0507770B0BE2}"/>
              </a:ext>
            </a:extLst>
          </p:cNvPr>
          <p:cNvSpPr/>
          <p:nvPr/>
        </p:nvSpPr>
        <p:spPr>
          <a:xfrm>
            <a:off x="76200" y="1921010"/>
            <a:ext cx="6708974" cy="2085975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 err="1">
                <a:solidFill>
                  <a:srgbClr val="FF0000"/>
                </a:solidFill>
                <a:latin typeface="iCiel Alina" pitchFamily="50" charset="0"/>
              </a:rPr>
              <a:t>Ôn</a:t>
            </a:r>
            <a:r>
              <a:rPr lang="en-US" sz="4800" b="1" dirty="0">
                <a:solidFill>
                  <a:srgbClr val="FF0000"/>
                </a:solidFill>
                <a:latin typeface="iCiel Alina" pitchFamily="50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iCiel Alina" pitchFamily="50" charset="0"/>
              </a:rPr>
              <a:t>luyện</a:t>
            </a:r>
            <a:r>
              <a:rPr lang="en-US" sz="4800" b="1" dirty="0">
                <a:solidFill>
                  <a:srgbClr val="FF0000"/>
                </a:solidFill>
                <a:latin typeface="iCiel Alina" pitchFamily="50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iCiel Alina" pitchFamily="50" charset="0"/>
              </a:rPr>
              <a:t>tập</a:t>
            </a:r>
            <a:r>
              <a:rPr lang="en-US" sz="4800" b="1" dirty="0">
                <a:solidFill>
                  <a:srgbClr val="FF0000"/>
                </a:solidFill>
                <a:latin typeface="iCiel Alina" pitchFamily="50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iCiel Alina" pitchFamily="50" charset="0"/>
              </a:rPr>
              <a:t>đọc</a:t>
            </a:r>
            <a:r>
              <a:rPr lang="en-US" sz="4800" b="1" dirty="0">
                <a:solidFill>
                  <a:srgbClr val="FF0000"/>
                </a:solidFill>
                <a:latin typeface="iCiel Alina" pitchFamily="50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iCiel Alina" pitchFamily="50" charset="0"/>
              </a:rPr>
              <a:t>và</a:t>
            </a:r>
            <a:r>
              <a:rPr lang="en-US" sz="4800" b="1" dirty="0">
                <a:solidFill>
                  <a:srgbClr val="FF0000"/>
                </a:solidFill>
                <a:latin typeface="iCiel Alina" pitchFamily="50" charset="0"/>
              </a:rPr>
              <a:t/>
            </a:r>
            <a:br>
              <a:rPr lang="en-US" sz="4800" b="1" dirty="0">
                <a:solidFill>
                  <a:srgbClr val="FF0000"/>
                </a:solidFill>
                <a:latin typeface="iCiel Alina" pitchFamily="50" charset="0"/>
              </a:rPr>
            </a:br>
            <a:r>
              <a:rPr lang="en-US" sz="4800" b="1" dirty="0" err="1">
                <a:solidFill>
                  <a:srgbClr val="FF0000"/>
                </a:solidFill>
                <a:latin typeface="iCiel Alina" pitchFamily="50" charset="0"/>
              </a:rPr>
              <a:t>học</a:t>
            </a:r>
            <a:r>
              <a:rPr lang="en-US" sz="4800" b="1" dirty="0">
                <a:solidFill>
                  <a:srgbClr val="FF0000"/>
                </a:solidFill>
                <a:latin typeface="iCiel Alina" pitchFamily="50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iCiel Alina" pitchFamily="50" charset="0"/>
              </a:rPr>
              <a:t>thuộc</a:t>
            </a:r>
            <a:r>
              <a:rPr lang="en-US" sz="4800" b="1" dirty="0">
                <a:solidFill>
                  <a:srgbClr val="FF0000"/>
                </a:solidFill>
                <a:latin typeface="iCiel Alina" pitchFamily="50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iCiel Alina" pitchFamily="50" charset="0"/>
              </a:rPr>
              <a:t>lòng</a:t>
            </a:r>
            <a:endParaRPr lang="en-US" sz="4800" b="1" dirty="0">
              <a:solidFill>
                <a:srgbClr val="FF0000"/>
              </a:solidFill>
              <a:latin typeface="iCiel Alina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4996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82A7C21-7D04-4B7B-AF76-1431A3F5E82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2346" b="15552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3074" name="Picture 2" descr="Cute happy chicken egg flat cartoon Royalty Free Vector">
            <a:hlinkClick r:id="rId4" action="ppaction://hlinksldjump"/>
            <a:extLst>
              <a:ext uri="{FF2B5EF4-FFF2-40B4-BE49-F238E27FC236}">
                <a16:creationId xmlns:a16="http://schemas.microsoft.com/office/drawing/2014/main" id="{ADEA5C7C-0522-4F68-8C13-2D07EC4999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20900" y1="59074" x2="20900" y2="59074"/>
                        <a14:foregroundMark x1="64100" y1="73704" x2="64100" y2="737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398078" y="2772698"/>
            <a:ext cx="978673" cy="1056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artoon sugar bowl Clipart | +1,566,198 clip arts">
            <a:hlinkClick r:id="rId7" action="ppaction://hlinksldjump"/>
            <a:extLst>
              <a:ext uri="{FF2B5EF4-FFF2-40B4-BE49-F238E27FC236}">
                <a16:creationId xmlns:a16="http://schemas.microsoft.com/office/drawing/2014/main" id="{D42A18B2-7E67-476A-A812-343B5498B7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856" b="89904" l="8173" r="91106">
                        <a14:foregroundMark x1="8413" y1="65625" x2="8413" y2="65625"/>
                        <a14:foregroundMark x1="91106" y1="57212" x2="91106" y2="57212"/>
                        <a14:foregroundMark x1="8413" y1="41106" x2="8413" y2="41106"/>
                        <a14:foregroundMark x1="76202" y1="22596" x2="76202" y2="225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3595" y="2858002"/>
            <a:ext cx="867696" cy="867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artoon bag of flour Stock Vector Image &amp;amp;amp; Art - Alamy">
            <a:hlinkClick r:id="rId10" action="ppaction://hlinksldjump"/>
            <a:extLst>
              <a:ext uri="{FF2B5EF4-FFF2-40B4-BE49-F238E27FC236}">
                <a16:creationId xmlns:a16="http://schemas.microsoft.com/office/drawing/2014/main" id="{52BB3977-1200-4684-9CDC-87B42973B9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hq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591" b="91339" l="781" r="90000">
                        <a14:foregroundMark x1="47031" y1="25394" x2="47031" y2="25394"/>
                        <a14:foregroundMark x1="36250" y1="26378" x2="35938" y2="26969"/>
                        <a14:foregroundMark x1="16094" y1="29528" x2="32813" y2="29134"/>
                        <a14:foregroundMark x1="32813" y1="29134" x2="58281" y2="30315"/>
                        <a14:foregroundMark x1="58281" y1="30315" x2="58125" y2="30512"/>
                        <a14:foregroundMark x1="13906" y1="18504" x2="54219" y2="15945"/>
                        <a14:foregroundMark x1="54219" y1="15945" x2="53594" y2="15748"/>
                        <a14:foregroundMark x1="22031" y1="8071" x2="36250" y2="8465"/>
                        <a14:foregroundMark x1="36250" y1="8465" x2="54844" y2="8465"/>
                        <a14:foregroundMark x1="25313" y1="5315" x2="37031" y2="6299"/>
                        <a14:foregroundMark x1="37031" y1="6299" x2="50469" y2="5512"/>
                        <a14:foregroundMark x1="50469" y1="5512" x2="53906" y2="3937"/>
                        <a14:foregroundMark x1="59375" y1="25591" x2="66406" y2="73425"/>
                        <a14:foregroundMark x1="66406" y1="73425" x2="58906" y2="82283"/>
                        <a14:foregroundMark x1="58906" y1="82283" x2="28594" y2="86417"/>
                        <a14:foregroundMark x1="28594" y1="86417" x2="18594" y2="82283"/>
                        <a14:foregroundMark x1="18594" y1="82283" x2="10156" y2="71063"/>
                        <a14:foregroundMark x1="10156" y1="71063" x2="5625" y2="45866"/>
                        <a14:foregroundMark x1="5625" y1="45866" x2="9688" y2="30906"/>
                        <a14:foregroundMark x1="9688" y1="30906" x2="13281" y2="29134"/>
                        <a14:foregroundMark x1="3438" y1="40157" x2="5156" y2="74606"/>
                        <a14:foregroundMark x1="5156" y1="74606" x2="9531" y2="83071"/>
                        <a14:foregroundMark x1="4375" y1="81102" x2="4375" y2="81102"/>
                        <a14:foregroundMark x1="7344" y1="27559" x2="6719" y2="27756"/>
                        <a14:foregroundMark x1="8906" y1="4331" x2="8906" y2="4331"/>
                        <a14:foregroundMark x1="11250" y1="4724" x2="11250" y2="4724"/>
                        <a14:foregroundMark x1="14844" y1="4724" x2="14844" y2="4724"/>
                        <a14:foregroundMark x1="15937" y1="3543" x2="15937" y2="3543"/>
                        <a14:foregroundMark x1="18281" y1="3937" x2="18281" y2="3937"/>
                        <a14:foregroundMark x1="25469" y1="3740" x2="25469" y2="3740"/>
                        <a14:foregroundMark x1="30000" y1="1181" x2="30000" y2="1181"/>
                        <a14:foregroundMark x1="23281" y1="4331" x2="23281" y2="4331"/>
                        <a14:foregroundMark x1="37656" y1="4528" x2="37656" y2="4528"/>
                        <a14:foregroundMark x1="44063" y1="1969" x2="44063" y2="1969"/>
                        <a14:foregroundMark x1="51250" y1="2559" x2="51250" y2="2559"/>
                        <a14:foregroundMark x1="53281" y1="3543" x2="53281" y2="3543"/>
                        <a14:foregroundMark x1="50469" y1="3740" x2="50469" y2="3740"/>
                        <a14:foregroundMark x1="56094" y1="1181" x2="56094" y2="1181"/>
                        <a14:foregroundMark x1="54531" y1="2756" x2="54531" y2="2756"/>
                        <a14:foregroundMark x1="57188" y1="7480" x2="57188" y2="7480"/>
                        <a14:foregroundMark x1="60625" y1="4134" x2="60625" y2="4134"/>
                        <a14:foregroundMark x1="61406" y1="12008" x2="61406" y2="12008"/>
                        <a14:foregroundMark x1="62969" y1="16339" x2="62969" y2="16339"/>
                        <a14:foregroundMark x1="62813" y1="19291" x2="62813" y2="19291"/>
                        <a14:foregroundMark x1="62813" y1="23031" x2="62813" y2="23031"/>
                        <a14:foregroundMark x1="64063" y1="24606" x2="64063" y2="24606"/>
                        <a14:foregroundMark x1="66406" y1="32677" x2="66406" y2="32677"/>
                        <a14:foregroundMark x1="69063" y1="42520" x2="69063" y2="42520"/>
                        <a14:foregroundMark x1="68906" y1="70079" x2="68906" y2="70079"/>
                        <a14:foregroundMark x1="69844" y1="43701" x2="69844" y2="43701"/>
                        <a14:foregroundMark x1="69531" y1="51772" x2="69531" y2="51772"/>
                        <a14:foregroundMark x1="42031" y1="64173" x2="42656" y2="64173"/>
                        <a14:foregroundMark x1="33594" y1="63780" x2="33594" y2="63780"/>
                        <a14:foregroundMark x1="33125" y1="57480" x2="33125" y2="57480"/>
                        <a14:foregroundMark x1="31563" y1="59843" x2="31563" y2="59843"/>
                        <a14:foregroundMark x1="33438" y1="57087" x2="33438" y2="57087"/>
                        <a14:foregroundMark x1="33438" y1="55709" x2="33438" y2="55709"/>
                        <a14:foregroundMark x1="29063" y1="55709" x2="32656" y2="63976"/>
                        <a14:foregroundMark x1="37969" y1="58268" x2="43281" y2="57677"/>
                        <a14:foregroundMark x1="48125" y1="54331" x2="51250" y2="61614"/>
                        <a14:foregroundMark x1="30625" y1="45669" x2="33125" y2="47638"/>
                        <a14:foregroundMark x1="36250" y1="44685" x2="35313" y2="48622"/>
                        <a14:foregroundMark x1="29688" y1="43898" x2="29688" y2="43898"/>
                        <a14:foregroundMark x1="31406" y1="43307" x2="31406" y2="43307"/>
                        <a14:foregroundMark x1="17500" y1="60236" x2="17500" y2="60236"/>
                        <a14:foregroundMark x1="23438" y1="62795" x2="23438" y2="62795"/>
                        <a14:foregroundMark x1="31563" y1="72638" x2="31563" y2="72638"/>
                        <a14:foregroundMark x1="32969" y1="71260" x2="32969" y2="71260"/>
                        <a14:foregroundMark x1="34063" y1="70866" x2="34063" y2="70866"/>
                        <a14:foregroundMark x1="35625" y1="72638" x2="35625" y2="72638"/>
                        <a14:foregroundMark x1="35156" y1="71063" x2="35156" y2="71063"/>
                        <a14:foregroundMark x1="45313" y1="57677" x2="45313" y2="57677"/>
                        <a14:foregroundMark x1="37188" y1="60039" x2="37188" y2="60039"/>
                        <a14:foregroundMark x1="36875" y1="60827" x2="37188" y2="58661"/>
                        <a14:foregroundMark x1="66563" y1="83661" x2="66563" y2="83661"/>
                        <a14:foregroundMark x1="66563" y1="78346" x2="66563" y2="78346"/>
                        <a14:foregroundMark x1="69063" y1="69094" x2="69063" y2="69094"/>
                        <a14:foregroundMark x1="69063" y1="56299" x2="69063" y2="56299"/>
                        <a14:foregroundMark x1="68906" y1="62008" x2="68906" y2="62008"/>
                        <a14:foregroundMark x1="60156" y1="84252" x2="60156" y2="84252"/>
                        <a14:foregroundMark x1="64219" y1="83268" x2="64219" y2="83268"/>
                        <a14:foregroundMark x1="40938" y1="91142" x2="40938" y2="91142"/>
                        <a14:foregroundMark x1="37031" y1="90354" x2="37031" y2="90354"/>
                        <a14:foregroundMark x1="28750" y1="90354" x2="28750" y2="90354"/>
                        <a14:foregroundMark x1="32969" y1="91732" x2="33125" y2="91142"/>
                        <a14:foregroundMark x1="38125" y1="91142" x2="38125" y2="91142"/>
                        <a14:foregroundMark x1="44375" y1="90157" x2="44375" y2="90157"/>
                        <a14:foregroundMark x1="50313" y1="89173" x2="50313" y2="89173"/>
                        <a14:foregroundMark x1="29844" y1="91142" x2="29844" y2="91142"/>
                        <a14:foregroundMark x1="23906" y1="90354" x2="23906" y2="90354"/>
                        <a14:foregroundMark x1="19531" y1="88976" x2="19531" y2="88976"/>
                        <a14:foregroundMark x1="15313" y1="87205" x2="15313" y2="87205"/>
                        <a14:foregroundMark x1="11719" y1="85236" x2="11719" y2="85236"/>
                        <a14:foregroundMark x1="10000" y1="84449" x2="10000" y2="84449"/>
                        <a14:foregroundMark x1="7656" y1="83071" x2="7656" y2="83071"/>
                        <a14:foregroundMark x1="5000" y1="82283" x2="5000" y2="82283"/>
                        <a14:foregroundMark x1="4375" y1="79331" x2="4375" y2="79331"/>
                        <a14:foregroundMark x1="3281" y1="81102" x2="3281" y2="81102"/>
                        <a14:foregroundMark x1="4531" y1="79921" x2="4531" y2="79921"/>
                        <a14:foregroundMark x1="5000" y1="77165" x2="5000" y2="77165"/>
                        <a14:foregroundMark x1="3125" y1="70866" x2="3125" y2="70866"/>
                        <a14:foregroundMark x1="2813" y1="60827" x2="2813" y2="60827"/>
                        <a14:foregroundMark x1="2031" y1="55512" x2="2031" y2="55512"/>
                        <a14:foregroundMark x1="1094" y1="57874" x2="781" y2="58661"/>
                        <a14:foregroundMark x1="1094" y1="60827" x2="1094" y2="60827"/>
                        <a14:foregroundMark x1="3438" y1="37402" x2="3438" y2="37402"/>
                        <a14:foregroundMark x1="4688" y1="35236" x2="4688" y2="35236"/>
                        <a14:foregroundMark x1="4531" y1="33268" x2="4531" y2="33268"/>
                        <a14:foregroundMark x1="7969" y1="24213" x2="7969" y2="24213"/>
                        <a14:foregroundMark x1="9844" y1="20472" x2="9844" y2="20472"/>
                        <a14:foregroundMark x1="10469" y1="17717" x2="10469" y2="17717"/>
                        <a14:foregroundMark x1="15000" y1="9843" x2="15000" y2="9843"/>
                        <a14:foregroundMark x1="625" y1="54528" x2="625" y2="54528"/>
                        <a14:foregroundMark x1="625" y1="48228" x2="625" y2="482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2655" y="2858002"/>
            <a:ext cx="1093160" cy="867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1,116 Chocolate Bar Cartoon Illustrations &amp;amp;amp; Clip Art - iStock">
            <a:hlinkClick r:id="rId13" action="ppaction://hlinksldjump"/>
            <a:extLst>
              <a:ext uri="{FF2B5EF4-FFF2-40B4-BE49-F238E27FC236}">
                <a16:creationId xmlns:a16="http://schemas.microsoft.com/office/drawing/2014/main" id="{0C5EF756-0D65-4504-82CA-EE8759EB09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hq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>
                        <a14:foregroundMark x1="41176" y1="61275" x2="41176" y2="61275"/>
                        <a14:foregroundMark x1="44608" y1="58660" x2="44608" y2="58660"/>
                        <a14:foregroundMark x1="41993" y1="50327" x2="44935" y2="58660"/>
                        <a14:foregroundMark x1="44935" y1="58660" x2="44935" y2="62582"/>
                        <a14:foregroundMark x1="50654" y1="60621" x2="58497" y2="54085"/>
                        <a14:foregroundMark x1="58497" y1="54085" x2="51634" y2="53922"/>
                        <a14:foregroundMark x1="49673" y1="49673" x2="53922" y2="53431"/>
                        <a14:foregroundMark x1="46078" y1="66667" x2="50817" y2="66993"/>
                        <a14:foregroundMark x1="54412" y1="51797" x2="52288" y2="503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7386" y="2659181"/>
            <a:ext cx="1170484" cy="1170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Thùng Sữa Hoạ - Một hộp sữa ngon png tải về - Miễn phí trong suốt Thương  Hiệu png Tải về.">
            <a:hlinkClick r:id="rId16" action="ppaction://hlinksldjump"/>
            <a:extLst>
              <a:ext uri="{FF2B5EF4-FFF2-40B4-BE49-F238E27FC236}">
                <a16:creationId xmlns:a16="http://schemas.microsoft.com/office/drawing/2014/main" id="{A5E0BB9C-ED3A-4554-8AE5-6C0FB6ACFC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hq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0000" l="10000" r="90000">
                        <a14:foregroundMark x1="23111" y1="61778" x2="23111" y2="61778"/>
                        <a14:foregroundMark x1="21556" y1="63000" x2="24778" y2="54111"/>
                        <a14:foregroundMark x1="24778" y1="54111" x2="24778" y2="53889"/>
                        <a14:foregroundMark x1="18444" y1="49556" x2="27667" y2="51889"/>
                        <a14:foregroundMark x1="16444" y1="46444" x2="26667" y2="49111"/>
                        <a14:foregroundMark x1="16111" y1="45222" x2="16667" y2="55556"/>
                        <a14:foregroundMark x1="16667" y1="55556" x2="20222" y2="65333"/>
                        <a14:foregroundMark x1="20222" y1="65333" x2="26778" y2="56444"/>
                        <a14:foregroundMark x1="16778" y1="60778" x2="25111" y2="65889"/>
                        <a14:foregroundMark x1="25111" y1="65889" x2="25556" y2="62889"/>
                        <a14:foregroundMark x1="18556" y1="64333" x2="16667" y2="60111"/>
                        <a14:foregroundMark x1="15000" y1="50222" x2="17000" y2="64000"/>
                        <a14:foregroundMark x1="15556" y1="44000" x2="15222" y2="64333"/>
                        <a14:foregroundMark x1="15222" y1="62889" x2="15333" y2="44222"/>
                        <a14:foregroundMark x1="15333" y1="44222" x2="15222" y2="44000"/>
                        <a14:foregroundMark x1="34667" y1="25222" x2="34667" y2="25222"/>
                        <a14:foregroundMark x1="41333" y1="23111" x2="41333" y2="23111"/>
                        <a14:foregroundMark x1="41667" y1="21889" x2="41667" y2="21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6484" y="2517517"/>
            <a:ext cx="1255044" cy="1312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AC0D3B95-C76E-4CF6-9DFD-0973CC664746}"/>
              </a:ext>
            </a:extLst>
          </p:cNvPr>
          <p:cNvSpPr/>
          <p:nvPr/>
        </p:nvSpPr>
        <p:spPr>
          <a:xfrm>
            <a:off x="250819" y="0"/>
            <a:ext cx="11779045" cy="1415846"/>
          </a:xfrm>
          <a:prstGeom prst="roundRect">
            <a:avLst/>
          </a:prstGeom>
          <a:solidFill>
            <a:schemeClr val="accent1">
              <a:alpha val="8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4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giúp</a:t>
            </a:r>
            <a:r>
              <a:rPr lang="en-US" sz="4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sz="4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Mickey </a:t>
            </a:r>
            <a:r>
              <a:rPr lang="en-US" sz="40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4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bánh, </a:t>
            </a:r>
            <a:r>
              <a:rPr lang="en-US" sz="40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4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4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hãy</a:t>
            </a:r>
            <a:r>
              <a:rPr lang="en-US" sz="4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chuẩn</a:t>
            </a:r>
            <a:r>
              <a:rPr lang="en-US" sz="4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bị</a:t>
            </a:r>
            <a:r>
              <a:rPr lang="en-US" sz="4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đủ</a:t>
            </a:r>
            <a:r>
              <a:rPr lang="en-US" sz="4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4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loại</a:t>
            </a:r>
            <a:r>
              <a:rPr lang="en-US" sz="4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nguyên</a:t>
            </a:r>
            <a:r>
              <a:rPr lang="en-US" sz="4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liệu</a:t>
            </a:r>
            <a:r>
              <a:rPr lang="en-US" sz="4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en-US" sz="4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cách</a:t>
            </a:r>
            <a:r>
              <a:rPr lang="en-US" sz="4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trả</a:t>
            </a:r>
            <a:r>
              <a:rPr lang="en-US" sz="4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lời</a:t>
            </a:r>
            <a:r>
              <a:rPr lang="en-US" sz="4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4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4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hỏi</a:t>
            </a:r>
            <a:r>
              <a:rPr lang="en-US" sz="4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sau</a:t>
            </a:r>
            <a:r>
              <a:rPr lang="en-US" sz="4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  <p:sp>
        <p:nvSpPr>
          <p:cNvPr id="10" name="Arrow: Right 9">
            <a:hlinkClick r:id="rId19" action="ppaction://hlinksldjump"/>
            <a:extLst>
              <a:ext uri="{FF2B5EF4-FFF2-40B4-BE49-F238E27FC236}">
                <a16:creationId xmlns:a16="http://schemas.microsoft.com/office/drawing/2014/main" id="{AA307C83-FA30-41B0-9D92-4E5F088E9208}"/>
              </a:ext>
            </a:extLst>
          </p:cNvPr>
          <p:cNvSpPr/>
          <p:nvPr/>
        </p:nvSpPr>
        <p:spPr>
          <a:xfrm>
            <a:off x="10196623" y="5778313"/>
            <a:ext cx="1541721" cy="914400"/>
          </a:xfrm>
          <a:prstGeom prst="rightArrow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C00000"/>
                </a:solidFill>
              </a:rPr>
              <a:t>TIẾP TỤC</a:t>
            </a:r>
          </a:p>
        </p:txBody>
      </p:sp>
    </p:spTree>
    <p:extLst>
      <p:ext uri="{BB962C8B-B14F-4D97-AF65-F5344CB8AC3E}">
        <p14:creationId xmlns:p14="http://schemas.microsoft.com/office/powerpoint/2010/main" val="3026326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48 0.00046 L -0.30482 0.191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17" y="95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6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0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21 -0.0037 L -0.31445 0.18773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12" y="95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4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289 0.00185 L -0.31667 0.19329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95" y="95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25 -0.00209 L -0.28333 0.16852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010" y="85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0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732 0.0081 L -0.25924 0.17871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096" y="85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0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ickey Mouse Birthday Party Invitation Template - Invitations Online">
            <a:extLst>
              <a:ext uri="{FF2B5EF4-FFF2-40B4-BE49-F238E27FC236}">
                <a16:creationId xmlns:a16="http://schemas.microsoft.com/office/drawing/2014/main" id="{ED4E2A2D-E4C1-423D-8929-5EA25AD60F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D6D01F2-77F1-46BC-973D-11005B5209E2}"/>
              </a:ext>
            </a:extLst>
          </p:cNvPr>
          <p:cNvSpPr/>
          <p:nvPr/>
        </p:nvSpPr>
        <p:spPr>
          <a:xfrm>
            <a:off x="1765005" y="491990"/>
            <a:ext cx="8782492" cy="2347279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4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Đọc</a:t>
            </a:r>
            <a:r>
              <a:rPr lang="en-US" sz="3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3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tập</a:t>
            </a:r>
            <a:r>
              <a:rPr lang="en-US" sz="3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đọc</a:t>
            </a:r>
            <a:r>
              <a:rPr lang="en-US" sz="3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“</a:t>
            </a:r>
            <a:r>
              <a:rPr lang="en-US" sz="34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Luật</a:t>
            </a:r>
            <a:r>
              <a:rPr lang="en-US" sz="3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tục</a:t>
            </a:r>
            <a:r>
              <a:rPr lang="en-US" sz="3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xưa</a:t>
            </a:r>
            <a:r>
              <a:rPr lang="en-US" sz="3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người</a:t>
            </a:r>
            <a:r>
              <a:rPr lang="en-US" sz="3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Ê-</a:t>
            </a:r>
            <a:r>
              <a:rPr lang="en-US" sz="34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đê</a:t>
            </a:r>
            <a:r>
              <a:rPr lang="en-US" sz="3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” </a:t>
            </a:r>
            <a:r>
              <a:rPr lang="en-US" sz="34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trả</a:t>
            </a:r>
            <a:r>
              <a:rPr lang="en-US" sz="3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lời</a:t>
            </a:r>
            <a:r>
              <a:rPr lang="en-US" sz="3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hỏi</a:t>
            </a:r>
            <a:r>
              <a:rPr lang="en-US" sz="3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sau</a:t>
            </a:r>
            <a:r>
              <a:rPr lang="en-US" sz="3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r>
              <a:rPr lang="en-US" sz="3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US" sz="3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Tìm</a:t>
            </a:r>
            <a:r>
              <a:rPr lang="en-US" sz="3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en-US" sz="3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chi </a:t>
            </a:r>
            <a:r>
              <a:rPr lang="en-US" sz="3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tiết</a:t>
            </a:r>
            <a:r>
              <a:rPr lang="en-US" sz="3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3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sz="3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thấy</a:t>
            </a:r>
            <a:r>
              <a:rPr lang="en-US" sz="3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đồng</a:t>
            </a:r>
            <a:r>
              <a:rPr lang="en-US" sz="3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bào</a:t>
            </a:r>
            <a:r>
              <a:rPr lang="en-US" sz="3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Ê-</a:t>
            </a:r>
            <a:r>
              <a:rPr lang="en-US" sz="3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đê</a:t>
            </a:r>
            <a:r>
              <a:rPr lang="en-US" sz="3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quy</a:t>
            </a:r>
            <a:r>
              <a:rPr lang="en-US" sz="3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định</a:t>
            </a:r>
            <a:r>
              <a:rPr lang="en-US" sz="3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xử</a:t>
            </a:r>
            <a:r>
              <a:rPr lang="en-US" sz="3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phạt</a:t>
            </a:r>
            <a:r>
              <a:rPr lang="en-US" sz="3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rất</a:t>
            </a:r>
            <a:r>
              <a:rPr lang="en-US" sz="3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công</a:t>
            </a:r>
            <a:r>
              <a:rPr lang="en-US" sz="3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en-US" sz="3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1026" name="Picture 2" descr="Tập đọc lớp 5 Luật tục xưa của người Ê-đê - Giải bài tập SGK Tiếng Việt 5  tập 2 - VnDoc.com">
            <a:hlinkClick r:id="rId3" action="ppaction://hlinksldjump"/>
            <a:extLst>
              <a:ext uri="{FF2B5EF4-FFF2-40B4-BE49-F238E27FC236}">
                <a16:creationId xmlns:a16="http://schemas.microsoft.com/office/drawing/2014/main" id="{A5871A94-743B-4D8D-A619-56669AA8B3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4969" y="3046898"/>
            <a:ext cx="4634808" cy="360328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rrow: Right 4">
            <a:hlinkClick r:id="rId3" action="ppaction://hlinksldjump"/>
            <a:extLst>
              <a:ext uri="{FF2B5EF4-FFF2-40B4-BE49-F238E27FC236}">
                <a16:creationId xmlns:a16="http://schemas.microsoft.com/office/drawing/2014/main" id="{1B391CA4-FE8A-4E24-94A3-C28A3D7B10FD}"/>
              </a:ext>
            </a:extLst>
          </p:cNvPr>
          <p:cNvSpPr/>
          <p:nvPr/>
        </p:nvSpPr>
        <p:spPr>
          <a:xfrm flipH="1">
            <a:off x="223284" y="5842108"/>
            <a:ext cx="1541721" cy="914400"/>
          </a:xfrm>
          <a:prstGeom prst="rightArrow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C00000"/>
                </a:solidFill>
              </a:rPr>
              <a:t>QUAY LẠI</a:t>
            </a:r>
          </a:p>
        </p:txBody>
      </p:sp>
    </p:spTree>
    <p:extLst>
      <p:ext uri="{BB962C8B-B14F-4D97-AF65-F5344CB8AC3E}">
        <p14:creationId xmlns:p14="http://schemas.microsoft.com/office/powerpoint/2010/main" val="2464122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Background Power Point Mickey Mouse">
            <a:extLst>
              <a:ext uri="{FF2B5EF4-FFF2-40B4-BE49-F238E27FC236}">
                <a16:creationId xmlns:a16="http://schemas.microsoft.com/office/drawing/2014/main" id="{A7A5E7BA-A287-4B74-BBCA-9BBF582B34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Hộp thư mật - Tập đọc 5 - Nguyễn Thị Hà Liên - Thư viện Tư liệu giáo dục">
            <a:hlinkClick r:id="rId3" action="ppaction://hlinksldjump"/>
            <a:extLst>
              <a:ext uri="{FF2B5EF4-FFF2-40B4-BE49-F238E27FC236}">
                <a16:creationId xmlns:a16="http://schemas.microsoft.com/office/drawing/2014/main" id="{2A13F1AA-4791-4736-815B-8FCF892F45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787" y="4289341"/>
            <a:ext cx="3200400" cy="209555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80D1C3BF-25EF-4AE3-A0DF-54DA0B85349B}"/>
              </a:ext>
            </a:extLst>
          </p:cNvPr>
          <p:cNvSpPr/>
          <p:nvPr/>
        </p:nvSpPr>
        <p:spPr>
          <a:xfrm>
            <a:off x="425814" y="473100"/>
            <a:ext cx="4748859" cy="3787171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4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ọc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“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Người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đặt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hộp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thư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…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đáp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lại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.”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“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Hộp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thư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mật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”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trả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lời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hỏi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sau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algn="just"/>
            <a:r>
              <a:rPr lang="en-US" sz="3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Qua </a:t>
            </a:r>
            <a:r>
              <a:rPr lang="en-US" sz="30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en-US" sz="3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lang="en-US" sz="3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3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chữ</a:t>
            </a:r>
            <a:r>
              <a:rPr lang="en-US" sz="3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V, </a:t>
            </a:r>
            <a:r>
              <a:rPr lang="en-US" sz="30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người</a:t>
            </a:r>
            <a:r>
              <a:rPr lang="en-US" sz="3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liên</a:t>
            </a:r>
            <a:r>
              <a:rPr lang="en-US" sz="3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lạc</a:t>
            </a:r>
            <a:r>
              <a:rPr lang="en-US" sz="3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muốn</a:t>
            </a:r>
            <a:r>
              <a:rPr lang="en-US" sz="3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nhắn</a:t>
            </a:r>
            <a:r>
              <a:rPr lang="en-US" sz="3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gửi</a:t>
            </a:r>
            <a:r>
              <a:rPr lang="en-US" sz="3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chú</a:t>
            </a:r>
            <a:r>
              <a:rPr lang="en-US" sz="3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Hai Long </a:t>
            </a:r>
            <a:r>
              <a:rPr lang="en-US" sz="30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điều</a:t>
            </a:r>
            <a:r>
              <a:rPr lang="en-US" sz="3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gì</a:t>
            </a:r>
            <a:r>
              <a:rPr lang="en-US" sz="3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5" name="Arrow: Right 4">
            <a:hlinkClick r:id="rId3" action="ppaction://hlinksldjump"/>
            <a:extLst>
              <a:ext uri="{FF2B5EF4-FFF2-40B4-BE49-F238E27FC236}">
                <a16:creationId xmlns:a16="http://schemas.microsoft.com/office/drawing/2014/main" id="{AB80A929-322D-42DF-A39E-26D92C8D0A18}"/>
              </a:ext>
            </a:extLst>
          </p:cNvPr>
          <p:cNvSpPr/>
          <p:nvPr/>
        </p:nvSpPr>
        <p:spPr>
          <a:xfrm flipH="1">
            <a:off x="10441172" y="5927700"/>
            <a:ext cx="1541721" cy="914400"/>
          </a:xfrm>
          <a:prstGeom prst="rightArrow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C00000"/>
                </a:solidFill>
              </a:rPr>
              <a:t>QUAY LẠI</a:t>
            </a:r>
          </a:p>
        </p:txBody>
      </p:sp>
    </p:spTree>
    <p:extLst>
      <p:ext uri="{BB962C8B-B14F-4D97-AF65-F5344CB8AC3E}">
        <p14:creationId xmlns:p14="http://schemas.microsoft.com/office/powerpoint/2010/main" val="18224298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1005</TotalTime>
  <Words>673</Words>
  <Application>Microsoft Office PowerPoint</Application>
  <PresentationFormat>Widescreen</PresentationFormat>
  <Paragraphs>68</Paragraphs>
  <Slides>23</Slides>
  <Notes>1</Notes>
  <HiddenSlides>5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3" baseType="lpstr">
      <vt:lpstr>Arial</vt:lpstr>
      <vt:lpstr>Calibri</vt:lpstr>
      <vt:lpstr>Calibri Light</vt:lpstr>
      <vt:lpstr>iCiel Alina</vt:lpstr>
      <vt:lpstr>iCiel ButterScotch</vt:lpstr>
      <vt:lpstr>UTM Alpine KT</vt:lpstr>
      <vt:lpstr>UTM Azuki</vt:lpstr>
      <vt:lpstr>UTM Beautiful Caps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Phương Phan</dc:creator>
  <cp:lastModifiedBy>Windows User</cp:lastModifiedBy>
  <cp:revision>25</cp:revision>
  <dcterms:created xsi:type="dcterms:W3CDTF">2022-03-03T13:34:13Z</dcterms:created>
  <dcterms:modified xsi:type="dcterms:W3CDTF">2023-03-14T16:46:22Z</dcterms:modified>
</cp:coreProperties>
</file>