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77" r:id="rId4"/>
    <p:sldId id="278" r:id="rId5"/>
    <p:sldId id="259" r:id="rId6"/>
    <p:sldId id="279" r:id="rId7"/>
    <p:sldId id="280" r:id="rId8"/>
    <p:sldId id="261" r:id="rId9"/>
    <p:sldId id="281" r:id="rId10"/>
    <p:sldId id="282" r:id="rId11"/>
    <p:sldId id="286" r:id="rId12"/>
    <p:sldId id="283" r:id="rId13"/>
    <p:sldId id="284" r:id="rId14"/>
    <p:sldId id="287" r:id="rId15"/>
    <p:sldId id="288" r:id="rId16"/>
    <p:sldId id="290" r:id="rId17"/>
    <p:sldId id="291" r:id="rId18"/>
    <p:sldId id="293" r:id="rId19"/>
    <p:sldId id="294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8EE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746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2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4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2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6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5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A814F03-50CE-4F05-82C8-B343D3749C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649B-7018-48F6-8220-41791C670F7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91B1A2-4E3B-4033-9834-E2C2B417A35F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4925961" y="-2453333"/>
            <a:ext cx="1079500" cy="10795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D3215C-B0B1-43FE-B099-31F8607F82B4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6238794" y="8458200"/>
            <a:ext cx="1079500" cy="10795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microsoft.com/office/2007/relationships/hdphoto" Target="../media/hdphoto1.wdp"/><Relationship Id="rId10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jpe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3927" y="259584"/>
            <a:ext cx="4558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Isadora" panose="02040603050506020204" pitchFamily="18" charset="0"/>
              </a:rPr>
              <a:t>Luyện</a:t>
            </a:r>
            <a:r>
              <a:rPr lang="en-US" sz="4800" dirty="0">
                <a:latin typeface="UTM Isadora" panose="02040603050506020204" pitchFamily="18" charset="0"/>
              </a:rPr>
              <a:t> </a:t>
            </a:r>
            <a:r>
              <a:rPr lang="en-US" sz="4800" dirty="0" err="1">
                <a:latin typeface="UTM Isadora" panose="02040603050506020204" pitchFamily="18" charset="0"/>
              </a:rPr>
              <a:t>từ</a:t>
            </a:r>
            <a:r>
              <a:rPr lang="en-US" sz="4800" dirty="0">
                <a:latin typeface="UTM Isadora" panose="02040603050506020204" pitchFamily="18" charset="0"/>
              </a:rPr>
              <a:t> </a:t>
            </a:r>
            <a:r>
              <a:rPr lang="en-US" sz="4800" dirty="0" err="1">
                <a:latin typeface="UTM Isadora" panose="02040603050506020204" pitchFamily="18" charset="0"/>
              </a:rPr>
              <a:t>và</a:t>
            </a:r>
            <a:r>
              <a:rPr lang="en-US" sz="4800" dirty="0">
                <a:latin typeface="UTM Isadora" panose="02040603050506020204" pitchFamily="18" charset="0"/>
              </a:rPr>
              <a:t> </a:t>
            </a:r>
            <a:r>
              <a:rPr lang="en-US" sz="4800" dirty="0" err="1">
                <a:latin typeface="UTM Isadora" panose="02040603050506020204" pitchFamily="18" charset="0"/>
              </a:rPr>
              <a:t>câu</a:t>
            </a:r>
            <a:endParaRPr lang="en-US" sz="4800" dirty="0">
              <a:latin typeface="UTM Isadora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845365" y="5051566"/>
            <a:ext cx="9087336" cy="43430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21285" y="5177490"/>
            <a:ext cx="9087336" cy="4287596"/>
          </a:xfrm>
          <a:prstGeom prst="rect">
            <a:avLst/>
          </a:prstGeom>
        </p:spPr>
      </p:pic>
      <p:grpSp>
        <p:nvGrpSpPr>
          <p:cNvPr id="12" name="Google Shape;742;p25"/>
          <p:cNvGrpSpPr/>
          <p:nvPr/>
        </p:nvGrpSpPr>
        <p:grpSpPr>
          <a:xfrm>
            <a:off x="1224718" y="1988900"/>
            <a:ext cx="9161929" cy="3188590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13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15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71831" y="2239264"/>
            <a:ext cx="10977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LIÊN KẾT CÂU TRONG BÀI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BẰNG HAI CÁCH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THAY THẾ TỪ NGỮ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646674" y="3846324"/>
            <a:ext cx="2233465" cy="26801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25515" y="2251490"/>
            <a:ext cx="2099113" cy="4029547"/>
          </a:xfrm>
          <a:prstGeom prst="rect">
            <a:avLst/>
          </a:prstGeom>
        </p:spPr>
      </p:pic>
      <p:grpSp>
        <p:nvGrpSpPr>
          <p:cNvPr id="38" name="Google Shape;2100;p38"/>
          <p:cNvGrpSpPr/>
          <p:nvPr/>
        </p:nvGrpSpPr>
        <p:grpSpPr>
          <a:xfrm rot="1352534">
            <a:off x="9472513" y="1359352"/>
            <a:ext cx="1775646" cy="1023405"/>
            <a:chOff x="1044486" y="1141211"/>
            <a:chExt cx="3061571" cy="1889836"/>
          </a:xfrm>
        </p:grpSpPr>
        <p:sp>
          <p:nvSpPr>
            <p:cNvPr id="39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51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2117;p38"/>
          <p:cNvGrpSpPr/>
          <p:nvPr/>
        </p:nvGrpSpPr>
        <p:grpSpPr>
          <a:xfrm rot="-234348">
            <a:off x="1346979" y="1457259"/>
            <a:ext cx="1117628" cy="943328"/>
            <a:chOff x="6157391" y="1873228"/>
            <a:chExt cx="1179489" cy="1050414"/>
          </a:xfrm>
        </p:grpSpPr>
        <p:sp>
          <p:nvSpPr>
            <p:cNvPr id="56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405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143" l="3143" r="9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8" y="1187244"/>
            <a:ext cx="3978317" cy="3978317"/>
          </a:xfrm>
          <a:prstGeom prst="rect">
            <a:avLst/>
          </a:prstGeom>
        </p:spPr>
      </p:pic>
      <p:sp>
        <p:nvSpPr>
          <p:cNvPr id="8" name="Flowchart: Preparation 7"/>
          <p:cNvSpPr/>
          <p:nvPr/>
        </p:nvSpPr>
        <p:spPr>
          <a:xfrm>
            <a:off x="221707" y="1257736"/>
            <a:ext cx="4902200" cy="4927164"/>
          </a:xfrm>
          <a:prstGeom prst="flowChartPreparation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evron 8"/>
          <p:cNvSpPr/>
          <p:nvPr/>
        </p:nvSpPr>
        <p:spPr>
          <a:xfrm>
            <a:off x="4247607" y="1190320"/>
            <a:ext cx="7753893" cy="5033898"/>
          </a:xfrm>
          <a:custGeom>
            <a:avLst/>
            <a:gdLst>
              <a:gd name="connsiteX0" fmla="*/ 0 w 6737893"/>
              <a:gd name="connsiteY0" fmla="*/ 0 h 4309998"/>
              <a:gd name="connsiteX1" fmla="*/ 4582894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2154999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4582894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999299 w 6737893"/>
              <a:gd name="connsiteY5" fmla="*/ 21422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4582894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888212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6049241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888212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6049241 w 6737893"/>
              <a:gd name="connsiteY1" fmla="*/ 0 h 4309998"/>
              <a:gd name="connsiteX2" fmla="*/ 6737893 w 6737893"/>
              <a:gd name="connsiteY2" fmla="*/ 2154999 h 4309998"/>
              <a:gd name="connsiteX3" fmla="*/ 6138111 w 6737893"/>
              <a:gd name="connsiteY3" fmla="*/ 4309998 h 4309998"/>
              <a:gd name="connsiteX4" fmla="*/ 0 w 6737893"/>
              <a:gd name="connsiteY4" fmla="*/ 4309998 h 4309998"/>
              <a:gd name="connsiteX5" fmla="*/ 888212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6049241 w 6737893"/>
              <a:gd name="connsiteY1" fmla="*/ 0 h 4309998"/>
              <a:gd name="connsiteX2" fmla="*/ 6737893 w 6737893"/>
              <a:gd name="connsiteY2" fmla="*/ 2154999 h 4309998"/>
              <a:gd name="connsiteX3" fmla="*/ 6138111 w 6737893"/>
              <a:gd name="connsiteY3" fmla="*/ 4309998 h 4309998"/>
              <a:gd name="connsiteX4" fmla="*/ 0 w 6737893"/>
              <a:gd name="connsiteY4" fmla="*/ 4309998 h 4309998"/>
              <a:gd name="connsiteX5" fmla="*/ 932647 w 6737893"/>
              <a:gd name="connsiteY5" fmla="*/ 2599499 h 4309998"/>
              <a:gd name="connsiteX6" fmla="*/ 0 w 6737893"/>
              <a:gd name="connsiteY6" fmla="*/ 0 h 4309998"/>
              <a:gd name="connsiteX0" fmla="*/ 0 w 6737893"/>
              <a:gd name="connsiteY0" fmla="*/ 0 h 5008498"/>
              <a:gd name="connsiteX1" fmla="*/ 6049241 w 6737893"/>
              <a:gd name="connsiteY1" fmla="*/ 0 h 5008498"/>
              <a:gd name="connsiteX2" fmla="*/ 6737893 w 6737893"/>
              <a:gd name="connsiteY2" fmla="*/ 2154999 h 5008498"/>
              <a:gd name="connsiteX3" fmla="*/ 6138111 w 6737893"/>
              <a:gd name="connsiteY3" fmla="*/ 4309998 h 5008498"/>
              <a:gd name="connsiteX4" fmla="*/ 11109 w 6737893"/>
              <a:gd name="connsiteY4" fmla="*/ 5008498 h 5008498"/>
              <a:gd name="connsiteX5" fmla="*/ 932647 w 6737893"/>
              <a:gd name="connsiteY5" fmla="*/ 2599499 h 5008498"/>
              <a:gd name="connsiteX6" fmla="*/ 0 w 6737893"/>
              <a:gd name="connsiteY6" fmla="*/ 0 h 5008498"/>
              <a:gd name="connsiteX0" fmla="*/ 0 w 6737893"/>
              <a:gd name="connsiteY0" fmla="*/ 0 h 5008498"/>
              <a:gd name="connsiteX1" fmla="*/ 6049241 w 6737893"/>
              <a:gd name="connsiteY1" fmla="*/ 0 h 5008498"/>
              <a:gd name="connsiteX2" fmla="*/ 6737893 w 6737893"/>
              <a:gd name="connsiteY2" fmla="*/ 2154999 h 5008498"/>
              <a:gd name="connsiteX3" fmla="*/ 6138111 w 6737893"/>
              <a:gd name="connsiteY3" fmla="*/ 4309998 h 5008498"/>
              <a:gd name="connsiteX4" fmla="*/ 11109 w 6737893"/>
              <a:gd name="connsiteY4" fmla="*/ 5008498 h 5008498"/>
              <a:gd name="connsiteX5" fmla="*/ 888212 w 6737893"/>
              <a:gd name="connsiteY5" fmla="*/ 2535999 h 5008498"/>
              <a:gd name="connsiteX6" fmla="*/ 0 w 6737893"/>
              <a:gd name="connsiteY6" fmla="*/ 0 h 5008498"/>
              <a:gd name="connsiteX0" fmla="*/ 0 w 6737893"/>
              <a:gd name="connsiteY0" fmla="*/ 0 h 5008498"/>
              <a:gd name="connsiteX1" fmla="*/ 6049241 w 6737893"/>
              <a:gd name="connsiteY1" fmla="*/ 0 h 5008498"/>
              <a:gd name="connsiteX2" fmla="*/ 6737893 w 6737893"/>
              <a:gd name="connsiteY2" fmla="*/ 2154999 h 5008498"/>
              <a:gd name="connsiteX3" fmla="*/ 6215872 w 6737893"/>
              <a:gd name="connsiteY3" fmla="*/ 4932298 h 5008498"/>
              <a:gd name="connsiteX4" fmla="*/ 11109 w 6737893"/>
              <a:gd name="connsiteY4" fmla="*/ 5008498 h 5008498"/>
              <a:gd name="connsiteX5" fmla="*/ 888212 w 6737893"/>
              <a:gd name="connsiteY5" fmla="*/ 2535999 h 5008498"/>
              <a:gd name="connsiteX6" fmla="*/ 0 w 6737893"/>
              <a:gd name="connsiteY6" fmla="*/ 0 h 5008498"/>
              <a:gd name="connsiteX0" fmla="*/ 0 w 6737893"/>
              <a:gd name="connsiteY0" fmla="*/ 25400 h 5033898"/>
              <a:gd name="connsiteX1" fmla="*/ 6215871 w 6737893"/>
              <a:gd name="connsiteY1" fmla="*/ 0 h 5033898"/>
              <a:gd name="connsiteX2" fmla="*/ 6737893 w 6737893"/>
              <a:gd name="connsiteY2" fmla="*/ 2180399 h 5033898"/>
              <a:gd name="connsiteX3" fmla="*/ 6215872 w 6737893"/>
              <a:gd name="connsiteY3" fmla="*/ 4957698 h 5033898"/>
              <a:gd name="connsiteX4" fmla="*/ 11109 w 6737893"/>
              <a:gd name="connsiteY4" fmla="*/ 5033898 h 5033898"/>
              <a:gd name="connsiteX5" fmla="*/ 888212 w 6737893"/>
              <a:gd name="connsiteY5" fmla="*/ 2561399 h 5033898"/>
              <a:gd name="connsiteX6" fmla="*/ 0 w 6737893"/>
              <a:gd name="connsiteY6" fmla="*/ 25400 h 5033898"/>
              <a:gd name="connsiteX0" fmla="*/ 0 w 6782328"/>
              <a:gd name="connsiteY0" fmla="*/ 25400 h 5033898"/>
              <a:gd name="connsiteX1" fmla="*/ 6215871 w 6782328"/>
              <a:gd name="connsiteY1" fmla="*/ 0 h 5033898"/>
              <a:gd name="connsiteX2" fmla="*/ 6782328 w 6782328"/>
              <a:gd name="connsiteY2" fmla="*/ 2561399 h 5033898"/>
              <a:gd name="connsiteX3" fmla="*/ 6215872 w 6782328"/>
              <a:gd name="connsiteY3" fmla="*/ 4957698 h 5033898"/>
              <a:gd name="connsiteX4" fmla="*/ 11109 w 6782328"/>
              <a:gd name="connsiteY4" fmla="*/ 5033898 h 5033898"/>
              <a:gd name="connsiteX5" fmla="*/ 888212 w 6782328"/>
              <a:gd name="connsiteY5" fmla="*/ 2561399 h 5033898"/>
              <a:gd name="connsiteX6" fmla="*/ 0 w 6782328"/>
              <a:gd name="connsiteY6" fmla="*/ 25400 h 503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2328" h="5033898">
                <a:moveTo>
                  <a:pt x="0" y="25400"/>
                </a:moveTo>
                <a:lnTo>
                  <a:pt x="6215871" y="0"/>
                </a:lnTo>
                <a:lnTo>
                  <a:pt x="6782328" y="2561399"/>
                </a:lnTo>
                <a:lnTo>
                  <a:pt x="6215872" y="4957698"/>
                </a:lnTo>
                <a:lnTo>
                  <a:pt x="11109" y="5033898"/>
                </a:lnTo>
                <a:lnTo>
                  <a:pt x="888212" y="2561399"/>
                </a:lnTo>
                <a:lnTo>
                  <a:pt x="0" y="25400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6317" y="1438238"/>
            <a:ext cx="6174959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giới.Để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6710" y="121986"/>
            <a:ext cx="5647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 err="1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3160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008203"/>
            <a:ext cx="8193417" cy="3318041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-153164" y="2422265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51722" y="1197241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775496" y="205241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240990"/>
            <a:ext cx="9087336" cy="42875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3207" y="1511065"/>
            <a:ext cx="70914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57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65831" y="85931"/>
            <a:ext cx="7517533" cy="887178"/>
            <a:chOff x="4988896" y="1422232"/>
            <a:chExt cx="5951844" cy="376716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8" y="1483541"/>
              <a:ext cx="5680212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oạn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22232"/>
              <a:ext cx="546018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42762" y="1173222"/>
            <a:ext cx="11455399" cy="353943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ời.Chuyến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264210" y="4592428"/>
            <a:ext cx="2317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5831" y="1173222"/>
            <a:ext cx="596900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4604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02645" y="1196755"/>
            <a:ext cx="5871952" cy="53164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5054" y="1173222"/>
            <a:ext cx="5868006" cy="5316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53131" y="128811"/>
            <a:ext cx="11684868" cy="887178"/>
            <a:chOff x="4983027" y="1440440"/>
            <a:chExt cx="5400132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5036623" y="1472307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02064" y="1503362"/>
              <a:ext cx="5058069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 dirty="0" err="1">
                  <a:latin typeface="Arial" charset="0"/>
                </a:rPr>
                <a:t>Trong</a:t>
              </a:r>
              <a:r>
                <a:rPr lang="en-US" altLang="en-US" sz="2800" b="1" dirty="0">
                  <a:latin typeface="Arial" charset="0"/>
                </a:rPr>
                <a:t> 2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sau</a:t>
              </a:r>
              <a:r>
                <a:rPr lang="en-US" altLang="en-US" sz="2800" b="1" dirty="0">
                  <a:latin typeface="Arial" charset="0"/>
                </a:rPr>
                <a:t>,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nào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diễn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đạt</a:t>
              </a:r>
              <a:r>
                <a:rPr lang="en-US" altLang="en-US" sz="2800" b="1" dirty="0">
                  <a:latin typeface="Arial" charset="0"/>
                </a:rPr>
                <a:t> hay </a:t>
              </a:r>
              <a:r>
                <a:rPr lang="en-US" altLang="en-US" sz="2800" b="1" dirty="0" err="1">
                  <a:latin typeface="Arial" charset="0"/>
                </a:rPr>
                <a:t>hơn</a:t>
              </a:r>
              <a:r>
                <a:rPr lang="en-US" altLang="en-US" sz="2800" b="1" dirty="0">
                  <a:latin typeface="Arial" charset="0"/>
                </a:rPr>
                <a:t>? </a:t>
              </a:r>
              <a:r>
                <a:rPr lang="en-US" altLang="en-US" sz="2800" b="1" dirty="0" err="1">
                  <a:latin typeface="Arial" charset="0"/>
                </a:rPr>
                <a:t>Vì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sao</a:t>
              </a:r>
              <a:r>
                <a:rPr lang="en-US" altLang="en-US" sz="2800" b="1" dirty="0">
                  <a:latin typeface="Arial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83027" y="1440440"/>
              <a:ext cx="540013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60004" y="1384637"/>
            <a:ext cx="5738661" cy="4893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ời.Chuyến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9" name="Oval 8"/>
          <p:cNvSpPr/>
          <p:nvPr/>
        </p:nvSpPr>
        <p:spPr>
          <a:xfrm>
            <a:off x="5983059" y="1097018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5364" y="1408170"/>
            <a:ext cx="5652369" cy="4893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trận.Vào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11" name="Oval 10"/>
          <p:cNvSpPr/>
          <p:nvPr/>
        </p:nvSpPr>
        <p:spPr>
          <a:xfrm>
            <a:off x="115053" y="1173222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40195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02645" y="1196755"/>
            <a:ext cx="5871952" cy="53164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5054" y="1173222"/>
            <a:ext cx="5868006" cy="5316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53131" y="128811"/>
            <a:ext cx="11684868" cy="887178"/>
            <a:chOff x="4983027" y="1440440"/>
            <a:chExt cx="5400132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5036623" y="1472307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02064" y="1503362"/>
              <a:ext cx="5058069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 dirty="0" err="1">
                  <a:latin typeface="Arial" charset="0"/>
                </a:rPr>
                <a:t>Trong</a:t>
              </a:r>
              <a:r>
                <a:rPr lang="en-US" altLang="en-US" sz="2800" b="1" dirty="0">
                  <a:latin typeface="Arial" charset="0"/>
                </a:rPr>
                <a:t> 2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sau</a:t>
              </a:r>
              <a:r>
                <a:rPr lang="en-US" altLang="en-US" sz="2800" b="1" dirty="0">
                  <a:latin typeface="Arial" charset="0"/>
                </a:rPr>
                <a:t>,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nào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diễn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đạt</a:t>
              </a:r>
              <a:r>
                <a:rPr lang="en-US" altLang="en-US" sz="2800" b="1" dirty="0">
                  <a:latin typeface="Arial" charset="0"/>
                </a:rPr>
                <a:t> hay </a:t>
              </a:r>
              <a:r>
                <a:rPr lang="en-US" altLang="en-US" sz="2800" b="1" dirty="0" err="1">
                  <a:latin typeface="Arial" charset="0"/>
                </a:rPr>
                <a:t>hơn</a:t>
              </a:r>
              <a:r>
                <a:rPr lang="en-US" altLang="en-US" sz="2800" b="1" dirty="0">
                  <a:latin typeface="Arial" charset="0"/>
                </a:rPr>
                <a:t>? </a:t>
              </a:r>
              <a:r>
                <a:rPr lang="en-US" altLang="en-US" sz="2800" b="1" dirty="0" err="1">
                  <a:latin typeface="Arial" charset="0"/>
                </a:rPr>
                <a:t>Vì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sao</a:t>
              </a:r>
              <a:r>
                <a:rPr lang="en-US" altLang="en-US" sz="2800" b="1" dirty="0">
                  <a:latin typeface="Arial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83027" y="1440440"/>
              <a:ext cx="540013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02645" y="1263291"/>
            <a:ext cx="5738661" cy="52629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ời.Chuyến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9" name="Oval 8"/>
          <p:cNvSpPr/>
          <p:nvPr/>
        </p:nvSpPr>
        <p:spPr>
          <a:xfrm>
            <a:off x="5983059" y="1097018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5364" y="1408170"/>
            <a:ext cx="5652369" cy="4893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trận.Vào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11" name="Oval 10"/>
          <p:cNvSpPr/>
          <p:nvPr/>
        </p:nvSpPr>
        <p:spPr>
          <a:xfrm>
            <a:off x="115053" y="1173222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7086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4700" y="169922"/>
            <a:ext cx="11137899" cy="2916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95011" y="289183"/>
            <a:ext cx="10687644" cy="26776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trận.Vào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6" name="Oval 5"/>
          <p:cNvSpPr/>
          <p:nvPr/>
        </p:nvSpPr>
        <p:spPr>
          <a:xfrm>
            <a:off x="115053" y="169922"/>
            <a:ext cx="659647" cy="54127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73200" y="3997132"/>
            <a:ext cx="2869263" cy="643329"/>
            <a:chOff x="938547" y="4372415"/>
            <a:chExt cx="1120249" cy="1353457"/>
          </a:xfrm>
        </p:grpSpPr>
        <p:sp>
          <p:nvSpPr>
            <p:cNvPr id="14" name="Rounded Rectangle 13"/>
            <p:cNvSpPr/>
            <p:nvPr/>
          </p:nvSpPr>
          <p:spPr>
            <a:xfrm>
              <a:off x="938547" y="4372415"/>
              <a:ext cx="1120249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8547" y="4534135"/>
              <a:ext cx="1095362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81444" y="3205361"/>
            <a:ext cx="3772582" cy="642739"/>
            <a:chOff x="5481444" y="3205361"/>
            <a:chExt cx="3772582" cy="642739"/>
          </a:xfrm>
        </p:grpSpPr>
        <p:sp>
          <p:nvSpPr>
            <p:cNvPr id="25" name="Rounded Rectangle 24"/>
            <p:cNvSpPr/>
            <p:nvPr/>
          </p:nvSpPr>
          <p:spPr>
            <a:xfrm>
              <a:off x="5481444" y="3205361"/>
              <a:ext cx="3154556" cy="6427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81444" y="3205361"/>
              <a:ext cx="377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4470400" y="3512835"/>
            <a:ext cx="889000" cy="74590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481444" y="4425412"/>
            <a:ext cx="3154556" cy="1416286"/>
            <a:chOff x="5481444" y="3205361"/>
            <a:chExt cx="3154556" cy="642739"/>
          </a:xfrm>
          <a:solidFill>
            <a:srgbClr val="DEC8EE"/>
          </a:solidFill>
        </p:grpSpPr>
        <p:sp>
          <p:nvSpPr>
            <p:cNvPr id="28" name="Rounded Rectangle 27"/>
            <p:cNvSpPr/>
            <p:nvPr/>
          </p:nvSpPr>
          <p:spPr>
            <a:xfrm>
              <a:off x="5481444" y="3205361"/>
              <a:ext cx="3154556" cy="6427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81444" y="3205361"/>
              <a:ext cx="3154556" cy="6285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4464507" y="4446955"/>
            <a:ext cx="894893" cy="68660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80777" y="5661398"/>
            <a:ext cx="9087336" cy="43430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7010" y="5797810"/>
            <a:ext cx="9087336" cy="42875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 flipH="1">
            <a:off x="9112192" y="3981153"/>
            <a:ext cx="2800407" cy="33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34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48137" y="992521"/>
            <a:ext cx="8193417" cy="4311715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-153164" y="2422265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51722" y="1197241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775496" y="205241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240990"/>
            <a:ext cx="9087336" cy="42875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5352" y="1219039"/>
            <a:ext cx="70914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90020" y="69191"/>
            <a:ext cx="26597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GHI NHỚ</a:t>
            </a:r>
            <a:endParaRPr lang="en-US" sz="54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34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659517"/>
            <a:ext cx="8193417" cy="3188590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85061" y="2419576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8886345" y="1183724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685667" y="943805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177490"/>
            <a:ext cx="9087336" cy="4287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96851" y="2460858"/>
            <a:ext cx="65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637723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5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65831" y="85933"/>
            <a:ext cx="11926169" cy="1428728"/>
            <a:chOff x="4988896" y="1422232"/>
            <a:chExt cx="5951844" cy="606670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5279194" cy="5150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8" y="1483541"/>
              <a:ext cx="5680212" cy="40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22232"/>
              <a:ext cx="5460182" cy="606670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99306" y="1688450"/>
            <a:ext cx="11455399" cy="35394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Long phóng xe về phía Phú Lâm tìm hộp thư mật 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đặt hộp thư lần nào cũng tạo cho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bất ngờ.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giờ hộp thư cũng được đặt tại một nơi dễ tìm mà lại ít bị chú ý nhất.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lúc,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liên lạc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gửi gắm vào đây một chút tình cảm của mình, thường bằng những vật gợi ra hình chữ V mà chỉ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nhận thấy.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tên Tổ quốc Việt Nam, là lời chào chiến 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5088595" y="5844137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553616" y="5860192"/>
            <a:ext cx="9087336" cy="4287596"/>
          </a:xfrm>
          <a:prstGeom prst="rect">
            <a:avLst/>
          </a:prstGeom>
        </p:spPr>
      </p:pic>
      <p:pic>
        <p:nvPicPr>
          <p:cNvPr id="12" name="y2mate.com - Đồng hồ đếm ngược 2 phút có tiế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61.20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4827" y="5107972"/>
            <a:ext cx="2735850" cy="1538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2178038" y="4679600"/>
            <a:ext cx="2379927" cy="28559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41086" y="3428487"/>
            <a:ext cx="2350914" cy="45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8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7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42683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853331" y="137505"/>
            <a:ext cx="8078069" cy="1068996"/>
            <a:chOff x="4988896" y="1406053"/>
            <a:chExt cx="4031421" cy="527728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3873830" cy="42561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9" y="1464731"/>
              <a:ext cx="3702746" cy="35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06053"/>
              <a:ext cx="4031421" cy="527728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26306" y="1131731"/>
            <a:ext cx="11455399" cy="22467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Long phóng xe về phía Phú Lâm tìm hộp thư mật 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đặt hộp thư lần nào cũng tạo cho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bất ngờ.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giờ hộp thư cũng được đặt tại một nơi dễ tìm mà lại ít bị chú ý nhất.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lúc,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liên lạc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gửi gắm vào đây một chút tình cảm của mình, thường bằng những vật gợi ra hình chữ V mà chỉ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nhận thấy.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tên Tổ quốc Việt Nam, là lời chào chiến thắng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5088595" y="5844137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553616" y="5860192"/>
            <a:ext cx="9087336" cy="4287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31125" y="3185004"/>
            <a:ext cx="2379927" cy="285591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761399"/>
              </p:ext>
            </p:extLst>
          </p:nvPr>
        </p:nvGraphicFramePr>
        <p:xfrm>
          <a:off x="2595923" y="2697803"/>
          <a:ext cx="7480301" cy="2865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7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03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994208" y="3267186"/>
            <a:ext cx="103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4142" y="3849609"/>
            <a:ext cx="239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0468" y="4384077"/>
            <a:ext cx="98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7740" y="5004174"/>
            <a:ext cx="98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0181" y="3267186"/>
            <a:ext cx="277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10076224" y="2537667"/>
            <a:ext cx="2039980" cy="39160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04810" y="3831476"/>
            <a:ext cx="4183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0256" y="4455554"/>
            <a:ext cx="173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0181" y="5012410"/>
            <a:ext cx="4731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410324" y="5710832"/>
            <a:ext cx="11394076" cy="83974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4878" y="5872892"/>
            <a:ext cx="238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6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659517"/>
            <a:ext cx="8193417" cy="3188590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85061" y="2419576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8886345" y="1183724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685667" y="943805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177490"/>
            <a:ext cx="9087336" cy="4287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96851" y="2460858"/>
            <a:ext cx="65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8177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4837" y="457152"/>
            <a:ext cx="6684338" cy="57277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41231" y="1142444"/>
            <a:ext cx="65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Dặn</a:t>
            </a:r>
            <a:r>
              <a:rPr lang="en-US" sz="72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 </a:t>
            </a:r>
            <a:r>
              <a:rPr lang="en-US" sz="7200" dirty="0" err="1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dò</a:t>
            </a:r>
            <a:endParaRPr lang="en-US" sz="7200" dirty="0">
              <a:gradFill>
                <a:gsLst>
                  <a:gs pos="51968">
                    <a:srgbClr val="FF7500"/>
                  </a:gs>
                  <a:gs pos="0">
                    <a:srgbClr val="FFC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8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71C26-35F3-43A7-AA06-F97494692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633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AD7016-D08A-4693-AD50-5611EC8A81B8}"/>
              </a:ext>
            </a:extLst>
          </p:cNvPr>
          <p:cNvSpPr/>
          <p:nvPr/>
        </p:nvSpPr>
        <p:spPr>
          <a:xfrm>
            <a:off x="2341880" y="1466280"/>
            <a:ext cx="7508240" cy="392544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75510-F6F7-4D15-9E62-C28AE2DAA920}"/>
              </a:ext>
            </a:extLst>
          </p:cNvPr>
          <p:cNvSpPr txBox="1"/>
          <p:nvPr/>
        </p:nvSpPr>
        <p:spPr>
          <a:xfrm>
            <a:off x="2692400" y="1905505"/>
            <a:ext cx="680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gradFill>
                  <a:gsLst>
                    <a:gs pos="98000">
                      <a:schemeClr val="accent1">
                        <a:lumMod val="5000"/>
                        <a:lumOff val="95000"/>
                      </a:schemeClr>
                    </a:gs>
                    <a:gs pos="84000">
                      <a:schemeClr val="accent4">
                        <a:lumMod val="60000"/>
                        <a:lumOff val="40000"/>
                      </a:schemeClr>
                    </a:gs>
                    <a:gs pos="14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MẢNH GHÉP BÍ ẨN</a:t>
            </a:r>
            <a:endParaRPr lang="vi-VN" sz="9600" b="1" dirty="0">
              <a:gradFill>
                <a:gsLst>
                  <a:gs pos="98000">
                    <a:schemeClr val="accent1">
                      <a:lumMod val="5000"/>
                      <a:lumOff val="95000"/>
                    </a:schemeClr>
                  </a:gs>
                  <a:gs pos="84000">
                    <a:schemeClr val="accent4">
                      <a:lumMod val="60000"/>
                      <a:lumOff val="40000"/>
                    </a:schemeClr>
                  </a:gs>
                  <a:gs pos="14000">
                    <a:srgbClr val="FF0000"/>
                  </a:gs>
                </a:gsLst>
                <a:lin ang="5400000" scaled="1"/>
              </a:gra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2D5D24-92C7-4B69-BB0C-A67E59A40A7D}"/>
              </a:ext>
            </a:extLst>
          </p:cNvPr>
          <p:cNvSpPr/>
          <p:nvPr/>
        </p:nvSpPr>
        <p:spPr>
          <a:xfrm>
            <a:off x="2481580" y="1632274"/>
            <a:ext cx="7228840" cy="3593451"/>
          </a:xfrm>
          <a:prstGeom prst="roundRect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0907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71C26-35F3-43A7-AA06-F97494692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63303"/>
          </a:xfrm>
          <a:prstGeom prst="rect">
            <a:avLst/>
          </a:prstGeom>
        </p:spPr>
      </p:pic>
      <p:pic>
        <p:nvPicPr>
          <p:cNvPr id="7" name="Nhac-chuong-tieng-de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6412E719-672A-4F5B-BD7B-4002B245F8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3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3745" y="6141757"/>
            <a:ext cx="584283" cy="584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7143" l="3143" r="9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5" y="533399"/>
            <a:ext cx="6463771" cy="6463771"/>
          </a:xfrm>
          <a:prstGeom prst="rect">
            <a:avLst/>
          </a:prstGeom>
        </p:spPr>
      </p:pic>
      <p:sp>
        <p:nvSpPr>
          <p:cNvPr id="9" name="Notched Right Arrow 8">
            <a:hlinkClick r:id="rId9" action="ppaction://hlinksldjump"/>
          </p:cNvPr>
          <p:cNvSpPr/>
          <p:nvPr/>
        </p:nvSpPr>
        <p:spPr>
          <a:xfrm>
            <a:off x="10236158" y="5128195"/>
            <a:ext cx="1509728" cy="876300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81546" y="367138"/>
            <a:ext cx="4864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ai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3" name="Rectangle 2">
            <a:hlinkClick r:id="rId10" action="ppaction://hlinksldjump"/>
          </p:cNvPr>
          <p:cNvSpPr/>
          <p:nvPr/>
        </p:nvSpPr>
        <p:spPr>
          <a:xfrm>
            <a:off x="2496351" y="368334"/>
            <a:ext cx="3776133" cy="6214533"/>
          </a:xfrm>
          <a:prstGeom prst="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dirty="0"/>
              <a:t>1</a:t>
            </a:r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6304744" y="368334"/>
            <a:ext cx="3776133" cy="6214533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7371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0331" y="215659"/>
            <a:ext cx="11015931" cy="887178"/>
            <a:chOff x="4495800" y="1422232"/>
            <a:chExt cx="8721625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4578202" y="1452486"/>
              <a:ext cx="8564096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8202" y="1491168"/>
              <a:ext cx="8639223" cy="19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95800" y="1422232"/>
              <a:ext cx="8721625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4410" y="1265183"/>
            <a:ext cx="11145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(4)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13736" y="3524041"/>
            <a:ext cx="3847381" cy="63835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13736" y="4269799"/>
            <a:ext cx="3847381" cy="6383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3736" y="5015557"/>
            <a:ext cx="3847381" cy="63835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342966" y="2444770"/>
            <a:ext cx="2413655" cy="4633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60700" y="5523497"/>
            <a:ext cx="9087336" cy="434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97088" y="5582661"/>
            <a:ext cx="9087336" cy="4287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23" y="4181564"/>
            <a:ext cx="772113" cy="772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279850" y="3804094"/>
            <a:ext cx="2652039" cy="31824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78918" y="1762739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3562" y="2247888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Notched Right Arrow 20">
            <a:hlinkClick r:id="rId7" action="ppaction://hlinksldjump"/>
          </p:cNvPr>
          <p:cNvSpPr/>
          <p:nvPr/>
        </p:nvSpPr>
        <p:spPr>
          <a:xfrm flipH="1">
            <a:off x="10645409" y="5438404"/>
            <a:ext cx="1348438" cy="787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17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1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48891" y="253961"/>
            <a:ext cx="9177069" cy="887178"/>
            <a:chOff x="4495800" y="1422232"/>
            <a:chExt cx="7265746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4578203" y="1452486"/>
              <a:ext cx="710290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68501" y="1496958"/>
              <a:ext cx="6728264" cy="19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95800" y="1422232"/>
              <a:ext cx="7265746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05772" y="1235194"/>
            <a:ext cx="881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33760" y="2014287"/>
            <a:ext cx="7786491" cy="6383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342966" y="2444770"/>
            <a:ext cx="2413655" cy="4633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60700" y="5523497"/>
            <a:ext cx="9087336" cy="434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97088" y="5582661"/>
            <a:ext cx="9087336" cy="42875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279850" y="3804094"/>
            <a:ext cx="2652039" cy="3182448"/>
          </a:xfrm>
          <a:prstGeom prst="rect">
            <a:avLst/>
          </a:prstGeom>
        </p:spPr>
      </p:pic>
      <p:pic>
        <p:nvPicPr>
          <p:cNvPr id="21" name="83088571641357934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4371" y="3725220"/>
            <a:ext cx="3759784" cy="211487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33760" y="2814288"/>
            <a:ext cx="7786491" cy="63835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Notched Right Arrow 22">
            <a:hlinkClick r:id="rId9" action="ppaction://hlinksldjump"/>
          </p:cNvPr>
          <p:cNvSpPr/>
          <p:nvPr/>
        </p:nvSpPr>
        <p:spPr>
          <a:xfrm flipH="1">
            <a:off x="10645409" y="5438404"/>
            <a:ext cx="1348438" cy="787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6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/>
      <p:bldP spid="1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783263"/>
            <a:ext cx="8193417" cy="2542981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85061" y="2419576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8886345" y="1183724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685667" y="943805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240990"/>
            <a:ext cx="9087336" cy="4287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66037" y="2359730"/>
            <a:ext cx="65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24794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5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65831" y="85931"/>
            <a:ext cx="7517533" cy="887178"/>
            <a:chOff x="4988896" y="1422232"/>
            <a:chExt cx="5951844" cy="376716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8" y="1483541"/>
              <a:ext cx="5680212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oạn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22232"/>
              <a:ext cx="546018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76931" y="1180511"/>
            <a:ext cx="11455399" cy="353943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(1)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(2)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(3)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(4)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(5)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(6)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261590" y="4346357"/>
            <a:ext cx="2317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831" y="4557249"/>
            <a:ext cx="6947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00700" y="4864100"/>
            <a:ext cx="6375400" cy="161290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904630" y="5179387"/>
            <a:ext cx="595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4" name="y2mate.com - Đồng hồ đếm ngược 2 phút có tiế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61.20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5772" y="91552"/>
            <a:ext cx="1976558" cy="11118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8788400" y="1651000"/>
            <a:ext cx="2679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669495" y="2082800"/>
            <a:ext cx="7788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65831" y="2514600"/>
            <a:ext cx="275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504821" y="2501900"/>
            <a:ext cx="275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630516" y="3365500"/>
            <a:ext cx="275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818191" y="3797300"/>
            <a:ext cx="648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255721" y="4241800"/>
            <a:ext cx="941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495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17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42683">
                <p:cTn id="7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39" grpId="0" build="allAtOnce" animBg="1"/>
      <p:bldP spid="3" grpId="0"/>
      <p:bldP spid="4" grpId="0"/>
      <p:bldP spid="9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8377" y="4078420"/>
            <a:ext cx="37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0619" y="151194"/>
            <a:ext cx="6566769" cy="1496075"/>
            <a:chOff x="5974281" y="1400659"/>
            <a:chExt cx="5199097" cy="635267"/>
          </a:xfrm>
        </p:grpSpPr>
        <p:sp>
          <p:nvSpPr>
            <p:cNvPr id="9" name="Rounded Rectangle 8"/>
            <p:cNvSpPr/>
            <p:nvPr/>
          </p:nvSpPr>
          <p:spPr>
            <a:xfrm>
              <a:off x="6074829" y="1452485"/>
              <a:ext cx="4967835" cy="52696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45913" y="1483540"/>
              <a:ext cx="4532966" cy="405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974281" y="1400659"/>
              <a:ext cx="5199097" cy="635267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619" y="2148342"/>
            <a:ext cx="1878318" cy="643329"/>
            <a:chOff x="938547" y="4372415"/>
            <a:chExt cx="1439553" cy="1353457"/>
          </a:xfrm>
        </p:grpSpPr>
        <p:sp>
          <p:nvSpPr>
            <p:cNvPr id="14" name="Rounded Rectangle 13"/>
            <p:cNvSpPr/>
            <p:nvPr/>
          </p:nvSpPr>
          <p:spPr>
            <a:xfrm>
              <a:off x="938547" y="4372415"/>
              <a:ext cx="1367900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5425" y="4478564"/>
              <a:ext cx="1092675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0619" y="2926988"/>
            <a:ext cx="1784826" cy="643329"/>
            <a:chOff x="938547" y="4372415"/>
            <a:chExt cx="1367900" cy="1353457"/>
          </a:xfrm>
        </p:grpSpPr>
        <p:sp>
          <p:nvSpPr>
            <p:cNvPr id="17" name="Rounded Rectangle 16"/>
            <p:cNvSpPr/>
            <p:nvPr/>
          </p:nvSpPr>
          <p:spPr>
            <a:xfrm>
              <a:off x="938547" y="4372415"/>
              <a:ext cx="1367900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7243" y="4502116"/>
              <a:ext cx="1092675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ight Brace 18"/>
          <p:cNvSpPr/>
          <p:nvPr/>
        </p:nvSpPr>
        <p:spPr>
          <a:xfrm>
            <a:off x="2268344" y="2198798"/>
            <a:ext cx="520700" cy="1371520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hevron 20"/>
          <p:cNvSpPr/>
          <p:nvPr/>
        </p:nvSpPr>
        <p:spPr>
          <a:xfrm>
            <a:off x="2992244" y="2470006"/>
            <a:ext cx="622300" cy="934269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sp>
        <p:nvSpPr>
          <p:cNvPr id="22" name="Chevron 21"/>
          <p:cNvSpPr/>
          <p:nvPr/>
        </p:nvSpPr>
        <p:spPr>
          <a:xfrm>
            <a:off x="3442011" y="2470006"/>
            <a:ext cx="4882296" cy="934269"/>
          </a:xfrm>
          <a:custGeom>
            <a:avLst/>
            <a:gdLst>
              <a:gd name="connsiteX0" fmla="*/ 0 w 4882296"/>
              <a:gd name="connsiteY0" fmla="*/ 0 h 934269"/>
              <a:gd name="connsiteX1" fmla="*/ 4415162 w 4882296"/>
              <a:gd name="connsiteY1" fmla="*/ 0 h 934269"/>
              <a:gd name="connsiteX2" fmla="*/ 4882296 w 4882296"/>
              <a:gd name="connsiteY2" fmla="*/ 467135 h 934269"/>
              <a:gd name="connsiteX3" fmla="*/ 4415162 w 4882296"/>
              <a:gd name="connsiteY3" fmla="*/ 934269 h 934269"/>
              <a:gd name="connsiteX4" fmla="*/ 0 w 4882296"/>
              <a:gd name="connsiteY4" fmla="*/ 934269 h 934269"/>
              <a:gd name="connsiteX5" fmla="*/ 467135 w 4882296"/>
              <a:gd name="connsiteY5" fmla="*/ 467135 h 934269"/>
              <a:gd name="connsiteX6" fmla="*/ 0 w 4882296"/>
              <a:gd name="connsiteY6" fmla="*/ 0 h 934269"/>
              <a:gd name="connsiteX0" fmla="*/ 0 w 4882296"/>
              <a:gd name="connsiteY0" fmla="*/ 0 h 934269"/>
              <a:gd name="connsiteX1" fmla="*/ 4415162 w 4882296"/>
              <a:gd name="connsiteY1" fmla="*/ 0 h 934269"/>
              <a:gd name="connsiteX2" fmla="*/ 4882296 w 4882296"/>
              <a:gd name="connsiteY2" fmla="*/ 467135 h 934269"/>
              <a:gd name="connsiteX3" fmla="*/ 4415162 w 4882296"/>
              <a:gd name="connsiteY3" fmla="*/ 934269 h 934269"/>
              <a:gd name="connsiteX4" fmla="*/ 0 w 4882296"/>
              <a:gd name="connsiteY4" fmla="*/ 934269 h 934269"/>
              <a:gd name="connsiteX5" fmla="*/ 289335 w 4882296"/>
              <a:gd name="connsiteY5" fmla="*/ 467135 h 934269"/>
              <a:gd name="connsiteX6" fmla="*/ 0 w 4882296"/>
              <a:gd name="connsiteY6" fmla="*/ 0 h 93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2296" h="934269">
                <a:moveTo>
                  <a:pt x="0" y="0"/>
                </a:moveTo>
                <a:lnTo>
                  <a:pt x="4415162" y="0"/>
                </a:lnTo>
                <a:lnTo>
                  <a:pt x="4882296" y="467135"/>
                </a:lnTo>
                <a:lnTo>
                  <a:pt x="4415162" y="934269"/>
                </a:lnTo>
                <a:lnTo>
                  <a:pt x="0" y="934269"/>
                </a:lnTo>
                <a:lnTo>
                  <a:pt x="289335" y="4671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2011" y="2450168"/>
            <a:ext cx="4321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86724" y="4005785"/>
            <a:ext cx="2869263" cy="643329"/>
            <a:chOff x="938547" y="4372415"/>
            <a:chExt cx="1120249" cy="1353457"/>
          </a:xfrm>
        </p:grpSpPr>
        <p:sp>
          <p:nvSpPr>
            <p:cNvPr id="30" name="Rounded Rectangle 29"/>
            <p:cNvSpPr/>
            <p:nvPr/>
          </p:nvSpPr>
          <p:spPr>
            <a:xfrm>
              <a:off x="938547" y="4372415"/>
              <a:ext cx="1120249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38547" y="4534135"/>
              <a:ext cx="1095362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5251" y="4763324"/>
            <a:ext cx="3312634" cy="1001586"/>
            <a:chOff x="931464" y="4372415"/>
            <a:chExt cx="1092675" cy="2107170"/>
          </a:xfrm>
        </p:grpSpPr>
        <p:sp>
          <p:nvSpPr>
            <p:cNvPr id="33" name="Rounded Rectangle 32"/>
            <p:cNvSpPr/>
            <p:nvPr/>
          </p:nvSpPr>
          <p:spPr>
            <a:xfrm>
              <a:off x="938547" y="4372415"/>
              <a:ext cx="1053717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31464" y="4472303"/>
              <a:ext cx="1092675" cy="20072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5250" y="5520861"/>
            <a:ext cx="3216000" cy="643329"/>
            <a:chOff x="938546" y="4372415"/>
            <a:chExt cx="1661050" cy="1353457"/>
          </a:xfrm>
        </p:grpSpPr>
        <p:sp>
          <p:nvSpPr>
            <p:cNvPr id="36" name="Rounded Rectangle 35"/>
            <p:cNvSpPr/>
            <p:nvPr/>
          </p:nvSpPr>
          <p:spPr>
            <a:xfrm>
              <a:off x="938547" y="4372415"/>
              <a:ext cx="1661049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38546" y="4575744"/>
              <a:ext cx="1561432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789044" y="1636311"/>
            <a:ext cx="37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42010" y="4823378"/>
            <a:ext cx="585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97885" y="5608183"/>
            <a:ext cx="585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143" l="3143" r="9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07" y="51000"/>
            <a:ext cx="3978317" cy="39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3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1" grpId="0" animBg="1"/>
      <p:bldP spid="22" grpId="0" animBg="1"/>
      <p:bldP spid="20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</TotalTime>
  <Words>2049</Words>
  <Application>Microsoft Office PowerPoint</Application>
  <PresentationFormat>Widescreen</PresentationFormat>
  <Paragraphs>95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Cookies</vt:lpstr>
      <vt:lpstr>UTM Isadora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Windows 10</cp:lastModifiedBy>
  <cp:revision>23</cp:revision>
  <dcterms:created xsi:type="dcterms:W3CDTF">2023-02-27T14:19:59Z</dcterms:created>
  <dcterms:modified xsi:type="dcterms:W3CDTF">2023-03-02T06:25:02Z</dcterms:modified>
  <cp:category>9Slide.vn</cp:category>
</cp:coreProperties>
</file>