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3" r:id="rId32"/>
    <p:sldId id="294" r:id="rId33"/>
    <p:sldId id="291" r:id="rId34"/>
  </p:sldIdLst>
  <p:sldSz cx="18288000" cy="10287000"/>
  <p:notesSz cx="6858000" cy="9144000"/>
  <p:embeddedFontLst>
    <p:embeddedFont>
      <p:font typeface="Pattaya" panose="020B0604020202020204" charset="0"/>
      <p:regular r:id="rId36"/>
    </p:embeddedFont>
    <p:embeddedFont>
      <p:font typeface="Sigmar One" panose="020B0604020202020204" charset="0"/>
      <p:regular r:id="rId37"/>
    </p:embeddedFont>
    <p:embeddedFont>
      <p:font typeface="Bungee" panose="020B0604020202020204" charset="0"/>
      <p:regular r:id="rId38"/>
    </p:embeddedFont>
    <p:embeddedFont>
      <p:font typeface="Lobster" panose="020B0604020202020204" charset="0"/>
      <p:regular r:id="rId39"/>
    </p:embeddedFont>
    <p:embeddedFont>
      <p:font typeface="Calibri" panose="020F0502020204030204" pitchFamily="34" charset="0"/>
      <p:regular r:id="rId40"/>
      <p:bold r:id="rId41"/>
      <p:italic r:id="rId42"/>
      <p:bold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4D1AC-5AEA-47EE-A3D6-8F76A708485C}"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FE9A0-BD64-4B54-8703-3BFEFFC2CFE8}" type="slidenum">
              <a:rPr lang="en-US" smtClean="0"/>
              <a:t>‹#›</a:t>
            </a:fld>
            <a:endParaRPr lang="en-US"/>
          </a:p>
        </p:txBody>
      </p:sp>
    </p:spTree>
    <p:extLst>
      <p:ext uri="{BB962C8B-B14F-4D97-AF65-F5344CB8AC3E}">
        <p14:creationId xmlns:p14="http://schemas.microsoft.com/office/powerpoint/2010/main" val="2569519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FE9A0-BD64-4B54-8703-3BFEFFC2CFE8}" type="slidenum">
              <a:rPr lang="en-US" smtClean="0"/>
              <a:t>1</a:t>
            </a:fld>
            <a:endParaRPr lang="en-US"/>
          </a:p>
        </p:txBody>
      </p:sp>
    </p:spTree>
    <p:extLst>
      <p:ext uri="{BB962C8B-B14F-4D97-AF65-F5344CB8AC3E}">
        <p14:creationId xmlns:p14="http://schemas.microsoft.com/office/powerpoint/2010/main" val="238363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6.png"/><Relationship Id="rId3" Type="http://schemas.openxmlformats.org/officeDocument/2006/relationships/image" Target="../media/image19.png"/><Relationship Id="rId21" Type="http://schemas.openxmlformats.org/officeDocument/2006/relationships/image" Target="../media/image10.svg"/><Relationship Id="rId7" Type="http://schemas.openxmlformats.org/officeDocument/2006/relationships/image" Target="../media/image21.png"/><Relationship Id="rId12" Type="http://schemas.openxmlformats.org/officeDocument/2006/relationships/image" Target="../media/image33.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34.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20.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39.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65.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24" Type="http://schemas.openxmlformats.org/officeDocument/2006/relationships/image" Target="../media/image65.sv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40.png"/><Relationship Id="rId3" Type="http://schemas.openxmlformats.org/officeDocument/2006/relationships/image" Target="../media/image19.png"/><Relationship Id="rId21" Type="http://schemas.openxmlformats.org/officeDocument/2006/relationships/image" Target="../media/image68.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7.png"/><Relationship Id="rId3" Type="http://schemas.openxmlformats.org/officeDocument/2006/relationships/image" Target="../media/image19.png"/><Relationship Id="rId21" Type="http://schemas.openxmlformats.org/officeDocument/2006/relationships/image" Target="../media/image12.svg"/><Relationship Id="rId7" Type="http://schemas.openxmlformats.org/officeDocument/2006/relationships/image" Target="../media/image21.png"/><Relationship Id="rId12" Type="http://schemas.openxmlformats.org/officeDocument/2006/relationships/image" Target="../media/image20.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9.svg"/><Relationship Id="rId1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41.svg"/><Relationship Id="rId3" Type="http://schemas.openxmlformats.org/officeDocument/2006/relationships/image" Target="../media/image19.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sv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23.pn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5"/>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7294305"/>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a:t>
            </a:r>
            <a:r>
              <a:rPr lang="vi-VN" sz="3600" dirty="0" smtClean="0">
                <a:solidFill>
                  <a:srgbClr val="800000"/>
                </a:solidFill>
                <a:latin typeface="Lobster" charset="0"/>
              </a:rPr>
              <a:t>Húc.</a:t>
            </a:r>
            <a:r>
              <a:rPr lang="en-US" altLang="en-US" sz="3600" b="1" dirty="0" smtClean="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2376099" y="8019685"/>
            <a:ext cx="101135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928132"/>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2731</Words>
  <Application>Microsoft Office PowerPoint</Application>
  <PresentationFormat>Custom</PresentationFormat>
  <Paragraphs>249</Paragraphs>
  <Slides>33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Pattaya</vt:lpstr>
      <vt:lpstr>Arial</vt:lpstr>
      <vt:lpstr>Times New Roman</vt:lpstr>
      <vt:lpstr>Sigmar One</vt:lpstr>
      <vt:lpstr>黑体</vt:lpstr>
      <vt:lpstr>Bungee</vt:lpstr>
      <vt:lpstr>Lobster</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Windows User</cp:lastModifiedBy>
  <cp:revision>44</cp:revision>
  <dcterms:created xsi:type="dcterms:W3CDTF">2006-08-16T00:00:00Z</dcterms:created>
  <dcterms:modified xsi:type="dcterms:W3CDTF">2022-03-24T02:25:35Z</dcterms:modified>
  <dc:identifier>DAE4nWSQ5GQ</dc:identifier>
</cp:coreProperties>
</file>