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6"/>
  </p:notesMasterIdLst>
  <p:sldIdLst>
    <p:sldId id="260" r:id="rId2"/>
    <p:sldId id="259" r:id="rId3"/>
    <p:sldId id="262" r:id="rId4"/>
    <p:sldId id="310" r:id="rId5"/>
    <p:sldId id="291" r:id="rId6"/>
    <p:sldId id="261" r:id="rId7"/>
    <p:sldId id="311" r:id="rId8"/>
    <p:sldId id="266" r:id="rId9"/>
    <p:sldId id="267" r:id="rId10"/>
    <p:sldId id="268" r:id="rId11"/>
    <p:sldId id="269" r:id="rId12"/>
    <p:sldId id="313" r:id="rId13"/>
    <p:sldId id="315" r:id="rId14"/>
    <p:sldId id="270" r:id="rId15"/>
    <p:sldId id="271" r:id="rId16"/>
    <p:sldId id="316" r:id="rId17"/>
    <p:sldId id="317" r:id="rId18"/>
    <p:sldId id="273" r:id="rId19"/>
    <p:sldId id="318" r:id="rId20"/>
    <p:sldId id="319" r:id="rId21"/>
    <p:sldId id="320" r:id="rId22"/>
    <p:sldId id="321" r:id="rId23"/>
    <p:sldId id="332" r:id="rId24"/>
    <p:sldId id="333" r:id="rId25"/>
    <p:sldId id="334" r:id="rId26"/>
    <p:sldId id="272" r:id="rId27"/>
    <p:sldId id="335" r:id="rId28"/>
    <p:sldId id="336" r:id="rId29"/>
    <p:sldId id="337" r:id="rId30"/>
    <p:sldId id="258" r:id="rId31"/>
    <p:sldId id="287" r:id="rId32"/>
    <p:sldId id="304" r:id="rId33"/>
    <p:sldId id="305" r:id="rId34"/>
    <p:sldId id="306" r:id="rId35"/>
  </p:sldIdLst>
  <p:sldSz cx="12192000" cy="6858000"/>
  <p:notesSz cx="6858000" cy="9144000"/>
  <p:custDataLst>
    <p:tags r:id="rId37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FFFF66"/>
    <a:srgbClr val="FFFF00"/>
    <a:srgbClr val="9E211B"/>
    <a:srgbClr val="C7020C"/>
    <a:srgbClr val="93C146"/>
    <a:srgbClr val="9BEAEC"/>
    <a:srgbClr val="98E847"/>
    <a:srgbClr val="C20316"/>
    <a:srgbClr val="FAEED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162" autoAdjust="0"/>
    <p:restoredTop sz="94660"/>
  </p:normalViewPr>
  <p:slideViewPr>
    <p:cSldViewPr snapToGrid="0">
      <p:cViewPr varScale="1">
        <p:scale>
          <a:sx n="66" d="100"/>
          <a:sy n="66" d="100"/>
        </p:scale>
        <p:origin x="84" y="23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gs" Target="tags/tag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D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D6166A-B386-40BE-921D-C0A13E1F8680}" type="datetimeFigureOut">
              <a:rPr lang="en-ID" smtClean="0"/>
              <a:t>27/02/2023</a:t>
            </a:fld>
            <a:endParaRPr lang="en-ID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D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864B5C-5B30-4068-A122-6474C534D058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5972244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chuột</a:t>
            </a:r>
            <a:r>
              <a:rPr lang="en-US" baseline="0" dirty="0"/>
              <a:t> </a:t>
            </a:r>
            <a:r>
              <a:rPr lang="en-US" baseline="0" dirty="0" err="1"/>
              <a:t>lần</a:t>
            </a:r>
            <a:r>
              <a:rPr lang="en-US" baseline="0" dirty="0"/>
              <a:t> </a:t>
            </a:r>
            <a:r>
              <a:rPr lang="en-US" baseline="0" dirty="0" err="1"/>
              <a:t>lượt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hạt</a:t>
            </a:r>
            <a:r>
              <a:rPr lang="en-US" baseline="0" dirty="0"/>
              <a:t> </a:t>
            </a:r>
            <a:r>
              <a:rPr lang="en-US" baseline="0" dirty="0" err="1"/>
              <a:t>giống</a:t>
            </a:r>
            <a:r>
              <a:rPr lang="en-US" baseline="0" dirty="0"/>
              <a:t>, </a:t>
            </a:r>
            <a:r>
              <a:rPr lang="en-US" baseline="0" dirty="0" err="1"/>
              <a:t>bình</a:t>
            </a:r>
            <a:r>
              <a:rPr lang="en-US" baseline="0" dirty="0"/>
              <a:t> </a:t>
            </a:r>
            <a:r>
              <a:rPr lang="en-US" baseline="0" dirty="0" err="1"/>
              <a:t>nước</a:t>
            </a:r>
            <a:r>
              <a:rPr lang="en-US" baseline="0" dirty="0"/>
              <a:t>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phân</a:t>
            </a:r>
            <a:r>
              <a:rPr lang="en-US" baseline="0" dirty="0"/>
              <a:t> </a:t>
            </a:r>
            <a:r>
              <a:rPr lang="en-US" baseline="0" dirty="0" err="1"/>
              <a:t>bón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xuất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0A03BF-BDB9-4A45-9B59-55A59E96C1D1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52918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fld id="{8E734D7E-DDC1-43BA-BA84-4A1CFE3D3418}" type="slidenum">
              <a:rPr lang="zh-CN" altLang="en-US" sz="1200">
                <a:solidFill>
                  <a:prstClr val="black"/>
                </a:solidFill>
                <a:latin typeface="字魂59号-创粗黑" panose="00000500000000000000" pitchFamily="2" charset="-122"/>
                <a:ea typeface="宋体" panose="02010600030101010101" pitchFamily="2" charset="-122"/>
              </a:rPr>
              <a:pPr/>
              <a:t>5</a:t>
            </a:fld>
            <a:endParaRPr lang="zh-CN" altLang="en-US" sz="1200" dirty="0">
              <a:solidFill>
                <a:prstClr val="black"/>
              </a:solidFill>
              <a:latin typeface="字魂59号-创粗黑" panose="00000500000000000000" pitchFamily="2" charset="-122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5606993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1727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HS </a:t>
            </a:r>
            <a:r>
              <a:rPr lang="en-US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xong</a:t>
            </a:r>
            <a:r>
              <a:rPr lang="en-US" baseline="0" dirty="0"/>
              <a:t>,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chuột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bịch</a:t>
            </a:r>
            <a:r>
              <a:rPr lang="en-US" baseline="0" dirty="0"/>
              <a:t> </a:t>
            </a:r>
            <a:r>
              <a:rPr lang="en-US" baseline="0" dirty="0" err="1"/>
              <a:t>Hạt</a:t>
            </a:r>
            <a:r>
              <a:rPr lang="en-US" baseline="0" dirty="0"/>
              <a:t> </a:t>
            </a:r>
            <a:r>
              <a:rPr lang="en-US" baseline="0" dirty="0" err="1"/>
              <a:t>giống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lại</a:t>
            </a:r>
            <a:r>
              <a:rPr lang="en-US" baseline="0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0A03BF-BDB9-4A45-9B59-55A59E96C1D1}" type="slidenum">
              <a:rPr lang="zh-CN" altLang="en-US" smtClean="0"/>
              <a:t>32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039105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HS </a:t>
            </a:r>
            <a:r>
              <a:rPr lang="en-US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xong</a:t>
            </a:r>
            <a:r>
              <a:rPr lang="en-US" baseline="0" dirty="0"/>
              <a:t>,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chuột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bình</a:t>
            </a:r>
            <a:r>
              <a:rPr lang="en-US" baseline="0" dirty="0"/>
              <a:t> </a:t>
            </a:r>
            <a:r>
              <a:rPr lang="en-US" baseline="0" dirty="0" err="1"/>
              <a:t>tưới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lại</a:t>
            </a:r>
            <a:r>
              <a:rPr lang="en-US" baseline="0" dirty="0"/>
              <a:t>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0A03BF-BDB9-4A45-9B59-55A59E96C1D1}" type="slidenum">
              <a:rPr lang="zh-CN" altLang="en-US" smtClean="0"/>
              <a:t>33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19783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HS </a:t>
            </a:r>
            <a:r>
              <a:rPr lang="en-US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xong</a:t>
            </a:r>
            <a:r>
              <a:rPr lang="en-US" baseline="0" dirty="0"/>
              <a:t>,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chuột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phân</a:t>
            </a:r>
            <a:r>
              <a:rPr lang="en-US" baseline="0" dirty="0"/>
              <a:t> </a:t>
            </a:r>
            <a:r>
              <a:rPr lang="en-US" baseline="0" dirty="0" err="1"/>
              <a:t>bón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lại</a:t>
            </a:r>
            <a:r>
              <a:rPr lang="en-US" baseline="0" dirty="0"/>
              <a:t>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0A03BF-BDB9-4A45-9B59-55A59E96C1D1}" type="slidenum">
              <a:rPr lang="zh-CN" altLang="en-US" smtClean="0"/>
              <a:t>34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095641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53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标题幻灯片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5363"/>
          </a:xfrm>
          <a:prstGeom prst="rect">
            <a:avLst/>
          </a:prstGeom>
        </p:spPr>
      </p:pic>
      <p:grpSp>
        <p:nvGrpSpPr>
          <p:cNvPr id="8" name="组 7"/>
          <p:cNvGrpSpPr/>
          <p:nvPr userDrawn="1"/>
        </p:nvGrpSpPr>
        <p:grpSpPr>
          <a:xfrm>
            <a:off x="625286" y="604371"/>
            <a:ext cx="11140890" cy="5944347"/>
            <a:chOff x="705968" y="457200"/>
            <a:chExt cx="9164173" cy="5042647"/>
          </a:xfrm>
        </p:grpSpPr>
        <p:pic>
          <p:nvPicPr>
            <p:cNvPr id="6" name="图片 5"/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18" t="5068" r="6093" b="8104"/>
            <a:stretch/>
          </p:blipFill>
          <p:spPr>
            <a:xfrm>
              <a:off x="705968" y="457200"/>
              <a:ext cx="9164173" cy="5042647"/>
            </a:xfrm>
            <a:prstGeom prst="rect">
              <a:avLst/>
            </a:prstGeom>
          </p:spPr>
        </p:pic>
        <p:sp>
          <p:nvSpPr>
            <p:cNvPr id="7" name="矩形 6"/>
            <p:cNvSpPr/>
            <p:nvPr userDrawn="1"/>
          </p:nvSpPr>
          <p:spPr>
            <a:xfrm>
              <a:off x="1290918" y="927847"/>
              <a:ext cx="7754470" cy="412824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b="0" i="0" dirty="0">
                <a:latin typeface="inpin heiti" charset="-122"/>
                <a:ea typeface="inpin heiti" charset="-122"/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4839" y="497761"/>
            <a:ext cx="1981200" cy="1322832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49462"/>
            <a:ext cx="3315391" cy="3315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849016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32_标题幻灯片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5363"/>
          </a:xfrm>
          <a:prstGeom prst="rect">
            <a:avLst/>
          </a:prstGeom>
        </p:spPr>
      </p:pic>
      <p:grpSp>
        <p:nvGrpSpPr>
          <p:cNvPr id="8" name="组 7"/>
          <p:cNvGrpSpPr/>
          <p:nvPr userDrawn="1"/>
        </p:nvGrpSpPr>
        <p:grpSpPr>
          <a:xfrm>
            <a:off x="625286" y="604371"/>
            <a:ext cx="11140890" cy="5944347"/>
            <a:chOff x="705968" y="457200"/>
            <a:chExt cx="9164173" cy="5042647"/>
          </a:xfrm>
        </p:grpSpPr>
        <p:pic>
          <p:nvPicPr>
            <p:cNvPr id="6" name="图片 5"/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18" t="5068" r="6093" b="8104"/>
            <a:stretch/>
          </p:blipFill>
          <p:spPr>
            <a:xfrm>
              <a:off x="705968" y="457200"/>
              <a:ext cx="9164173" cy="5042647"/>
            </a:xfrm>
            <a:prstGeom prst="rect">
              <a:avLst/>
            </a:prstGeom>
          </p:spPr>
        </p:pic>
        <p:sp>
          <p:nvSpPr>
            <p:cNvPr id="7" name="矩形 6"/>
            <p:cNvSpPr/>
            <p:nvPr userDrawn="1"/>
          </p:nvSpPr>
          <p:spPr>
            <a:xfrm>
              <a:off x="1290918" y="927847"/>
              <a:ext cx="7754470" cy="412824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b="0" i="0" dirty="0">
                <a:latin typeface="inpin heiti" charset="-122"/>
                <a:ea typeface="inpin heiti" charset="-122"/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4839" y="497761"/>
            <a:ext cx="1981200" cy="1322832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49462"/>
            <a:ext cx="3315391" cy="3315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052078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30_标题幻灯片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5363"/>
          </a:xfrm>
          <a:prstGeom prst="rect">
            <a:avLst/>
          </a:prstGeom>
        </p:spPr>
      </p:pic>
      <p:grpSp>
        <p:nvGrpSpPr>
          <p:cNvPr id="8" name="组 7"/>
          <p:cNvGrpSpPr/>
          <p:nvPr userDrawn="1"/>
        </p:nvGrpSpPr>
        <p:grpSpPr>
          <a:xfrm>
            <a:off x="625286" y="604371"/>
            <a:ext cx="11140890" cy="5944347"/>
            <a:chOff x="705968" y="457200"/>
            <a:chExt cx="9164173" cy="5042647"/>
          </a:xfrm>
        </p:grpSpPr>
        <p:pic>
          <p:nvPicPr>
            <p:cNvPr id="6" name="图片 5"/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18" t="5068" r="6093" b="8104"/>
            <a:stretch/>
          </p:blipFill>
          <p:spPr>
            <a:xfrm>
              <a:off x="705968" y="457200"/>
              <a:ext cx="9164173" cy="5042647"/>
            </a:xfrm>
            <a:prstGeom prst="rect">
              <a:avLst/>
            </a:prstGeom>
          </p:spPr>
        </p:pic>
        <p:sp>
          <p:nvSpPr>
            <p:cNvPr id="7" name="矩形 6"/>
            <p:cNvSpPr/>
            <p:nvPr userDrawn="1"/>
          </p:nvSpPr>
          <p:spPr>
            <a:xfrm>
              <a:off x="1290918" y="927847"/>
              <a:ext cx="7754470" cy="412824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b="0" i="0" dirty="0">
                <a:latin typeface="inpin heiti" charset="-122"/>
                <a:ea typeface="inpin heiti" charset="-122"/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4839" y="497761"/>
            <a:ext cx="1981200" cy="1322832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49462"/>
            <a:ext cx="3315391" cy="3315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444124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29_标题幻灯片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5363"/>
          </a:xfrm>
          <a:prstGeom prst="rect">
            <a:avLst/>
          </a:prstGeom>
        </p:spPr>
      </p:pic>
      <p:grpSp>
        <p:nvGrpSpPr>
          <p:cNvPr id="8" name="组 7"/>
          <p:cNvGrpSpPr/>
          <p:nvPr userDrawn="1"/>
        </p:nvGrpSpPr>
        <p:grpSpPr>
          <a:xfrm>
            <a:off x="625286" y="604371"/>
            <a:ext cx="11140890" cy="5944347"/>
            <a:chOff x="705968" y="457200"/>
            <a:chExt cx="9164173" cy="5042647"/>
          </a:xfrm>
        </p:grpSpPr>
        <p:pic>
          <p:nvPicPr>
            <p:cNvPr id="6" name="图片 5"/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18" t="5068" r="6093" b="8104"/>
            <a:stretch/>
          </p:blipFill>
          <p:spPr>
            <a:xfrm>
              <a:off x="705968" y="457200"/>
              <a:ext cx="9164173" cy="5042647"/>
            </a:xfrm>
            <a:prstGeom prst="rect">
              <a:avLst/>
            </a:prstGeom>
          </p:spPr>
        </p:pic>
        <p:sp>
          <p:nvSpPr>
            <p:cNvPr id="7" name="矩形 6"/>
            <p:cNvSpPr/>
            <p:nvPr userDrawn="1"/>
          </p:nvSpPr>
          <p:spPr>
            <a:xfrm>
              <a:off x="1290918" y="927847"/>
              <a:ext cx="7754470" cy="412824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b="0" i="0" dirty="0">
                <a:latin typeface="inpin heiti" charset="-122"/>
                <a:ea typeface="inpin heiti" charset="-122"/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4839" y="497761"/>
            <a:ext cx="1981200" cy="1322832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49462"/>
            <a:ext cx="3315391" cy="3315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567039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28_标题幻灯片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5363"/>
          </a:xfrm>
          <a:prstGeom prst="rect">
            <a:avLst/>
          </a:prstGeom>
        </p:spPr>
      </p:pic>
      <p:grpSp>
        <p:nvGrpSpPr>
          <p:cNvPr id="8" name="组 7"/>
          <p:cNvGrpSpPr/>
          <p:nvPr userDrawn="1"/>
        </p:nvGrpSpPr>
        <p:grpSpPr>
          <a:xfrm>
            <a:off x="625286" y="604371"/>
            <a:ext cx="11140890" cy="5944347"/>
            <a:chOff x="705968" y="457200"/>
            <a:chExt cx="9164173" cy="5042647"/>
          </a:xfrm>
        </p:grpSpPr>
        <p:pic>
          <p:nvPicPr>
            <p:cNvPr id="6" name="图片 5"/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18" t="5068" r="6093" b="8104"/>
            <a:stretch/>
          </p:blipFill>
          <p:spPr>
            <a:xfrm>
              <a:off x="705968" y="457200"/>
              <a:ext cx="9164173" cy="5042647"/>
            </a:xfrm>
            <a:prstGeom prst="rect">
              <a:avLst/>
            </a:prstGeom>
          </p:spPr>
        </p:pic>
        <p:sp>
          <p:nvSpPr>
            <p:cNvPr id="7" name="矩形 6"/>
            <p:cNvSpPr/>
            <p:nvPr userDrawn="1"/>
          </p:nvSpPr>
          <p:spPr>
            <a:xfrm>
              <a:off x="1290918" y="927847"/>
              <a:ext cx="7754470" cy="412824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b="0" i="0" dirty="0">
                <a:latin typeface="inpin heiti" charset="-122"/>
                <a:ea typeface="inpin heiti" charset="-122"/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4839" y="497761"/>
            <a:ext cx="1981200" cy="1322832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49462"/>
            <a:ext cx="3315391" cy="3315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323439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27_标题幻灯片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5363"/>
          </a:xfrm>
          <a:prstGeom prst="rect">
            <a:avLst/>
          </a:prstGeom>
        </p:spPr>
      </p:pic>
      <p:grpSp>
        <p:nvGrpSpPr>
          <p:cNvPr id="8" name="组 7"/>
          <p:cNvGrpSpPr/>
          <p:nvPr userDrawn="1"/>
        </p:nvGrpSpPr>
        <p:grpSpPr>
          <a:xfrm>
            <a:off x="625286" y="604371"/>
            <a:ext cx="11140890" cy="5944347"/>
            <a:chOff x="705968" y="457200"/>
            <a:chExt cx="9164173" cy="5042647"/>
          </a:xfrm>
        </p:grpSpPr>
        <p:pic>
          <p:nvPicPr>
            <p:cNvPr id="6" name="图片 5"/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18" t="5068" r="6093" b="8104"/>
            <a:stretch/>
          </p:blipFill>
          <p:spPr>
            <a:xfrm>
              <a:off x="705968" y="457200"/>
              <a:ext cx="9164173" cy="5042647"/>
            </a:xfrm>
            <a:prstGeom prst="rect">
              <a:avLst/>
            </a:prstGeom>
          </p:spPr>
        </p:pic>
        <p:sp>
          <p:nvSpPr>
            <p:cNvPr id="7" name="矩形 6"/>
            <p:cNvSpPr/>
            <p:nvPr userDrawn="1"/>
          </p:nvSpPr>
          <p:spPr>
            <a:xfrm>
              <a:off x="1290918" y="927847"/>
              <a:ext cx="7754470" cy="412824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b="0" i="0" dirty="0">
                <a:latin typeface="inpin heiti" charset="-122"/>
                <a:ea typeface="inpin heiti" charset="-122"/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4839" y="497761"/>
            <a:ext cx="1981200" cy="1322832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49462"/>
            <a:ext cx="3315391" cy="3315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308553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26_标题幻灯片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5363"/>
          </a:xfrm>
          <a:prstGeom prst="rect">
            <a:avLst/>
          </a:prstGeom>
        </p:spPr>
      </p:pic>
      <p:grpSp>
        <p:nvGrpSpPr>
          <p:cNvPr id="8" name="组 7"/>
          <p:cNvGrpSpPr/>
          <p:nvPr userDrawn="1"/>
        </p:nvGrpSpPr>
        <p:grpSpPr>
          <a:xfrm>
            <a:off x="625286" y="604371"/>
            <a:ext cx="11140890" cy="5944347"/>
            <a:chOff x="705968" y="457200"/>
            <a:chExt cx="9164173" cy="5042647"/>
          </a:xfrm>
        </p:grpSpPr>
        <p:pic>
          <p:nvPicPr>
            <p:cNvPr id="6" name="图片 5"/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18" t="5068" r="6093" b="8104"/>
            <a:stretch/>
          </p:blipFill>
          <p:spPr>
            <a:xfrm>
              <a:off x="705968" y="457200"/>
              <a:ext cx="9164173" cy="5042647"/>
            </a:xfrm>
            <a:prstGeom prst="rect">
              <a:avLst/>
            </a:prstGeom>
          </p:spPr>
        </p:pic>
        <p:sp>
          <p:nvSpPr>
            <p:cNvPr id="7" name="矩形 6"/>
            <p:cNvSpPr/>
            <p:nvPr userDrawn="1"/>
          </p:nvSpPr>
          <p:spPr>
            <a:xfrm>
              <a:off x="1290918" y="927847"/>
              <a:ext cx="7754470" cy="412824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b="0" i="0" dirty="0">
                <a:latin typeface="inpin heiti" charset="-122"/>
                <a:ea typeface="inpin heiti" charset="-122"/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4839" y="497761"/>
            <a:ext cx="1981200" cy="1322832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49462"/>
            <a:ext cx="3315391" cy="3315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289410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25_标题幻灯片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5363"/>
          </a:xfrm>
          <a:prstGeom prst="rect">
            <a:avLst/>
          </a:prstGeom>
        </p:spPr>
      </p:pic>
      <p:grpSp>
        <p:nvGrpSpPr>
          <p:cNvPr id="8" name="组 7"/>
          <p:cNvGrpSpPr/>
          <p:nvPr userDrawn="1"/>
        </p:nvGrpSpPr>
        <p:grpSpPr>
          <a:xfrm>
            <a:off x="625286" y="604371"/>
            <a:ext cx="11140890" cy="5944347"/>
            <a:chOff x="705968" y="457200"/>
            <a:chExt cx="9164173" cy="5042647"/>
          </a:xfrm>
        </p:grpSpPr>
        <p:pic>
          <p:nvPicPr>
            <p:cNvPr id="6" name="图片 5"/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18" t="5068" r="6093" b="8104"/>
            <a:stretch/>
          </p:blipFill>
          <p:spPr>
            <a:xfrm>
              <a:off x="705968" y="457200"/>
              <a:ext cx="9164173" cy="5042647"/>
            </a:xfrm>
            <a:prstGeom prst="rect">
              <a:avLst/>
            </a:prstGeom>
          </p:spPr>
        </p:pic>
        <p:sp>
          <p:nvSpPr>
            <p:cNvPr id="7" name="矩形 6"/>
            <p:cNvSpPr/>
            <p:nvPr userDrawn="1"/>
          </p:nvSpPr>
          <p:spPr>
            <a:xfrm>
              <a:off x="1290918" y="927847"/>
              <a:ext cx="7754470" cy="412824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b="0" i="0" dirty="0">
                <a:latin typeface="inpin heiti" charset="-122"/>
                <a:ea typeface="inpin heiti" charset="-122"/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4839" y="497761"/>
            <a:ext cx="1981200" cy="1322832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49462"/>
            <a:ext cx="3315391" cy="3315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55734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24_标题幻灯片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5363"/>
          </a:xfrm>
          <a:prstGeom prst="rect">
            <a:avLst/>
          </a:prstGeom>
        </p:spPr>
      </p:pic>
      <p:grpSp>
        <p:nvGrpSpPr>
          <p:cNvPr id="8" name="组 7"/>
          <p:cNvGrpSpPr/>
          <p:nvPr userDrawn="1"/>
        </p:nvGrpSpPr>
        <p:grpSpPr>
          <a:xfrm>
            <a:off x="625286" y="604371"/>
            <a:ext cx="11140890" cy="5944347"/>
            <a:chOff x="705968" y="457200"/>
            <a:chExt cx="9164173" cy="5042647"/>
          </a:xfrm>
        </p:grpSpPr>
        <p:pic>
          <p:nvPicPr>
            <p:cNvPr id="6" name="图片 5"/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18" t="5068" r="6093" b="8104"/>
            <a:stretch/>
          </p:blipFill>
          <p:spPr>
            <a:xfrm>
              <a:off x="705968" y="457200"/>
              <a:ext cx="9164173" cy="5042647"/>
            </a:xfrm>
            <a:prstGeom prst="rect">
              <a:avLst/>
            </a:prstGeom>
          </p:spPr>
        </p:pic>
        <p:sp>
          <p:nvSpPr>
            <p:cNvPr id="7" name="矩形 6"/>
            <p:cNvSpPr/>
            <p:nvPr userDrawn="1"/>
          </p:nvSpPr>
          <p:spPr>
            <a:xfrm>
              <a:off x="1290918" y="927847"/>
              <a:ext cx="7754470" cy="412824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b="0" i="0" dirty="0">
                <a:latin typeface="inpin heiti" charset="-122"/>
                <a:ea typeface="inpin heiti" charset="-122"/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4839" y="497761"/>
            <a:ext cx="1981200" cy="1322832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49462"/>
            <a:ext cx="3315391" cy="3315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574190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23_标题幻灯片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5363"/>
          </a:xfrm>
          <a:prstGeom prst="rect">
            <a:avLst/>
          </a:prstGeom>
        </p:spPr>
      </p:pic>
      <p:grpSp>
        <p:nvGrpSpPr>
          <p:cNvPr id="8" name="组 7"/>
          <p:cNvGrpSpPr/>
          <p:nvPr userDrawn="1"/>
        </p:nvGrpSpPr>
        <p:grpSpPr>
          <a:xfrm>
            <a:off x="625286" y="604371"/>
            <a:ext cx="11140890" cy="5944347"/>
            <a:chOff x="705968" y="457200"/>
            <a:chExt cx="9164173" cy="5042647"/>
          </a:xfrm>
        </p:grpSpPr>
        <p:pic>
          <p:nvPicPr>
            <p:cNvPr id="6" name="图片 5"/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18" t="5068" r="6093" b="8104"/>
            <a:stretch/>
          </p:blipFill>
          <p:spPr>
            <a:xfrm>
              <a:off x="705968" y="457200"/>
              <a:ext cx="9164173" cy="5042647"/>
            </a:xfrm>
            <a:prstGeom prst="rect">
              <a:avLst/>
            </a:prstGeom>
          </p:spPr>
        </p:pic>
        <p:sp>
          <p:nvSpPr>
            <p:cNvPr id="7" name="矩形 6"/>
            <p:cNvSpPr/>
            <p:nvPr userDrawn="1"/>
          </p:nvSpPr>
          <p:spPr>
            <a:xfrm>
              <a:off x="1290918" y="927847"/>
              <a:ext cx="7754470" cy="412824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b="0" i="0" dirty="0">
                <a:latin typeface="inpin heiti" charset="-122"/>
                <a:ea typeface="inpin heiti" charset="-122"/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4839" y="497761"/>
            <a:ext cx="1981200" cy="1322832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49462"/>
            <a:ext cx="3315391" cy="3315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611238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5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8610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22_标题幻灯片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5363"/>
          </a:xfrm>
          <a:prstGeom prst="rect">
            <a:avLst/>
          </a:prstGeom>
        </p:spPr>
      </p:pic>
      <p:grpSp>
        <p:nvGrpSpPr>
          <p:cNvPr id="8" name="组 7"/>
          <p:cNvGrpSpPr/>
          <p:nvPr userDrawn="1"/>
        </p:nvGrpSpPr>
        <p:grpSpPr>
          <a:xfrm>
            <a:off x="625286" y="604371"/>
            <a:ext cx="11140890" cy="5944347"/>
            <a:chOff x="705968" y="457200"/>
            <a:chExt cx="9164173" cy="5042647"/>
          </a:xfrm>
        </p:grpSpPr>
        <p:pic>
          <p:nvPicPr>
            <p:cNvPr id="6" name="图片 5"/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18" t="5068" r="6093" b="8104"/>
            <a:stretch/>
          </p:blipFill>
          <p:spPr>
            <a:xfrm>
              <a:off x="705968" y="457200"/>
              <a:ext cx="9164173" cy="5042647"/>
            </a:xfrm>
            <a:prstGeom prst="rect">
              <a:avLst/>
            </a:prstGeom>
          </p:spPr>
        </p:pic>
        <p:sp>
          <p:nvSpPr>
            <p:cNvPr id="7" name="矩形 6"/>
            <p:cNvSpPr/>
            <p:nvPr userDrawn="1"/>
          </p:nvSpPr>
          <p:spPr>
            <a:xfrm>
              <a:off x="1290918" y="927847"/>
              <a:ext cx="7754470" cy="412824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b="0" i="0" dirty="0">
                <a:latin typeface="inpin heiti" charset="-122"/>
                <a:ea typeface="inpin heiti" charset="-122"/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4839" y="497761"/>
            <a:ext cx="1981200" cy="1322832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49462"/>
            <a:ext cx="3315391" cy="3315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728081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21_标题幻灯片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5363"/>
          </a:xfrm>
          <a:prstGeom prst="rect">
            <a:avLst/>
          </a:prstGeom>
        </p:spPr>
      </p:pic>
      <p:grpSp>
        <p:nvGrpSpPr>
          <p:cNvPr id="8" name="组 7"/>
          <p:cNvGrpSpPr/>
          <p:nvPr userDrawn="1"/>
        </p:nvGrpSpPr>
        <p:grpSpPr>
          <a:xfrm>
            <a:off x="625286" y="604371"/>
            <a:ext cx="11140890" cy="5944347"/>
            <a:chOff x="705968" y="457200"/>
            <a:chExt cx="9164173" cy="5042647"/>
          </a:xfrm>
        </p:grpSpPr>
        <p:pic>
          <p:nvPicPr>
            <p:cNvPr id="6" name="图片 5"/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18" t="5068" r="6093" b="8104"/>
            <a:stretch/>
          </p:blipFill>
          <p:spPr>
            <a:xfrm>
              <a:off x="705968" y="457200"/>
              <a:ext cx="9164173" cy="5042647"/>
            </a:xfrm>
            <a:prstGeom prst="rect">
              <a:avLst/>
            </a:prstGeom>
          </p:spPr>
        </p:pic>
        <p:sp>
          <p:nvSpPr>
            <p:cNvPr id="7" name="矩形 6"/>
            <p:cNvSpPr/>
            <p:nvPr userDrawn="1"/>
          </p:nvSpPr>
          <p:spPr>
            <a:xfrm>
              <a:off x="1290918" y="927847"/>
              <a:ext cx="7754470" cy="412824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b="0" i="0" dirty="0">
                <a:latin typeface="inpin heiti" charset="-122"/>
                <a:ea typeface="inpin heiti" charset="-122"/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4839" y="497761"/>
            <a:ext cx="1981200" cy="1322832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49462"/>
            <a:ext cx="3315391" cy="3315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533094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20_标题幻灯片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5363"/>
          </a:xfrm>
          <a:prstGeom prst="rect">
            <a:avLst/>
          </a:prstGeom>
        </p:spPr>
      </p:pic>
      <p:grpSp>
        <p:nvGrpSpPr>
          <p:cNvPr id="8" name="组 7"/>
          <p:cNvGrpSpPr/>
          <p:nvPr userDrawn="1"/>
        </p:nvGrpSpPr>
        <p:grpSpPr>
          <a:xfrm>
            <a:off x="625286" y="604371"/>
            <a:ext cx="11140890" cy="5944347"/>
            <a:chOff x="705968" y="457200"/>
            <a:chExt cx="9164173" cy="5042647"/>
          </a:xfrm>
        </p:grpSpPr>
        <p:pic>
          <p:nvPicPr>
            <p:cNvPr id="6" name="图片 5"/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18" t="5068" r="6093" b="8104"/>
            <a:stretch/>
          </p:blipFill>
          <p:spPr>
            <a:xfrm>
              <a:off x="705968" y="457200"/>
              <a:ext cx="9164173" cy="5042647"/>
            </a:xfrm>
            <a:prstGeom prst="rect">
              <a:avLst/>
            </a:prstGeom>
          </p:spPr>
        </p:pic>
        <p:sp>
          <p:nvSpPr>
            <p:cNvPr id="7" name="矩形 6"/>
            <p:cNvSpPr/>
            <p:nvPr userDrawn="1"/>
          </p:nvSpPr>
          <p:spPr>
            <a:xfrm>
              <a:off x="1290918" y="927847"/>
              <a:ext cx="7754470" cy="412824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b="0" i="0" dirty="0">
                <a:latin typeface="inpin heiti" charset="-122"/>
                <a:ea typeface="inpin heiti" charset="-122"/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4839" y="497761"/>
            <a:ext cx="1981200" cy="1322832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49462"/>
            <a:ext cx="3315391" cy="3315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014375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7_标题幻灯片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5363"/>
          </a:xfrm>
          <a:prstGeom prst="rect">
            <a:avLst/>
          </a:prstGeom>
        </p:spPr>
      </p:pic>
      <p:grpSp>
        <p:nvGrpSpPr>
          <p:cNvPr id="8" name="组 7"/>
          <p:cNvGrpSpPr/>
          <p:nvPr userDrawn="1"/>
        </p:nvGrpSpPr>
        <p:grpSpPr>
          <a:xfrm>
            <a:off x="625286" y="604371"/>
            <a:ext cx="11140890" cy="5944347"/>
            <a:chOff x="705968" y="457200"/>
            <a:chExt cx="9164173" cy="5042647"/>
          </a:xfrm>
        </p:grpSpPr>
        <p:pic>
          <p:nvPicPr>
            <p:cNvPr id="6" name="图片 5"/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18" t="5068" r="6093" b="8104"/>
            <a:stretch/>
          </p:blipFill>
          <p:spPr>
            <a:xfrm>
              <a:off x="705968" y="457200"/>
              <a:ext cx="9164173" cy="5042647"/>
            </a:xfrm>
            <a:prstGeom prst="rect">
              <a:avLst/>
            </a:prstGeom>
          </p:spPr>
        </p:pic>
        <p:sp>
          <p:nvSpPr>
            <p:cNvPr id="7" name="矩形 6"/>
            <p:cNvSpPr/>
            <p:nvPr userDrawn="1"/>
          </p:nvSpPr>
          <p:spPr>
            <a:xfrm>
              <a:off x="1290918" y="927847"/>
              <a:ext cx="7754470" cy="412824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b="0" i="0" dirty="0">
                <a:latin typeface="inpin heiti" charset="-122"/>
                <a:ea typeface="inpin heiti" charset="-122"/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4839" y="497761"/>
            <a:ext cx="1981200" cy="1322832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49462"/>
            <a:ext cx="3315391" cy="3315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970511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6_标题幻灯片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5363"/>
          </a:xfrm>
          <a:prstGeom prst="rect">
            <a:avLst/>
          </a:prstGeom>
        </p:spPr>
      </p:pic>
      <p:grpSp>
        <p:nvGrpSpPr>
          <p:cNvPr id="8" name="组 7"/>
          <p:cNvGrpSpPr/>
          <p:nvPr userDrawn="1"/>
        </p:nvGrpSpPr>
        <p:grpSpPr>
          <a:xfrm>
            <a:off x="625286" y="604371"/>
            <a:ext cx="11140890" cy="5944347"/>
            <a:chOff x="705968" y="457200"/>
            <a:chExt cx="9164173" cy="5042647"/>
          </a:xfrm>
        </p:grpSpPr>
        <p:pic>
          <p:nvPicPr>
            <p:cNvPr id="6" name="图片 5"/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18" t="5068" r="6093" b="8104"/>
            <a:stretch/>
          </p:blipFill>
          <p:spPr>
            <a:xfrm>
              <a:off x="705968" y="457200"/>
              <a:ext cx="9164173" cy="5042647"/>
            </a:xfrm>
            <a:prstGeom prst="rect">
              <a:avLst/>
            </a:prstGeom>
          </p:spPr>
        </p:pic>
        <p:sp>
          <p:nvSpPr>
            <p:cNvPr id="7" name="矩形 6"/>
            <p:cNvSpPr/>
            <p:nvPr userDrawn="1"/>
          </p:nvSpPr>
          <p:spPr>
            <a:xfrm>
              <a:off x="1290918" y="927847"/>
              <a:ext cx="7754470" cy="412824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b="0" i="0" dirty="0">
                <a:latin typeface="inpin heiti" charset="-122"/>
                <a:ea typeface="inpin heiti" charset="-122"/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4839" y="497761"/>
            <a:ext cx="1981200" cy="1322832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49462"/>
            <a:ext cx="3315391" cy="3315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484904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5_标题幻灯片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5363"/>
          </a:xfrm>
          <a:prstGeom prst="rect">
            <a:avLst/>
          </a:prstGeom>
        </p:spPr>
      </p:pic>
      <p:grpSp>
        <p:nvGrpSpPr>
          <p:cNvPr id="8" name="组 7"/>
          <p:cNvGrpSpPr/>
          <p:nvPr userDrawn="1"/>
        </p:nvGrpSpPr>
        <p:grpSpPr>
          <a:xfrm>
            <a:off x="625286" y="604371"/>
            <a:ext cx="11140890" cy="5944347"/>
            <a:chOff x="705968" y="457200"/>
            <a:chExt cx="9164173" cy="5042647"/>
          </a:xfrm>
        </p:grpSpPr>
        <p:pic>
          <p:nvPicPr>
            <p:cNvPr id="6" name="图片 5"/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18" t="5068" r="6093" b="8104"/>
            <a:stretch/>
          </p:blipFill>
          <p:spPr>
            <a:xfrm>
              <a:off x="705968" y="457200"/>
              <a:ext cx="9164173" cy="5042647"/>
            </a:xfrm>
            <a:prstGeom prst="rect">
              <a:avLst/>
            </a:prstGeom>
          </p:spPr>
        </p:pic>
        <p:sp>
          <p:nvSpPr>
            <p:cNvPr id="7" name="矩形 6"/>
            <p:cNvSpPr/>
            <p:nvPr userDrawn="1"/>
          </p:nvSpPr>
          <p:spPr>
            <a:xfrm>
              <a:off x="1290918" y="927847"/>
              <a:ext cx="7754470" cy="412824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b="0" i="0" dirty="0">
                <a:latin typeface="inpin heiti" charset="-122"/>
                <a:ea typeface="inpin heiti" charset="-122"/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4839" y="497761"/>
            <a:ext cx="1981200" cy="1322832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49462"/>
            <a:ext cx="3315391" cy="3315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555960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4_标题幻灯片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5363"/>
          </a:xfrm>
          <a:prstGeom prst="rect">
            <a:avLst/>
          </a:prstGeom>
        </p:spPr>
      </p:pic>
      <p:grpSp>
        <p:nvGrpSpPr>
          <p:cNvPr id="8" name="组 7"/>
          <p:cNvGrpSpPr/>
          <p:nvPr userDrawn="1"/>
        </p:nvGrpSpPr>
        <p:grpSpPr>
          <a:xfrm>
            <a:off x="625286" y="604371"/>
            <a:ext cx="11140890" cy="5944347"/>
            <a:chOff x="705968" y="457200"/>
            <a:chExt cx="9164173" cy="5042647"/>
          </a:xfrm>
        </p:grpSpPr>
        <p:pic>
          <p:nvPicPr>
            <p:cNvPr id="6" name="图片 5"/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18" t="5068" r="6093" b="8104"/>
            <a:stretch/>
          </p:blipFill>
          <p:spPr>
            <a:xfrm>
              <a:off x="705968" y="457200"/>
              <a:ext cx="9164173" cy="5042647"/>
            </a:xfrm>
            <a:prstGeom prst="rect">
              <a:avLst/>
            </a:prstGeom>
          </p:spPr>
        </p:pic>
        <p:sp>
          <p:nvSpPr>
            <p:cNvPr id="7" name="矩形 6"/>
            <p:cNvSpPr/>
            <p:nvPr userDrawn="1"/>
          </p:nvSpPr>
          <p:spPr>
            <a:xfrm>
              <a:off x="1290918" y="927847"/>
              <a:ext cx="7754470" cy="412824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b="0" i="0" dirty="0">
                <a:latin typeface="inpin heiti" charset="-122"/>
                <a:ea typeface="inpin heiti" charset="-122"/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4839" y="497761"/>
            <a:ext cx="1981200" cy="1322832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49462"/>
            <a:ext cx="3315391" cy="3315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153174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3_标题幻灯片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5363"/>
          </a:xfrm>
          <a:prstGeom prst="rect">
            <a:avLst/>
          </a:prstGeom>
        </p:spPr>
      </p:pic>
      <p:grpSp>
        <p:nvGrpSpPr>
          <p:cNvPr id="8" name="组 7"/>
          <p:cNvGrpSpPr/>
          <p:nvPr userDrawn="1"/>
        </p:nvGrpSpPr>
        <p:grpSpPr>
          <a:xfrm>
            <a:off x="625286" y="604371"/>
            <a:ext cx="11140890" cy="5944347"/>
            <a:chOff x="705968" y="457200"/>
            <a:chExt cx="9164173" cy="5042647"/>
          </a:xfrm>
        </p:grpSpPr>
        <p:pic>
          <p:nvPicPr>
            <p:cNvPr id="6" name="图片 5"/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18" t="5068" r="6093" b="8104"/>
            <a:stretch/>
          </p:blipFill>
          <p:spPr>
            <a:xfrm>
              <a:off x="705968" y="457200"/>
              <a:ext cx="9164173" cy="5042647"/>
            </a:xfrm>
            <a:prstGeom prst="rect">
              <a:avLst/>
            </a:prstGeom>
          </p:spPr>
        </p:pic>
        <p:sp>
          <p:nvSpPr>
            <p:cNvPr id="7" name="矩形 6"/>
            <p:cNvSpPr/>
            <p:nvPr userDrawn="1"/>
          </p:nvSpPr>
          <p:spPr>
            <a:xfrm>
              <a:off x="1290918" y="927847"/>
              <a:ext cx="7754470" cy="412824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b="0" i="0" dirty="0">
                <a:latin typeface="inpin heiti" charset="-122"/>
                <a:ea typeface="inpin heiti" charset="-122"/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4839" y="497761"/>
            <a:ext cx="1981200" cy="1322832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49462"/>
            <a:ext cx="3315391" cy="3315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839052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2_标题幻灯片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5363"/>
          </a:xfrm>
          <a:prstGeom prst="rect">
            <a:avLst/>
          </a:prstGeom>
        </p:spPr>
      </p:pic>
      <p:grpSp>
        <p:nvGrpSpPr>
          <p:cNvPr id="8" name="组 7"/>
          <p:cNvGrpSpPr/>
          <p:nvPr userDrawn="1"/>
        </p:nvGrpSpPr>
        <p:grpSpPr>
          <a:xfrm>
            <a:off x="625286" y="604371"/>
            <a:ext cx="11140890" cy="5944347"/>
            <a:chOff x="705968" y="457200"/>
            <a:chExt cx="9164173" cy="5042647"/>
          </a:xfrm>
        </p:grpSpPr>
        <p:pic>
          <p:nvPicPr>
            <p:cNvPr id="6" name="图片 5"/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18" t="5068" r="6093" b="8104"/>
            <a:stretch/>
          </p:blipFill>
          <p:spPr>
            <a:xfrm>
              <a:off x="705968" y="457200"/>
              <a:ext cx="9164173" cy="5042647"/>
            </a:xfrm>
            <a:prstGeom prst="rect">
              <a:avLst/>
            </a:prstGeom>
          </p:spPr>
        </p:pic>
        <p:sp>
          <p:nvSpPr>
            <p:cNvPr id="7" name="矩形 6"/>
            <p:cNvSpPr/>
            <p:nvPr userDrawn="1"/>
          </p:nvSpPr>
          <p:spPr>
            <a:xfrm>
              <a:off x="1290918" y="927847"/>
              <a:ext cx="7754470" cy="412824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b="0" i="0" dirty="0">
                <a:latin typeface="inpin heiti" charset="-122"/>
                <a:ea typeface="inpin heiti" charset="-122"/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4839" y="497761"/>
            <a:ext cx="1981200" cy="1322832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49462"/>
            <a:ext cx="3315391" cy="3315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516660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1_标题幻灯片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5363"/>
          </a:xfrm>
          <a:prstGeom prst="rect">
            <a:avLst/>
          </a:prstGeom>
        </p:spPr>
      </p:pic>
      <p:grpSp>
        <p:nvGrpSpPr>
          <p:cNvPr id="8" name="组 7"/>
          <p:cNvGrpSpPr/>
          <p:nvPr userDrawn="1"/>
        </p:nvGrpSpPr>
        <p:grpSpPr>
          <a:xfrm>
            <a:off x="625286" y="604371"/>
            <a:ext cx="11140890" cy="5944347"/>
            <a:chOff x="705968" y="457200"/>
            <a:chExt cx="9164173" cy="5042647"/>
          </a:xfrm>
        </p:grpSpPr>
        <p:pic>
          <p:nvPicPr>
            <p:cNvPr id="6" name="图片 5"/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18" t="5068" r="6093" b="8104"/>
            <a:stretch/>
          </p:blipFill>
          <p:spPr>
            <a:xfrm>
              <a:off x="705968" y="457200"/>
              <a:ext cx="9164173" cy="5042647"/>
            </a:xfrm>
            <a:prstGeom prst="rect">
              <a:avLst/>
            </a:prstGeom>
          </p:spPr>
        </p:pic>
        <p:sp>
          <p:nvSpPr>
            <p:cNvPr id="7" name="矩形 6"/>
            <p:cNvSpPr/>
            <p:nvPr userDrawn="1"/>
          </p:nvSpPr>
          <p:spPr>
            <a:xfrm>
              <a:off x="1290918" y="927847"/>
              <a:ext cx="7754470" cy="412824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b="0" i="0" dirty="0">
                <a:latin typeface="inpin heiti" charset="-122"/>
                <a:ea typeface="inpin heiti" charset="-122"/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4839" y="497761"/>
            <a:ext cx="1981200" cy="1322832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49462"/>
            <a:ext cx="3315391" cy="3315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866089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9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5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30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9_标题幻灯片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5363"/>
          </a:xfrm>
          <a:prstGeom prst="rect">
            <a:avLst/>
          </a:prstGeom>
        </p:spPr>
      </p:pic>
      <p:grpSp>
        <p:nvGrpSpPr>
          <p:cNvPr id="8" name="组 7"/>
          <p:cNvGrpSpPr/>
          <p:nvPr userDrawn="1"/>
        </p:nvGrpSpPr>
        <p:grpSpPr>
          <a:xfrm>
            <a:off x="625286" y="604371"/>
            <a:ext cx="11140890" cy="5944347"/>
            <a:chOff x="705968" y="457200"/>
            <a:chExt cx="9164173" cy="5042647"/>
          </a:xfrm>
        </p:grpSpPr>
        <p:pic>
          <p:nvPicPr>
            <p:cNvPr id="6" name="图片 5"/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18" t="5068" r="6093" b="8104"/>
            <a:stretch/>
          </p:blipFill>
          <p:spPr>
            <a:xfrm>
              <a:off x="705968" y="457200"/>
              <a:ext cx="9164173" cy="5042647"/>
            </a:xfrm>
            <a:prstGeom prst="rect">
              <a:avLst/>
            </a:prstGeom>
          </p:spPr>
        </p:pic>
        <p:sp>
          <p:nvSpPr>
            <p:cNvPr id="7" name="矩形 6"/>
            <p:cNvSpPr/>
            <p:nvPr userDrawn="1"/>
          </p:nvSpPr>
          <p:spPr>
            <a:xfrm>
              <a:off x="1290918" y="927847"/>
              <a:ext cx="7754470" cy="412824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b="0" i="0" dirty="0">
                <a:latin typeface="inpin heiti" charset="-122"/>
                <a:ea typeface="inpin heiti" charset="-122"/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4839" y="497761"/>
            <a:ext cx="1981200" cy="1322832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49462"/>
            <a:ext cx="3315391" cy="3315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82885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3_标题幻灯片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5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728028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4_标题幻灯片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3513759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1426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7">
  <p:cSld name="Title only 7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5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947798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7">
  <p:cSld name="1_Title only 7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5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951169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7">
  <p:cSld name="1_Title only 7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5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4338205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7">
  <p:cSld name="1_Title only 7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5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9388506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5">
  <p:cSld name="Title and two columns 5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8"/>
          <p:cNvSpPr txBox="1">
            <a:spLocks noGrp="1"/>
          </p:cNvSpPr>
          <p:nvPr>
            <p:ph type="title"/>
          </p:nvPr>
        </p:nvSpPr>
        <p:spPr>
          <a:xfrm>
            <a:off x="2110217" y="1918239"/>
            <a:ext cx="3788000" cy="51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 sz="3733" b="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18"/>
          <p:cNvSpPr txBox="1">
            <a:spLocks noGrp="1"/>
          </p:cNvSpPr>
          <p:nvPr>
            <p:ph type="title" idx="2"/>
          </p:nvPr>
        </p:nvSpPr>
        <p:spPr>
          <a:xfrm>
            <a:off x="6424957" y="1918245"/>
            <a:ext cx="3656800" cy="51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 sz="3733" b="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8"/>
          <p:cNvSpPr txBox="1">
            <a:spLocks noGrp="1"/>
          </p:cNvSpPr>
          <p:nvPr>
            <p:ph type="title" idx="3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8"/>
          <p:cNvSpPr txBox="1">
            <a:spLocks noGrp="1"/>
          </p:cNvSpPr>
          <p:nvPr>
            <p:ph type="subTitle" idx="1"/>
          </p:nvPr>
        </p:nvSpPr>
        <p:spPr>
          <a:xfrm>
            <a:off x="2110233" y="4526817"/>
            <a:ext cx="3788000" cy="73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500"/>
              <a:buNone/>
              <a:defRPr sz="1867"/>
            </a:lvl1pPr>
            <a:lvl2pPr lvl="1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7pPr>
            <a:lvl8pPr lvl="7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8pPr>
            <a:lvl9pPr lvl="8">
              <a:spcBef>
                <a:spcPts val="2133"/>
              </a:spcBef>
              <a:spcAft>
                <a:spcPts val="2133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8"/>
          <p:cNvSpPr txBox="1">
            <a:spLocks noGrp="1"/>
          </p:cNvSpPr>
          <p:nvPr>
            <p:ph type="subTitle" idx="4"/>
          </p:nvPr>
        </p:nvSpPr>
        <p:spPr>
          <a:xfrm>
            <a:off x="6359400" y="4526817"/>
            <a:ext cx="3788000" cy="73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 sz="1867"/>
            </a:lvl1pPr>
            <a:lvl2pPr lvl="1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8742442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5">
  <p:cSld name="1_Title and two columns 5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8"/>
          <p:cNvSpPr txBox="1">
            <a:spLocks noGrp="1"/>
          </p:cNvSpPr>
          <p:nvPr>
            <p:ph type="title"/>
          </p:nvPr>
        </p:nvSpPr>
        <p:spPr>
          <a:xfrm>
            <a:off x="2110217" y="1918239"/>
            <a:ext cx="3788000" cy="51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 sz="3733" b="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18"/>
          <p:cNvSpPr txBox="1">
            <a:spLocks noGrp="1"/>
          </p:cNvSpPr>
          <p:nvPr>
            <p:ph type="title" idx="2"/>
          </p:nvPr>
        </p:nvSpPr>
        <p:spPr>
          <a:xfrm>
            <a:off x="6424957" y="1918245"/>
            <a:ext cx="3656800" cy="51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 sz="3733" b="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8"/>
          <p:cNvSpPr txBox="1">
            <a:spLocks noGrp="1"/>
          </p:cNvSpPr>
          <p:nvPr>
            <p:ph type="title" idx="3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8"/>
          <p:cNvSpPr txBox="1">
            <a:spLocks noGrp="1"/>
          </p:cNvSpPr>
          <p:nvPr>
            <p:ph type="subTitle" idx="1"/>
          </p:nvPr>
        </p:nvSpPr>
        <p:spPr>
          <a:xfrm>
            <a:off x="2110233" y="4526817"/>
            <a:ext cx="3788000" cy="73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500"/>
              <a:buNone/>
              <a:defRPr sz="1867"/>
            </a:lvl1pPr>
            <a:lvl2pPr lvl="1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7pPr>
            <a:lvl8pPr lvl="7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8pPr>
            <a:lvl9pPr lvl="8">
              <a:spcBef>
                <a:spcPts val="2133"/>
              </a:spcBef>
              <a:spcAft>
                <a:spcPts val="2133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8"/>
          <p:cNvSpPr txBox="1">
            <a:spLocks noGrp="1"/>
          </p:cNvSpPr>
          <p:nvPr>
            <p:ph type="subTitle" idx="4"/>
          </p:nvPr>
        </p:nvSpPr>
        <p:spPr>
          <a:xfrm>
            <a:off x="6359400" y="4526817"/>
            <a:ext cx="3788000" cy="73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 sz="1867"/>
            </a:lvl1pPr>
            <a:lvl2pPr lvl="1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00726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8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5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8363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5">
  <p:cSld name="1_Title and two columns 5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8"/>
          <p:cNvSpPr txBox="1">
            <a:spLocks noGrp="1"/>
          </p:cNvSpPr>
          <p:nvPr>
            <p:ph type="title"/>
          </p:nvPr>
        </p:nvSpPr>
        <p:spPr>
          <a:xfrm>
            <a:off x="2110217" y="1918239"/>
            <a:ext cx="3788000" cy="51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 sz="3733" b="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18"/>
          <p:cNvSpPr txBox="1">
            <a:spLocks noGrp="1"/>
          </p:cNvSpPr>
          <p:nvPr>
            <p:ph type="title" idx="2"/>
          </p:nvPr>
        </p:nvSpPr>
        <p:spPr>
          <a:xfrm>
            <a:off x="6424957" y="1918245"/>
            <a:ext cx="3656800" cy="51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 sz="3733" b="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8"/>
          <p:cNvSpPr txBox="1">
            <a:spLocks noGrp="1"/>
          </p:cNvSpPr>
          <p:nvPr>
            <p:ph type="title" idx="3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8"/>
          <p:cNvSpPr txBox="1">
            <a:spLocks noGrp="1"/>
          </p:cNvSpPr>
          <p:nvPr>
            <p:ph type="subTitle" idx="1"/>
          </p:nvPr>
        </p:nvSpPr>
        <p:spPr>
          <a:xfrm>
            <a:off x="2110233" y="4526817"/>
            <a:ext cx="3788000" cy="73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500"/>
              <a:buNone/>
              <a:defRPr sz="1867"/>
            </a:lvl1pPr>
            <a:lvl2pPr lvl="1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7pPr>
            <a:lvl8pPr lvl="7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8pPr>
            <a:lvl9pPr lvl="8">
              <a:spcBef>
                <a:spcPts val="2133"/>
              </a:spcBef>
              <a:spcAft>
                <a:spcPts val="2133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8"/>
          <p:cNvSpPr txBox="1">
            <a:spLocks noGrp="1"/>
          </p:cNvSpPr>
          <p:nvPr>
            <p:ph type="subTitle" idx="4"/>
          </p:nvPr>
        </p:nvSpPr>
        <p:spPr>
          <a:xfrm>
            <a:off x="6359400" y="4526817"/>
            <a:ext cx="3788000" cy="73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 sz="1867"/>
            </a:lvl1pPr>
            <a:lvl2pPr lvl="1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7285771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5">
  <p:cSld name="1_Title and two columns 5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8"/>
          <p:cNvSpPr txBox="1">
            <a:spLocks noGrp="1"/>
          </p:cNvSpPr>
          <p:nvPr>
            <p:ph type="title"/>
          </p:nvPr>
        </p:nvSpPr>
        <p:spPr>
          <a:xfrm>
            <a:off x="2110217" y="1918239"/>
            <a:ext cx="3788000" cy="51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 sz="3733" b="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18"/>
          <p:cNvSpPr txBox="1">
            <a:spLocks noGrp="1"/>
          </p:cNvSpPr>
          <p:nvPr>
            <p:ph type="title" idx="2"/>
          </p:nvPr>
        </p:nvSpPr>
        <p:spPr>
          <a:xfrm>
            <a:off x="6424957" y="1918245"/>
            <a:ext cx="3656800" cy="51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 sz="3733" b="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8"/>
          <p:cNvSpPr txBox="1">
            <a:spLocks noGrp="1"/>
          </p:cNvSpPr>
          <p:nvPr>
            <p:ph type="title" idx="3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8"/>
          <p:cNvSpPr txBox="1">
            <a:spLocks noGrp="1"/>
          </p:cNvSpPr>
          <p:nvPr>
            <p:ph type="subTitle" idx="1"/>
          </p:nvPr>
        </p:nvSpPr>
        <p:spPr>
          <a:xfrm>
            <a:off x="2110233" y="4526817"/>
            <a:ext cx="3788000" cy="73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500"/>
              <a:buNone/>
              <a:defRPr sz="1867"/>
            </a:lvl1pPr>
            <a:lvl2pPr lvl="1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7pPr>
            <a:lvl8pPr lvl="7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8pPr>
            <a:lvl9pPr lvl="8">
              <a:spcBef>
                <a:spcPts val="2133"/>
              </a:spcBef>
              <a:spcAft>
                <a:spcPts val="2133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8"/>
          <p:cNvSpPr txBox="1">
            <a:spLocks noGrp="1"/>
          </p:cNvSpPr>
          <p:nvPr>
            <p:ph type="subTitle" idx="4"/>
          </p:nvPr>
        </p:nvSpPr>
        <p:spPr>
          <a:xfrm>
            <a:off x="6359400" y="4526817"/>
            <a:ext cx="3788000" cy="73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 sz="1867"/>
            </a:lvl1pPr>
            <a:lvl2pPr lvl="1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4036423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5">
  <p:cSld name="1_Title and two columns 5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8"/>
          <p:cNvSpPr txBox="1">
            <a:spLocks noGrp="1"/>
          </p:cNvSpPr>
          <p:nvPr>
            <p:ph type="title"/>
          </p:nvPr>
        </p:nvSpPr>
        <p:spPr>
          <a:xfrm>
            <a:off x="2110217" y="1918239"/>
            <a:ext cx="3788000" cy="51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 sz="3733" b="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18"/>
          <p:cNvSpPr txBox="1">
            <a:spLocks noGrp="1"/>
          </p:cNvSpPr>
          <p:nvPr>
            <p:ph type="title" idx="2"/>
          </p:nvPr>
        </p:nvSpPr>
        <p:spPr>
          <a:xfrm>
            <a:off x="6424957" y="1918245"/>
            <a:ext cx="3656800" cy="51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 sz="3733" b="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8"/>
          <p:cNvSpPr txBox="1">
            <a:spLocks noGrp="1"/>
          </p:cNvSpPr>
          <p:nvPr>
            <p:ph type="title" idx="3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8"/>
          <p:cNvSpPr txBox="1">
            <a:spLocks noGrp="1"/>
          </p:cNvSpPr>
          <p:nvPr>
            <p:ph type="subTitle" idx="1"/>
          </p:nvPr>
        </p:nvSpPr>
        <p:spPr>
          <a:xfrm>
            <a:off x="2110233" y="4526817"/>
            <a:ext cx="3788000" cy="73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500"/>
              <a:buNone/>
              <a:defRPr sz="1867"/>
            </a:lvl1pPr>
            <a:lvl2pPr lvl="1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7pPr>
            <a:lvl8pPr lvl="7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8pPr>
            <a:lvl9pPr lvl="8">
              <a:spcBef>
                <a:spcPts val="2133"/>
              </a:spcBef>
              <a:spcAft>
                <a:spcPts val="2133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8"/>
          <p:cNvSpPr txBox="1">
            <a:spLocks noGrp="1"/>
          </p:cNvSpPr>
          <p:nvPr>
            <p:ph type="subTitle" idx="4"/>
          </p:nvPr>
        </p:nvSpPr>
        <p:spPr>
          <a:xfrm>
            <a:off x="6359400" y="4526817"/>
            <a:ext cx="3788000" cy="73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 sz="1867"/>
            </a:lvl1pPr>
            <a:lvl2pPr lvl="1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9429771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5">
  <p:cSld name="1_Title and two columns 5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8"/>
          <p:cNvSpPr txBox="1">
            <a:spLocks noGrp="1"/>
          </p:cNvSpPr>
          <p:nvPr>
            <p:ph type="title"/>
          </p:nvPr>
        </p:nvSpPr>
        <p:spPr>
          <a:xfrm>
            <a:off x="2110217" y="1918239"/>
            <a:ext cx="3788000" cy="51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 sz="3733" b="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18"/>
          <p:cNvSpPr txBox="1">
            <a:spLocks noGrp="1"/>
          </p:cNvSpPr>
          <p:nvPr>
            <p:ph type="title" idx="2"/>
          </p:nvPr>
        </p:nvSpPr>
        <p:spPr>
          <a:xfrm>
            <a:off x="6424957" y="1918245"/>
            <a:ext cx="3656800" cy="51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 sz="3733" b="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8"/>
          <p:cNvSpPr txBox="1">
            <a:spLocks noGrp="1"/>
          </p:cNvSpPr>
          <p:nvPr>
            <p:ph type="title" idx="3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8"/>
          <p:cNvSpPr txBox="1">
            <a:spLocks noGrp="1"/>
          </p:cNvSpPr>
          <p:nvPr>
            <p:ph type="subTitle" idx="1"/>
          </p:nvPr>
        </p:nvSpPr>
        <p:spPr>
          <a:xfrm>
            <a:off x="2110233" y="4526817"/>
            <a:ext cx="3788000" cy="73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500"/>
              <a:buNone/>
              <a:defRPr sz="1867"/>
            </a:lvl1pPr>
            <a:lvl2pPr lvl="1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7pPr>
            <a:lvl8pPr lvl="7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8pPr>
            <a:lvl9pPr lvl="8">
              <a:spcBef>
                <a:spcPts val="2133"/>
              </a:spcBef>
              <a:spcAft>
                <a:spcPts val="2133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8"/>
          <p:cNvSpPr txBox="1">
            <a:spLocks noGrp="1"/>
          </p:cNvSpPr>
          <p:nvPr>
            <p:ph type="subTitle" idx="4"/>
          </p:nvPr>
        </p:nvSpPr>
        <p:spPr>
          <a:xfrm>
            <a:off x="6359400" y="4526817"/>
            <a:ext cx="3788000" cy="73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 sz="1867"/>
            </a:lvl1pPr>
            <a:lvl2pPr lvl="1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5251410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5">
  <p:cSld name="1_Title and two columns 5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8"/>
          <p:cNvSpPr txBox="1">
            <a:spLocks noGrp="1"/>
          </p:cNvSpPr>
          <p:nvPr>
            <p:ph type="title"/>
          </p:nvPr>
        </p:nvSpPr>
        <p:spPr>
          <a:xfrm>
            <a:off x="2110217" y="1918239"/>
            <a:ext cx="3788000" cy="51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 sz="3733" b="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18"/>
          <p:cNvSpPr txBox="1">
            <a:spLocks noGrp="1"/>
          </p:cNvSpPr>
          <p:nvPr>
            <p:ph type="title" idx="2"/>
          </p:nvPr>
        </p:nvSpPr>
        <p:spPr>
          <a:xfrm>
            <a:off x="6424957" y="1918245"/>
            <a:ext cx="3656800" cy="51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 sz="3733" b="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8"/>
          <p:cNvSpPr txBox="1">
            <a:spLocks noGrp="1"/>
          </p:cNvSpPr>
          <p:nvPr>
            <p:ph type="title" idx="3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8"/>
          <p:cNvSpPr txBox="1">
            <a:spLocks noGrp="1"/>
          </p:cNvSpPr>
          <p:nvPr>
            <p:ph type="subTitle" idx="1"/>
          </p:nvPr>
        </p:nvSpPr>
        <p:spPr>
          <a:xfrm>
            <a:off x="2110233" y="4526817"/>
            <a:ext cx="3788000" cy="73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500"/>
              <a:buNone/>
              <a:defRPr sz="1867"/>
            </a:lvl1pPr>
            <a:lvl2pPr lvl="1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7pPr>
            <a:lvl8pPr lvl="7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8pPr>
            <a:lvl9pPr lvl="8">
              <a:spcBef>
                <a:spcPts val="2133"/>
              </a:spcBef>
              <a:spcAft>
                <a:spcPts val="2133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8"/>
          <p:cNvSpPr txBox="1">
            <a:spLocks noGrp="1"/>
          </p:cNvSpPr>
          <p:nvPr>
            <p:ph type="subTitle" idx="4"/>
          </p:nvPr>
        </p:nvSpPr>
        <p:spPr>
          <a:xfrm>
            <a:off x="6359400" y="4526817"/>
            <a:ext cx="3788000" cy="73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 sz="1867"/>
            </a:lvl1pPr>
            <a:lvl2pPr lvl="1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08352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9453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0251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5267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4592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2389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0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5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623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3417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9762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651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789441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8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5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3096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5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9397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5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6946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5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3415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4318000" y="2971799"/>
            <a:ext cx="3556000" cy="2307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b="0" i="0" dirty="0">
                <a:solidFill>
                  <a:schemeClr val="bg1"/>
                </a:solidFill>
                <a:latin typeface="inpin heiti" charset="-122"/>
                <a:ea typeface="inpin heiti" charset="-122"/>
                <a:sym typeface="+mn-ea"/>
              </a:rPr>
              <a:t>感谢您下载包图网平台上提供的</a:t>
            </a:r>
            <a:r>
              <a:rPr lang="en-US" altLang="zh-CN" sz="300" b="0" i="0" dirty="0">
                <a:solidFill>
                  <a:schemeClr val="bg1"/>
                </a:solidFill>
                <a:latin typeface="inpin heiti" charset="-122"/>
                <a:ea typeface="inpin heiti" charset="-122"/>
                <a:sym typeface="+mn-ea"/>
              </a:rPr>
              <a:t>PPT</a:t>
            </a:r>
            <a:r>
              <a:rPr lang="zh-CN" altLang="en-US" sz="300" b="0" i="0" dirty="0">
                <a:solidFill>
                  <a:schemeClr val="bg1"/>
                </a:solidFill>
                <a:latin typeface="inpin heiti" charset="-122"/>
                <a:ea typeface="inpin heiti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599" b="0" i="0" dirty="0">
                <a:solidFill>
                  <a:schemeClr val="bg1"/>
                </a:solidFill>
                <a:latin typeface="inpin heiti" charset="-122"/>
                <a:ea typeface="inpin heiti" charset="-122"/>
                <a:sym typeface="+mn-ea"/>
              </a:rPr>
              <a:t>ibaotu.com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94" r:id="rId2"/>
    <p:sldLayoutId id="2147483682" r:id="rId3"/>
    <p:sldLayoutId id="2147483681" r:id="rId4"/>
    <p:sldLayoutId id="2147483673" r:id="rId5"/>
    <p:sldLayoutId id="2147483661" r:id="rId6"/>
    <p:sldLayoutId id="2147483660" r:id="rId7"/>
    <p:sldLayoutId id="2147483659" r:id="rId8"/>
    <p:sldLayoutId id="2147483658" r:id="rId9"/>
    <p:sldLayoutId id="2147483650" r:id="rId10"/>
    <p:sldLayoutId id="2147483701" r:id="rId11"/>
    <p:sldLayoutId id="2147483693" r:id="rId12"/>
    <p:sldLayoutId id="2147483692" r:id="rId13"/>
    <p:sldLayoutId id="2147483691" r:id="rId14"/>
    <p:sldLayoutId id="2147483690" r:id="rId15"/>
    <p:sldLayoutId id="2147483689" r:id="rId16"/>
    <p:sldLayoutId id="2147483688" r:id="rId17"/>
    <p:sldLayoutId id="2147483687" r:id="rId18"/>
    <p:sldLayoutId id="2147483686" r:id="rId19"/>
    <p:sldLayoutId id="2147483685" r:id="rId20"/>
    <p:sldLayoutId id="2147483684" r:id="rId21"/>
    <p:sldLayoutId id="2147483683" r:id="rId22"/>
    <p:sldLayoutId id="2147483680" r:id="rId23"/>
    <p:sldLayoutId id="2147483679" r:id="rId24"/>
    <p:sldLayoutId id="2147483678" r:id="rId25"/>
    <p:sldLayoutId id="2147483677" r:id="rId26"/>
    <p:sldLayoutId id="2147483676" r:id="rId27"/>
    <p:sldLayoutId id="2147483675" r:id="rId28"/>
    <p:sldLayoutId id="2147483674" r:id="rId29"/>
    <p:sldLayoutId id="2147483672" r:id="rId30"/>
    <p:sldLayoutId id="2147483652" r:id="rId31"/>
    <p:sldLayoutId id="2147483653" r:id="rId32"/>
    <p:sldLayoutId id="2147483651" r:id="rId33"/>
    <p:sldLayoutId id="2147483654" r:id="rId34"/>
    <p:sldLayoutId id="2147483667" r:id="rId35"/>
    <p:sldLayoutId id="2147483666" r:id="rId36"/>
    <p:sldLayoutId id="2147483662" r:id="rId37"/>
    <p:sldLayoutId id="2147483655" r:id="rId38"/>
    <p:sldLayoutId id="2147483670" r:id="rId39"/>
    <p:sldLayoutId id="2147483669" r:id="rId40"/>
    <p:sldLayoutId id="2147483668" r:id="rId41"/>
    <p:sldLayoutId id="2147483665" r:id="rId42"/>
    <p:sldLayoutId id="2147483664" r:id="rId43"/>
    <p:sldLayoutId id="2147483663" r:id="rId44"/>
    <p:sldLayoutId id="2147483656" r:id="rId45"/>
    <p:sldLayoutId id="2147483700" r:id="rId46"/>
    <p:sldLayoutId id="2147483699" r:id="rId47"/>
    <p:sldLayoutId id="2147483698" r:id="rId48"/>
    <p:sldLayoutId id="2147483697" r:id="rId49"/>
    <p:sldLayoutId id="2147483696" r:id="rId50"/>
    <p:sldLayoutId id="2147483695" r:id="rId51"/>
    <p:sldLayoutId id="2147483671" r:id="rId52"/>
    <p:sldLayoutId id="2147483657" r:id="rId53"/>
  </p:sldLayoutIdLst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  <p:txStyles>
    <p:titleStyle>
      <a:lvl1pPr algn="l" defTabSz="914380" rtl="0" eaLnBrk="1" latinLnBrk="0" hangingPunct="1">
        <a:lnSpc>
          <a:spcPct val="90000"/>
        </a:lnSpc>
        <a:spcBef>
          <a:spcPct val="0"/>
        </a:spcBef>
        <a:buNone/>
        <a:defRPr sz="440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5" indent="-228595" algn="l" defTabSz="914380" rtl="0" eaLnBrk="1" latinLnBrk="0" hangingPunct="1">
        <a:lnSpc>
          <a:spcPct val="90000"/>
        </a:lnSpc>
        <a:spcBef>
          <a:spcPts val="999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5" indent="-228595" algn="l" defTabSz="914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4" indent="-228595" algn="l" defTabSz="914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4" indent="-228595" algn="l" defTabSz="914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56" indent="-228595" algn="l" defTabSz="914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44" indent="-228595" algn="l" defTabSz="914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34" indent="-228595" algn="l" defTabSz="914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25" indent="-228595" algn="l" defTabSz="914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15" indent="-228595" algn="l" defTabSz="914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90" algn="l" defTabSz="9143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80" algn="l" defTabSz="9143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70" algn="l" defTabSz="9143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9" algn="l" defTabSz="9143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9" algn="l" defTabSz="9143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9" algn="l" defTabSz="9143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30" algn="l" defTabSz="9143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18" algn="l" defTabSz="9143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sv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41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sv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1.png"/><Relationship Id="rId5" Type="http://schemas.openxmlformats.org/officeDocument/2006/relationships/image" Target="../media/image45.svg"/><Relationship Id="rId4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45.xml"/><Relationship Id="rId7" Type="http://schemas.openxmlformats.org/officeDocument/2006/relationships/image" Target="../media/image46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7" Type="http://schemas.openxmlformats.org/officeDocument/2006/relationships/image" Target="../media/image46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8.emf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svg"/><Relationship Id="rId13" Type="http://schemas.openxmlformats.org/officeDocument/2006/relationships/image" Target="../media/image21.png"/><Relationship Id="rId3" Type="http://schemas.microsoft.com/office/2007/relationships/media" Target="../media/media5.mp4"/><Relationship Id="rId7" Type="http://schemas.openxmlformats.org/officeDocument/2006/relationships/image" Target="../media/image49.png"/><Relationship Id="rId12" Type="http://schemas.openxmlformats.org/officeDocument/2006/relationships/image" Target="../media/image53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43.png"/><Relationship Id="rId11" Type="http://schemas.openxmlformats.org/officeDocument/2006/relationships/image" Target="../media/image52.png"/><Relationship Id="rId5" Type="http://schemas.openxmlformats.org/officeDocument/2006/relationships/slideLayout" Target="../slideLayouts/slideLayout45.xml"/><Relationship Id="rId15" Type="http://schemas.openxmlformats.org/officeDocument/2006/relationships/image" Target="../media/image55.emf"/><Relationship Id="rId10" Type="http://schemas.openxmlformats.org/officeDocument/2006/relationships/image" Target="../media/image51.png"/><Relationship Id="rId4" Type="http://schemas.openxmlformats.org/officeDocument/2006/relationships/video" Target="../media/media5.mp4"/><Relationship Id="rId9" Type="http://schemas.openxmlformats.org/officeDocument/2006/relationships/image" Target="../media/image50.png"/><Relationship Id="rId14" Type="http://schemas.openxmlformats.org/officeDocument/2006/relationships/image" Target="../media/image54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svg"/><Relationship Id="rId13" Type="http://schemas.openxmlformats.org/officeDocument/2006/relationships/image" Target="../media/image21.png"/><Relationship Id="rId3" Type="http://schemas.openxmlformats.org/officeDocument/2006/relationships/video" Target="NULL" TargetMode="External"/><Relationship Id="rId7" Type="http://schemas.openxmlformats.org/officeDocument/2006/relationships/image" Target="../media/image49.png"/><Relationship Id="rId12" Type="http://schemas.openxmlformats.org/officeDocument/2006/relationships/image" Target="../media/image57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43.png"/><Relationship Id="rId11" Type="http://schemas.openxmlformats.org/officeDocument/2006/relationships/image" Target="../media/image56.png"/><Relationship Id="rId5" Type="http://schemas.openxmlformats.org/officeDocument/2006/relationships/slideLayout" Target="../slideLayouts/slideLayout45.xml"/><Relationship Id="rId15" Type="http://schemas.openxmlformats.org/officeDocument/2006/relationships/image" Target="../media/image59.png"/><Relationship Id="rId10" Type="http://schemas.openxmlformats.org/officeDocument/2006/relationships/image" Target="../media/image51.png"/><Relationship Id="rId4" Type="http://schemas.microsoft.com/office/2007/relationships/media" Target="../media/media6.mp4"/><Relationship Id="rId9" Type="http://schemas.openxmlformats.org/officeDocument/2006/relationships/image" Target="../media/image50.png"/><Relationship Id="rId14" Type="http://schemas.openxmlformats.org/officeDocument/2006/relationships/image" Target="../media/image58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svg"/><Relationship Id="rId13" Type="http://schemas.openxmlformats.org/officeDocument/2006/relationships/image" Target="../media/image21.png"/><Relationship Id="rId3" Type="http://schemas.microsoft.com/office/2007/relationships/media" Target="../media/media7.mp4"/><Relationship Id="rId7" Type="http://schemas.openxmlformats.org/officeDocument/2006/relationships/image" Target="../media/image49.png"/><Relationship Id="rId12" Type="http://schemas.openxmlformats.org/officeDocument/2006/relationships/image" Target="../media/image57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43.png"/><Relationship Id="rId11" Type="http://schemas.openxmlformats.org/officeDocument/2006/relationships/image" Target="../media/image60.png"/><Relationship Id="rId5" Type="http://schemas.openxmlformats.org/officeDocument/2006/relationships/slideLayout" Target="../slideLayouts/slideLayout45.xml"/><Relationship Id="rId15" Type="http://schemas.openxmlformats.org/officeDocument/2006/relationships/image" Target="../media/image62.png"/><Relationship Id="rId10" Type="http://schemas.openxmlformats.org/officeDocument/2006/relationships/image" Target="../media/image51.png"/><Relationship Id="rId4" Type="http://schemas.openxmlformats.org/officeDocument/2006/relationships/video" Target="../media/media7.mp4"/><Relationship Id="rId9" Type="http://schemas.openxmlformats.org/officeDocument/2006/relationships/image" Target="../media/image50.png"/><Relationship Id="rId14" Type="http://schemas.openxmlformats.org/officeDocument/2006/relationships/image" Target="../media/image61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svg"/><Relationship Id="rId13" Type="http://schemas.openxmlformats.org/officeDocument/2006/relationships/image" Target="../media/image21.png"/><Relationship Id="rId3" Type="http://schemas.microsoft.com/office/2007/relationships/media" Target="../media/media7.mp4"/><Relationship Id="rId7" Type="http://schemas.openxmlformats.org/officeDocument/2006/relationships/image" Target="../media/image49.png"/><Relationship Id="rId12" Type="http://schemas.openxmlformats.org/officeDocument/2006/relationships/image" Target="../media/image57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43.png"/><Relationship Id="rId11" Type="http://schemas.openxmlformats.org/officeDocument/2006/relationships/image" Target="../media/image60.png"/><Relationship Id="rId5" Type="http://schemas.openxmlformats.org/officeDocument/2006/relationships/slideLayout" Target="../slideLayouts/slideLayout45.xml"/><Relationship Id="rId15" Type="http://schemas.openxmlformats.org/officeDocument/2006/relationships/image" Target="../media/image62.png"/><Relationship Id="rId10" Type="http://schemas.openxmlformats.org/officeDocument/2006/relationships/image" Target="../media/image51.png"/><Relationship Id="rId4" Type="http://schemas.openxmlformats.org/officeDocument/2006/relationships/video" Target="../media/media7.mp4"/><Relationship Id="rId9" Type="http://schemas.openxmlformats.org/officeDocument/2006/relationships/image" Target="../media/image50.png"/><Relationship Id="rId14" Type="http://schemas.openxmlformats.org/officeDocument/2006/relationships/image" Target="../media/image61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53.xml"/><Relationship Id="rId1" Type="http://schemas.openxmlformats.org/officeDocument/2006/relationships/tags" Target="../tags/tag2.xml"/><Relationship Id="rId4" Type="http://schemas.openxmlformats.org/officeDocument/2006/relationships/image" Target="../media/image64.jp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slide" Target="slide4.xml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29.png"/><Relationship Id="rId5" Type="http://schemas.openxmlformats.org/officeDocument/2006/relationships/image" Target="../media/image66.jpg"/><Relationship Id="rId4" Type="http://schemas.openxmlformats.org/officeDocument/2006/relationships/image" Target="../media/image65.png"/><Relationship Id="rId9" Type="http://schemas.openxmlformats.org/officeDocument/2006/relationships/image" Target="../media/image68.jpe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svg"/><Relationship Id="rId3" Type="http://schemas.openxmlformats.org/officeDocument/2006/relationships/image" Target="../media/image66.jpg"/><Relationship Id="rId7" Type="http://schemas.openxmlformats.org/officeDocument/2006/relationships/image" Target="../media/image7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69.png"/><Relationship Id="rId5" Type="http://schemas.openxmlformats.org/officeDocument/2006/relationships/slide" Target="slide4.xml"/><Relationship Id="rId4" Type="http://schemas.openxmlformats.org/officeDocument/2006/relationships/image" Target="../media/image29.png"/><Relationship Id="rId9" Type="http://schemas.openxmlformats.org/officeDocument/2006/relationships/image" Target="../media/image71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svg"/><Relationship Id="rId3" Type="http://schemas.openxmlformats.org/officeDocument/2006/relationships/image" Target="../media/image66.jpg"/><Relationship Id="rId7" Type="http://schemas.openxmlformats.org/officeDocument/2006/relationships/image" Target="../media/image7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72.png"/><Relationship Id="rId5" Type="http://schemas.openxmlformats.org/officeDocument/2006/relationships/slide" Target="slide4.xml"/><Relationship Id="rId4" Type="http://schemas.openxmlformats.org/officeDocument/2006/relationships/image" Target="../media/image2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slide" Target="slide33.xml"/><Relationship Id="rId18" Type="http://schemas.openxmlformats.org/officeDocument/2006/relationships/slide" Target="slide34.xml"/><Relationship Id="rId3" Type="http://schemas.microsoft.com/office/2007/relationships/media" Target="../media/media2.mp3"/><Relationship Id="rId21" Type="http://schemas.openxmlformats.org/officeDocument/2006/relationships/image" Target="../media/image21.png"/><Relationship Id="rId7" Type="http://schemas.openxmlformats.org/officeDocument/2006/relationships/audio" Target="../media/audio1.wav"/><Relationship Id="rId12" Type="http://schemas.openxmlformats.org/officeDocument/2006/relationships/image" Target="../media/image15.jpg"/><Relationship Id="rId17" Type="http://schemas.openxmlformats.org/officeDocument/2006/relationships/image" Target="../media/image18.png"/><Relationship Id="rId2" Type="http://schemas.microsoft.com/office/2007/relationships/media" Target="../media/media1.mp3"/><Relationship Id="rId16" Type="http://schemas.openxmlformats.org/officeDocument/2006/relationships/slide" Target="slide32.xml"/><Relationship Id="rId20" Type="http://schemas.openxmlformats.org/officeDocument/2006/relationships/image" Target="../media/image20.jpg"/><Relationship Id="rId1" Type="http://schemas.openxmlformats.org/officeDocument/2006/relationships/audio" Target="NULL" TargetMode="External"/><Relationship Id="rId6" Type="http://schemas.openxmlformats.org/officeDocument/2006/relationships/notesSlide" Target="../notesSlides/notesSlide1.xml"/><Relationship Id="rId11" Type="http://schemas.openxmlformats.org/officeDocument/2006/relationships/image" Target="../media/image14.jpeg"/><Relationship Id="rId5" Type="http://schemas.openxmlformats.org/officeDocument/2006/relationships/slideLayout" Target="../slideLayouts/slideLayout34.xml"/><Relationship Id="rId15" Type="http://schemas.openxmlformats.org/officeDocument/2006/relationships/image" Target="../media/image17.jpeg"/><Relationship Id="rId23" Type="http://schemas.openxmlformats.org/officeDocument/2006/relationships/image" Target="../media/image23.png"/><Relationship Id="rId10" Type="http://schemas.microsoft.com/office/2007/relationships/hdphoto" Target="../media/hdphoto1.wdp"/><Relationship Id="rId19" Type="http://schemas.openxmlformats.org/officeDocument/2006/relationships/image" Target="../media/image19.png"/><Relationship Id="rId4" Type="http://schemas.openxmlformats.org/officeDocument/2006/relationships/audio" Target="../media/media2.mp3"/><Relationship Id="rId9" Type="http://schemas.openxmlformats.org/officeDocument/2006/relationships/image" Target="../media/image13.png"/><Relationship Id="rId14" Type="http://schemas.openxmlformats.org/officeDocument/2006/relationships/image" Target="../media/image16.jpeg"/><Relationship Id="rId22" Type="http://schemas.openxmlformats.org/officeDocument/2006/relationships/image" Target="../media/image22.jpe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24.jp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26.png"/><Relationship Id="rId11" Type="http://schemas.openxmlformats.org/officeDocument/2006/relationships/image" Target="../media/image29.png"/><Relationship Id="rId5" Type="http://schemas.microsoft.com/office/2007/relationships/hdphoto" Target="../media/hdphoto2.wdp"/><Relationship Id="rId10" Type="http://schemas.microsoft.com/office/2007/relationships/hdphoto" Target="../media/hdphoto4.wdp"/><Relationship Id="rId4" Type="http://schemas.openxmlformats.org/officeDocument/2006/relationships/image" Target="../media/image25.png"/><Relationship Id="rId9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0.xml"/><Relationship Id="rId5" Type="http://schemas.microsoft.com/office/2007/relationships/hdphoto" Target="../media/hdphoto6.wdp"/><Relationship Id="rId4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1029" y="384549"/>
            <a:ext cx="7409738" cy="262509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214345">
            <a:off x="8237421" y="2101529"/>
            <a:ext cx="2037768" cy="2037768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1473100" y="1080849"/>
            <a:ext cx="923612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6000" b="1" dirty="0" smtClean="0">
                <a:ln w="10160">
                  <a:noFill/>
                </a:ln>
                <a:solidFill>
                  <a:srgbClr val="00B050"/>
                </a:solidFill>
                <a:latin typeface="#9Slide07 FS Playlist Caps" pitchFamily="2" charset="0"/>
                <a:ea typeface="inpin heiti" charset="-122"/>
                <a:cs typeface="inpin heiti" charset="-122"/>
              </a:rPr>
              <a:t>LUYÊN TỪ VÀ CÂU LỚP 5</a:t>
            </a:r>
            <a:endParaRPr kumimoji="1" lang="zh-CN" altLang="en-US" sz="6000" b="1" dirty="0">
              <a:ln w="10160">
                <a:noFill/>
              </a:ln>
              <a:solidFill>
                <a:srgbClr val="00B050"/>
              </a:solidFill>
              <a:latin typeface="#9Slide07 FS Playlist Caps" pitchFamily="2" charset="0"/>
              <a:ea typeface="inpin heiti" charset="-122"/>
              <a:cs typeface="inpin heiti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4376670" y="2690277"/>
            <a:ext cx="414058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6000" b="1" dirty="0">
                <a:ln w="10160">
                  <a:noFill/>
                </a:ln>
                <a:solidFill>
                  <a:srgbClr val="FF0000"/>
                </a:solidFill>
                <a:latin typeface="Fira Sans" panose="020B0803050000020004" pitchFamily="34" charset="0"/>
                <a:ea typeface="inpin heiti" charset="-122"/>
                <a:cs typeface="inpin heiti" charset="-122"/>
              </a:rPr>
              <a:t>LỚP 5</a:t>
            </a:r>
            <a:endParaRPr kumimoji="1" lang="zh-CN" altLang="en-US" sz="6000" b="1" dirty="0">
              <a:ln w="10160">
                <a:noFill/>
              </a:ln>
              <a:solidFill>
                <a:srgbClr val="FF0000"/>
              </a:solidFill>
              <a:latin typeface="Fira Sans" panose="020B0803050000020004" pitchFamily="34" charset="0"/>
              <a:ea typeface="inpin heiti" charset="-122"/>
              <a:cs typeface="inpin heiti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829" y="789456"/>
            <a:ext cx="1981200" cy="1322832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3283" y="292371"/>
            <a:ext cx="1981200" cy="1322832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0387">
            <a:off x="7029103" y="-1233180"/>
            <a:ext cx="2776504" cy="2776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5412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D6B85A83-1C0B-41AF-8EB5-AD8590E941A9}"/>
              </a:ext>
            </a:extLst>
          </p:cNvPr>
          <p:cNvSpPr txBox="1"/>
          <p:nvPr/>
        </p:nvSpPr>
        <p:spPr>
          <a:xfrm>
            <a:off x="947510" y="2604048"/>
            <a:ext cx="102969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kumimoji="1" lang="en-US" altLang="zh-CN" sz="4000" b="1" dirty="0">
                <a:ln w="10160">
                  <a:noFill/>
                </a:ln>
                <a:ea typeface="inpin heiti" charset="-122"/>
                <a:cs typeface="inpin heiti" charset="-122"/>
              </a:rPr>
              <a:t>  </a:t>
            </a:r>
            <a:r>
              <a:rPr kumimoji="1" lang="en-US" altLang="zh-CN" sz="3200" b="1" dirty="0" err="1">
                <a:ln w="10160">
                  <a:noFill/>
                </a:ln>
                <a:ea typeface="inpin heiti" charset="-122"/>
                <a:cs typeface="inpin heiti" charset="-122"/>
              </a:rPr>
              <a:t>Chẳng</a:t>
            </a:r>
            <a:r>
              <a:rPr kumimoji="1" lang="en-US" altLang="zh-CN" sz="3200" b="1" dirty="0">
                <a:ln w="10160">
                  <a:noFill/>
                </a:ln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ea typeface="inpin heiti" charset="-122"/>
                <a:cs typeface="inpin heiti" charset="-122"/>
              </a:rPr>
              <a:t>những</a:t>
            </a:r>
            <a:r>
              <a:rPr kumimoji="1" lang="en-US" altLang="zh-CN" sz="3200" b="1" dirty="0">
                <a:ln w="10160">
                  <a:noFill/>
                </a:ln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ea typeface="inpin heiti" charset="-122"/>
                <a:cs typeface="inpin heiti" charset="-122"/>
              </a:rPr>
              <a:t>Hồng</a:t>
            </a:r>
            <a:r>
              <a:rPr kumimoji="1" lang="en-US" altLang="zh-CN" sz="3200" b="1" dirty="0">
                <a:ln w="10160">
                  <a:noFill/>
                </a:ln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ea typeface="inpin heiti" charset="-122"/>
                <a:cs typeface="inpin heiti" charset="-122"/>
              </a:rPr>
              <a:t>chăm</a:t>
            </a:r>
            <a:r>
              <a:rPr kumimoji="1" lang="en-US" altLang="zh-CN" sz="3200" b="1" dirty="0">
                <a:ln w="10160">
                  <a:noFill/>
                </a:ln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ea typeface="inpin heiti" charset="-122"/>
                <a:cs typeface="inpin heiti" charset="-122"/>
              </a:rPr>
              <a:t>học</a:t>
            </a:r>
            <a:r>
              <a:rPr kumimoji="1" lang="en-US" altLang="zh-CN" sz="3200" b="1" dirty="0">
                <a:ln w="10160">
                  <a:noFill/>
                </a:ln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ea typeface="inpin heiti" charset="-122"/>
                <a:cs typeface="inpin heiti" charset="-122"/>
              </a:rPr>
              <a:t>mà</a:t>
            </a:r>
            <a:r>
              <a:rPr kumimoji="1" lang="en-US" altLang="zh-CN" sz="3200" b="1" dirty="0">
                <a:ln w="10160">
                  <a:noFill/>
                </a:ln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ea typeface="inpin heiti" charset="-122"/>
                <a:cs typeface="inpin heiti" charset="-122"/>
              </a:rPr>
              <a:t>bạn</a:t>
            </a:r>
            <a:r>
              <a:rPr kumimoji="1" lang="en-US" altLang="zh-CN" sz="3200" b="1" dirty="0">
                <a:ln w="10160">
                  <a:noFill/>
                </a:ln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ea typeface="inpin heiti" charset="-122"/>
                <a:cs typeface="inpin heiti" charset="-122"/>
              </a:rPr>
              <a:t>ấy</a:t>
            </a:r>
            <a:r>
              <a:rPr kumimoji="1" lang="en-US" altLang="zh-CN" sz="3200" b="1" dirty="0">
                <a:ln w="10160">
                  <a:noFill/>
                </a:ln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ea typeface="inpin heiti" charset="-122"/>
                <a:cs typeface="inpin heiti" charset="-122"/>
              </a:rPr>
              <a:t>còn</a:t>
            </a:r>
            <a:r>
              <a:rPr kumimoji="1" lang="en-US" altLang="zh-CN" sz="3200" b="1" dirty="0">
                <a:ln w="10160">
                  <a:noFill/>
                </a:ln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ea typeface="inpin heiti" charset="-122"/>
                <a:cs typeface="inpin heiti" charset="-122"/>
              </a:rPr>
              <a:t>rất</a:t>
            </a:r>
            <a:r>
              <a:rPr kumimoji="1" lang="en-US" altLang="zh-CN" sz="3200" b="1" dirty="0">
                <a:ln w="10160">
                  <a:noFill/>
                </a:ln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ea typeface="inpin heiti" charset="-122"/>
                <a:cs typeface="inpin heiti" charset="-122"/>
              </a:rPr>
              <a:t>chăm</a:t>
            </a:r>
            <a:r>
              <a:rPr kumimoji="1" lang="en-US" altLang="zh-CN" sz="3200" b="1" dirty="0">
                <a:ln w="10160">
                  <a:noFill/>
                </a:ln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ea typeface="inpin heiti" charset="-122"/>
                <a:cs typeface="inpin heiti" charset="-122"/>
              </a:rPr>
              <a:t>làm</a:t>
            </a:r>
            <a:r>
              <a:rPr kumimoji="1" lang="en-US" altLang="zh-CN" sz="3200" b="1" dirty="0">
                <a:ln w="10160">
                  <a:noFill/>
                </a:ln>
                <a:ea typeface="inpin heiti" charset="-122"/>
                <a:cs typeface="inpin heiti" charset="-122"/>
              </a:rPr>
              <a:t>.</a:t>
            </a:r>
            <a:endParaRPr kumimoji="1" lang="zh-CN" altLang="en-US" sz="4000" b="1" dirty="0">
              <a:ln w="10160">
                <a:noFill/>
              </a:ln>
              <a:ea typeface="inpin heiti" charset="-122"/>
              <a:cs typeface="inpin heiti" charset="-122"/>
            </a:endParaRPr>
          </a:p>
        </p:txBody>
      </p:sp>
      <p:sp>
        <p:nvSpPr>
          <p:cNvPr id="5" name="文本框 2">
            <a:extLst>
              <a:ext uri="{FF2B5EF4-FFF2-40B4-BE49-F238E27FC236}">
                <a16:creationId xmlns:a16="http://schemas.microsoft.com/office/drawing/2014/main" id="{16B6DEEE-0118-4DFA-B669-AA89092DB674}"/>
              </a:ext>
            </a:extLst>
          </p:cNvPr>
          <p:cNvSpPr txBox="1"/>
          <p:nvPr/>
        </p:nvSpPr>
        <p:spPr>
          <a:xfrm>
            <a:off x="3334883" y="842222"/>
            <a:ext cx="647992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4400" dirty="0">
                <a:ln w="10160">
                  <a:noFill/>
                </a:ln>
                <a:solidFill>
                  <a:srgbClr val="FF0066"/>
                </a:solidFill>
                <a:latin typeface="Fira Sans" panose="020B0803050000020004" pitchFamily="34" charset="0"/>
                <a:ea typeface="inpin heiti" charset="-122"/>
                <a:cs typeface="inpin heiti" charset="-122"/>
              </a:rPr>
              <a:t>I. </a:t>
            </a:r>
            <a:r>
              <a:rPr kumimoji="1" lang="en-US" altLang="zh-CN" sz="4400" dirty="0" err="1">
                <a:ln w="10160">
                  <a:noFill/>
                </a:ln>
                <a:solidFill>
                  <a:srgbClr val="FF0066"/>
                </a:solidFill>
                <a:latin typeface="Fira Sans" panose="020B0803050000020004" pitchFamily="34" charset="0"/>
                <a:ea typeface="inpin heiti" charset="-122"/>
                <a:cs typeface="inpin heiti" charset="-122"/>
              </a:rPr>
              <a:t>Nhận</a:t>
            </a:r>
            <a:r>
              <a:rPr kumimoji="1" lang="en-US" altLang="zh-CN" sz="4400" dirty="0">
                <a:ln w="10160">
                  <a:noFill/>
                </a:ln>
                <a:solidFill>
                  <a:srgbClr val="FF0066"/>
                </a:solidFill>
                <a:latin typeface="Fira Sans" panose="020B0803050000020004" pitchFamily="34" charset="0"/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4400" dirty="0" err="1">
                <a:ln w="10160">
                  <a:noFill/>
                </a:ln>
                <a:solidFill>
                  <a:srgbClr val="FF0066"/>
                </a:solidFill>
                <a:latin typeface="Fira Sans" panose="020B0803050000020004" pitchFamily="34" charset="0"/>
                <a:ea typeface="inpin heiti" charset="-122"/>
                <a:cs typeface="inpin heiti" charset="-122"/>
              </a:rPr>
              <a:t>xét</a:t>
            </a:r>
            <a:endParaRPr kumimoji="1" lang="zh-CN" altLang="en-US" sz="4400" dirty="0">
              <a:ln w="10160">
                <a:noFill/>
              </a:ln>
              <a:solidFill>
                <a:srgbClr val="FF0066"/>
              </a:solidFill>
              <a:latin typeface="Fira Sans" panose="020B0803050000020004" pitchFamily="34" charset="0"/>
              <a:ea typeface="inpin heiti" charset="-122"/>
              <a:cs typeface="inpin heiti" charset="-122"/>
            </a:endParaRPr>
          </a:p>
        </p:txBody>
      </p:sp>
      <p:sp>
        <p:nvSpPr>
          <p:cNvPr id="6" name="文本框 1">
            <a:extLst>
              <a:ext uri="{FF2B5EF4-FFF2-40B4-BE49-F238E27FC236}">
                <a16:creationId xmlns:a16="http://schemas.microsoft.com/office/drawing/2014/main" id="{915A12CD-3489-4309-8074-2DF9DB29BF7C}"/>
              </a:ext>
            </a:extLst>
          </p:cNvPr>
          <p:cNvSpPr txBox="1"/>
          <p:nvPr/>
        </p:nvSpPr>
        <p:spPr>
          <a:xfrm>
            <a:off x="3036222" y="1572875"/>
            <a:ext cx="84175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3600" b="1" dirty="0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1.Phân </a:t>
            </a:r>
            <a:r>
              <a:rPr kumimoji="1" lang="en-US" altLang="zh-CN" sz="3600" b="1" dirty="0" err="1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tích</a:t>
            </a:r>
            <a:r>
              <a:rPr kumimoji="1" lang="en-US" altLang="zh-CN" sz="3600" b="1" dirty="0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600" b="1" dirty="0" err="1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cấu</a:t>
            </a:r>
            <a:r>
              <a:rPr kumimoji="1" lang="en-US" altLang="zh-CN" sz="3600" b="1" dirty="0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600" b="1" dirty="0" err="1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tạo</a:t>
            </a:r>
            <a:r>
              <a:rPr kumimoji="1" lang="en-US" altLang="zh-CN" sz="3600" b="1" dirty="0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600" b="1" dirty="0" err="1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của</a:t>
            </a:r>
            <a:r>
              <a:rPr kumimoji="1" lang="en-US" altLang="zh-CN" sz="3600" b="1" dirty="0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600" b="1" dirty="0" err="1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câu</a:t>
            </a:r>
            <a:r>
              <a:rPr kumimoji="1" lang="en-US" altLang="zh-CN" sz="3600" b="1" dirty="0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600" b="1" dirty="0" err="1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ghép</a:t>
            </a:r>
            <a:r>
              <a:rPr kumimoji="1" lang="en-US" altLang="zh-CN" sz="3600" b="1" dirty="0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600" b="1" dirty="0" err="1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sau</a:t>
            </a:r>
            <a:r>
              <a:rPr kumimoji="1" lang="en-US" altLang="zh-CN" sz="3600" b="1" dirty="0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 :</a:t>
            </a:r>
            <a:endParaRPr kumimoji="1" lang="zh-CN" altLang="en-US" sz="3600" b="1" dirty="0">
              <a:ln w="10160">
                <a:noFill/>
              </a:ln>
              <a:solidFill>
                <a:schemeClr val="accent1"/>
              </a:solidFill>
              <a:ea typeface="inpin heiti" charset="-122"/>
              <a:cs typeface="inpin heiti" charset="-122"/>
            </a:endParaRPr>
          </a:p>
        </p:txBody>
      </p:sp>
      <p:sp>
        <p:nvSpPr>
          <p:cNvPr id="7" name="Line 29">
            <a:extLst>
              <a:ext uri="{FF2B5EF4-FFF2-40B4-BE49-F238E27FC236}">
                <a16:creationId xmlns:a16="http://schemas.microsoft.com/office/drawing/2014/main" id="{8592C9A8-9407-42AA-927A-7352FB130FEF}"/>
              </a:ext>
            </a:extLst>
          </p:cNvPr>
          <p:cNvSpPr>
            <a:spLocks noChangeShapeType="1"/>
          </p:cNvSpPr>
          <p:nvPr/>
        </p:nvSpPr>
        <p:spPr bwMode="auto">
          <a:xfrm>
            <a:off x="3581400" y="3261737"/>
            <a:ext cx="887964" cy="0"/>
          </a:xfrm>
          <a:prstGeom prst="line">
            <a:avLst/>
          </a:prstGeom>
          <a:noFill/>
          <a:ln w="1905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ID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1A91367C-0300-4DD1-BBD3-9247D3B39EEB}"/>
              </a:ext>
            </a:extLst>
          </p:cNvPr>
          <p:cNvGrpSpPr/>
          <p:nvPr/>
        </p:nvGrpSpPr>
        <p:grpSpPr>
          <a:xfrm>
            <a:off x="4582107" y="3193114"/>
            <a:ext cx="1600201" cy="45941"/>
            <a:chOff x="5486399" y="2133600"/>
            <a:chExt cx="1600201" cy="76200"/>
          </a:xfrm>
        </p:grpSpPr>
        <p:sp>
          <p:nvSpPr>
            <p:cNvPr id="9" name="Line 31">
              <a:extLst>
                <a:ext uri="{FF2B5EF4-FFF2-40B4-BE49-F238E27FC236}">
                  <a16:creationId xmlns:a16="http://schemas.microsoft.com/office/drawing/2014/main" id="{7C4205C4-4710-41F9-A966-62F331D38BB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486399" y="2209800"/>
              <a:ext cx="1600201" cy="0"/>
            </a:xfrm>
            <a:prstGeom prst="line">
              <a:avLst/>
            </a:prstGeom>
            <a:noFill/>
            <a:ln w="19050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ID"/>
            </a:p>
          </p:txBody>
        </p:sp>
        <p:sp>
          <p:nvSpPr>
            <p:cNvPr id="10" name="Line 32">
              <a:extLst>
                <a:ext uri="{FF2B5EF4-FFF2-40B4-BE49-F238E27FC236}">
                  <a16:creationId xmlns:a16="http://schemas.microsoft.com/office/drawing/2014/main" id="{C86B2CE1-6BA7-41FE-A566-B67179946F8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486400" y="2133600"/>
              <a:ext cx="1600200" cy="0"/>
            </a:xfrm>
            <a:prstGeom prst="line">
              <a:avLst/>
            </a:prstGeom>
            <a:noFill/>
            <a:ln w="19050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ID" dirty="0"/>
            </a:p>
          </p:txBody>
        </p:sp>
      </p:grpSp>
      <p:sp>
        <p:nvSpPr>
          <p:cNvPr id="11" name="Text Box 30">
            <a:extLst>
              <a:ext uri="{FF2B5EF4-FFF2-40B4-BE49-F238E27FC236}">
                <a16:creationId xmlns:a16="http://schemas.microsoft.com/office/drawing/2014/main" id="{726CA0FA-C82E-47CB-A2BC-C46B5FBCDC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00817" y="3246600"/>
            <a:ext cx="7016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 b="1" dirty="0">
                <a:solidFill>
                  <a:srgbClr val="FF3300"/>
                </a:solidFill>
                <a:latin typeface="Tahoma" panose="020B0604030504040204" pitchFamily="34" charset="0"/>
              </a:rPr>
              <a:t>CN</a:t>
            </a:r>
          </a:p>
        </p:txBody>
      </p:sp>
      <p:sp>
        <p:nvSpPr>
          <p:cNvPr id="12" name="Text Box 33">
            <a:extLst>
              <a:ext uri="{FF2B5EF4-FFF2-40B4-BE49-F238E27FC236}">
                <a16:creationId xmlns:a16="http://schemas.microsoft.com/office/drawing/2014/main" id="{1882B6F3-35E3-4D5C-AC81-F165814EC8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24963" y="2206948"/>
            <a:ext cx="992270" cy="46166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2400" b="1" dirty="0" err="1">
                <a:solidFill>
                  <a:srgbClr val="FF3300"/>
                </a:solidFill>
                <a:latin typeface="Tahoma" panose="020B0604030504040204" pitchFamily="34" charset="0"/>
              </a:rPr>
              <a:t>Vế</a:t>
            </a:r>
            <a:r>
              <a:rPr lang="en-US" altLang="en-US" sz="2400" b="1" dirty="0">
                <a:solidFill>
                  <a:srgbClr val="FF3300"/>
                </a:solidFill>
                <a:latin typeface="Tahoma" panose="020B0604030504040204" pitchFamily="34" charset="0"/>
              </a:rPr>
              <a:t> 1</a:t>
            </a:r>
          </a:p>
        </p:txBody>
      </p:sp>
      <p:sp>
        <p:nvSpPr>
          <p:cNvPr id="13" name="Line 26">
            <a:extLst>
              <a:ext uri="{FF2B5EF4-FFF2-40B4-BE49-F238E27FC236}">
                <a16:creationId xmlns:a16="http://schemas.microsoft.com/office/drawing/2014/main" id="{9E821914-2E21-4C8D-85CD-70A4DD796F3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162869" y="2604048"/>
            <a:ext cx="175438" cy="824952"/>
          </a:xfrm>
          <a:prstGeom prst="line">
            <a:avLst/>
          </a:prstGeom>
          <a:noFill/>
          <a:ln w="1905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ID" dirty="0"/>
          </a:p>
        </p:txBody>
      </p:sp>
      <p:sp>
        <p:nvSpPr>
          <p:cNvPr id="15" name="Line 29">
            <a:extLst>
              <a:ext uri="{FF2B5EF4-FFF2-40B4-BE49-F238E27FC236}">
                <a16:creationId xmlns:a16="http://schemas.microsoft.com/office/drawing/2014/main" id="{56973FB5-5F5D-4A71-8679-8B7305B7B0DE}"/>
              </a:ext>
            </a:extLst>
          </p:cNvPr>
          <p:cNvSpPr>
            <a:spLocks noChangeShapeType="1"/>
          </p:cNvSpPr>
          <p:nvPr/>
        </p:nvSpPr>
        <p:spPr bwMode="auto">
          <a:xfrm>
            <a:off x="6887547" y="3253337"/>
            <a:ext cx="1104122" cy="0"/>
          </a:xfrm>
          <a:prstGeom prst="line">
            <a:avLst/>
          </a:prstGeom>
          <a:noFill/>
          <a:ln w="1905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ID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59970B74-2953-4691-A675-E6D1A6F9954C}"/>
              </a:ext>
            </a:extLst>
          </p:cNvPr>
          <p:cNvGrpSpPr/>
          <p:nvPr/>
        </p:nvGrpSpPr>
        <p:grpSpPr>
          <a:xfrm>
            <a:off x="8855927" y="3204571"/>
            <a:ext cx="2117697" cy="45719"/>
            <a:chOff x="5486399" y="2133600"/>
            <a:chExt cx="1600201" cy="47577"/>
          </a:xfrm>
        </p:grpSpPr>
        <p:sp>
          <p:nvSpPr>
            <p:cNvPr id="17" name="Line 31">
              <a:extLst>
                <a:ext uri="{FF2B5EF4-FFF2-40B4-BE49-F238E27FC236}">
                  <a16:creationId xmlns:a16="http://schemas.microsoft.com/office/drawing/2014/main" id="{C8F94341-0376-44C0-93A8-D36CD55E90B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486399" y="2181177"/>
              <a:ext cx="1600200" cy="0"/>
            </a:xfrm>
            <a:prstGeom prst="line">
              <a:avLst/>
            </a:prstGeom>
            <a:noFill/>
            <a:ln w="19050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ID"/>
            </a:p>
          </p:txBody>
        </p:sp>
        <p:sp>
          <p:nvSpPr>
            <p:cNvPr id="18" name="Line 32">
              <a:extLst>
                <a:ext uri="{FF2B5EF4-FFF2-40B4-BE49-F238E27FC236}">
                  <a16:creationId xmlns:a16="http://schemas.microsoft.com/office/drawing/2014/main" id="{828507BE-7DDC-47AA-AC49-F77CB9E2651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486400" y="2133600"/>
              <a:ext cx="1600200" cy="0"/>
            </a:xfrm>
            <a:prstGeom prst="line">
              <a:avLst/>
            </a:prstGeom>
            <a:noFill/>
            <a:ln w="19050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ID"/>
            </a:p>
          </p:txBody>
        </p:sp>
      </p:grpSp>
      <p:sp>
        <p:nvSpPr>
          <p:cNvPr id="19" name="Text Box 30">
            <a:extLst>
              <a:ext uri="{FF2B5EF4-FFF2-40B4-BE49-F238E27FC236}">
                <a16:creationId xmlns:a16="http://schemas.microsoft.com/office/drawing/2014/main" id="{A111BBB7-4A6F-4A1A-B5DD-5F983F6FDD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87603" y="3234242"/>
            <a:ext cx="7016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 b="1" dirty="0">
                <a:solidFill>
                  <a:srgbClr val="FF3300"/>
                </a:solidFill>
                <a:latin typeface="Tahoma" panose="020B0604030504040204" pitchFamily="34" charset="0"/>
              </a:rPr>
              <a:t>CN</a:t>
            </a:r>
          </a:p>
        </p:txBody>
      </p:sp>
      <p:sp>
        <p:nvSpPr>
          <p:cNvPr id="20" name="Text Box 33">
            <a:extLst>
              <a:ext uri="{FF2B5EF4-FFF2-40B4-BE49-F238E27FC236}">
                <a16:creationId xmlns:a16="http://schemas.microsoft.com/office/drawing/2014/main" id="{B3529555-C206-48AC-B50E-71A618126A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41823" y="3309198"/>
            <a:ext cx="685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 b="1" dirty="0">
                <a:solidFill>
                  <a:srgbClr val="FF3300"/>
                </a:solidFill>
                <a:latin typeface="Tahoma" panose="020B0604030504040204" pitchFamily="34" charset="0"/>
              </a:rPr>
              <a:t>VN</a:t>
            </a:r>
          </a:p>
        </p:txBody>
      </p:sp>
      <p:sp>
        <p:nvSpPr>
          <p:cNvPr id="21" name="Oval 12">
            <a:extLst>
              <a:ext uri="{FF2B5EF4-FFF2-40B4-BE49-F238E27FC236}">
                <a16:creationId xmlns:a16="http://schemas.microsoft.com/office/drawing/2014/main" id="{4D34FCFA-A424-4335-91C8-132E709ECC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26444" y="2532137"/>
            <a:ext cx="2453174" cy="990595"/>
          </a:xfrm>
          <a:prstGeom prst="ellipse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vi-VN" altLang="en-US" sz="2000">
              <a:latin typeface=".VnSouthernH" pitchFamily="34" charset="0"/>
            </a:endParaRPr>
          </a:p>
        </p:txBody>
      </p:sp>
      <p:sp>
        <p:nvSpPr>
          <p:cNvPr id="22" name="Oval 24">
            <a:extLst>
              <a:ext uri="{FF2B5EF4-FFF2-40B4-BE49-F238E27FC236}">
                <a16:creationId xmlns:a16="http://schemas.microsoft.com/office/drawing/2014/main" id="{B51B735B-CA9C-4B30-BFC5-FFAD7C67B6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77947" y="2768243"/>
            <a:ext cx="609600" cy="457200"/>
          </a:xfrm>
          <a:prstGeom prst="ellipse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vi-VN" altLang="en-US" sz="2000">
              <a:latin typeface=".VnSouthernH" pitchFamily="34" charset="0"/>
            </a:endParaRPr>
          </a:p>
        </p:txBody>
      </p:sp>
      <p:sp>
        <p:nvSpPr>
          <p:cNvPr id="23" name="Text Box 33">
            <a:extLst>
              <a:ext uri="{FF2B5EF4-FFF2-40B4-BE49-F238E27FC236}">
                <a16:creationId xmlns:a16="http://schemas.microsoft.com/office/drawing/2014/main" id="{4EDCEF54-0240-4B01-A197-5DFB1DAFEF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51038" y="3291899"/>
            <a:ext cx="80265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 b="1" dirty="0">
                <a:solidFill>
                  <a:srgbClr val="FF3300"/>
                </a:solidFill>
                <a:latin typeface="Tahoma" panose="020B0604030504040204" pitchFamily="34" charset="0"/>
              </a:rPr>
              <a:t>VN</a:t>
            </a:r>
          </a:p>
        </p:txBody>
      </p:sp>
      <p:sp>
        <p:nvSpPr>
          <p:cNvPr id="24" name="Text Box 33">
            <a:extLst>
              <a:ext uri="{FF2B5EF4-FFF2-40B4-BE49-F238E27FC236}">
                <a16:creationId xmlns:a16="http://schemas.microsoft.com/office/drawing/2014/main" id="{051BB755-73AA-4C25-818E-98F249FAB9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63508" y="2206948"/>
            <a:ext cx="992270" cy="46166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2400" b="1" dirty="0" err="1">
                <a:solidFill>
                  <a:srgbClr val="FF3300"/>
                </a:solidFill>
                <a:latin typeface="Tahoma" panose="020B0604030504040204" pitchFamily="34" charset="0"/>
              </a:rPr>
              <a:t>Vế</a:t>
            </a:r>
            <a:r>
              <a:rPr lang="en-US" altLang="en-US" sz="2400" b="1" dirty="0">
                <a:solidFill>
                  <a:srgbClr val="FF3300"/>
                </a:solidFill>
                <a:latin typeface="Tahoma" panose="020B0604030504040204" pitchFamily="34" charset="0"/>
              </a:rPr>
              <a:t> 2</a:t>
            </a:r>
          </a:p>
        </p:txBody>
      </p:sp>
      <p:sp>
        <p:nvSpPr>
          <p:cNvPr id="25" name="文本框 2">
            <a:extLst>
              <a:ext uri="{FF2B5EF4-FFF2-40B4-BE49-F238E27FC236}">
                <a16:creationId xmlns:a16="http://schemas.microsoft.com/office/drawing/2014/main" id="{79F0083A-853B-409D-9955-47796806A1B1}"/>
              </a:ext>
            </a:extLst>
          </p:cNvPr>
          <p:cNvSpPr txBox="1"/>
          <p:nvPr/>
        </p:nvSpPr>
        <p:spPr>
          <a:xfrm>
            <a:off x="132833" y="4317185"/>
            <a:ext cx="116144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3200" dirty="0">
                <a:ln w="10160">
                  <a:noFill/>
                </a:ln>
                <a:solidFill>
                  <a:srgbClr val="7030A0"/>
                </a:solidFill>
                <a:latin typeface="Fira Sans" panose="020B0803050000020004" pitchFamily="34" charset="0"/>
                <a:ea typeface="inpin heiti" charset="-122"/>
                <a:cs typeface="inpin heiti" charset="-122"/>
              </a:rPr>
              <a:t>- </a:t>
            </a:r>
            <a:r>
              <a:rPr kumimoji="1" lang="en-US" altLang="zh-CN" sz="3200" dirty="0" err="1">
                <a:ln w="10160">
                  <a:noFill/>
                </a:ln>
                <a:solidFill>
                  <a:srgbClr val="7030A0"/>
                </a:solidFill>
                <a:latin typeface="Fira Sans" panose="020B0803050000020004" pitchFamily="34" charset="0"/>
                <a:ea typeface="inpin heiti" charset="-122"/>
                <a:cs typeface="inpin heiti" charset="-122"/>
              </a:rPr>
              <a:t>Cặp</a:t>
            </a:r>
            <a:r>
              <a:rPr kumimoji="1" lang="en-US" altLang="zh-CN" sz="3200" dirty="0">
                <a:ln w="10160">
                  <a:noFill/>
                </a:ln>
                <a:solidFill>
                  <a:srgbClr val="7030A0"/>
                </a:solidFill>
                <a:latin typeface="Fira Sans" panose="020B0803050000020004" pitchFamily="34" charset="0"/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dirty="0" err="1">
                <a:ln w="10160">
                  <a:noFill/>
                </a:ln>
                <a:solidFill>
                  <a:srgbClr val="7030A0"/>
                </a:solidFill>
                <a:latin typeface="Fira Sans" panose="020B0803050000020004" pitchFamily="34" charset="0"/>
                <a:ea typeface="inpin heiti" charset="-122"/>
                <a:cs typeface="inpin heiti" charset="-122"/>
              </a:rPr>
              <a:t>quan</a:t>
            </a:r>
            <a:r>
              <a:rPr kumimoji="1" lang="en-US" altLang="zh-CN" sz="3200" dirty="0">
                <a:ln w="10160">
                  <a:noFill/>
                </a:ln>
                <a:solidFill>
                  <a:srgbClr val="7030A0"/>
                </a:solidFill>
                <a:latin typeface="Fira Sans" panose="020B0803050000020004" pitchFamily="34" charset="0"/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dirty="0" err="1">
                <a:ln w="10160">
                  <a:noFill/>
                </a:ln>
                <a:solidFill>
                  <a:srgbClr val="7030A0"/>
                </a:solidFill>
                <a:latin typeface="Fira Sans" panose="020B0803050000020004" pitchFamily="34" charset="0"/>
                <a:ea typeface="inpin heiti" charset="-122"/>
                <a:cs typeface="inpin heiti" charset="-122"/>
              </a:rPr>
              <a:t>hệ</a:t>
            </a:r>
            <a:r>
              <a:rPr kumimoji="1" lang="en-US" altLang="zh-CN" sz="3200" dirty="0">
                <a:ln w="10160">
                  <a:noFill/>
                </a:ln>
                <a:solidFill>
                  <a:srgbClr val="7030A0"/>
                </a:solidFill>
                <a:latin typeface="Fira Sans" panose="020B0803050000020004" pitchFamily="34" charset="0"/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dirty="0" err="1">
                <a:ln w="10160">
                  <a:noFill/>
                </a:ln>
                <a:solidFill>
                  <a:srgbClr val="7030A0"/>
                </a:solidFill>
                <a:latin typeface="Fira Sans" panose="020B0803050000020004" pitchFamily="34" charset="0"/>
                <a:ea typeface="inpin heiti" charset="-122"/>
                <a:cs typeface="inpin heiti" charset="-122"/>
              </a:rPr>
              <a:t>từ</a:t>
            </a:r>
            <a:r>
              <a:rPr kumimoji="1" lang="en-US" altLang="zh-CN" sz="3200" dirty="0">
                <a:ln w="10160">
                  <a:noFill/>
                </a:ln>
                <a:solidFill>
                  <a:srgbClr val="7030A0"/>
                </a:solidFill>
                <a:latin typeface="Fira Sans" panose="020B0803050000020004" pitchFamily="34" charset="0"/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dirty="0" err="1">
                <a:ln w="10160">
                  <a:noFill/>
                </a:ln>
                <a:solidFill>
                  <a:srgbClr val="7030A0"/>
                </a:solidFill>
                <a:latin typeface="Fira Sans" panose="020B0803050000020004" pitchFamily="34" charset="0"/>
                <a:ea typeface="inpin heiti" charset="-122"/>
                <a:cs typeface="inpin heiti" charset="-122"/>
              </a:rPr>
              <a:t>nối</a:t>
            </a:r>
            <a:r>
              <a:rPr kumimoji="1" lang="en-US" altLang="zh-CN" sz="3200" dirty="0">
                <a:ln w="10160">
                  <a:noFill/>
                </a:ln>
                <a:solidFill>
                  <a:srgbClr val="7030A0"/>
                </a:solidFill>
                <a:latin typeface="Fira Sans" panose="020B0803050000020004" pitchFamily="34" charset="0"/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dirty="0" err="1">
                <a:ln w="10160">
                  <a:noFill/>
                </a:ln>
                <a:solidFill>
                  <a:srgbClr val="7030A0"/>
                </a:solidFill>
                <a:latin typeface="Fira Sans" panose="020B0803050000020004" pitchFamily="34" charset="0"/>
                <a:ea typeface="inpin heiti" charset="-122"/>
                <a:cs typeface="inpin heiti" charset="-122"/>
              </a:rPr>
              <a:t>hai</a:t>
            </a:r>
            <a:r>
              <a:rPr kumimoji="1" lang="en-US" altLang="zh-CN" sz="3200" dirty="0">
                <a:ln w="10160">
                  <a:noFill/>
                </a:ln>
                <a:solidFill>
                  <a:srgbClr val="7030A0"/>
                </a:solidFill>
                <a:latin typeface="Fira Sans" panose="020B0803050000020004" pitchFamily="34" charset="0"/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dirty="0" err="1">
                <a:ln w="10160">
                  <a:noFill/>
                </a:ln>
                <a:solidFill>
                  <a:srgbClr val="7030A0"/>
                </a:solidFill>
                <a:latin typeface="Fira Sans" panose="020B0803050000020004" pitchFamily="34" charset="0"/>
                <a:ea typeface="inpin heiti" charset="-122"/>
                <a:cs typeface="inpin heiti" charset="-122"/>
              </a:rPr>
              <a:t>vế</a:t>
            </a:r>
            <a:r>
              <a:rPr kumimoji="1" lang="en-US" altLang="zh-CN" sz="3200" dirty="0">
                <a:ln w="10160">
                  <a:noFill/>
                </a:ln>
                <a:solidFill>
                  <a:srgbClr val="7030A0"/>
                </a:solidFill>
                <a:latin typeface="Fira Sans" panose="020B0803050000020004" pitchFamily="34" charset="0"/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dirty="0" err="1">
                <a:ln w="10160">
                  <a:noFill/>
                </a:ln>
                <a:solidFill>
                  <a:srgbClr val="7030A0"/>
                </a:solidFill>
                <a:latin typeface="Fira Sans" panose="020B0803050000020004" pitchFamily="34" charset="0"/>
                <a:ea typeface="inpin heiti" charset="-122"/>
                <a:cs typeface="inpin heiti" charset="-122"/>
              </a:rPr>
              <a:t>câu</a:t>
            </a:r>
            <a:r>
              <a:rPr kumimoji="1" lang="en-US" altLang="zh-CN" sz="3200" dirty="0">
                <a:ln w="10160">
                  <a:noFill/>
                </a:ln>
                <a:solidFill>
                  <a:srgbClr val="7030A0"/>
                </a:solidFill>
                <a:latin typeface="Fira Sans" panose="020B0803050000020004" pitchFamily="34" charset="0"/>
                <a:ea typeface="inpin heiti" charset="-122"/>
                <a:cs typeface="inpin heiti" charset="-122"/>
              </a:rPr>
              <a:t>: </a:t>
            </a:r>
            <a:r>
              <a:rPr kumimoji="1" lang="en-US" altLang="zh-CN" sz="3200" dirty="0" err="1">
                <a:ln w="10160">
                  <a:noFill/>
                </a:ln>
                <a:solidFill>
                  <a:srgbClr val="00B050"/>
                </a:solidFill>
                <a:latin typeface="Fira Sans" panose="020B0803050000020004" pitchFamily="34" charset="0"/>
                <a:ea typeface="inpin heiti" charset="-122"/>
                <a:cs typeface="inpin heiti" charset="-122"/>
              </a:rPr>
              <a:t>Chẳng</a:t>
            </a:r>
            <a:r>
              <a:rPr kumimoji="1" lang="en-US" altLang="zh-CN" sz="3200" dirty="0">
                <a:ln w="10160">
                  <a:noFill/>
                </a:ln>
                <a:solidFill>
                  <a:srgbClr val="00B050"/>
                </a:solidFill>
                <a:latin typeface="Fira Sans" panose="020B0803050000020004" pitchFamily="34" charset="0"/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dirty="0" err="1">
                <a:ln w="10160">
                  <a:noFill/>
                </a:ln>
                <a:solidFill>
                  <a:srgbClr val="00B050"/>
                </a:solidFill>
                <a:latin typeface="Fira Sans" panose="020B0803050000020004" pitchFamily="34" charset="0"/>
                <a:ea typeface="inpin heiti" charset="-122"/>
                <a:cs typeface="inpin heiti" charset="-122"/>
              </a:rPr>
              <a:t>những</a:t>
            </a:r>
            <a:r>
              <a:rPr kumimoji="1" lang="en-US" altLang="zh-CN" sz="3200" dirty="0">
                <a:ln w="10160">
                  <a:noFill/>
                </a:ln>
                <a:solidFill>
                  <a:srgbClr val="00B050"/>
                </a:solidFill>
                <a:latin typeface="Fira Sans" panose="020B0803050000020004" pitchFamily="34" charset="0"/>
                <a:ea typeface="inpin heiti" charset="-122"/>
                <a:cs typeface="inpin heiti" charset="-122"/>
              </a:rPr>
              <a:t> …. </a:t>
            </a:r>
            <a:r>
              <a:rPr kumimoji="1" lang="en-US" altLang="zh-CN" sz="3200" dirty="0" err="1">
                <a:ln w="10160">
                  <a:noFill/>
                </a:ln>
                <a:solidFill>
                  <a:srgbClr val="00B050"/>
                </a:solidFill>
                <a:latin typeface="Fira Sans" panose="020B0803050000020004" pitchFamily="34" charset="0"/>
                <a:ea typeface="inpin heiti" charset="-122"/>
                <a:cs typeface="inpin heiti" charset="-122"/>
              </a:rPr>
              <a:t>mà</a:t>
            </a:r>
            <a:r>
              <a:rPr kumimoji="1" lang="en-US" altLang="zh-CN" sz="3200" dirty="0">
                <a:ln w="10160">
                  <a:noFill/>
                </a:ln>
                <a:solidFill>
                  <a:srgbClr val="00B050"/>
                </a:solidFill>
                <a:latin typeface="Fira Sans" panose="020B0803050000020004" pitchFamily="34" charset="0"/>
                <a:ea typeface="inpin heiti" charset="-122"/>
                <a:cs typeface="inpin heiti" charset="-122"/>
              </a:rPr>
              <a:t> …</a:t>
            </a:r>
            <a:endParaRPr kumimoji="1" lang="zh-CN" altLang="en-US" sz="3200" dirty="0">
              <a:ln w="10160">
                <a:noFill/>
              </a:ln>
              <a:solidFill>
                <a:srgbClr val="00B050"/>
              </a:solidFill>
              <a:latin typeface="Fira Sans" panose="020B0803050000020004" pitchFamily="34" charset="0"/>
              <a:ea typeface="inpin heiti" charset="-122"/>
              <a:cs typeface="inpin heiti" charset="-122"/>
            </a:endParaRPr>
          </a:p>
        </p:txBody>
      </p:sp>
      <p:sp>
        <p:nvSpPr>
          <p:cNvPr id="26" name="文本框 2">
            <a:extLst>
              <a:ext uri="{FF2B5EF4-FFF2-40B4-BE49-F238E27FC236}">
                <a16:creationId xmlns:a16="http://schemas.microsoft.com/office/drawing/2014/main" id="{35CE592C-3F14-4EFB-968D-E8788033D63B}"/>
              </a:ext>
            </a:extLst>
          </p:cNvPr>
          <p:cNvSpPr txBox="1"/>
          <p:nvPr/>
        </p:nvSpPr>
        <p:spPr>
          <a:xfrm>
            <a:off x="-168585" y="5155596"/>
            <a:ext cx="90245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3200" dirty="0">
                <a:ln w="10160">
                  <a:noFill/>
                </a:ln>
                <a:solidFill>
                  <a:srgbClr val="7030A0"/>
                </a:solidFill>
                <a:latin typeface="Fira Sans" panose="020B0803050000020004" pitchFamily="34" charset="0"/>
                <a:ea typeface="inpin heiti" charset="-122"/>
                <a:cs typeface="inpin heiti" charset="-122"/>
              </a:rPr>
              <a:t>- </a:t>
            </a:r>
            <a:r>
              <a:rPr kumimoji="1" lang="en-US" altLang="zh-CN" sz="3200" dirty="0" err="1">
                <a:ln w="10160">
                  <a:noFill/>
                </a:ln>
                <a:solidFill>
                  <a:srgbClr val="7030A0"/>
                </a:solidFill>
                <a:latin typeface="Fira Sans" panose="020B0803050000020004" pitchFamily="34" charset="0"/>
                <a:ea typeface="inpin heiti" charset="-122"/>
                <a:cs typeface="inpin heiti" charset="-122"/>
              </a:rPr>
              <a:t>Câu</a:t>
            </a:r>
            <a:r>
              <a:rPr kumimoji="1" lang="en-US" altLang="zh-CN" sz="3200" dirty="0">
                <a:ln w="10160">
                  <a:noFill/>
                </a:ln>
                <a:solidFill>
                  <a:srgbClr val="7030A0"/>
                </a:solidFill>
                <a:latin typeface="Fira Sans" panose="020B0803050000020004" pitchFamily="34" charset="0"/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dirty="0" err="1">
                <a:ln w="10160">
                  <a:noFill/>
                </a:ln>
                <a:solidFill>
                  <a:srgbClr val="7030A0"/>
                </a:solidFill>
                <a:latin typeface="Fira Sans" panose="020B0803050000020004" pitchFamily="34" charset="0"/>
                <a:ea typeface="inpin heiti" charset="-122"/>
                <a:cs typeface="inpin heiti" charset="-122"/>
              </a:rPr>
              <a:t>văn</a:t>
            </a:r>
            <a:r>
              <a:rPr kumimoji="1" lang="en-US" altLang="zh-CN" sz="3200" dirty="0">
                <a:ln w="10160">
                  <a:noFill/>
                </a:ln>
                <a:solidFill>
                  <a:srgbClr val="7030A0"/>
                </a:solidFill>
                <a:latin typeface="Fira Sans" panose="020B0803050000020004" pitchFamily="34" charset="0"/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dirty="0" err="1">
                <a:ln w="10160">
                  <a:noFill/>
                </a:ln>
                <a:solidFill>
                  <a:srgbClr val="7030A0"/>
                </a:solidFill>
                <a:latin typeface="Fira Sans" panose="020B0803050000020004" pitchFamily="34" charset="0"/>
                <a:ea typeface="inpin heiti" charset="-122"/>
                <a:cs typeface="inpin heiti" charset="-122"/>
              </a:rPr>
              <a:t>biểu</a:t>
            </a:r>
            <a:r>
              <a:rPr kumimoji="1" lang="en-US" altLang="zh-CN" sz="3200" dirty="0">
                <a:ln w="10160">
                  <a:noFill/>
                </a:ln>
                <a:solidFill>
                  <a:srgbClr val="7030A0"/>
                </a:solidFill>
                <a:latin typeface="Fira Sans" panose="020B0803050000020004" pitchFamily="34" charset="0"/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dirty="0" err="1">
                <a:ln w="10160">
                  <a:noFill/>
                </a:ln>
                <a:solidFill>
                  <a:srgbClr val="7030A0"/>
                </a:solidFill>
                <a:latin typeface="Fira Sans" panose="020B0803050000020004" pitchFamily="34" charset="0"/>
                <a:ea typeface="inpin heiti" charset="-122"/>
                <a:cs typeface="inpin heiti" charset="-122"/>
              </a:rPr>
              <a:t>thị</a:t>
            </a:r>
            <a:r>
              <a:rPr kumimoji="1" lang="en-US" altLang="zh-CN" sz="3200" dirty="0">
                <a:ln w="10160">
                  <a:noFill/>
                </a:ln>
                <a:solidFill>
                  <a:srgbClr val="7030A0"/>
                </a:solidFill>
                <a:latin typeface="Fira Sans" panose="020B0803050000020004" pitchFamily="34" charset="0"/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dirty="0" err="1">
                <a:ln w="10160">
                  <a:noFill/>
                </a:ln>
                <a:solidFill>
                  <a:srgbClr val="7030A0"/>
                </a:solidFill>
                <a:latin typeface="Fira Sans" panose="020B0803050000020004" pitchFamily="34" charset="0"/>
                <a:ea typeface="inpin heiti" charset="-122"/>
                <a:cs typeface="inpin heiti" charset="-122"/>
              </a:rPr>
              <a:t>quan</a:t>
            </a:r>
            <a:r>
              <a:rPr kumimoji="1" lang="en-US" altLang="zh-CN" sz="3200" dirty="0">
                <a:ln w="10160">
                  <a:noFill/>
                </a:ln>
                <a:solidFill>
                  <a:srgbClr val="7030A0"/>
                </a:solidFill>
                <a:latin typeface="Fira Sans" panose="020B0803050000020004" pitchFamily="34" charset="0"/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dirty="0" err="1">
                <a:ln w="10160">
                  <a:noFill/>
                </a:ln>
                <a:solidFill>
                  <a:srgbClr val="7030A0"/>
                </a:solidFill>
                <a:latin typeface="Fira Sans" panose="020B0803050000020004" pitchFamily="34" charset="0"/>
                <a:ea typeface="inpin heiti" charset="-122"/>
                <a:cs typeface="inpin heiti" charset="-122"/>
              </a:rPr>
              <a:t>hệ</a:t>
            </a:r>
            <a:r>
              <a:rPr kumimoji="1" lang="en-US" altLang="zh-CN" sz="3200" dirty="0">
                <a:ln w="10160">
                  <a:noFill/>
                </a:ln>
                <a:solidFill>
                  <a:srgbClr val="7030A0"/>
                </a:solidFill>
                <a:latin typeface="Fira Sans" panose="020B0803050000020004" pitchFamily="34" charset="0"/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dirty="0" err="1">
                <a:ln w="10160">
                  <a:noFill/>
                </a:ln>
                <a:solidFill>
                  <a:srgbClr val="7030A0"/>
                </a:solidFill>
                <a:latin typeface="Fira Sans" panose="020B0803050000020004" pitchFamily="34" charset="0"/>
                <a:ea typeface="inpin heiti" charset="-122"/>
                <a:cs typeface="inpin heiti" charset="-122"/>
              </a:rPr>
              <a:t>tăng</a:t>
            </a:r>
            <a:r>
              <a:rPr kumimoji="1" lang="en-US" altLang="zh-CN" sz="3200" dirty="0">
                <a:ln w="10160">
                  <a:noFill/>
                </a:ln>
                <a:solidFill>
                  <a:srgbClr val="7030A0"/>
                </a:solidFill>
                <a:latin typeface="Fira Sans" panose="020B0803050000020004" pitchFamily="34" charset="0"/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dirty="0" err="1">
                <a:ln w="10160">
                  <a:noFill/>
                </a:ln>
                <a:solidFill>
                  <a:srgbClr val="7030A0"/>
                </a:solidFill>
                <a:latin typeface="Fira Sans" panose="020B0803050000020004" pitchFamily="34" charset="0"/>
                <a:ea typeface="inpin heiti" charset="-122"/>
                <a:cs typeface="inpin heiti" charset="-122"/>
              </a:rPr>
              <a:t>tiến</a:t>
            </a:r>
            <a:r>
              <a:rPr kumimoji="1" lang="en-US" altLang="zh-CN" sz="3200" dirty="0">
                <a:ln w="10160">
                  <a:noFill/>
                </a:ln>
                <a:solidFill>
                  <a:srgbClr val="7030A0"/>
                </a:solidFill>
                <a:latin typeface="Fira Sans" panose="020B0803050000020004" pitchFamily="34" charset="0"/>
                <a:ea typeface="inpin heiti" charset="-122"/>
                <a:cs typeface="inpin heiti" charset="-122"/>
              </a:rPr>
              <a:t>.</a:t>
            </a:r>
            <a:endParaRPr kumimoji="1" lang="zh-CN" altLang="en-US" sz="3200" dirty="0">
              <a:ln w="10160">
                <a:noFill/>
              </a:ln>
              <a:solidFill>
                <a:srgbClr val="7030A0"/>
              </a:solidFill>
              <a:latin typeface="Fira Sans" panose="020B0803050000020004" pitchFamily="34" charset="0"/>
              <a:ea typeface="inpin heiti" charset="-122"/>
              <a:cs typeface="inpin heiti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87667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5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/>
      <p:bldP spid="12" grpId="0" animBg="1"/>
      <p:bldP spid="15" grpId="0" animBg="1"/>
      <p:bldP spid="19" grpId="0"/>
      <p:bldP spid="20" grpId="0"/>
      <p:bldP spid="21" grpId="0" animBg="1"/>
      <p:bldP spid="22" grpId="0" animBg="1"/>
      <p:bldP spid="23" grpId="0"/>
      <p:bldP spid="24" grpId="0" animBg="1"/>
      <p:bldP spid="25" grpId="0"/>
      <p:bldP spid="2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2">
            <a:extLst>
              <a:ext uri="{FF2B5EF4-FFF2-40B4-BE49-F238E27FC236}">
                <a16:creationId xmlns:a16="http://schemas.microsoft.com/office/drawing/2014/main" id="{09945825-8092-4F2C-B125-EDE0F6F8C7E2}"/>
              </a:ext>
            </a:extLst>
          </p:cNvPr>
          <p:cNvSpPr txBox="1"/>
          <p:nvPr/>
        </p:nvSpPr>
        <p:spPr>
          <a:xfrm>
            <a:off x="3334883" y="842222"/>
            <a:ext cx="647992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4400" dirty="0">
                <a:ln w="10160">
                  <a:noFill/>
                </a:ln>
                <a:solidFill>
                  <a:srgbClr val="FF0066"/>
                </a:solidFill>
                <a:latin typeface="Fira Sans" panose="020B0803050000020004" pitchFamily="34" charset="0"/>
                <a:ea typeface="inpin heiti" charset="-122"/>
                <a:cs typeface="inpin heiti" charset="-122"/>
              </a:rPr>
              <a:t>I. </a:t>
            </a:r>
            <a:r>
              <a:rPr kumimoji="1" lang="en-US" altLang="zh-CN" sz="4400" dirty="0" err="1">
                <a:ln w="10160">
                  <a:noFill/>
                </a:ln>
                <a:solidFill>
                  <a:srgbClr val="FF0066"/>
                </a:solidFill>
                <a:latin typeface="Fira Sans" panose="020B0803050000020004" pitchFamily="34" charset="0"/>
                <a:ea typeface="inpin heiti" charset="-122"/>
                <a:cs typeface="inpin heiti" charset="-122"/>
              </a:rPr>
              <a:t>Nhận</a:t>
            </a:r>
            <a:r>
              <a:rPr kumimoji="1" lang="en-US" altLang="zh-CN" sz="4400" dirty="0">
                <a:ln w="10160">
                  <a:noFill/>
                </a:ln>
                <a:solidFill>
                  <a:srgbClr val="FF0066"/>
                </a:solidFill>
                <a:latin typeface="Fira Sans" panose="020B0803050000020004" pitchFamily="34" charset="0"/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4400" dirty="0" err="1">
                <a:ln w="10160">
                  <a:noFill/>
                </a:ln>
                <a:solidFill>
                  <a:srgbClr val="FF0066"/>
                </a:solidFill>
                <a:latin typeface="Fira Sans" panose="020B0803050000020004" pitchFamily="34" charset="0"/>
                <a:ea typeface="inpin heiti" charset="-122"/>
                <a:cs typeface="inpin heiti" charset="-122"/>
              </a:rPr>
              <a:t>xét</a:t>
            </a:r>
            <a:endParaRPr kumimoji="1" lang="zh-CN" altLang="en-US" sz="4400" dirty="0">
              <a:ln w="10160">
                <a:noFill/>
              </a:ln>
              <a:solidFill>
                <a:srgbClr val="FF0066"/>
              </a:solidFill>
              <a:latin typeface="Fira Sans" panose="020B0803050000020004" pitchFamily="34" charset="0"/>
              <a:ea typeface="inpin heiti" charset="-122"/>
              <a:cs typeface="inpin heiti" charset="-122"/>
            </a:endParaRPr>
          </a:p>
        </p:txBody>
      </p:sp>
      <p:sp>
        <p:nvSpPr>
          <p:cNvPr id="6" name="文本框 1">
            <a:extLst>
              <a:ext uri="{FF2B5EF4-FFF2-40B4-BE49-F238E27FC236}">
                <a16:creationId xmlns:a16="http://schemas.microsoft.com/office/drawing/2014/main" id="{299C0D32-1F3E-4D4F-90F6-D326A13BAFBE}"/>
              </a:ext>
            </a:extLst>
          </p:cNvPr>
          <p:cNvSpPr txBox="1"/>
          <p:nvPr/>
        </p:nvSpPr>
        <p:spPr>
          <a:xfrm>
            <a:off x="2977895" y="1528844"/>
            <a:ext cx="81219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3600" b="1" dirty="0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2. </a:t>
            </a:r>
            <a:r>
              <a:rPr kumimoji="1" lang="en-US" altLang="zh-CN" sz="3600" b="1" dirty="0" err="1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Tìm</a:t>
            </a:r>
            <a:r>
              <a:rPr kumimoji="1" lang="en-US" altLang="zh-CN" sz="3600" b="1" dirty="0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600" b="1" dirty="0" err="1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thêm</a:t>
            </a:r>
            <a:r>
              <a:rPr kumimoji="1" lang="en-US" altLang="zh-CN" sz="3600" b="1" dirty="0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600" b="1" dirty="0" err="1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những</a:t>
            </a:r>
            <a:r>
              <a:rPr kumimoji="1" lang="en-US" altLang="zh-CN" sz="3600" b="1" dirty="0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600" b="1" dirty="0" err="1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cặp</a:t>
            </a:r>
            <a:r>
              <a:rPr kumimoji="1" lang="en-US" altLang="zh-CN" sz="3600" b="1" dirty="0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600" b="1" dirty="0" err="1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quan</a:t>
            </a:r>
            <a:r>
              <a:rPr kumimoji="1" lang="en-US" altLang="zh-CN" sz="3600" b="1" dirty="0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600" b="1" dirty="0" err="1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hệ</a:t>
            </a:r>
            <a:r>
              <a:rPr kumimoji="1" lang="en-US" altLang="zh-CN" sz="3600" b="1" dirty="0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600" b="1" dirty="0" err="1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từ</a:t>
            </a:r>
            <a:r>
              <a:rPr kumimoji="1" lang="en-US" altLang="zh-CN" sz="3600" b="1" dirty="0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600" b="1" dirty="0" err="1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có</a:t>
            </a:r>
            <a:r>
              <a:rPr kumimoji="1" lang="en-US" altLang="zh-CN" sz="3600" b="1" dirty="0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600" b="1" dirty="0" err="1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thể</a:t>
            </a:r>
            <a:r>
              <a:rPr kumimoji="1" lang="en-US" altLang="zh-CN" sz="3600" b="1" dirty="0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600" b="1" dirty="0" err="1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nối</a:t>
            </a:r>
            <a:r>
              <a:rPr kumimoji="1" lang="en-US" altLang="zh-CN" sz="3600" b="1" dirty="0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600" b="1" dirty="0" err="1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các</a:t>
            </a:r>
            <a:r>
              <a:rPr kumimoji="1" lang="en-US" altLang="zh-CN" sz="3600" b="1" dirty="0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600" b="1" dirty="0" err="1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vế</a:t>
            </a:r>
            <a:r>
              <a:rPr kumimoji="1" lang="en-US" altLang="zh-CN" sz="3600" b="1" dirty="0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600" b="1" dirty="0" err="1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câu</a:t>
            </a:r>
            <a:r>
              <a:rPr kumimoji="1" lang="en-US" altLang="zh-CN" sz="3600" b="1" dirty="0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600" b="1" dirty="0" err="1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có</a:t>
            </a:r>
            <a:r>
              <a:rPr kumimoji="1" lang="en-US" altLang="zh-CN" sz="3600" b="1" dirty="0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600" b="1" dirty="0" err="1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quan</a:t>
            </a:r>
            <a:r>
              <a:rPr kumimoji="1" lang="en-US" altLang="zh-CN" sz="3600" b="1" dirty="0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600" b="1" dirty="0" err="1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hệ</a:t>
            </a:r>
            <a:r>
              <a:rPr kumimoji="1" lang="en-US" altLang="zh-CN" sz="3600" b="1" dirty="0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600" b="1" dirty="0" err="1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tăng</a:t>
            </a:r>
            <a:r>
              <a:rPr kumimoji="1" lang="en-US" altLang="zh-CN" sz="3600" b="1" dirty="0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600" b="1" dirty="0" err="1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tiến</a:t>
            </a:r>
            <a:r>
              <a:rPr kumimoji="1" lang="en-US" altLang="zh-CN" sz="3600" b="1" dirty="0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.</a:t>
            </a:r>
            <a:endParaRPr kumimoji="1" lang="zh-CN" altLang="en-US" sz="3600" b="1" dirty="0">
              <a:ln w="10160">
                <a:noFill/>
              </a:ln>
              <a:solidFill>
                <a:schemeClr val="accent1"/>
              </a:solidFill>
              <a:ea typeface="inpin heiti" charset="-122"/>
              <a:cs typeface="inpin heiti" charset="-122"/>
            </a:endParaRPr>
          </a:p>
        </p:txBody>
      </p:sp>
      <p:sp>
        <p:nvSpPr>
          <p:cNvPr id="7" name="Text Box 4">
            <a:extLst>
              <a:ext uri="{FF2B5EF4-FFF2-40B4-BE49-F238E27FC236}">
                <a16:creationId xmlns:a16="http://schemas.microsoft.com/office/drawing/2014/main" id="{7D04DEC7-E977-461B-90BC-17CD158805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1400" y="2707164"/>
            <a:ext cx="63246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FF0000"/>
                </a:solidFill>
              </a:rPr>
              <a:t>      </a:t>
            </a:r>
            <a:r>
              <a:rPr lang="en-US" altLang="en-US" b="1" i="1" dirty="0" err="1">
                <a:solidFill>
                  <a:srgbClr val="FF0000"/>
                </a:solidFill>
                <a:latin typeface="+mn-lt"/>
              </a:rPr>
              <a:t>chẳng</a:t>
            </a:r>
            <a:r>
              <a:rPr lang="en-US" altLang="en-US" b="1" i="1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altLang="en-US" b="1" i="1" dirty="0" err="1">
                <a:solidFill>
                  <a:srgbClr val="FF0000"/>
                </a:solidFill>
                <a:latin typeface="+mn-lt"/>
              </a:rPr>
              <a:t>những</a:t>
            </a:r>
            <a:r>
              <a:rPr lang="en-US" altLang="en-US" b="1" i="1" dirty="0">
                <a:solidFill>
                  <a:srgbClr val="FF0000"/>
                </a:solidFill>
                <a:latin typeface="+mn-lt"/>
              </a:rPr>
              <a:t> ... </a:t>
            </a:r>
            <a:r>
              <a:rPr lang="en-US" altLang="en-US" b="1" i="1" dirty="0" err="1">
                <a:solidFill>
                  <a:srgbClr val="FF0000"/>
                </a:solidFill>
                <a:latin typeface="+mn-lt"/>
              </a:rPr>
              <a:t>mà</a:t>
            </a:r>
            <a:r>
              <a:rPr lang="en-US" altLang="en-US" b="1" i="1" dirty="0">
                <a:solidFill>
                  <a:srgbClr val="FF0000"/>
                </a:solidFill>
                <a:latin typeface="+mn-lt"/>
              </a:rPr>
              <a:t> ...</a:t>
            </a:r>
          </a:p>
        </p:txBody>
      </p:sp>
      <p:sp>
        <p:nvSpPr>
          <p:cNvPr id="8" name="Text Box 3">
            <a:extLst>
              <a:ext uri="{FF2B5EF4-FFF2-40B4-BE49-F238E27FC236}">
                <a16:creationId xmlns:a16="http://schemas.microsoft.com/office/drawing/2014/main" id="{7719DE4E-4C81-43F4-B22D-8730B025DD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86112" y="2695464"/>
            <a:ext cx="59436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FF0000"/>
                </a:solidFill>
              </a:rPr>
              <a:t>      </a:t>
            </a:r>
            <a:r>
              <a:rPr lang="en-US" altLang="en-US" b="1" i="1" dirty="0" err="1">
                <a:solidFill>
                  <a:srgbClr val="FF0000"/>
                </a:solidFill>
                <a:latin typeface="+mn-lt"/>
              </a:rPr>
              <a:t>không</a:t>
            </a:r>
            <a:r>
              <a:rPr lang="en-US" altLang="en-US" b="1" i="1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altLang="en-US" b="1" i="1" dirty="0" err="1">
                <a:solidFill>
                  <a:srgbClr val="FF0000"/>
                </a:solidFill>
                <a:latin typeface="+mn-lt"/>
              </a:rPr>
              <a:t>những</a:t>
            </a:r>
            <a:r>
              <a:rPr lang="en-US" altLang="en-US" b="1" i="1" dirty="0">
                <a:solidFill>
                  <a:srgbClr val="FF0000"/>
                </a:solidFill>
                <a:latin typeface="+mn-lt"/>
              </a:rPr>
              <a:t> ... </a:t>
            </a:r>
            <a:r>
              <a:rPr lang="en-US" altLang="en-US" b="1" i="1" dirty="0" err="1">
                <a:solidFill>
                  <a:srgbClr val="FF0000"/>
                </a:solidFill>
                <a:latin typeface="+mn-lt"/>
              </a:rPr>
              <a:t>mà</a:t>
            </a:r>
            <a:r>
              <a:rPr lang="en-US" altLang="en-US" b="1" i="1" dirty="0">
                <a:solidFill>
                  <a:srgbClr val="FF0000"/>
                </a:solidFill>
                <a:latin typeface="+mn-lt"/>
              </a:rPr>
              <a:t> ...</a:t>
            </a:r>
          </a:p>
        </p:txBody>
      </p:sp>
      <p:sp>
        <p:nvSpPr>
          <p:cNvPr id="9" name="Text Box 5">
            <a:extLst>
              <a:ext uri="{FF2B5EF4-FFF2-40B4-BE49-F238E27FC236}">
                <a16:creationId xmlns:a16="http://schemas.microsoft.com/office/drawing/2014/main" id="{21011BD0-6004-4EEC-9978-5298EA2731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7352" y="3375799"/>
            <a:ext cx="54864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FF0000"/>
                </a:solidFill>
                <a:latin typeface=".VnTime" pitchFamily="34" charset="0"/>
              </a:rPr>
              <a:t>      </a:t>
            </a:r>
            <a:r>
              <a:rPr lang="en-US" altLang="en-US" b="1" i="1" dirty="0" err="1">
                <a:solidFill>
                  <a:srgbClr val="FF0000"/>
                </a:solidFill>
                <a:latin typeface="+mn-lt"/>
              </a:rPr>
              <a:t>không</a:t>
            </a:r>
            <a:r>
              <a:rPr lang="en-US" altLang="en-US" b="1" i="1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altLang="en-US" b="1" i="1" dirty="0" err="1">
                <a:solidFill>
                  <a:srgbClr val="FF0000"/>
                </a:solidFill>
                <a:latin typeface="+mn-lt"/>
              </a:rPr>
              <a:t>chỉ</a:t>
            </a:r>
            <a:r>
              <a:rPr lang="en-US" altLang="en-US" b="1" i="1" dirty="0">
                <a:solidFill>
                  <a:srgbClr val="FF0000"/>
                </a:solidFill>
                <a:latin typeface="+mn-lt"/>
              </a:rPr>
              <a:t> ... </a:t>
            </a:r>
            <a:r>
              <a:rPr lang="en-US" altLang="en-US" b="1" i="1" dirty="0" err="1">
                <a:solidFill>
                  <a:srgbClr val="FF0000"/>
                </a:solidFill>
                <a:latin typeface="+mn-lt"/>
              </a:rPr>
              <a:t>mà</a:t>
            </a:r>
            <a:r>
              <a:rPr lang="en-US" altLang="en-US" b="1" i="1" dirty="0">
                <a:solidFill>
                  <a:srgbClr val="FF0000"/>
                </a:solidFill>
                <a:latin typeface="+mn-lt"/>
              </a:rPr>
              <a:t> ... </a:t>
            </a:r>
          </a:p>
        </p:txBody>
      </p:sp>
      <p:pic>
        <p:nvPicPr>
          <p:cNvPr id="80" name="Graphic 79">
            <a:extLst>
              <a:ext uri="{FF2B5EF4-FFF2-40B4-BE49-F238E27FC236}">
                <a16:creationId xmlns:a16="http://schemas.microsoft.com/office/drawing/2014/main" id="{AF94616A-1531-457B-AD83-6AD10894D35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488266" y="4066617"/>
            <a:ext cx="1728000" cy="2171093"/>
          </a:xfrm>
          <a:prstGeom prst="rect">
            <a:avLst/>
          </a:prstGeom>
        </p:spPr>
      </p:pic>
      <p:sp>
        <p:nvSpPr>
          <p:cNvPr id="81" name="Text Box 4">
            <a:extLst>
              <a:ext uri="{FF2B5EF4-FFF2-40B4-BE49-F238E27FC236}">
                <a16:creationId xmlns:a16="http://schemas.microsoft.com/office/drawing/2014/main" id="{3CB8B2B0-3027-4534-9709-2E7A8E4A9F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95612" y="3364072"/>
            <a:ext cx="63246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FF0000"/>
                </a:solidFill>
                <a:latin typeface=".VnTime" pitchFamily="34" charset="0"/>
              </a:rPr>
              <a:t>      </a:t>
            </a:r>
            <a:r>
              <a:rPr lang="en-US" altLang="en-US" b="1" i="1" dirty="0" err="1">
                <a:solidFill>
                  <a:srgbClr val="FF0000"/>
                </a:solidFill>
                <a:latin typeface="+mn-lt"/>
              </a:rPr>
              <a:t>chẳng</a:t>
            </a:r>
            <a:r>
              <a:rPr lang="en-US" altLang="en-US" b="1" i="1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altLang="en-US" b="1" i="1" dirty="0" err="1">
                <a:solidFill>
                  <a:srgbClr val="FF0000"/>
                </a:solidFill>
                <a:latin typeface="+mn-lt"/>
              </a:rPr>
              <a:t>những</a:t>
            </a:r>
            <a:r>
              <a:rPr lang="en-US" altLang="en-US" b="1" i="1" dirty="0">
                <a:solidFill>
                  <a:srgbClr val="FF0000"/>
                </a:solidFill>
                <a:latin typeface="+mn-lt"/>
              </a:rPr>
              <a:t> ... </a:t>
            </a:r>
            <a:r>
              <a:rPr lang="en-US" altLang="en-US" b="1" i="1" dirty="0" err="1">
                <a:solidFill>
                  <a:srgbClr val="FF0000"/>
                </a:solidFill>
                <a:latin typeface="+mn-lt"/>
              </a:rPr>
              <a:t>mà</a:t>
            </a:r>
            <a:r>
              <a:rPr lang="en-US" altLang="en-US" b="1" i="1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altLang="en-US" b="1" i="1" dirty="0" err="1">
                <a:solidFill>
                  <a:srgbClr val="FF0000"/>
                </a:solidFill>
                <a:latin typeface="+mn-lt"/>
              </a:rPr>
              <a:t>còn</a:t>
            </a:r>
            <a:r>
              <a:rPr lang="en-US" altLang="en-US" b="1" i="1" dirty="0">
                <a:solidFill>
                  <a:srgbClr val="FF0000"/>
                </a:solidFill>
                <a:latin typeface="+mn-lt"/>
              </a:rPr>
              <a:t>...</a:t>
            </a:r>
          </a:p>
        </p:txBody>
      </p:sp>
      <p:sp>
        <p:nvSpPr>
          <p:cNvPr id="82" name="Text Box 4">
            <a:extLst>
              <a:ext uri="{FF2B5EF4-FFF2-40B4-BE49-F238E27FC236}">
                <a16:creationId xmlns:a16="http://schemas.microsoft.com/office/drawing/2014/main" id="{2BA47309-BD3F-4B12-BB08-48CA5306E4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5734" y="3983386"/>
            <a:ext cx="63246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altLang="en-US" sz="3200" b="1" dirty="0">
                <a:solidFill>
                  <a:srgbClr val="FF0000"/>
                </a:solidFill>
              </a:rPr>
              <a:t>    </a:t>
            </a:r>
            <a:r>
              <a:rPr lang="en-US" altLang="en-US" sz="3200" b="1" i="1" dirty="0" err="1">
                <a:solidFill>
                  <a:srgbClr val="FF0000"/>
                </a:solidFill>
              </a:rPr>
              <a:t>không</a:t>
            </a:r>
            <a:r>
              <a:rPr lang="en-US" altLang="en-US" sz="3200" b="1" i="1" dirty="0">
                <a:solidFill>
                  <a:srgbClr val="FF0000"/>
                </a:solidFill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</a:rPr>
              <a:t>n</a:t>
            </a:r>
            <a:r>
              <a:rPr lang="en-US" sz="3200" b="1" i="1" dirty="0" err="1">
                <a:solidFill>
                  <a:srgbClr val="FF0000"/>
                </a:solidFill>
              </a:rPr>
              <a:t>hững</a:t>
            </a:r>
            <a:r>
              <a:rPr lang="en-US" sz="3200" b="1" i="1" dirty="0">
                <a:solidFill>
                  <a:srgbClr val="FF0000"/>
                </a:solidFill>
              </a:rPr>
              <a:t> ... </a:t>
            </a:r>
            <a:r>
              <a:rPr lang="en-US" sz="3200" b="1" i="1" dirty="0" err="1">
                <a:solidFill>
                  <a:srgbClr val="FF0000"/>
                </a:solidFill>
              </a:rPr>
              <a:t>mà</a:t>
            </a:r>
            <a:r>
              <a:rPr lang="en-US" sz="3200" b="1" i="1" dirty="0">
                <a:solidFill>
                  <a:srgbClr val="FF0000"/>
                </a:solidFill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</a:rPr>
              <a:t>còn</a:t>
            </a:r>
            <a:r>
              <a:rPr lang="en-US" sz="3200" b="1" i="1" dirty="0">
                <a:solidFill>
                  <a:srgbClr val="FF0000"/>
                </a:solidFill>
              </a:rPr>
              <a:t>...</a:t>
            </a:r>
          </a:p>
        </p:txBody>
      </p:sp>
      <p:sp>
        <p:nvSpPr>
          <p:cNvPr id="83" name="Text Box 7">
            <a:extLst>
              <a:ext uri="{FF2B5EF4-FFF2-40B4-BE49-F238E27FC236}">
                <a16:creationId xmlns:a16="http://schemas.microsoft.com/office/drawing/2014/main" id="{31A30F9B-BF8B-41F8-BF5B-59AD5B12AC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0406" y="5014267"/>
            <a:ext cx="8839077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 dirty="0">
                <a:latin typeface="+mn-lt"/>
              </a:rPr>
              <a:t>      </a:t>
            </a:r>
            <a:r>
              <a:rPr lang="en-US" altLang="en-US" b="1" dirty="0" err="1">
                <a:solidFill>
                  <a:schemeClr val="accent6">
                    <a:lumMod val="75000"/>
                  </a:schemeClr>
                </a:solidFill>
                <a:latin typeface="+mn-lt"/>
              </a:rPr>
              <a:t>Chẳng</a:t>
            </a:r>
            <a:r>
              <a:rPr lang="en-US" altLang="en-US" b="1" dirty="0">
                <a:solidFill>
                  <a:schemeClr val="accent6">
                    <a:lumMod val="75000"/>
                  </a:schemeClr>
                </a:solidFill>
                <a:latin typeface="+mn-lt"/>
              </a:rPr>
              <a:t> </a:t>
            </a:r>
            <a:r>
              <a:rPr lang="en-US" altLang="en-US" b="1" dirty="0" err="1">
                <a:solidFill>
                  <a:schemeClr val="accent6">
                    <a:lumMod val="75000"/>
                  </a:schemeClr>
                </a:solidFill>
                <a:latin typeface="+mn-lt"/>
              </a:rPr>
              <a:t>những</a:t>
            </a:r>
            <a:r>
              <a:rPr lang="en-US" altLang="en-US" b="1" dirty="0">
                <a:solidFill>
                  <a:schemeClr val="accent6">
                    <a:lumMod val="75000"/>
                  </a:schemeClr>
                </a:solidFill>
                <a:latin typeface="+mn-lt"/>
              </a:rPr>
              <a:t> </a:t>
            </a:r>
            <a:r>
              <a:rPr lang="en-US" altLang="en-US" b="1" dirty="0" err="1">
                <a:latin typeface="+mn-lt"/>
              </a:rPr>
              <a:t>Hồng</a:t>
            </a:r>
            <a:r>
              <a:rPr lang="en-US" altLang="en-US" b="1" dirty="0">
                <a:latin typeface="+mn-lt"/>
              </a:rPr>
              <a:t> </a:t>
            </a:r>
            <a:r>
              <a:rPr lang="en-US" altLang="en-US" b="1" dirty="0" err="1">
                <a:latin typeface="+mn-lt"/>
              </a:rPr>
              <a:t>chăm</a:t>
            </a:r>
            <a:r>
              <a:rPr lang="en-US" altLang="en-US" b="1" dirty="0">
                <a:latin typeface="+mn-lt"/>
              </a:rPr>
              <a:t> </a:t>
            </a:r>
            <a:r>
              <a:rPr lang="en-US" altLang="en-US" b="1" dirty="0" err="1">
                <a:latin typeface="+mn-lt"/>
              </a:rPr>
              <a:t>học</a:t>
            </a:r>
            <a:r>
              <a:rPr lang="en-US" altLang="en-US" b="1" dirty="0">
                <a:latin typeface="+mn-lt"/>
              </a:rPr>
              <a:t> </a:t>
            </a:r>
            <a:r>
              <a:rPr lang="en-US" altLang="en-US" b="1" dirty="0" err="1">
                <a:solidFill>
                  <a:schemeClr val="accent6">
                    <a:lumMod val="75000"/>
                  </a:schemeClr>
                </a:solidFill>
                <a:latin typeface="+mn-lt"/>
              </a:rPr>
              <a:t>mà</a:t>
            </a:r>
            <a:r>
              <a:rPr lang="en-US" altLang="en-US" b="1" dirty="0">
                <a:latin typeface="+mn-lt"/>
              </a:rPr>
              <a:t> </a:t>
            </a:r>
            <a:r>
              <a:rPr lang="en-US" altLang="en-US" b="1" dirty="0" err="1">
                <a:latin typeface="+mn-lt"/>
              </a:rPr>
              <a:t>bạn</a:t>
            </a:r>
            <a:r>
              <a:rPr lang="en-US" altLang="en-US" b="1" dirty="0">
                <a:latin typeface="+mn-lt"/>
              </a:rPr>
              <a:t> </a:t>
            </a:r>
            <a:r>
              <a:rPr lang="en-US" altLang="en-US" b="1" dirty="0" err="1">
                <a:latin typeface="+mn-lt"/>
              </a:rPr>
              <a:t>ấy</a:t>
            </a:r>
            <a:r>
              <a:rPr lang="en-US" altLang="en-US" b="1" dirty="0">
                <a:latin typeface="+mn-lt"/>
              </a:rPr>
              <a:t> </a:t>
            </a:r>
            <a:r>
              <a:rPr lang="en-US" altLang="en-US" b="1" dirty="0" err="1">
                <a:latin typeface="+mn-lt"/>
              </a:rPr>
              <a:t>còn</a:t>
            </a:r>
            <a:r>
              <a:rPr lang="en-US" altLang="en-US" b="1" dirty="0">
                <a:latin typeface="+mn-lt"/>
              </a:rPr>
              <a:t> </a:t>
            </a:r>
            <a:r>
              <a:rPr lang="en-US" altLang="en-US" b="1" dirty="0" err="1">
                <a:latin typeface="+mn-lt"/>
              </a:rPr>
              <a:t>rất</a:t>
            </a:r>
            <a:r>
              <a:rPr lang="en-US" altLang="en-US" b="1" dirty="0">
                <a:latin typeface="+mn-lt"/>
              </a:rPr>
              <a:t> </a:t>
            </a:r>
            <a:r>
              <a:rPr lang="en-US" altLang="en-US" b="1" dirty="0" err="1">
                <a:latin typeface="+mn-lt"/>
              </a:rPr>
              <a:t>chăm</a:t>
            </a:r>
            <a:r>
              <a:rPr lang="en-US" altLang="en-US" b="1" dirty="0">
                <a:latin typeface="+mn-lt"/>
              </a:rPr>
              <a:t> </a:t>
            </a:r>
            <a:r>
              <a:rPr lang="en-US" altLang="en-US" b="1" dirty="0" err="1">
                <a:latin typeface="+mn-lt"/>
              </a:rPr>
              <a:t>làm</a:t>
            </a:r>
            <a:r>
              <a:rPr lang="en-US" altLang="en-US" b="1" dirty="0">
                <a:latin typeface="+mn-lt"/>
              </a:rPr>
              <a:t>.</a:t>
            </a:r>
            <a:endParaRPr lang="en-US" altLang="en-US" dirty="0">
              <a:latin typeface="+mn-lt"/>
            </a:endParaRPr>
          </a:p>
          <a:p>
            <a:pPr>
              <a:spcBef>
                <a:spcPct val="50000"/>
              </a:spcBef>
              <a:buFontTx/>
              <a:buNone/>
            </a:pPr>
            <a:endParaRPr lang="en-US" altLang="en-US" dirty="0">
              <a:latin typeface="Times New Roman" panose="02020603050405020304" pitchFamily="18" charset="0"/>
            </a:endParaRPr>
          </a:p>
        </p:txBody>
      </p:sp>
      <p:sp>
        <p:nvSpPr>
          <p:cNvPr id="11" name="Text Box 7">
            <a:extLst>
              <a:ext uri="{FF2B5EF4-FFF2-40B4-BE49-F238E27FC236}">
                <a16:creationId xmlns:a16="http://schemas.microsoft.com/office/drawing/2014/main" id="{A8B8BE70-CC52-40EA-A307-404C2AFB30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24424" y="4460285"/>
            <a:ext cx="1728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 dirty="0" err="1">
                <a:latin typeface="+mn-lt"/>
              </a:rPr>
              <a:t>Ví</a:t>
            </a:r>
            <a:r>
              <a:rPr lang="en-US" altLang="en-US" b="1" dirty="0">
                <a:latin typeface="+mn-lt"/>
              </a:rPr>
              <a:t> </a:t>
            </a:r>
            <a:r>
              <a:rPr lang="en-US" altLang="en-US" b="1" dirty="0" err="1">
                <a:latin typeface="+mn-lt"/>
              </a:rPr>
              <a:t>dụ</a:t>
            </a:r>
            <a:r>
              <a:rPr lang="en-US" altLang="en-US" b="1" dirty="0">
                <a:latin typeface="+mn-lt"/>
              </a:rPr>
              <a:t> :</a:t>
            </a:r>
            <a:endParaRPr lang="en-US" alt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833617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81" grpId="0"/>
      <p:bldP spid="82" grpId="0"/>
      <p:bldP spid="83" grpId="0"/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095192" y="2096912"/>
            <a:ext cx="813821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54013" algn="just"/>
            <a:r>
              <a:rPr kumimoji="1" lang="en-US" altLang="zh-CN" sz="3200" b="1" dirty="0" err="1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Để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thể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hiện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quan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hệ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tăng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tiến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giữa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các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vế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câu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ghép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, ta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có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thể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nối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chúng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bằng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một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trong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các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cặp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quan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hệ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từ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: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rgbClr val="FF0000"/>
                </a:solidFill>
                <a:ea typeface="inpin heiti" charset="-122"/>
                <a:cs typeface="inpin heiti" charset="-122"/>
              </a:rPr>
              <a:t>không</a:t>
            </a:r>
            <a:r>
              <a:rPr kumimoji="1" lang="en-US" altLang="zh-CN" sz="3200" b="1" dirty="0">
                <a:ln w="10160">
                  <a:noFill/>
                </a:ln>
                <a:solidFill>
                  <a:srgbClr val="FF0000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rgbClr val="FF0000"/>
                </a:solidFill>
                <a:ea typeface="inpin heiti" charset="-122"/>
                <a:cs typeface="inpin heiti" charset="-122"/>
              </a:rPr>
              <a:t>những</a:t>
            </a:r>
            <a:r>
              <a:rPr kumimoji="1" lang="en-US" altLang="zh-CN" sz="3200" b="1" dirty="0">
                <a:ln w="10160">
                  <a:noFill/>
                </a:ln>
                <a:solidFill>
                  <a:srgbClr val="FF0000"/>
                </a:solidFill>
                <a:ea typeface="inpin heiti" charset="-122"/>
                <a:cs typeface="inpin heiti" charset="-122"/>
              </a:rPr>
              <a:t> …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rgbClr val="FF0000"/>
                </a:solidFill>
                <a:ea typeface="inpin heiti" charset="-122"/>
                <a:cs typeface="inpin heiti" charset="-122"/>
              </a:rPr>
              <a:t>mà</a:t>
            </a:r>
            <a:r>
              <a:rPr kumimoji="1" lang="en-US" altLang="zh-CN" sz="3200" b="1" dirty="0">
                <a:ln w="10160">
                  <a:noFill/>
                </a:ln>
                <a:solidFill>
                  <a:srgbClr val="FF0000"/>
                </a:solidFill>
                <a:ea typeface="inpin heiti" charset="-122"/>
                <a:cs typeface="inpin heiti" charset="-122"/>
              </a:rPr>
              <a:t> … ;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rgbClr val="FF0000"/>
                </a:solidFill>
                <a:ea typeface="inpin heiti" charset="-122"/>
                <a:cs typeface="inpin heiti" charset="-122"/>
              </a:rPr>
              <a:t>chẳng</a:t>
            </a:r>
            <a:r>
              <a:rPr kumimoji="1" lang="en-US" altLang="zh-CN" sz="3200" b="1" dirty="0">
                <a:ln w="10160">
                  <a:noFill/>
                </a:ln>
                <a:solidFill>
                  <a:srgbClr val="FF0000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rgbClr val="FF0000"/>
                </a:solidFill>
                <a:ea typeface="inpin heiti" charset="-122"/>
                <a:cs typeface="inpin heiti" charset="-122"/>
              </a:rPr>
              <a:t>những</a:t>
            </a:r>
            <a:r>
              <a:rPr kumimoji="1" lang="en-US" altLang="zh-CN" sz="3200" b="1" dirty="0">
                <a:ln w="10160">
                  <a:noFill/>
                </a:ln>
                <a:solidFill>
                  <a:srgbClr val="FF0000"/>
                </a:solidFill>
                <a:ea typeface="inpin heiti" charset="-122"/>
                <a:cs typeface="inpin heiti" charset="-122"/>
              </a:rPr>
              <a:t> …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rgbClr val="FF0000"/>
                </a:solidFill>
                <a:ea typeface="inpin heiti" charset="-122"/>
                <a:cs typeface="inpin heiti" charset="-122"/>
              </a:rPr>
              <a:t>mà</a:t>
            </a:r>
            <a:r>
              <a:rPr kumimoji="1" lang="en-US" altLang="zh-CN" sz="3200" b="1" dirty="0">
                <a:ln w="10160">
                  <a:noFill/>
                </a:ln>
                <a:solidFill>
                  <a:srgbClr val="FF0000"/>
                </a:solidFill>
                <a:ea typeface="inpin heiti" charset="-122"/>
                <a:cs typeface="inpin heiti" charset="-122"/>
              </a:rPr>
              <a:t> …;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rgbClr val="FF0000"/>
                </a:solidFill>
                <a:ea typeface="inpin heiti" charset="-122"/>
                <a:cs typeface="inpin heiti" charset="-122"/>
              </a:rPr>
              <a:t>không</a:t>
            </a:r>
            <a:r>
              <a:rPr kumimoji="1" lang="en-US" altLang="zh-CN" sz="3200" b="1" dirty="0">
                <a:ln w="10160">
                  <a:noFill/>
                </a:ln>
                <a:solidFill>
                  <a:srgbClr val="FF0000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rgbClr val="FF0000"/>
                </a:solidFill>
                <a:ea typeface="inpin heiti" charset="-122"/>
                <a:cs typeface="inpin heiti" charset="-122"/>
              </a:rPr>
              <a:t>chỉ</a:t>
            </a:r>
            <a:r>
              <a:rPr kumimoji="1" lang="en-US" altLang="zh-CN" sz="3200" b="1" dirty="0">
                <a:ln w="10160">
                  <a:noFill/>
                </a:ln>
                <a:solidFill>
                  <a:srgbClr val="FF0000"/>
                </a:solidFill>
                <a:ea typeface="inpin heiti" charset="-122"/>
                <a:cs typeface="inpin heiti" charset="-122"/>
              </a:rPr>
              <a:t> …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rgbClr val="FF0000"/>
                </a:solidFill>
                <a:ea typeface="inpin heiti" charset="-122"/>
                <a:cs typeface="inpin heiti" charset="-122"/>
              </a:rPr>
              <a:t>mà</a:t>
            </a:r>
            <a:r>
              <a:rPr kumimoji="1" lang="en-US" altLang="zh-CN" sz="3200" b="1" dirty="0">
                <a:ln w="10160">
                  <a:noFill/>
                </a:ln>
                <a:solidFill>
                  <a:srgbClr val="FF0000"/>
                </a:solidFill>
                <a:ea typeface="inpin heiti" charset="-122"/>
                <a:cs typeface="inpin heiti" charset="-122"/>
              </a:rPr>
              <a:t> … </a:t>
            </a:r>
            <a:endParaRPr kumimoji="1" lang="zh-CN" altLang="en-US" sz="3200" b="1" dirty="0">
              <a:ln w="10160">
                <a:noFill/>
              </a:ln>
              <a:solidFill>
                <a:srgbClr val="FF0000"/>
              </a:solidFill>
              <a:ea typeface="inpin heiti" charset="-122"/>
              <a:cs typeface="inpin heiti" charset="-122"/>
            </a:endParaRPr>
          </a:p>
        </p:txBody>
      </p:sp>
      <p:sp>
        <p:nvSpPr>
          <p:cNvPr id="4" name="文本框 2">
            <a:extLst>
              <a:ext uri="{FF2B5EF4-FFF2-40B4-BE49-F238E27FC236}">
                <a16:creationId xmlns:a16="http://schemas.microsoft.com/office/drawing/2014/main" id="{673F367A-A43D-4D61-8956-9F8595E53DF6}"/>
              </a:ext>
            </a:extLst>
          </p:cNvPr>
          <p:cNvSpPr txBox="1"/>
          <p:nvPr/>
        </p:nvSpPr>
        <p:spPr>
          <a:xfrm>
            <a:off x="2924336" y="995602"/>
            <a:ext cx="64799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5400" dirty="0">
                <a:ln w="10160">
                  <a:noFill/>
                </a:ln>
                <a:solidFill>
                  <a:srgbClr val="FF0066"/>
                </a:solidFill>
                <a:latin typeface="Fira Sans" panose="020B0803050000020004" pitchFamily="34" charset="0"/>
                <a:ea typeface="inpin heiti" charset="-122"/>
                <a:cs typeface="inpin heiti" charset="-122"/>
              </a:rPr>
              <a:t>II. </a:t>
            </a:r>
            <a:r>
              <a:rPr kumimoji="1" lang="en-US" altLang="zh-CN" sz="5400" dirty="0" err="1">
                <a:ln w="10160">
                  <a:noFill/>
                </a:ln>
                <a:solidFill>
                  <a:srgbClr val="FF0066"/>
                </a:solidFill>
                <a:latin typeface="Fira Sans" panose="020B0803050000020004" pitchFamily="34" charset="0"/>
                <a:ea typeface="inpin heiti" charset="-122"/>
                <a:cs typeface="inpin heiti" charset="-122"/>
              </a:rPr>
              <a:t>Ghi</a:t>
            </a:r>
            <a:r>
              <a:rPr kumimoji="1" lang="en-US" altLang="zh-CN" sz="5400" dirty="0">
                <a:ln w="10160">
                  <a:noFill/>
                </a:ln>
                <a:solidFill>
                  <a:srgbClr val="FF0066"/>
                </a:solidFill>
                <a:latin typeface="Fira Sans" panose="020B0803050000020004" pitchFamily="34" charset="0"/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5400" dirty="0" err="1">
                <a:ln w="10160">
                  <a:noFill/>
                </a:ln>
                <a:solidFill>
                  <a:srgbClr val="FF0066"/>
                </a:solidFill>
                <a:latin typeface="Fira Sans" panose="020B0803050000020004" pitchFamily="34" charset="0"/>
                <a:ea typeface="inpin heiti" charset="-122"/>
                <a:cs typeface="inpin heiti" charset="-122"/>
              </a:rPr>
              <a:t>nhớ</a:t>
            </a:r>
            <a:endParaRPr kumimoji="1" lang="zh-CN" altLang="en-US" sz="5400" dirty="0">
              <a:ln w="10160">
                <a:noFill/>
              </a:ln>
              <a:solidFill>
                <a:srgbClr val="FF0066"/>
              </a:solidFill>
              <a:latin typeface="Fira Sans" panose="020B0803050000020004" pitchFamily="34" charset="0"/>
              <a:ea typeface="inpin heiti" charset="-122"/>
              <a:cs typeface="inpin heiti" charset="-122"/>
            </a:endParaRPr>
          </a:p>
        </p:txBody>
      </p:sp>
      <p:sp>
        <p:nvSpPr>
          <p:cNvPr id="5" name="文本框 3">
            <a:extLst>
              <a:ext uri="{FF2B5EF4-FFF2-40B4-BE49-F238E27FC236}">
                <a16:creationId xmlns:a16="http://schemas.microsoft.com/office/drawing/2014/main" id="{6CB9FB25-EC32-47F7-AA6F-484343557133}"/>
              </a:ext>
            </a:extLst>
          </p:cNvPr>
          <p:cNvSpPr txBox="1"/>
          <p:nvPr/>
        </p:nvSpPr>
        <p:spPr>
          <a:xfrm>
            <a:off x="708306" y="4248022"/>
            <a:ext cx="17588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kumimoji="1" lang="en-US" altLang="zh-CN" sz="4000" b="1" dirty="0">
                <a:ln w="10160">
                  <a:noFill/>
                </a:ln>
                <a:ea typeface="inpin heiti" charset="-122"/>
                <a:cs typeface="inpin heiti" charset="-122"/>
              </a:rPr>
              <a:t>  </a:t>
            </a:r>
            <a:r>
              <a:rPr kumimoji="1" lang="en-US" altLang="zh-CN" sz="3200" b="1" dirty="0">
                <a:ln w="10160">
                  <a:noFill/>
                </a:ln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ea typeface="inpin heiti" charset="-122"/>
                <a:cs typeface="inpin heiti" charset="-122"/>
              </a:rPr>
              <a:t>Ví</a:t>
            </a:r>
            <a:r>
              <a:rPr kumimoji="1" lang="en-US" altLang="zh-CN" sz="3200" b="1" dirty="0">
                <a:ln w="10160">
                  <a:noFill/>
                </a:ln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ea typeface="inpin heiti" charset="-122"/>
                <a:cs typeface="inpin heiti" charset="-122"/>
              </a:rPr>
              <a:t>dụ</a:t>
            </a:r>
            <a:r>
              <a:rPr kumimoji="1" lang="en-US" altLang="zh-CN" sz="3200" b="1" dirty="0">
                <a:ln w="10160">
                  <a:noFill/>
                </a:ln>
                <a:ea typeface="inpin heiti" charset="-122"/>
                <a:cs typeface="inpin heiti" charset="-122"/>
              </a:rPr>
              <a:t>:</a:t>
            </a:r>
          </a:p>
        </p:txBody>
      </p:sp>
      <p:pic>
        <p:nvPicPr>
          <p:cNvPr id="11" name="Picture 5">
            <a:extLst>
              <a:ext uri="{FF2B5EF4-FFF2-40B4-BE49-F238E27FC236}">
                <a16:creationId xmlns:a16="http://schemas.microsoft.com/office/drawing/2014/main" id="{32912E74-CEA3-40AE-B07E-6AE6F1C6D0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08174">
            <a:off x="9831790" y="3292257"/>
            <a:ext cx="1944000" cy="3063609"/>
          </a:xfrm>
          <a:prstGeom prst="rect">
            <a:avLst/>
          </a:prstGeom>
        </p:spPr>
      </p:pic>
      <p:sp>
        <p:nvSpPr>
          <p:cNvPr id="13" name="文本框 3">
            <a:extLst>
              <a:ext uri="{FF2B5EF4-FFF2-40B4-BE49-F238E27FC236}">
                <a16:creationId xmlns:a16="http://schemas.microsoft.com/office/drawing/2014/main" id="{20602060-E3F7-47F3-BA74-3C16821D1CA1}"/>
              </a:ext>
            </a:extLst>
          </p:cNvPr>
          <p:cNvSpPr txBox="1"/>
          <p:nvPr/>
        </p:nvSpPr>
        <p:spPr>
          <a:xfrm>
            <a:off x="1871604" y="4223896"/>
            <a:ext cx="79124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kumimoji="1" lang="en-US" altLang="zh-CN" sz="4000" b="1" dirty="0">
                <a:ln w="10160">
                  <a:noFill/>
                </a:ln>
                <a:solidFill>
                  <a:srgbClr val="C00000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>
                <a:ln w="10160">
                  <a:noFill/>
                </a:ln>
                <a:solidFill>
                  <a:srgbClr val="C00000"/>
                </a:solidFill>
                <a:ea typeface="inpin heiti" charset="-122"/>
                <a:cs typeface="inpin heiti" charset="-122"/>
              </a:rPr>
              <a:t>  </a:t>
            </a:r>
            <a:r>
              <a:rPr kumimoji="1" lang="en-US" altLang="zh-CN" sz="3200" b="1" dirty="0" err="1">
                <a:ln w="10160">
                  <a:noFill/>
                </a:ln>
                <a:ea typeface="inpin heiti" charset="-122"/>
                <a:cs typeface="inpin heiti" charset="-122"/>
              </a:rPr>
              <a:t>Không</a:t>
            </a:r>
            <a:r>
              <a:rPr kumimoji="1" lang="en-US" altLang="zh-CN" sz="3200" b="1" dirty="0">
                <a:ln w="10160">
                  <a:noFill/>
                </a:ln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ea typeface="inpin heiti" charset="-122"/>
                <a:cs typeface="inpin heiti" charset="-122"/>
              </a:rPr>
              <a:t>những</a:t>
            </a:r>
            <a:r>
              <a:rPr kumimoji="1" lang="en-US" altLang="zh-CN" sz="3200" b="1" dirty="0">
                <a:ln w="10160">
                  <a:noFill/>
                </a:ln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ea typeface="inpin heiti" charset="-122"/>
                <a:cs typeface="inpin heiti" charset="-122"/>
              </a:rPr>
              <a:t>Hoa</a:t>
            </a:r>
            <a:r>
              <a:rPr kumimoji="1" lang="en-US" altLang="zh-CN" sz="3200" b="1" dirty="0">
                <a:ln w="10160">
                  <a:noFill/>
                </a:ln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ea typeface="inpin heiti" charset="-122"/>
                <a:cs typeface="inpin heiti" charset="-122"/>
              </a:rPr>
              <a:t>viết</a:t>
            </a:r>
            <a:r>
              <a:rPr kumimoji="1" lang="en-US" altLang="zh-CN" sz="3200" b="1" dirty="0">
                <a:ln w="10160">
                  <a:noFill/>
                </a:ln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ea typeface="inpin heiti" charset="-122"/>
                <a:cs typeface="inpin heiti" charset="-122"/>
              </a:rPr>
              <a:t>chữ</a:t>
            </a:r>
            <a:r>
              <a:rPr kumimoji="1" lang="en-US" altLang="zh-CN" sz="3200" b="1" dirty="0">
                <a:ln w="10160">
                  <a:noFill/>
                </a:ln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ea typeface="inpin heiti" charset="-122"/>
                <a:cs typeface="inpin heiti" charset="-122"/>
              </a:rPr>
              <a:t>đẹp</a:t>
            </a:r>
            <a:r>
              <a:rPr kumimoji="1" lang="en-US" altLang="zh-CN" sz="3200" b="1" dirty="0">
                <a:ln w="10160">
                  <a:noFill/>
                </a:ln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ea typeface="inpin heiti" charset="-122"/>
                <a:cs typeface="inpin heiti" charset="-122"/>
              </a:rPr>
              <a:t>mà</a:t>
            </a:r>
            <a:r>
              <a:rPr kumimoji="1" lang="en-US" altLang="zh-CN" sz="3200" b="1" dirty="0">
                <a:ln w="10160">
                  <a:noFill/>
                </a:ln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ea typeface="inpin heiti" charset="-122"/>
                <a:cs typeface="inpin heiti" charset="-122"/>
              </a:rPr>
              <a:t>bạn</a:t>
            </a:r>
            <a:r>
              <a:rPr kumimoji="1" lang="en-US" altLang="zh-CN" sz="3200" b="1" dirty="0">
                <a:ln w="10160">
                  <a:noFill/>
                </a:ln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ea typeface="inpin heiti" charset="-122"/>
                <a:cs typeface="inpin heiti" charset="-122"/>
              </a:rPr>
              <a:t>ấy</a:t>
            </a:r>
            <a:r>
              <a:rPr kumimoji="1" lang="en-US" altLang="zh-CN" sz="3200" b="1" dirty="0">
                <a:ln w="10160">
                  <a:noFill/>
                </a:ln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ea typeface="inpin heiti" charset="-122"/>
                <a:cs typeface="inpin heiti" charset="-122"/>
              </a:rPr>
              <a:t>còn</a:t>
            </a:r>
            <a:r>
              <a:rPr kumimoji="1" lang="en-US" altLang="zh-CN" sz="3200" b="1" dirty="0">
                <a:ln w="10160">
                  <a:noFill/>
                </a:ln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ea typeface="inpin heiti" charset="-122"/>
                <a:cs typeface="inpin heiti" charset="-122"/>
              </a:rPr>
              <a:t>hát</a:t>
            </a:r>
            <a:r>
              <a:rPr kumimoji="1" lang="en-US" altLang="zh-CN" sz="3200" b="1" dirty="0">
                <a:ln w="10160">
                  <a:noFill/>
                </a:ln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ea typeface="inpin heiti" charset="-122"/>
                <a:cs typeface="inpin heiti" charset="-122"/>
              </a:rPr>
              <a:t>rất</a:t>
            </a:r>
            <a:r>
              <a:rPr kumimoji="1" lang="en-US" altLang="zh-CN" sz="3200" b="1" dirty="0">
                <a:ln w="10160">
                  <a:noFill/>
                </a:ln>
                <a:ea typeface="inpin heiti" charset="-122"/>
                <a:cs typeface="inpin heiti" charset="-122"/>
              </a:rPr>
              <a:t> hay.</a:t>
            </a:r>
          </a:p>
        </p:txBody>
      </p:sp>
    </p:spTree>
    <p:extLst>
      <p:ext uri="{BB962C8B-B14F-4D97-AF65-F5344CB8AC3E}">
        <p14:creationId xmlns:p14="http://schemas.microsoft.com/office/powerpoint/2010/main" val="1321399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7698" y="789456"/>
            <a:ext cx="5854045" cy="2625091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214345">
            <a:off x="8237421" y="2101529"/>
            <a:ext cx="2037768" cy="2037768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414119" y="1406879"/>
            <a:ext cx="923612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6600" dirty="0">
                <a:ln w="10160">
                  <a:noFill/>
                </a:ln>
                <a:solidFill>
                  <a:srgbClr val="C7020C"/>
                </a:solidFill>
                <a:latin typeface="#9Slide07 FS Playlist Caps" pitchFamily="2" charset="0"/>
                <a:ea typeface="inpin heiti" charset="-122"/>
                <a:cs typeface="inpin heiti" charset="-122"/>
              </a:rPr>
              <a:t>03. </a:t>
            </a:r>
            <a:r>
              <a:rPr kumimoji="1" lang="en-US" altLang="zh-CN" sz="6600" dirty="0" err="1">
                <a:ln w="10160">
                  <a:noFill/>
                </a:ln>
                <a:solidFill>
                  <a:srgbClr val="C7020C"/>
                </a:solidFill>
                <a:latin typeface="#9Slide07 FS Playlist Caps" pitchFamily="2" charset="0"/>
                <a:ea typeface="inpin heiti" charset="-122"/>
                <a:cs typeface="inpin heiti" charset="-122"/>
              </a:rPr>
              <a:t>Luyện</a:t>
            </a:r>
            <a:r>
              <a:rPr kumimoji="1" lang="en-US" altLang="zh-CN" sz="6600" dirty="0">
                <a:ln w="10160">
                  <a:noFill/>
                </a:ln>
                <a:solidFill>
                  <a:srgbClr val="C7020C"/>
                </a:solidFill>
                <a:latin typeface="#9Slide07 FS Playlist Caps" pitchFamily="2" charset="0"/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6600" dirty="0" err="1">
                <a:ln w="10160">
                  <a:noFill/>
                </a:ln>
                <a:solidFill>
                  <a:srgbClr val="C7020C"/>
                </a:solidFill>
                <a:latin typeface="#9Slide07 FS Playlist Caps" pitchFamily="2" charset="0"/>
                <a:ea typeface="inpin heiti" charset="-122"/>
                <a:cs typeface="inpin heiti" charset="-122"/>
              </a:rPr>
              <a:t>tập</a:t>
            </a:r>
            <a:endParaRPr kumimoji="1" lang="zh-CN" altLang="en-US" sz="6600" dirty="0">
              <a:ln w="10160">
                <a:noFill/>
              </a:ln>
              <a:solidFill>
                <a:srgbClr val="C7020C"/>
              </a:solidFill>
              <a:latin typeface="#9Slide07 FS Playlist Caps" pitchFamily="2" charset="0"/>
              <a:ea typeface="inpin heiti" charset="-122"/>
              <a:cs typeface="inpin heiti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7698" y="-32800"/>
            <a:ext cx="1981200" cy="1322832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3283" y="292371"/>
            <a:ext cx="1981200" cy="1322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6110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2">
            <a:extLst>
              <a:ext uri="{FF2B5EF4-FFF2-40B4-BE49-F238E27FC236}">
                <a16:creationId xmlns:a16="http://schemas.microsoft.com/office/drawing/2014/main" id="{F3B1ED0F-92FE-470F-813C-84B1385E22CA}"/>
              </a:ext>
            </a:extLst>
          </p:cNvPr>
          <p:cNvSpPr txBox="1"/>
          <p:nvPr/>
        </p:nvSpPr>
        <p:spPr>
          <a:xfrm>
            <a:off x="1123528" y="851553"/>
            <a:ext cx="64799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3600" dirty="0" err="1">
                <a:ln w="10160">
                  <a:noFill/>
                </a:ln>
                <a:solidFill>
                  <a:srgbClr val="FF0066"/>
                </a:solidFill>
                <a:latin typeface="Fira Sans" panose="020B0803050000020004" pitchFamily="34" charset="0"/>
                <a:ea typeface="inpin heiti" charset="-122"/>
                <a:cs typeface="inpin heiti" charset="-122"/>
              </a:rPr>
              <a:t>Bài</a:t>
            </a:r>
            <a:r>
              <a:rPr kumimoji="1" lang="en-US" altLang="zh-CN" sz="3600" dirty="0">
                <a:ln w="10160">
                  <a:noFill/>
                </a:ln>
                <a:solidFill>
                  <a:srgbClr val="FF0066"/>
                </a:solidFill>
                <a:latin typeface="Fira Sans" panose="020B0803050000020004" pitchFamily="34" charset="0"/>
                <a:ea typeface="inpin heiti" charset="-122"/>
                <a:cs typeface="inpin heiti" charset="-122"/>
              </a:rPr>
              <a:t> 1 :</a:t>
            </a:r>
            <a:endParaRPr kumimoji="1" lang="zh-CN" altLang="en-US" sz="3600" dirty="0">
              <a:ln w="10160">
                <a:noFill/>
              </a:ln>
              <a:solidFill>
                <a:srgbClr val="FF0066"/>
              </a:solidFill>
              <a:latin typeface="Fira Sans" panose="020B0803050000020004" pitchFamily="34" charset="0"/>
              <a:ea typeface="inpin heiti" charset="-122"/>
              <a:cs typeface="inpin heiti" charset="-122"/>
            </a:endParaRPr>
          </a:p>
        </p:txBody>
      </p:sp>
      <p:sp>
        <p:nvSpPr>
          <p:cNvPr id="5" name="文本框 1">
            <a:extLst>
              <a:ext uri="{FF2B5EF4-FFF2-40B4-BE49-F238E27FC236}">
                <a16:creationId xmlns:a16="http://schemas.microsoft.com/office/drawing/2014/main" id="{C0AB999D-87EB-4130-9A3A-D774D3AAA199}"/>
              </a:ext>
            </a:extLst>
          </p:cNvPr>
          <p:cNvSpPr txBox="1"/>
          <p:nvPr/>
        </p:nvSpPr>
        <p:spPr>
          <a:xfrm>
            <a:off x="2815276" y="1449361"/>
            <a:ext cx="786796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54013" algn="just"/>
            <a:r>
              <a:rPr kumimoji="1" lang="en-US" altLang="zh-CN" sz="3200" b="1" dirty="0" err="1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Tìm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và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phân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tích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cấu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tạo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của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câu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ghép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chỉ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quan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hệ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tăng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tiến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trong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mẩu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chuyện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vui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Người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lái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xe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đãng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trí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 ( SGK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trang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 54).</a:t>
            </a:r>
            <a:endParaRPr kumimoji="1" lang="zh-CN" altLang="en-US" sz="3200" b="1" dirty="0">
              <a:ln w="10160">
                <a:noFill/>
              </a:ln>
              <a:solidFill>
                <a:schemeClr val="accent1"/>
              </a:solidFill>
              <a:ea typeface="inpin heiti" charset="-122"/>
              <a:cs typeface="inpin heiti" charset="-122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9CAC37A0-73B5-4A37-AF12-9FFBB1A674CD}"/>
              </a:ext>
            </a:extLst>
          </p:cNvPr>
          <p:cNvGrpSpPr/>
          <p:nvPr/>
        </p:nvGrpSpPr>
        <p:grpSpPr>
          <a:xfrm>
            <a:off x="3359203" y="2855082"/>
            <a:ext cx="7621919" cy="3463632"/>
            <a:chOff x="3790823" y="2603978"/>
            <a:chExt cx="7621919" cy="3463632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9AD3A682-2546-44A8-BF6D-2ACA189E4C9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933007" y="3587875"/>
              <a:ext cx="2479735" cy="2479735"/>
            </a:xfrm>
            <a:prstGeom prst="rect">
              <a:avLst/>
            </a:prstGeom>
          </p:spPr>
        </p:pic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70B108A7-8A98-48BD-8EEC-C1C98060A21D}"/>
                </a:ext>
              </a:extLst>
            </p:cNvPr>
            <p:cNvGrpSpPr/>
            <p:nvPr/>
          </p:nvGrpSpPr>
          <p:grpSpPr>
            <a:xfrm>
              <a:off x="3790823" y="2603978"/>
              <a:ext cx="5623960" cy="3463632"/>
              <a:chOff x="4748264" y="3375846"/>
              <a:chExt cx="5623960" cy="3463632"/>
            </a:xfrm>
            <a:solidFill>
              <a:schemeClr val="accent4">
                <a:lumMod val="20000"/>
                <a:lumOff val="80000"/>
              </a:schemeClr>
            </a:solidFill>
          </p:grpSpPr>
          <p:pic>
            <p:nvPicPr>
              <p:cNvPr id="8" name="Picture 2">
                <a:extLst>
                  <a:ext uri="{FF2B5EF4-FFF2-40B4-BE49-F238E27FC236}">
                    <a16:creationId xmlns:a16="http://schemas.microsoft.com/office/drawing/2014/main" id="{04C98352-A819-4065-8B17-C821D24E013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="" xmlns:asvg="http://schemas.microsoft.com/office/drawing/2016/SVG/main" r:embed="rId4"/>
                  </a:ext>
                </a:extLst>
              </a:blip>
              <a:srcRect/>
              <a:stretch>
                <a:fillRect/>
              </a:stretch>
            </p:blipFill>
            <p:spPr>
              <a:xfrm flipH="1">
                <a:off x="4748264" y="3375846"/>
                <a:ext cx="5623960" cy="3463632"/>
              </a:xfrm>
              <a:prstGeom prst="rect">
                <a:avLst/>
              </a:prstGeom>
            </p:spPr>
          </p:pic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86E803E3-5D5B-4FEC-91D4-E2870EFA4ACE}"/>
                  </a:ext>
                </a:extLst>
              </p:cNvPr>
              <p:cNvSpPr/>
              <p:nvPr/>
            </p:nvSpPr>
            <p:spPr>
              <a:xfrm>
                <a:off x="5132230" y="4322832"/>
                <a:ext cx="4374252" cy="1569660"/>
              </a:xfrm>
              <a:prstGeom prst="rect">
                <a:avLst/>
              </a:prstGeom>
              <a:grp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3200" b="1" dirty="0" err="1">
                    <a:solidFill>
                      <a:srgbClr val="7030A0"/>
                    </a:solidFill>
                    <a:latin typeface="+mj-lt"/>
                  </a:rPr>
                  <a:t>Mình</a:t>
                </a:r>
                <a:r>
                  <a:rPr lang="en-US" sz="3200" b="1" dirty="0">
                    <a:solidFill>
                      <a:srgbClr val="7030A0"/>
                    </a:solidFill>
                    <a:latin typeface="+mj-lt"/>
                  </a:rPr>
                  <a:t> </a:t>
                </a:r>
                <a:r>
                  <a:rPr lang="en-US" sz="3200" b="1" dirty="0" err="1">
                    <a:solidFill>
                      <a:srgbClr val="7030A0"/>
                    </a:solidFill>
                    <a:latin typeface="+mj-lt"/>
                  </a:rPr>
                  <a:t>sẽ</a:t>
                </a:r>
                <a:r>
                  <a:rPr lang="en-US" sz="3200" b="1" dirty="0">
                    <a:solidFill>
                      <a:srgbClr val="7030A0"/>
                    </a:solidFill>
                    <a:latin typeface="+mj-lt"/>
                  </a:rPr>
                  <a:t> </a:t>
                </a:r>
                <a:r>
                  <a:rPr lang="en-US" sz="3200" b="1" dirty="0" err="1">
                    <a:solidFill>
                      <a:srgbClr val="7030A0"/>
                    </a:solidFill>
                    <a:latin typeface="+mj-lt"/>
                  </a:rPr>
                  <a:t>thực</a:t>
                </a:r>
                <a:r>
                  <a:rPr lang="en-US" sz="3200" b="1" dirty="0">
                    <a:solidFill>
                      <a:srgbClr val="7030A0"/>
                    </a:solidFill>
                    <a:latin typeface="+mj-lt"/>
                  </a:rPr>
                  <a:t> </a:t>
                </a:r>
                <a:r>
                  <a:rPr lang="en-US" sz="3200" b="1" dirty="0" err="1">
                    <a:solidFill>
                      <a:srgbClr val="7030A0"/>
                    </a:solidFill>
                    <a:latin typeface="+mj-lt"/>
                  </a:rPr>
                  <a:t>hiện</a:t>
                </a:r>
                <a:r>
                  <a:rPr lang="en-US" sz="3200" b="1" dirty="0">
                    <a:solidFill>
                      <a:srgbClr val="7030A0"/>
                    </a:solidFill>
                    <a:latin typeface="+mj-lt"/>
                  </a:rPr>
                  <a:t> </a:t>
                </a:r>
                <a:r>
                  <a:rPr lang="en-US" sz="3200" b="1" dirty="0" err="1">
                    <a:solidFill>
                      <a:srgbClr val="7030A0"/>
                    </a:solidFill>
                    <a:latin typeface="+mj-lt"/>
                  </a:rPr>
                  <a:t>như</a:t>
                </a:r>
                <a:r>
                  <a:rPr lang="en-US" sz="3200" b="1" dirty="0">
                    <a:solidFill>
                      <a:srgbClr val="7030A0"/>
                    </a:solidFill>
                    <a:latin typeface="+mj-lt"/>
                  </a:rPr>
                  <a:t> </a:t>
                </a:r>
                <a:r>
                  <a:rPr lang="en-US" sz="3200" b="1" dirty="0" err="1">
                    <a:solidFill>
                      <a:srgbClr val="7030A0"/>
                    </a:solidFill>
                    <a:latin typeface="+mj-lt"/>
                  </a:rPr>
                  <a:t>thế</a:t>
                </a:r>
                <a:r>
                  <a:rPr lang="en-US" sz="3200" b="1" dirty="0">
                    <a:solidFill>
                      <a:srgbClr val="7030A0"/>
                    </a:solidFill>
                    <a:latin typeface="+mj-lt"/>
                  </a:rPr>
                  <a:t> </a:t>
                </a:r>
                <a:r>
                  <a:rPr lang="en-US" sz="3200" b="1" dirty="0" err="1">
                    <a:solidFill>
                      <a:srgbClr val="7030A0"/>
                    </a:solidFill>
                    <a:latin typeface="+mj-lt"/>
                  </a:rPr>
                  <a:t>nào</a:t>
                </a:r>
                <a:r>
                  <a:rPr lang="en-US" sz="3200" b="1" dirty="0">
                    <a:solidFill>
                      <a:srgbClr val="7030A0"/>
                    </a:solidFill>
                    <a:latin typeface="+mj-lt"/>
                  </a:rPr>
                  <a:t> </a:t>
                </a:r>
                <a:r>
                  <a:rPr lang="en-US" sz="3200" b="1" dirty="0" err="1">
                    <a:solidFill>
                      <a:srgbClr val="7030A0"/>
                    </a:solidFill>
                    <a:latin typeface="+mj-lt"/>
                  </a:rPr>
                  <a:t>đây</a:t>
                </a:r>
                <a:r>
                  <a:rPr lang="en-US" sz="3200" b="1" dirty="0">
                    <a:solidFill>
                      <a:srgbClr val="7030A0"/>
                    </a:solidFill>
                    <a:latin typeface="+mj-lt"/>
                  </a:rPr>
                  <a:t> ? </a:t>
                </a:r>
                <a:r>
                  <a:rPr lang="en-US" sz="3200" b="1" dirty="0" err="1">
                    <a:solidFill>
                      <a:srgbClr val="7030A0"/>
                    </a:solidFill>
                    <a:latin typeface="+mj-lt"/>
                  </a:rPr>
                  <a:t>Các</a:t>
                </a:r>
                <a:r>
                  <a:rPr lang="en-US" sz="3200" b="1" dirty="0">
                    <a:solidFill>
                      <a:srgbClr val="7030A0"/>
                    </a:solidFill>
                    <a:latin typeface="+mj-lt"/>
                  </a:rPr>
                  <a:t> </a:t>
                </a:r>
                <a:r>
                  <a:rPr lang="en-US" sz="3200" b="1" dirty="0" err="1">
                    <a:solidFill>
                      <a:srgbClr val="7030A0"/>
                    </a:solidFill>
                    <a:latin typeface="+mj-lt"/>
                  </a:rPr>
                  <a:t>bạn</a:t>
                </a:r>
                <a:r>
                  <a:rPr lang="en-US" sz="3200" b="1" dirty="0">
                    <a:solidFill>
                      <a:srgbClr val="7030A0"/>
                    </a:solidFill>
                    <a:latin typeface="+mj-lt"/>
                  </a:rPr>
                  <a:t> </a:t>
                </a:r>
                <a:r>
                  <a:rPr lang="en-US" sz="3200" b="1" dirty="0" err="1">
                    <a:solidFill>
                      <a:srgbClr val="7030A0"/>
                    </a:solidFill>
                    <a:latin typeface="+mj-lt"/>
                  </a:rPr>
                  <a:t>giúp</a:t>
                </a:r>
                <a:r>
                  <a:rPr lang="en-US" sz="3200" b="1" dirty="0">
                    <a:solidFill>
                      <a:srgbClr val="7030A0"/>
                    </a:solidFill>
                    <a:latin typeface="+mj-lt"/>
                  </a:rPr>
                  <a:t> </a:t>
                </a:r>
                <a:r>
                  <a:rPr lang="en-US" sz="3200" b="1" dirty="0" err="1">
                    <a:solidFill>
                      <a:srgbClr val="7030A0"/>
                    </a:solidFill>
                    <a:latin typeface="+mj-lt"/>
                  </a:rPr>
                  <a:t>mình</a:t>
                </a:r>
                <a:r>
                  <a:rPr lang="en-US" sz="3200" b="1" dirty="0">
                    <a:solidFill>
                      <a:srgbClr val="7030A0"/>
                    </a:solidFill>
                    <a:latin typeface="+mj-lt"/>
                  </a:rPr>
                  <a:t> </a:t>
                </a:r>
                <a:r>
                  <a:rPr lang="en-US" sz="3200" b="1" dirty="0" err="1">
                    <a:solidFill>
                      <a:srgbClr val="7030A0"/>
                    </a:solidFill>
                    <a:latin typeface="+mj-lt"/>
                  </a:rPr>
                  <a:t>nhé</a:t>
                </a:r>
                <a:r>
                  <a:rPr lang="en-US" sz="3200" b="1" dirty="0">
                    <a:solidFill>
                      <a:srgbClr val="7030A0"/>
                    </a:solidFill>
                    <a:latin typeface="+mj-lt"/>
                  </a:rPr>
                  <a:t> !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409101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4">
            <a:extLst>
              <a:ext uri="{FF2B5EF4-FFF2-40B4-BE49-F238E27FC236}">
                <a16:creationId xmlns:a16="http://schemas.microsoft.com/office/drawing/2014/main" id="{E60919EE-9E50-458F-ADB4-9FBF849137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80091" y="932724"/>
            <a:ext cx="5124061" cy="6463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altLang="en-US" sz="3600" b="1" dirty="0" err="1">
                <a:solidFill>
                  <a:srgbClr val="FF0000"/>
                </a:solidFill>
                <a:latin typeface="+mn-lt"/>
                <a:cs typeface="Times New Roman" pitchFamily="18" charset="0"/>
                <a:sym typeface="Wingdings" panose="05000000000000000000" pitchFamily="2" charset="2"/>
              </a:rPr>
              <a:t>Người</a:t>
            </a:r>
            <a:r>
              <a:rPr lang="en-US" altLang="en-US" sz="3600" b="1" dirty="0">
                <a:solidFill>
                  <a:srgbClr val="FF0000"/>
                </a:solidFill>
                <a:latin typeface="+mn-lt"/>
                <a:sym typeface="Wingdings" panose="05000000000000000000" pitchFamily="2" charset="2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+mn-lt"/>
                <a:sym typeface="Wingdings" panose="05000000000000000000" pitchFamily="2" charset="2"/>
              </a:rPr>
              <a:t>lái</a:t>
            </a:r>
            <a:r>
              <a:rPr lang="en-US" altLang="en-US" sz="3600" b="1" dirty="0">
                <a:solidFill>
                  <a:srgbClr val="FF0000"/>
                </a:solidFill>
                <a:latin typeface="+mn-lt"/>
                <a:sym typeface="Wingdings" panose="05000000000000000000" pitchFamily="2" charset="2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+mn-lt"/>
                <a:sym typeface="Wingdings" panose="05000000000000000000" pitchFamily="2" charset="2"/>
              </a:rPr>
              <a:t>xe</a:t>
            </a:r>
            <a:r>
              <a:rPr lang="en-US" altLang="en-US" sz="3600" b="1" dirty="0">
                <a:solidFill>
                  <a:srgbClr val="FF0000"/>
                </a:solidFill>
                <a:latin typeface="+mn-lt"/>
                <a:sym typeface="Wingdings" panose="05000000000000000000" pitchFamily="2" charset="2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+mn-lt"/>
                <a:sym typeface="Wingdings" panose="05000000000000000000" pitchFamily="2" charset="2"/>
              </a:rPr>
              <a:t>đãng</a:t>
            </a:r>
            <a:r>
              <a:rPr lang="en-US" altLang="en-US" sz="3600" b="1" dirty="0">
                <a:solidFill>
                  <a:srgbClr val="FF0000"/>
                </a:solidFill>
                <a:latin typeface="+mn-lt"/>
                <a:sym typeface="Wingdings" panose="05000000000000000000" pitchFamily="2" charset="2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+mn-lt"/>
                <a:sym typeface="Wingdings" panose="05000000000000000000" pitchFamily="2" charset="2"/>
              </a:rPr>
              <a:t>trí</a:t>
            </a:r>
            <a:endParaRPr lang="en-US" altLang="en-US" sz="3600" b="1" dirty="0">
              <a:solidFill>
                <a:srgbClr val="FF0000"/>
              </a:solidFill>
              <a:latin typeface="+mn-lt"/>
              <a:sym typeface="Wingdings" panose="05000000000000000000" pitchFamily="2" charset="2"/>
            </a:endParaRPr>
          </a:p>
        </p:txBody>
      </p:sp>
      <p:sp>
        <p:nvSpPr>
          <p:cNvPr id="5" name="Text Box 5">
            <a:extLst>
              <a:ext uri="{FF2B5EF4-FFF2-40B4-BE49-F238E27FC236}">
                <a16:creationId xmlns:a16="http://schemas.microsoft.com/office/drawing/2014/main" id="{CA14F023-8391-451A-9CE5-233AE06407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4496" y="1755558"/>
            <a:ext cx="9560450" cy="44319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indent="354013" algn="just">
              <a:spcBef>
                <a:spcPct val="0"/>
              </a:spcBef>
              <a:buFontTx/>
              <a:buNone/>
            </a:pPr>
            <a:r>
              <a:rPr lang="vi-VN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vi-VN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Một người đàn ông hốt hoảng gọi điện tới đồn công an:</a:t>
            </a:r>
          </a:p>
          <a:p>
            <a:pPr indent="354013" algn="just">
              <a:spcBef>
                <a:spcPct val="0"/>
              </a:spcBef>
              <a:buFontTx/>
              <a:buNone/>
            </a:pPr>
            <a:r>
              <a:rPr lang="vi-VN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 - A lô ! Xin các anh đến giúp tôi ngay ! Tôi đã khoá cửa xe cẩn thận nhưng bọn trộm vẫn đột nhập vào xe của tôi.</a:t>
            </a:r>
            <a:r>
              <a:rPr lang="en-US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Bọn</a:t>
            </a:r>
            <a:r>
              <a:rPr lang="en-US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bất</a:t>
            </a:r>
            <a:r>
              <a:rPr lang="en-US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lương</a:t>
            </a:r>
            <a:r>
              <a:rPr lang="en-US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ấy</a:t>
            </a:r>
            <a:r>
              <a:rPr lang="en-US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lang="en-US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ăn</a:t>
            </a:r>
            <a:r>
              <a:rPr lang="en-US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cắp</a:t>
            </a:r>
            <a:r>
              <a:rPr lang="en-US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tay</a:t>
            </a:r>
            <a:r>
              <a:rPr lang="en-US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lái</a:t>
            </a:r>
            <a:r>
              <a:rPr lang="en-US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mà</a:t>
            </a:r>
            <a:r>
              <a:rPr lang="en-US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chúng</a:t>
            </a:r>
            <a:r>
              <a:rPr lang="en-US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còn</a:t>
            </a:r>
            <a:r>
              <a:rPr lang="en-US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lấy</a:t>
            </a:r>
            <a:r>
              <a:rPr lang="en-US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luôn</a:t>
            </a:r>
            <a:r>
              <a:rPr lang="en-US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cả</a:t>
            </a:r>
            <a:r>
              <a:rPr lang="en-US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bàn</a:t>
            </a:r>
            <a:r>
              <a:rPr lang="en-US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đạp</a:t>
            </a:r>
            <a:r>
              <a:rPr lang="en-US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phanh</a:t>
            </a:r>
            <a:r>
              <a:rPr lang="en-US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alt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Thật</a:t>
            </a:r>
            <a:r>
              <a:rPr lang="en-US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tưởng</a:t>
            </a:r>
            <a:r>
              <a:rPr lang="en-US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tượng</a:t>
            </a:r>
            <a:r>
              <a:rPr lang="en-US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nổi</a:t>
            </a:r>
            <a:r>
              <a:rPr lang="en-US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!</a:t>
            </a:r>
          </a:p>
          <a:p>
            <a:pPr indent="354013" algn="just">
              <a:spcBef>
                <a:spcPct val="0"/>
              </a:spcBef>
              <a:buFontTx/>
              <a:buNone/>
            </a:pPr>
            <a:r>
              <a:rPr lang="en-US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Lát sau, khi hai cảnh sát vừa được phái đi thì trực ban của đồn lại nhận được một cú điện thoại :</a:t>
            </a:r>
          </a:p>
          <a:p>
            <a:pPr indent="354013" algn="just">
              <a:spcBef>
                <a:spcPct val="0"/>
              </a:spcBef>
              <a:buFontTx/>
              <a:buNone/>
            </a:pPr>
            <a:r>
              <a:rPr lang="en-US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  - Xin </a:t>
            </a:r>
            <a:r>
              <a:rPr lang="en-US" alt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lỗi</a:t>
            </a:r>
            <a:r>
              <a:rPr lang="en-US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vì</a:t>
            </a:r>
            <a:r>
              <a:rPr lang="en-US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en-US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phiền</a:t>
            </a:r>
            <a:r>
              <a:rPr lang="en-US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anh</a:t>
            </a:r>
            <a:r>
              <a:rPr lang="en-US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alt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Hoá</a:t>
            </a:r>
            <a:r>
              <a:rPr lang="en-US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ra </a:t>
            </a:r>
            <a:r>
              <a:rPr lang="en-US" alt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tôi</a:t>
            </a:r>
            <a:r>
              <a:rPr lang="en-US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ngồi</a:t>
            </a:r>
            <a:r>
              <a:rPr lang="en-US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nhầm</a:t>
            </a:r>
            <a:r>
              <a:rPr lang="en-US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lang="en-US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hàng</a:t>
            </a:r>
            <a:r>
              <a:rPr lang="en-US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ghế</a:t>
            </a:r>
            <a:r>
              <a:rPr lang="en-US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sau</a:t>
            </a:r>
            <a:r>
              <a:rPr lang="en-US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indent="354013" algn="just">
              <a:spcBef>
                <a:spcPct val="0"/>
              </a:spcBef>
              <a:buFontTx/>
              <a:buNone/>
            </a:pPr>
            <a:r>
              <a:rPr lang="en-US" altLang="en-US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                                                    				Theo </a:t>
            </a:r>
            <a:r>
              <a:rPr lang="en-US" altLang="en-US" sz="2800" i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Báo</a:t>
            </a:r>
            <a:r>
              <a:rPr lang="en-US" altLang="en-US" sz="2800" i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altLang="en-US" sz="2800" i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Mực</a:t>
            </a:r>
            <a:r>
              <a:rPr lang="en-US" altLang="en-US" sz="2800" i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altLang="en-US" sz="2800" i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Tím</a:t>
            </a:r>
            <a:endParaRPr lang="en-US" altLang="en-US" sz="2800" i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Wingdings" panose="05000000000000000000" pitchFamily="2" charset="2"/>
            </a:endParaRPr>
          </a:p>
        </p:txBody>
      </p:sp>
      <p:pic>
        <p:nvPicPr>
          <p:cNvPr id="6" name="Picture 3">
            <a:extLst>
              <a:ext uri="{FF2B5EF4-FFF2-40B4-BE49-F238E27FC236}">
                <a16:creationId xmlns:a16="http://schemas.microsoft.com/office/drawing/2014/main" id="{286A9AA6-0D72-4D94-AE4E-A01EDBFA48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b="47809"/>
          <a:stretch>
            <a:fillRect/>
          </a:stretch>
        </p:blipFill>
        <p:spPr>
          <a:xfrm>
            <a:off x="10260997" y="863401"/>
            <a:ext cx="1099512" cy="1354553"/>
          </a:xfrm>
          <a:prstGeom prst="rect">
            <a:avLst/>
          </a:prstGeom>
        </p:spPr>
      </p:pic>
      <p:pic>
        <p:nvPicPr>
          <p:cNvPr id="7" name="Picture 24">
            <a:extLst>
              <a:ext uri="{FF2B5EF4-FFF2-40B4-BE49-F238E27FC236}">
                <a16:creationId xmlns:a16="http://schemas.microsoft.com/office/drawing/2014/main" id="{5AE1B07E-B79A-40BE-BD4F-D9E08157463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9886692" y="958387"/>
            <a:ext cx="466320" cy="707886"/>
          </a:xfrm>
          <a:prstGeom prst="rect">
            <a:avLst/>
          </a:prstGeom>
        </p:spPr>
      </p:pic>
      <p:pic>
        <p:nvPicPr>
          <p:cNvPr id="8" name="Picture 25">
            <a:extLst>
              <a:ext uri="{FF2B5EF4-FFF2-40B4-BE49-F238E27FC236}">
                <a16:creationId xmlns:a16="http://schemas.microsoft.com/office/drawing/2014/main" id="{66B0DD31-B47E-47A7-AAA8-4325DB46774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1176697" y="683196"/>
            <a:ext cx="265492" cy="403024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B9055D30-C07D-4738-919B-99E91C85645D}"/>
              </a:ext>
            </a:extLst>
          </p:cNvPr>
          <p:cNvGrpSpPr/>
          <p:nvPr/>
        </p:nvGrpSpPr>
        <p:grpSpPr>
          <a:xfrm>
            <a:off x="2560497" y="74642"/>
            <a:ext cx="9421327" cy="677615"/>
            <a:chOff x="2560497" y="74642"/>
            <a:chExt cx="9421327" cy="677615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9FFE74F1-77DE-4F72-A502-9580A17A764E}"/>
                </a:ext>
              </a:extLst>
            </p:cNvPr>
            <p:cNvGrpSpPr/>
            <p:nvPr/>
          </p:nvGrpSpPr>
          <p:grpSpPr>
            <a:xfrm>
              <a:off x="2560497" y="74642"/>
              <a:ext cx="8398716" cy="677615"/>
              <a:chOff x="506033" y="188602"/>
              <a:chExt cx="11198288" cy="903486"/>
            </a:xfrm>
          </p:grpSpPr>
          <p:sp>
            <p:nvSpPr>
              <p:cNvPr id="10" name="Arrow: Chevron 9">
                <a:extLst>
                  <a:ext uri="{FF2B5EF4-FFF2-40B4-BE49-F238E27FC236}">
                    <a16:creationId xmlns:a16="http://schemas.microsoft.com/office/drawing/2014/main" id="{06490C22-8794-4E9F-9B97-5F4C182A2030}"/>
                  </a:ext>
                </a:extLst>
              </p:cNvPr>
              <p:cNvSpPr/>
              <p:nvPr/>
            </p:nvSpPr>
            <p:spPr>
              <a:xfrm>
                <a:off x="506033" y="188602"/>
                <a:ext cx="11198288" cy="903486"/>
              </a:xfrm>
              <a:prstGeom prst="chevron">
                <a:avLst/>
              </a:prstGeom>
              <a:solidFill>
                <a:srgbClr val="FF8369"/>
              </a:solidFill>
              <a:ln>
                <a:solidFill>
                  <a:srgbClr val="FF836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13" b="1">
                  <a:ln w="22225">
                    <a:solidFill>
                      <a:srgbClr val="ED7D31"/>
                    </a:solidFill>
                    <a:prstDash val="solid"/>
                  </a:ln>
                  <a:solidFill>
                    <a:srgbClr val="ED7D31">
                      <a:lumMod val="40000"/>
                      <a:lumOff val="60000"/>
                    </a:srgbClr>
                  </a:solidFill>
                </a:endParaRPr>
              </a:p>
            </p:txBody>
          </p:sp>
          <p:sp>
            <p:nvSpPr>
              <p:cNvPr id="11" name="Arrow: Chevron 10">
                <a:extLst>
                  <a:ext uri="{FF2B5EF4-FFF2-40B4-BE49-F238E27FC236}">
                    <a16:creationId xmlns:a16="http://schemas.microsoft.com/office/drawing/2014/main" id="{E214682E-2BCB-4C06-9C2F-B8615318088A}"/>
                  </a:ext>
                </a:extLst>
              </p:cNvPr>
              <p:cNvSpPr/>
              <p:nvPr/>
            </p:nvSpPr>
            <p:spPr>
              <a:xfrm>
                <a:off x="806077" y="259665"/>
                <a:ext cx="10743457" cy="746208"/>
              </a:xfrm>
              <a:prstGeom prst="chevron">
                <a:avLst/>
              </a:prstGeom>
              <a:noFill/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13" b="1">
                  <a:ln w="22225">
                    <a:solidFill>
                      <a:srgbClr val="ED7D31"/>
                    </a:solidFill>
                    <a:prstDash val="solid"/>
                  </a:ln>
                  <a:solidFill>
                    <a:srgbClr val="ED7D31">
                      <a:lumMod val="40000"/>
                      <a:lumOff val="60000"/>
                    </a:srgbClr>
                  </a:solidFill>
                </a:endParaRPr>
              </a:p>
            </p:txBody>
          </p:sp>
        </p:grp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B8FD338-3990-45CE-AD44-C19F428DD216}"/>
                </a:ext>
              </a:extLst>
            </p:cNvPr>
            <p:cNvSpPr txBox="1"/>
            <p:nvPr/>
          </p:nvSpPr>
          <p:spPr>
            <a:xfrm>
              <a:off x="3395391" y="188465"/>
              <a:ext cx="8586433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400" b="1" kern="0" dirty="0" err="1">
                  <a:solidFill>
                    <a:srgbClr val="282520"/>
                  </a:solidFill>
                  <a:sym typeface="Arial"/>
                </a:rPr>
                <a:t>Em</a:t>
              </a:r>
              <a:r>
                <a:rPr lang="en-US" sz="2400" b="1" kern="0" dirty="0">
                  <a:solidFill>
                    <a:srgbClr val="282520"/>
                  </a:solidFill>
                  <a:sym typeface="Arial"/>
                </a:rPr>
                <a:t> </a:t>
              </a:r>
              <a:r>
                <a:rPr lang="en-US" sz="2400" b="1" kern="0" dirty="0" err="1">
                  <a:solidFill>
                    <a:srgbClr val="282520"/>
                  </a:solidFill>
                  <a:sym typeface="Arial"/>
                </a:rPr>
                <a:t>hãy</a:t>
              </a:r>
              <a:r>
                <a:rPr lang="en-US" sz="2400" b="1" kern="0" dirty="0">
                  <a:solidFill>
                    <a:srgbClr val="282520"/>
                  </a:solidFill>
                  <a:sym typeface="Arial"/>
                </a:rPr>
                <a:t> </a:t>
              </a:r>
              <a:r>
                <a:rPr lang="en-US" sz="2400" b="1" kern="0" dirty="0" err="1">
                  <a:solidFill>
                    <a:srgbClr val="282520"/>
                  </a:solidFill>
                  <a:sym typeface="Arial"/>
                </a:rPr>
                <a:t>tìm</a:t>
              </a:r>
              <a:r>
                <a:rPr lang="en-US" sz="2400" b="1" kern="0" dirty="0">
                  <a:solidFill>
                    <a:srgbClr val="282520"/>
                  </a:solidFill>
                  <a:sym typeface="Arial"/>
                </a:rPr>
                <a:t> </a:t>
              </a:r>
              <a:r>
                <a:rPr lang="en-US" sz="2400" b="1" kern="0" dirty="0" err="1">
                  <a:solidFill>
                    <a:srgbClr val="282520"/>
                  </a:solidFill>
                  <a:sym typeface="Arial"/>
                </a:rPr>
                <a:t>câu</a:t>
              </a:r>
              <a:r>
                <a:rPr lang="en-US" sz="2400" b="1" kern="0" dirty="0">
                  <a:solidFill>
                    <a:srgbClr val="282520"/>
                  </a:solidFill>
                  <a:sym typeface="Arial"/>
                </a:rPr>
                <a:t> </a:t>
              </a:r>
              <a:r>
                <a:rPr lang="en-US" sz="2400" b="1" kern="0" dirty="0" err="1">
                  <a:solidFill>
                    <a:srgbClr val="282520"/>
                  </a:solidFill>
                  <a:sym typeface="Arial"/>
                </a:rPr>
                <a:t>ghép</a:t>
              </a:r>
              <a:r>
                <a:rPr lang="en-US" sz="2400" b="1" kern="0" dirty="0">
                  <a:solidFill>
                    <a:srgbClr val="282520"/>
                  </a:solidFill>
                  <a:sym typeface="Arial"/>
                </a:rPr>
                <a:t> </a:t>
              </a:r>
              <a:r>
                <a:rPr lang="en-US" sz="2400" b="1" kern="0" dirty="0" err="1">
                  <a:solidFill>
                    <a:srgbClr val="282520"/>
                  </a:solidFill>
                  <a:sym typeface="Arial"/>
                </a:rPr>
                <a:t>có</a:t>
              </a:r>
              <a:r>
                <a:rPr lang="en-US" sz="2400" b="1" kern="0" dirty="0">
                  <a:solidFill>
                    <a:srgbClr val="282520"/>
                  </a:solidFill>
                  <a:sym typeface="Arial"/>
                </a:rPr>
                <a:t> </a:t>
              </a:r>
              <a:r>
                <a:rPr lang="en-US" sz="2400" b="1" kern="0" dirty="0" err="1">
                  <a:solidFill>
                    <a:srgbClr val="282520"/>
                  </a:solidFill>
                  <a:sym typeface="Arial"/>
                </a:rPr>
                <a:t>trong</a:t>
              </a:r>
              <a:r>
                <a:rPr lang="en-US" sz="2400" b="1" kern="0" dirty="0">
                  <a:solidFill>
                    <a:srgbClr val="282520"/>
                  </a:solidFill>
                  <a:sym typeface="Arial"/>
                </a:rPr>
                <a:t> </a:t>
              </a:r>
              <a:r>
                <a:rPr lang="en-US" sz="2400" b="1" kern="0" dirty="0" err="1">
                  <a:solidFill>
                    <a:srgbClr val="282520"/>
                  </a:solidFill>
                  <a:sym typeface="Arial"/>
                </a:rPr>
                <a:t>mẩu</a:t>
              </a:r>
              <a:r>
                <a:rPr lang="en-US" sz="2400" b="1" kern="0" dirty="0">
                  <a:solidFill>
                    <a:srgbClr val="282520"/>
                  </a:solidFill>
                  <a:sym typeface="Arial"/>
                </a:rPr>
                <a:t> </a:t>
              </a:r>
              <a:r>
                <a:rPr lang="en-US" sz="2400" b="1" kern="0" dirty="0" err="1">
                  <a:solidFill>
                    <a:srgbClr val="282520"/>
                  </a:solidFill>
                  <a:sym typeface="Arial"/>
                </a:rPr>
                <a:t>chuyện</a:t>
              </a:r>
              <a:r>
                <a:rPr lang="en-US" sz="2400" b="1" kern="0" dirty="0">
                  <a:solidFill>
                    <a:srgbClr val="282520"/>
                  </a:solidFill>
                  <a:sym typeface="Arial"/>
                </a:rPr>
                <a:t> </a:t>
              </a:r>
              <a:r>
                <a:rPr lang="en-US" sz="2400" b="1" kern="0" dirty="0" err="1">
                  <a:solidFill>
                    <a:srgbClr val="282520"/>
                  </a:solidFill>
                  <a:sym typeface="Arial"/>
                </a:rPr>
                <a:t>sau</a:t>
              </a:r>
              <a:r>
                <a:rPr lang="en-US" sz="2400" b="1" kern="0" dirty="0">
                  <a:solidFill>
                    <a:srgbClr val="282520"/>
                  </a:solidFill>
                  <a:sym typeface="Arial"/>
                </a:rPr>
                <a:t> : </a:t>
              </a:r>
              <a:endParaRPr lang="en-US" sz="2400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8D74BD7C-EBA7-45B7-A739-1D3D311D53AA}"/>
              </a:ext>
            </a:extLst>
          </p:cNvPr>
          <p:cNvGrpSpPr/>
          <p:nvPr/>
        </p:nvGrpSpPr>
        <p:grpSpPr>
          <a:xfrm>
            <a:off x="1399748" y="2669574"/>
            <a:ext cx="9592820" cy="1252149"/>
            <a:chOff x="1250303" y="3048254"/>
            <a:chExt cx="9592820" cy="1252149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595152F8-A4D1-4F1D-89F8-7D0701823F8C}"/>
                </a:ext>
              </a:extLst>
            </p:cNvPr>
            <p:cNvSpPr/>
            <p:nvPr/>
          </p:nvSpPr>
          <p:spPr>
            <a:xfrm>
              <a:off x="1250303" y="3871588"/>
              <a:ext cx="1819467" cy="428815"/>
            </a:xfrm>
            <a:prstGeom prst="rect">
              <a:avLst/>
            </a:prstGeom>
            <a:solidFill>
              <a:srgbClr val="FF0000">
                <a:alpha val="1529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endParaRPr lang="en-US" sz="1867" kern="0">
                <a:solidFill>
                  <a:srgbClr val="FFFFFF"/>
                </a:solidFill>
                <a:sym typeface="Arial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41878D56-41BA-4ED0-A21E-06F8659A5501}"/>
                </a:ext>
              </a:extLst>
            </p:cNvPr>
            <p:cNvSpPr/>
            <p:nvPr/>
          </p:nvSpPr>
          <p:spPr>
            <a:xfrm>
              <a:off x="1264054" y="3477125"/>
              <a:ext cx="9560451" cy="396769"/>
            </a:xfrm>
            <a:prstGeom prst="rect">
              <a:avLst/>
            </a:prstGeom>
            <a:solidFill>
              <a:srgbClr val="FF0000">
                <a:alpha val="1529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endParaRPr lang="en-US" sz="1867" kern="0">
                <a:solidFill>
                  <a:srgbClr val="FFFFFF"/>
                </a:solidFill>
                <a:sym typeface="Arial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A383C42F-9D59-47B4-A2B8-0C167F19ADAD}"/>
                </a:ext>
              </a:extLst>
            </p:cNvPr>
            <p:cNvSpPr/>
            <p:nvPr/>
          </p:nvSpPr>
          <p:spPr>
            <a:xfrm>
              <a:off x="9469681" y="3048254"/>
              <a:ext cx="1373442" cy="428815"/>
            </a:xfrm>
            <a:prstGeom prst="rect">
              <a:avLst/>
            </a:prstGeom>
            <a:solidFill>
              <a:srgbClr val="FF0000">
                <a:alpha val="1529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endParaRPr lang="en-US" sz="1867" kern="0">
                <a:solidFill>
                  <a:srgbClr val="FFFFFF"/>
                </a:solidFill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89766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D6B85A83-1C0B-41AF-8EB5-AD8590E941A9}"/>
              </a:ext>
            </a:extLst>
          </p:cNvPr>
          <p:cNvSpPr txBox="1"/>
          <p:nvPr/>
        </p:nvSpPr>
        <p:spPr>
          <a:xfrm>
            <a:off x="2947321" y="857459"/>
            <a:ext cx="8259195" cy="16780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kumimoji="1" lang="en-US" altLang="zh-CN" sz="4000" b="1" dirty="0">
                <a:ln w="10160">
                  <a:noFill/>
                </a:ln>
                <a:ea typeface="inpin heiti" charset="-122"/>
                <a:cs typeface="inpin heiti" charset="-122"/>
              </a:rPr>
              <a:t>  </a:t>
            </a:r>
            <a:r>
              <a:rPr kumimoji="1" lang="en-US" altLang="zh-CN" sz="3200" b="1" dirty="0" err="1">
                <a:ln w="10160">
                  <a:noFill/>
                </a:ln>
                <a:ea typeface="inpin heiti" charset="-122"/>
                <a:cs typeface="inpin heiti" charset="-122"/>
              </a:rPr>
              <a:t>Bọn</a:t>
            </a:r>
            <a:r>
              <a:rPr kumimoji="1" lang="en-US" altLang="zh-CN" sz="3200" b="1" dirty="0">
                <a:ln w="10160">
                  <a:noFill/>
                </a:ln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ea typeface="inpin heiti" charset="-122"/>
                <a:cs typeface="inpin heiti" charset="-122"/>
              </a:rPr>
              <a:t>bất</a:t>
            </a:r>
            <a:r>
              <a:rPr kumimoji="1" lang="en-US" altLang="zh-CN" sz="3200" b="1" dirty="0">
                <a:ln w="10160">
                  <a:noFill/>
                </a:ln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ea typeface="inpin heiti" charset="-122"/>
                <a:cs typeface="inpin heiti" charset="-122"/>
              </a:rPr>
              <a:t>lương</a:t>
            </a:r>
            <a:r>
              <a:rPr kumimoji="1" lang="en-US" altLang="zh-CN" sz="3200" b="1" dirty="0">
                <a:ln w="10160">
                  <a:noFill/>
                </a:ln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ea typeface="inpin heiti" charset="-122"/>
                <a:cs typeface="inpin heiti" charset="-122"/>
              </a:rPr>
              <a:t>không</a:t>
            </a:r>
            <a:r>
              <a:rPr kumimoji="1" lang="en-US" altLang="zh-CN" sz="3200" b="1" dirty="0">
                <a:ln w="10160">
                  <a:noFill/>
                </a:ln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ea typeface="inpin heiti" charset="-122"/>
                <a:cs typeface="inpin heiti" charset="-122"/>
              </a:rPr>
              <a:t>chỉ</a:t>
            </a:r>
            <a:r>
              <a:rPr kumimoji="1" lang="en-US" altLang="zh-CN" sz="3200" b="1" dirty="0">
                <a:ln w="10160">
                  <a:noFill/>
                </a:ln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ea typeface="inpin heiti" charset="-122"/>
                <a:cs typeface="inpin heiti" charset="-122"/>
              </a:rPr>
              <a:t>ăn</a:t>
            </a:r>
            <a:r>
              <a:rPr kumimoji="1" lang="en-US" altLang="zh-CN" sz="3200" b="1" dirty="0">
                <a:ln w="10160">
                  <a:noFill/>
                </a:ln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ea typeface="inpin heiti" charset="-122"/>
                <a:cs typeface="inpin heiti" charset="-122"/>
              </a:rPr>
              <a:t>cắp</a:t>
            </a:r>
            <a:r>
              <a:rPr kumimoji="1" lang="en-US" altLang="zh-CN" sz="3200" b="1" dirty="0">
                <a:ln w="10160">
                  <a:noFill/>
                </a:ln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ea typeface="inpin heiti" charset="-122"/>
                <a:cs typeface="inpin heiti" charset="-122"/>
              </a:rPr>
              <a:t>tay</a:t>
            </a:r>
            <a:r>
              <a:rPr kumimoji="1" lang="en-US" altLang="zh-CN" sz="3200" b="1" dirty="0">
                <a:ln w="10160">
                  <a:noFill/>
                </a:ln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ea typeface="inpin heiti" charset="-122"/>
                <a:cs typeface="inpin heiti" charset="-122"/>
              </a:rPr>
              <a:t>lái</a:t>
            </a:r>
            <a:r>
              <a:rPr kumimoji="1" lang="en-US" altLang="zh-CN" sz="3200" b="1" dirty="0">
                <a:ln w="10160">
                  <a:noFill/>
                </a:ln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ea typeface="inpin heiti" charset="-122"/>
                <a:cs typeface="inpin heiti" charset="-122"/>
              </a:rPr>
              <a:t>mà</a:t>
            </a:r>
            <a:r>
              <a:rPr kumimoji="1" lang="en-US" altLang="zh-CN" sz="3200" b="1" dirty="0">
                <a:ln w="10160">
                  <a:noFill/>
                </a:ln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ea typeface="inpin heiti" charset="-122"/>
                <a:cs typeface="inpin heiti" charset="-122"/>
              </a:rPr>
              <a:t>chúng</a:t>
            </a:r>
            <a:r>
              <a:rPr kumimoji="1" lang="en-US" altLang="zh-CN" sz="3200" b="1" dirty="0">
                <a:ln w="10160">
                  <a:noFill/>
                </a:ln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ea typeface="inpin heiti" charset="-122"/>
                <a:cs typeface="inpin heiti" charset="-122"/>
              </a:rPr>
              <a:t>còn</a:t>
            </a:r>
            <a:r>
              <a:rPr kumimoji="1" lang="en-US" altLang="zh-CN" sz="3200" b="1" dirty="0">
                <a:ln w="10160">
                  <a:noFill/>
                </a:ln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ea typeface="inpin heiti" charset="-122"/>
                <a:cs typeface="inpin heiti" charset="-122"/>
              </a:rPr>
              <a:t>lấy</a:t>
            </a:r>
            <a:r>
              <a:rPr kumimoji="1" lang="en-US" altLang="zh-CN" sz="3200" b="1" dirty="0">
                <a:ln w="10160">
                  <a:noFill/>
                </a:ln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ea typeface="inpin heiti" charset="-122"/>
                <a:cs typeface="inpin heiti" charset="-122"/>
              </a:rPr>
              <a:t>luôn</a:t>
            </a:r>
            <a:r>
              <a:rPr kumimoji="1" lang="en-US" altLang="zh-CN" sz="3200" b="1" dirty="0">
                <a:ln w="10160">
                  <a:noFill/>
                </a:ln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ea typeface="inpin heiti" charset="-122"/>
                <a:cs typeface="inpin heiti" charset="-122"/>
              </a:rPr>
              <a:t>cả</a:t>
            </a:r>
            <a:r>
              <a:rPr kumimoji="1" lang="en-US" altLang="zh-CN" sz="3200" b="1" dirty="0">
                <a:ln w="10160">
                  <a:noFill/>
                </a:ln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ea typeface="inpin heiti" charset="-122"/>
                <a:cs typeface="inpin heiti" charset="-122"/>
              </a:rPr>
              <a:t>bàn</a:t>
            </a:r>
            <a:r>
              <a:rPr kumimoji="1" lang="en-US" altLang="zh-CN" sz="3200" b="1" dirty="0">
                <a:ln w="10160">
                  <a:noFill/>
                </a:ln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ea typeface="inpin heiti" charset="-122"/>
                <a:cs typeface="inpin heiti" charset="-122"/>
              </a:rPr>
              <a:t>đạp</a:t>
            </a:r>
            <a:r>
              <a:rPr kumimoji="1" lang="en-US" altLang="zh-CN" sz="3200" b="1" dirty="0">
                <a:ln w="10160">
                  <a:noFill/>
                </a:ln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ea typeface="inpin heiti" charset="-122"/>
                <a:cs typeface="inpin heiti" charset="-122"/>
              </a:rPr>
              <a:t>phanh</a:t>
            </a:r>
            <a:r>
              <a:rPr kumimoji="1" lang="en-US" altLang="zh-CN" sz="3200" b="1" dirty="0">
                <a:ln w="10160">
                  <a:noFill/>
                </a:ln>
                <a:ea typeface="inpin heiti" charset="-122"/>
                <a:cs typeface="inpin heiti" charset="-122"/>
              </a:rPr>
              <a:t>.</a:t>
            </a:r>
            <a:endParaRPr kumimoji="1" lang="zh-CN" altLang="en-US" sz="4000" b="1" dirty="0">
              <a:ln w="10160">
                <a:noFill/>
              </a:ln>
              <a:ea typeface="inpin heiti" charset="-122"/>
              <a:cs typeface="inpin heiti" charset="-122"/>
            </a:endParaRPr>
          </a:p>
        </p:txBody>
      </p:sp>
      <p:sp>
        <p:nvSpPr>
          <p:cNvPr id="7" name="Line 29">
            <a:extLst>
              <a:ext uri="{FF2B5EF4-FFF2-40B4-BE49-F238E27FC236}">
                <a16:creationId xmlns:a16="http://schemas.microsoft.com/office/drawing/2014/main" id="{8592C9A8-9407-42AA-927A-7352FB130FEF}"/>
              </a:ext>
            </a:extLst>
          </p:cNvPr>
          <p:cNvSpPr>
            <a:spLocks noChangeShapeType="1"/>
          </p:cNvSpPr>
          <p:nvPr/>
        </p:nvSpPr>
        <p:spPr bwMode="auto">
          <a:xfrm>
            <a:off x="3274740" y="1696470"/>
            <a:ext cx="2631537" cy="0"/>
          </a:xfrm>
          <a:prstGeom prst="line">
            <a:avLst/>
          </a:prstGeom>
          <a:noFill/>
          <a:ln w="1905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ID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1A91367C-0300-4DD1-BBD3-9247D3B39EEB}"/>
              </a:ext>
            </a:extLst>
          </p:cNvPr>
          <p:cNvGrpSpPr/>
          <p:nvPr/>
        </p:nvGrpSpPr>
        <p:grpSpPr>
          <a:xfrm>
            <a:off x="7976312" y="1655538"/>
            <a:ext cx="2394889" cy="45719"/>
            <a:chOff x="5486400" y="2133600"/>
            <a:chExt cx="1600200" cy="76200"/>
          </a:xfrm>
        </p:grpSpPr>
        <p:sp>
          <p:nvSpPr>
            <p:cNvPr id="9" name="Line 31">
              <a:extLst>
                <a:ext uri="{FF2B5EF4-FFF2-40B4-BE49-F238E27FC236}">
                  <a16:creationId xmlns:a16="http://schemas.microsoft.com/office/drawing/2014/main" id="{7C4205C4-4710-41F9-A966-62F331D38BB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486400" y="2203271"/>
              <a:ext cx="1600200" cy="6529"/>
            </a:xfrm>
            <a:prstGeom prst="line">
              <a:avLst/>
            </a:prstGeom>
            <a:noFill/>
            <a:ln w="19050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ID"/>
            </a:p>
          </p:txBody>
        </p:sp>
        <p:sp>
          <p:nvSpPr>
            <p:cNvPr id="10" name="Line 32">
              <a:extLst>
                <a:ext uri="{FF2B5EF4-FFF2-40B4-BE49-F238E27FC236}">
                  <a16:creationId xmlns:a16="http://schemas.microsoft.com/office/drawing/2014/main" id="{C86B2CE1-6BA7-41FE-A566-B67179946F8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486400" y="2133600"/>
              <a:ext cx="1600200" cy="0"/>
            </a:xfrm>
            <a:prstGeom prst="line">
              <a:avLst/>
            </a:prstGeom>
            <a:noFill/>
            <a:ln w="19050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ID" dirty="0"/>
            </a:p>
          </p:txBody>
        </p:sp>
      </p:grpSp>
      <p:sp>
        <p:nvSpPr>
          <p:cNvPr id="11" name="Text Box 30">
            <a:extLst>
              <a:ext uri="{FF2B5EF4-FFF2-40B4-BE49-F238E27FC236}">
                <a16:creationId xmlns:a16="http://schemas.microsoft.com/office/drawing/2014/main" id="{726CA0FA-C82E-47CB-A2BC-C46B5FBCDC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39670" y="1670123"/>
            <a:ext cx="7016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 b="1" dirty="0">
                <a:solidFill>
                  <a:srgbClr val="FF3300"/>
                </a:solidFill>
                <a:latin typeface="Tahoma" panose="020B0604030504040204" pitchFamily="34" charset="0"/>
              </a:rPr>
              <a:t>CN</a:t>
            </a:r>
          </a:p>
        </p:txBody>
      </p:sp>
      <p:sp>
        <p:nvSpPr>
          <p:cNvPr id="12" name="Text Box 33">
            <a:extLst>
              <a:ext uri="{FF2B5EF4-FFF2-40B4-BE49-F238E27FC236}">
                <a16:creationId xmlns:a16="http://schemas.microsoft.com/office/drawing/2014/main" id="{1882B6F3-35E3-4D5C-AC81-F165814EC8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8082" y="3079597"/>
            <a:ext cx="1219256" cy="58477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b="1" dirty="0" err="1">
                <a:solidFill>
                  <a:srgbClr val="FF3300"/>
                </a:solidFill>
                <a:latin typeface="+mn-lt"/>
              </a:rPr>
              <a:t>Vế</a:t>
            </a:r>
            <a:r>
              <a:rPr lang="en-US" altLang="en-US" b="1" dirty="0">
                <a:solidFill>
                  <a:srgbClr val="FF3300"/>
                </a:solidFill>
                <a:latin typeface="+mn-lt"/>
              </a:rPr>
              <a:t> 1</a:t>
            </a:r>
          </a:p>
        </p:txBody>
      </p:sp>
      <p:sp>
        <p:nvSpPr>
          <p:cNvPr id="13" name="Line 26">
            <a:extLst>
              <a:ext uri="{FF2B5EF4-FFF2-40B4-BE49-F238E27FC236}">
                <a16:creationId xmlns:a16="http://schemas.microsoft.com/office/drawing/2014/main" id="{9E821914-2E21-4C8D-85CD-70A4DD796F3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0371201" y="958649"/>
            <a:ext cx="228600" cy="990600"/>
          </a:xfrm>
          <a:prstGeom prst="line">
            <a:avLst/>
          </a:prstGeom>
          <a:noFill/>
          <a:ln w="1905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ID"/>
          </a:p>
        </p:txBody>
      </p:sp>
      <p:sp>
        <p:nvSpPr>
          <p:cNvPr id="15" name="Line 29">
            <a:extLst>
              <a:ext uri="{FF2B5EF4-FFF2-40B4-BE49-F238E27FC236}">
                <a16:creationId xmlns:a16="http://schemas.microsoft.com/office/drawing/2014/main" id="{56973FB5-5F5D-4A71-8679-8B7305B7B0DE}"/>
              </a:ext>
            </a:extLst>
          </p:cNvPr>
          <p:cNvSpPr>
            <a:spLocks noChangeShapeType="1"/>
          </p:cNvSpPr>
          <p:nvPr/>
        </p:nvSpPr>
        <p:spPr bwMode="auto">
          <a:xfrm>
            <a:off x="3077243" y="2505046"/>
            <a:ext cx="962912" cy="0"/>
          </a:xfrm>
          <a:prstGeom prst="line">
            <a:avLst/>
          </a:prstGeom>
          <a:noFill/>
          <a:ln w="1905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ID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59970B74-2953-4691-A675-E6D1A6F9954C}"/>
              </a:ext>
            </a:extLst>
          </p:cNvPr>
          <p:cNvGrpSpPr/>
          <p:nvPr/>
        </p:nvGrpSpPr>
        <p:grpSpPr>
          <a:xfrm flipV="1">
            <a:off x="4823927" y="2415178"/>
            <a:ext cx="4420752" cy="45719"/>
            <a:chOff x="5486399" y="2133600"/>
            <a:chExt cx="1600201" cy="47577"/>
          </a:xfrm>
        </p:grpSpPr>
        <p:sp>
          <p:nvSpPr>
            <p:cNvPr id="17" name="Line 31">
              <a:extLst>
                <a:ext uri="{FF2B5EF4-FFF2-40B4-BE49-F238E27FC236}">
                  <a16:creationId xmlns:a16="http://schemas.microsoft.com/office/drawing/2014/main" id="{C8F94341-0376-44C0-93A8-D36CD55E90B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486399" y="2181177"/>
              <a:ext cx="1600200" cy="0"/>
            </a:xfrm>
            <a:prstGeom prst="line">
              <a:avLst/>
            </a:prstGeom>
            <a:noFill/>
            <a:ln w="19050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ID"/>
            </a:p>
          </p:txBody>
        </p:sp>
        <p:sp>
          <p:nvSpPr>
            <p:cNvPr id="18" name="Line 32">
              <a:extLst>
                <a:ext uri="{FF2B5EF4-FFF2-40B4-BE49-F238E27FC236}">
                  <a16:creationId xmlns:a16="http://schemas.microsoft.com/office/drawing/2014/main" id="{828507BE-7DDC-47AA-AC49-F77CB9E2651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486400" y="2133600"/>
              <a:ext cx="1600200" cy="0"/>
            </a:xfrm>
            <a:prstGeom prst="line">
              <a:avLst/>
            </a:prstGeom>
            <a:noFill/>
            <a:ln w="19050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ID" dirty="0"/>
            </a:p>
          </p:txBody>
        </p:sp>
      </p:grpSp>
      <p:sp>
        <p:nvSpPr>
          <p:cNvPr id="19" name="Text Box 30">
            <a:extLst>
              <a:ext uri="{FF2B5EF4-FFF2-40B4-BE49-F238E27FC236}">
                <a16:creationId xmlns:a16="http://schemas.microsoft.com/office/drawing/2014/main" id="{A111BBB7-4A6F-4A1A-B5DD-5F983F6FDD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7861" y="2522308"/>
            <a:ext cx="7016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 b="1" dirty="0">
                <a:solidFill>
                  <a:srgbClr val="FF3300"/>
                </a:solidFill>
                <a:latin typeface="Tahoma" panose="020B0604030504040204" pitchFamily="34" charset="0"/>
              </a:rPr>
              <a:t>CN</a:t>
            </a:r>
          </a:p>
        </p:txBody>
      </p:sp>
      <p:sp>
        <p:nvSpPr>
          <p:cNvPr id="20" name="Text Box 33">
            <a:extLst>
              <a:ext uri="{FF2B5EF4-FFF2-40B4-BE49-F238E27FC236}">
                <a16:creationId xmlns:a16="http://schemas.microsoft.com/office/drawing/2014/main" id="{B3529555-C206-48AC-B50E-71A618126A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4677" y="2554010"/>
            <a:ext cx="685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 b="1" dirty="0">
                <a:solidFill>
                  <a:srgbClr val="FF3300"/>
                </a:solidFill>
                <a:latin typeface="Tahoma" panose="020B0604030504040204" pitchFamily="34" charset="0"/>
              </a:rPr>
              <a:t>VN</a:t>
            </a:r>
          </a:p>
        </p:txBody>
      </p:sp>
      <p:sp>
        <p:nvSpPr>
          <p:cNvPr id="21" name="Oval 12">
            <a:extLst>
              <a:ext uri="{FF2B5EF4-FFF2-40B4-BE49-F238E27FC236}">
                <a16:creationId xmlns:a16="http://schemas.microsoft.com/office/drawing/2014/main" id="{4D34FCFA-A424-4335-91C8-132E709ECC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0540" y="857459"/>
            <a:ext cx="1839875" cy="1091790"/>
          </a:xfrm>
          <a:prstGeom prst="ellipse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vi-VN" altLang="en-US" sz="2000">
              <a:latin typeface=".VnSouthernH" pitchFamily="34" charset="0"/>
            </a:endParaRPr>
          </a:p>
        </p:txBody>
      </p:sp>
      <p:sp>
        <p:nvSpPr>
          <p:cNvPr id="22" name="Oval 24">
            <a:extLst>
              <a:ext uri="{FF2B5EF4-FFF2-40B4-BE49-F238E27FC236}">
                <a16:creationId xmlns:a16="http://schemas.microsoft.com/office/drawing/2014/main" id="{B51B735B-CA9C-4B30-BFC5-FFAD7C67B6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579760" y="1239270"/>
            <a:ext cx="609600" cy="457200"/>
          </a:xfrm>
          <a:prstGeom prst="ellipse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vi-VN" altLang="en-US" sz="2000">
              <a:latin typeface=".VnSouthernH" pitchFamily="34" charset="0"/>
            </a:endParaRPr>
          </a:p>
        </p:txBody>
      </p:sp>
      <p:sp>
        <p:nvSpPr>
          <p:cNvPr id="23" name="Text Box 33">
            <a:extLst>
              <a:ext uri="{FF2B5EF4-FFF2-40B4-BE49-F238E27FC236}">
                <a16:creationId xmlns:a16="http://schemas.microsoft.com/office/drawing/2014/main" id="{4EDCEF54-0240-4B01-A197-5DFB1DAFEF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19610" y="1718268"/>
            <a:ext cx="685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 b="1" dirty="0">
                <a:solidFill>
                  <a:srgbClr val="FF3300"/>
                </a:solidFill>
                <a:latin typeface="Tahoma" panose="020B0604030504040204" pitchFamily="34" charset="0"/>
              </a:rPr>
              <a:t>VN</a:t>
            </a:r>
          </a:p>
        </p:txBody>
      </p:sp>
      <p:sp>
        <p:nvSpPr>
          <p:cNvPr id="25" name="文本框 2">
            <a:extLst>
              <a:ext uri="{FF2B5EF4-FFF2-40B4-BE49-F238E27FC236}">
                <a16:creationId xmlns:a16="http://schemas.microsoft.com/office/drawing/2014/main" id="{79F0083A-853B-409D-9955-47796806A1B1}"/>
              </a:ext>
            </a:extLst>
          </p:cNvPr>
          <p:cNvSpPr txBox="1"/>
          <p:nvPr/>
        </p:nvSpPr>
        <p:spPr>
          <a:xfrm>
            <a:off x="2847320" y="5010892"/>
            <a:ext cx="649735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3200" b="1" dirty="0" err="1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Cặp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quan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hệ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từ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rgbClr val="FF0066"/>
                </a:solidFill>
                <a:ea typeface="inpin heiti" charset="-122"/>
                <a:cs typeface="inpin heiti" charset="-122"/>
              </a:rPr>
              <a:t>Không</a:t>
            </a:r>
            <a:r>
              <a:rPr kumimoji="1" lang="en-US" altLang="zh-CN" sz="3200" b="1" dirty="0">
                <a:ln w="10160">
                  <a:noFill/>
                </a:ln>
                <a:solidFill>
                  <a:srgbClr val="FF0066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rgbClr val="FF0066"/>
                </a:solidFill>
                <a:ea typeface="inpin heiti" charset="-122"/>
                <a:cs typeface="inpin heiti" charset="-122"/>
              </a:rPr>
              <a:t>chỉ</a:t>
            </a:r>
            <a:r>
              <a:rPr kumimoji="1" lang="en-US" altLang="zh-CN" sz="3200" b="1" dirty="0">
                <a:ln w="10160">
                  <a:noFill/>
                </a:ln>
                <a:solidFill>
                  <a:srgbClr val="FF0066"/>
                </a:solidFill>
                <a:ea typeface="inpin heiti" charset="-122"/>
                <a:cs typeface="inpin heiti" charset="-122"/>
              </a:rPr>
              <a:t> ….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rgbClr val="FF0066"/>
                </a:solidFill>
                <a:ea typeface="inpin heiti" charset="-122"/>
                <a:cs typeface="inpin heiti" charset="-122"/>
              </a:rPr>
              <a:t>mà</a:t>
            </a:r>
            <a:r>
              <a:rPr kumimoji="1" lang="en-US" altLang="zh-CN" sz="3200" b="1" dirty="0">
                <a:ln w="10160">
                  <a:noFill/>
                </a:ln>
                <a:solidFill>
                  <a:srgbClr val="FF0066"/>
                </a:solidFill>
                <a:ea typeface="inpin heiti" charset="-122"/>
                <a:cs typeface="inpin heiti" charset="-122"/>
              </a:rPr>
              <a:t> …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biểu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thị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quan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hệ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tăng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tiến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.</a:t>
            </a:r>
            <a:endParaRPr kumimoji="1" lang="zh-CN" altLang="en-US" sz="3200" b="1" dirty="0">
              <a:ln w="10160">
                <a:noFill/>
              </a:ln>
              <a:solidFill>
                <a:schemeClr val="accent1"/>
              </a:solidFill>
              <a:ea typeface="inpin heiti" charset="-122"/>
              <a:cs typeface="inpin heiti" charset="-122"/>
            </a:endParaRPr>
          </a:p>
        </p:txBody>
      </p:sp>
      <p:sp>
        <p:nvSpPr>
          <p:cNvPr id="26" name="文本框 2">
            <a:extLst>
              <a:ext uri="{FF2B5EF4-FFF2-40B4-BE49-F238E27FC236}">
                <a16:creationId xmlns:a16="http://schemas.microsoft.com/office/drawing/2014/main" id="{35CE592C-3F14-4EFB-968D-E8788033D63B}"/>
              </a:ext>
            </a:extLst>
          </p:cNvPr>
          <p:cNvSpPr txBox="1"/>
          <p:nvPr/>
        </p:nvSpPr>
        <p:spPr>
          <a:xfrm>
            <a:off x="2360687" y="4014978"/>
            <a:ext cx="72997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3200" dirty="0" err="1">
                <a:ln w="10160">
                  <a:noFill/>
                </a:ln>
                <a:solidFill>
                  <a:srgbClr val="FF0000"/>
                </a:solidFill>
                <a:ea typeface="inpin heiti" charset="-122"/>
                <a:cs typeface="inpin heiti" charset="-122"/>
              </a:rPr>
              <a:t>mà</a:t>
            </a:r>
            <a:r>
              <a:rPr kumimoji="1" lang="en-US" altLang="zh-CN" sz="3200" dirty="0">
                <a:ln w="10160">
                  <a:noFill/>
                </a:ln>
                <a:solidFill>
                  <a:srgbClr val="7030A0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dirty="0" err="1">
                <a:ln w="10160">
                  <a:noFill/>
                </a:ln>
                <a:solidFill>
                  <a:srgbClr val="7030A0"/>
                </a:solidFill>
                <a:ea typeface="inpin heiti" charset="-122"/>
                <a:cs typeface="inpin heiti" charset="-122"/>
              </a:rPr>
              <a:t>chúng</a:t>
            </a:r>
            <a:r>
              <a:rPr kumimoji="1" lang="en-US" altLang="zh-CN" sz="3200" dirty="0">
                <a:ln w="10160">
                  <a:noFill/>
                </a:ln>
                <a:solidFill>
                  <a:srgbClr val="7030A0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dirty="0" err="1">
                <a:ln w="10160">
                  <a:noFill/>
                </a:ln>
                <a:solidFill>
                  <a:srgbClr val="7030A0"/>
                </a:solidFill>
                <a:ea typeface="inpin heiti" charset="-122"/>
                <a:cs typeface="inpin heiti" charset="-122"/>
              </a:rPr>
              <a:t>còn</a:t>
            </a:r>
            <a:r>
              <a:rPr kumimoji="1" lang="en-US" altLang="zh-CN" sz="3200" dirty="0">
                <a:ln w="10160">
                  <a:noFill/>
                </a:ln>
                <a:solidFill>
                  <a:srgbClr val="7030A0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dirty="0" err="1">
                <a:ln w="10160">
                  <a:noFill/>
                </a:ln>
                <a:solidFill>
                  <a:srgbClr val="7030A0"/>
                </a:solidFill>
                <a:ea typeface="inpin heiti" charset="-122"/>
                <a:cs typeface="inpin heiti" charset="-122"/>
              </a:rPr>
              <a:t>lấy</a:t>
            </a:r>
            <a:r>
              <a:rPr kumimoji="1" lang="en-US" altLang="zh-CN" sz="3200" dirty="0">
                <a:ln w="10160">
                  <a:noFill/>
                </a:ln>
                <a:solidFill>
                  <a:srgbClr val="7030A0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dirty="0" err="1">
                <a:ln w="10160">
                  <a:noFill/>
                </a:ln>
                <a:solidFill>
                  <a:srgbClr val="7030A0"/>
                </a:solidFill>
                <a:ea typeface="inpin heiti" charset="-122"/>
                <a:cs typeface="inpin heiti" charset="-122"/>
              </a:rPr>
              <a:t>luôn</a:t>
            </a:r>
            <a:r>
              <a:rPr kumimoji="1" lang="en-US" altLang="zh-CN" sz="3200" dirty="0">
                <a:ln w="10160">
                  <a:noFill/>
                </a:ln>
                <a:solidFill>
                  <a:srgbClr val="7030A0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dirty="0" err="1">
                <a:ln w="10160">
                  <a:noFill/>
                </a:ln>
                <a:solidFill>
                  <a:srgbClr val="7030A0"/>
                </a:solidFill>
                <a:ea typeface="inpin heiti" charset="-122"/>
                <a:cs typeface="inpin heiti" charset="-122"/>
              </a:rPr>
              <a:t>cả</a:t>
            </a:r>
            <a:r>
              <a:rPr kumimoji="1" lang="en-US" altLang="zh-CN" sz="3200" dirty="0">
                <a:ln w="10160">
                  <a:noFill/>
                </a:ln>
                <a:solidFill>
                  <a:srgbClr val="7030A0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dirty="0" err="1">
                <a:ln w="10160">
                  <a:noFill/>
                </a:ln>
                <a:solidFill>
                  <a:srgbClr val="7030A0"/>
                </a:solidFill>
                <a:ea typeface="inpin heiti" charset="-122"/>
                <a:cs typeface="inpin heiti" charset="-122"/>
              </a:rPr>
              <a:t>bàn</a:t>
            </a:r>
            <a:r>
              <a:rPr kumimoji="1" lang="en-US" altLang="zh-CN" sz="3200" dirty="0">
                <a:ln w="10160">
                  <a:noFill/>
                </a:ln>
                <a:solidFill>
                  <a:srgbClr val="7030A0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dirty="0" err="1">
                <a:ln w="10160">
                  <a:noFill/>
                </a:ln>
                <a:solidFill>
                  <a:srgbClr val="7030A0"/>
                </a:solidFill>
                <a:ea typeface="inpin heiti" charset="-122"/>
                <a:cs typeface="inpin heiti" charset="-122"/>
              </a:rPr>
              <a:t>đạp</a:t>
            </a:r>
            <a:r>
              <a:rPr kumimoji="1" lang="en-US" altLang="zh-CN" sz="3200" dirty="0">
                <a:ln w="10160">
                  <a:noFill/>
                </a:ln>
                <a:solidFill>
                  <a:srgbClr val="7030A0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dirty="0" err="1">
                <a:ln w="10160">
                  <a:noFill/>
                </a:ln>
                <a:solidFill>
                  <a:srgbClr val="7030A0"/>
                </a:solidFill>
                <a:ea typeface="inpin heiti" charset="-122"/>
                <a:cs typeface="inpin heiti" charset="-122"/>
              </a:rPr>
              <a:t>phanh</a:t>
            </a:r>
            <a:r>
              <a:rPr kumimoji="1" lang="en-US" altLang="zh-CN" sz="3200" dirty="0">
                <a:ln w="10160">
                  <a:noFill/>
                </a:ln>
                <a:solidFill>
                  <a:srgbClr val="7030A0"/>
                </a:solidFill>
                <a:ea typeface="inpin heiti" charset="-122"/>
                <a:cs typeface="inpin heiti" charset="-122"/>
              </a:rPr>
              <a:t>.</a:t>
            </a:r>
            <a:endParaRPr kumimoji="1" lang="zh-CN" altLang="en-US" sz="3200" dirty="0">
              <a:ln w="10160">
                <a:noFill/>
              </a:ln>
              <a:solidFill>
                <a:srgbClr val="7030A0"/>
              </a:solidFill>
              <a:ea typeface="inpin heiti" charset="-122"/>
              <a:cs typeface="inpin heiti" charset="-122"/>
            </a:endParaRPr>
          </a:p>
        </p:txBody>
      </p:sp>
      <p:sp>
        <p:nvSpPr>
          <p:cNvPr id="34" name="Text Box 33">
            <a:extLst>
              <a:ext uri="{FF2B5EF4-FFF2-40B4-BE49-F238E27FC236}">
                <a16:creationId xmlns:a16="http://schemas.microsoft.com/office/drawing/2014/main" id="{F7D1C8F5-D500-40EC-9845-A94A9391F7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3552" y="3997336"/>
            <a:ext cx="1219256" cy="58477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b="1" dirty="0" err="1">
                <a:solidFill>
                  <a:srgbClr val="FF3300"/>
                </a:solidFill>
                <a:latin typeface="+mn-lt"/>
              </a:rPr>
              <a:t>Vế</a:t>
            </a:r>
            <a:r>
              <a:rPr lang="en-US" altLang="en-US" b="1" dirty="0">
                <a:solidFill>
                  <a:srgbClr val="FF3300"/>
                </a:solidFill>
                <a:latin typeface="+mn-lt"/>
              </a:rPr>
              <a:t> 2</a:t>
            </a:r>
          </a:p>
        </p:txBody>
      </p:sp>
      <p:sp>
        <p:nvSpPr>
          <p:cNvPr id="35" name="文本框 2">
            <a:extLst>
              <a:ext uri="{FF2B5EF4-FFF2-40B4-BE49-F238E27FC236}">
                <a16:creationId xmlns:a16="http://schemas.microsoft.com/office/drawing/2014/main" id="{FB3E1C0C-A0C4-47BA-9ADA-16CD293A19FE}"/>
              </a:ext>
            </a:extLst>
          </p:cNvPr>
          <p:cNvSpPr txBox="1"/>
          <p:nvPr/>
        </p:nvSpPr>
        <p:spPr>
          <a:xfrm>
            <a:off x="1995803" y="3070764"/>
            <a:ext cx="72997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3200" dirty="0" err="1">
                <a:ln w="10160">
                  <a:noFill/>
                </a:ln>
                <a:solidFill>
                  <a:srgbClr val="7030A0"/>
                </a:solidFill>
                <a:ea typeface="inpin heiti" charset="-122"/>
                <a:cs typeface="inpin heiti" charset="-122"/>
              </a:rPr>
              <a:t>Bọn</a:t>
            </a:r>
            <a:r>
              <a:rPr kumimoji="1" lang="en-US" altLang="zh-CN" sz="3200" dirty="0">
                <a:ln w="10160">
                  <a:noFill/>
                </a:ln>
                <a:solidFill>
                  <a:srgbClr val="7030A0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dirty="0" err="1">
                <a:ln w="10160">
                  <a:noFill/>
                </a:ln>
                <a:solidFill>
                  <a:srgbClr val="7030A0"/>
                </a:solidFill>
                <a:ea typeface="inpin heiti" charset="-122"/>
                <a:cs typeface="inpin heiti" charset="-122"/>
              </a:rPr>
              <a:t>bất</a:t>
            </a:r>
            <a:r>
              <a:rPr kumimoji="1" lang="en-US" altLang="zh-CN" sz="3200" dirty="0">
                <a:ln w="10160">
                  <a:noFill/>
                </a:ln>
                <a:solidFill>
                  <a:srgbClr val="7030A0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dirty="0" err="1">
                <a:ln w="10160">
                  <a:noFill/>
                </a:ln>
                <a:solidFill>
                  <a:srgbClr val="7030A0"/>
                </a:solidFill>
                <a:ea typeface="inpin heiti" charset="-122"/>
                <a:cs typeface="inpin heiti" charset="-122"/>
              </a:rPr>
              <a:t>lương</a:t>
            </a:r>
            <a:r>
              <a:rPr kumimoji="1" lang="en-US" altLang="zh-CN" sz="3200" dirty="0">
                <a:ln w="10160">
                  <a:noFill/>
                </a:ln>
                <a:solidFill>
                  <a:srgbClr val="7030A0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dirty="0" err="1">
                <a:ln w="10160">
                  <a:noFill/>
                </a:ln>
                <a:solidFill>
                  <a:srgbClr val="FF0000"/>
                </a:solidFill>
                <a:ea typeface="inpin heiti" charset="-122"/>
                <a:cs typeface="inpin heiti" charset="-122"/>
              </a:rPr>
              <a:t>không</a:t>
            </a:r>
            <a:r>
              <a:rPr kumimoji="1" lang="en-US" altLang="zh-CN" sz="3200" dirty="0">
                <a:ln w="10160">
                  <a:noFill/>
                </a:ln>
                <a:solidFill>
                  <a:srgbClr val="FF0000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dirty="0" err="1">
                <a:ln w="10160">
                  <a:noFill/>
                </a:ln>
                <a:solidFill>
                  <a:srgbClr val="FF0000"/>
                </a:solidFill>
                <a:ea typeface="inpin heiti" charset="-122"/>
                <a:cs typeface="inpin heiti" charset="-122"/>
              </a:rPr>
              <a:t>chỉ</a:t>
            </a:r>
            <a:r>
              <a:rPr kumimoji="1" lang="en-US" altLang="zh-CN" sz="3200" dirty="0">
                <a:ln w="10160">
                  <a:noFill/>
                </a:ln>
                <a:solidFill>
                  <a:srgbClr val="FF0000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dirty="0" err="1">
                <a:ln w="10160">
                  <a:noFill/>
                </a:ln>
                <a:solidFill>
                  <a:srgbClr val="7030A0"/>
                </a:solidFill>
                <a:ea typeface="inpin heiti" charset="-122"/>
                <a:cs typeface="inpin heiti" charset="-122"/>
              </a:rPr>
              <a:t>ăn</a:t>
            </a:r>
            <a:r>
              <a:rPr kumimoji="1" lang="en-US" altLang="zh-CN" sz="3200" dirty="0">
                <a:ln w="10160">
                  <a:noFill/>
                </a:ln>
                <a:solidFill>
                  <a:srgbClr val="7030A0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dirty="0" err="1">
                <a:ln w="10160">
                  <a:noFill/>
                </a:ln>
                <a:solidFill>
                  <a:srgbClr val="7030A0"/>
                </a:solidFill>
                <a:ea typeface="inpin heiti" charset="-122"/>
                <a:cs typeface="inpin heiti" charset="-122"/>
              </a:rPr>
              <a:t>cắp</a:t>
            </a:r>
            <a:r>
              <a:rPr kumimoji="1" lang="en-US" altLang="zh-CN" sz="3200" dirty="0">
                <a:ln w="10160">
                  <a:noFill/>
                </a:ln>
                <a:solidFill>
                  <a:srgbClr val="7030A0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dirty="0" err="1">
                <a:ln w="10160">
                  <a:noFill/>
                </a:ln>
                <a:solidFill>
                  <a:srgbClr val="7030A0"/>
                </a:solidFill>
                <a:ea typeface="inpin heiti" charset="-122"/>
                <a:cs typeface="inpin heiti" charset="-122"/>
              </a:rPr>
              <a:t>tay</a:t>
            </a:r>
            <a:r>
              <a:rPr kumimoji="1" lang="en-US" altLang="zh-CN" sz="3200" dirty="0">
                <a:ln w="10160">
                  <a:noFill/>
                </a:ln>
                <a:solidFill>
                  <a:srgbClr val="7030A0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dirty="0" err="1">
                <a:ln w="10160">
                  <a:noFill/>
                </a:ln>
                <a:solidFill>
                  <a:srgbClr val="7030A0"/>
                </a:solidFill>
                <a:ea typeface="inpin heiti" charset="-122"/>
                <a:cs typeface="inpin heiti" charset="-122"/>
              </a:rPr>
              <a:t>lái</a:t>
            </a:r>
            <a:endParaRPr kumimoji="1" lang="zh-CN" altLang="en-US" sz="3200" dirty="0">
              <a:ln w="10160">
                <a:noFill/>
              </a:ln>
              <a:solidFill>
                <a:srgbClr val="7030A0"/>
              </a:solidFill>
              <a:ea typeface="inpin heiti" charset="-122"/>
              <a:cs typeface="inpin heiti" charset="-122"/>
            </a:endParaRPr>
          </a:p>
        </p:txBody>
      </p:sp>
      <p:sp>
        <p:nvSpPr>
          <p:cNvPr id="2" name="Arrow: Curved Right 1">
            <a:extLst>
              <a:ext uri="{FF2B5EF4-FFF2-40B4-BE49-F238E27FC236}">
                <a16:creationId xmlns:a16="http://schemas.microsoft.com/office/drawing/2014/main" id="{6B4FEBC8-D33E-4F33-AE88-480D95F87876}"/>
              </a:ext>
            </a:extLst>
          </p:cNvPr>
          <p:cNvSpPr/>
          <p:nvPr/>
        </p:nvSpPr>
        <p:spPr>
          <a:xfrm>
            <a:off x="1838964" y="5010892"/>
            <a:ext cx="855014" cy="1034488"/>
          </a:xfrm>
          <a:prstGeom prst="curvedRightArrow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D3650BAE-EC7B-4187-B7AA-2DB3BFF584BA}"/>
              </a:ext>
            </a:extLst>
          </p:cNvPr>
          <p:cNvGrpSpPr/>
          <p:nvPr/>
        </p:nvGrpSpPr>
        <p:grpSpPr>
          <a:xfrm>
            <a:off x="2560497" y="74642"/>
            <a:ext cx="9103179" cy="677615"/>
            <a:chOff x="2560497" y="74642"/>
            <a:chExt cx="9103179" cy="677615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F0ED3209-E415-47E9-99A4-B63DC22A9847}"/>
                </a:ext>
              </a:extLst>
            </p:cNvPr>
            <p:cNvGrpSpPr/>
            <p:nvPr/>
          </p:nvGrpSpPr>
          <p:grpSpPr>
            <a:xfrm>
              <a:off x="2560497" y="74642"/>
              <a:ext cx="8398716" cy="677615"/>
              <a:chOff x="506033" y="188602"/>
              <a:chExt cx="11198288" cy="903486"/>
            </a:xfrm>
          </p:grpSpPr>
          <p:sp>
            <p:nvSpPr>
              <p:cNvPr id="47" name="Arrow: Chevron 46">
                <a:extLst>
                  <a:ext uri="{FF2B5EF4-FFF2-40B4-BE49-F238E27FC236}">
                    <a16:creationId xmlns:a16="http://schemas.microsoft.com/office/drawing/2014/main" id="{EDFF7575-593E-4205-9CD0-40926F0AFF52}"/>
                  </a:ext>
                </a:extLst>
              </p:cNvPr>
              <p:cNvSpPr/>
              <p:nvPr/>
            </p:nvSpPr>
            <p:spPr>
              <a:xfrm>
                <a:off x="506033" y="188602"/>
                <a:ext cx="11198288" cy="903486"/>
              </a:xfrm>
              <a:prstGeom prst="chevron">
                <a:avLst/>
              </a:prstGeom>
              <a:solidFill>
                <a:srgbClr val="FF8369"/>
              </a:solidFill>
              <a:ln>
                <a:solidFill>
                  <a:srgbClr val="FF836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13" b="1">
                  <a:ln w="22225">
                    <a:solidFill>
                      <a:srgbClr val="ED7D31"/>
                    </a:solidFill>
                    <a:prstDash val="solid"/>
                  </a:ln>
                  <a:solidFill>
                    <a:srgbClr val="ED7D31">
                      <a:lumMod val="40000"/>
                      <a:lumOff val="60000"/>
                    </a:srgbClr>
                  </a:solidFill>
                </a:endParaRPr>
              </a:p>
            </p:txBody>
          </p:sp>
          <p:sp>
            <p:nvSpPr>
              <p:cNvPr id="48" name="Arrow: Chevron 47">
                <a:extLst>
                  <a:ext uri="{FF2B5EF4-FFF2-40B4-BE49-F238E27FC236}">
                    <a16:creationId xmlns:a16="http://schemas.microsoft.com/office/drawing/2014/main" id="{89964608-14BF-4B5A-833E-593534D852A7}"/>
                  </a:ext>
                </a:extLst>
              </p:cNvPr>
              <p:cNvSpPr/>
              <p:nvPr/>
            </p:nvSpPr>
            <p:spPr>
              <a:xfrm>
                <a:off x="806077" y="259665"/>
                <a:ext cx="10743457" cy="746208"/>
              </a:xfrm>
              <a:prstGeom prst="chevron">
                <a:avLst/>
              </a:prstGeom>
              <a:noFill/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13" b="1">
                  <a:ln w="22225">
                    <a:solidFill>
                      <a:srgbClr val="ED7D31"/>
                    </a:solidFill>
                    <a:prstDash val="solid"/>
                  </a:ln>
                  <a:solidFill>
                    <a:srgbClr val="ED7D31">
                      <a:lumMod val="40000"/>
                      <a:lumOff val="60000"/>
                    </a:srgbClr>
                  </a:solidFill>
                </a:endParaRPr>
              </a:p>
            </p:txBody>
          </p:sp>
        </p:grp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DC973779-EC17-4021-AC0E-544F4E890911}"/>
                </a:ext>
              </a:extLst>
            </p:cNvPr>
            <p:cNvSpPr txBox="1"/>
            <p:nvPr/>
          </p:nvSpPr>
          <p:spPr>
            <a:xfrm>
              <a:off x="3077243" y="127160"/>
              <a:ext cx="8586433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800" b="1" kern="0" dirty="0" err="1">
                  <a:solidFill>
                    <a:schemeClr val="bg1"/>
                  </a:solidFill>
                  <a:sym typeface="Arial"/>
                </a:rPr>
                <a:t>Em</a:t>
              </a:r>
              <a:r>
                <a:rPr lang="en-US" sz="2800" b="1" kern="0" dirty="0">
                  <a:solidFill>
                    <a:schemeClr val="bg1"/>
                  </a:solidFill>
                  <a:sym typeface="Arial"/>
                </a:rPr>
                <a:t> </a:t>
              </a:r>
              <a:r>
                <a:rPr lang="en-US" sz="2800" b="1" kern="0" dirty="0" err="1">
                  <a:solidFill>
                    <a:schemeClr val="bg1"/>
                  </a:solidFill>
                  <a:sym typeface="Arial"/>
                </a:rPr>
                <a:t>hãy</a:t>
              </a:r>
              <a:r>
                <a:rPr lang="en-US" sz="2800" b="1" kern="0" dirty="0">
                  <a:solidFill>
                    <a:schemeClr val="bg1"/>
                  </a:solidFill>
                  <a:sym typeface="Arial"/>
                </a:rPr>
                <a:t> </a:t>
              </a:r>
              <a:r>
                <a:rPr lang="en-US" sz="2800" b="1" kern="0" dirty="0" err="1">
                  <a:solidFill>
                    <a:schemeClr val="bg1"/>
                  </a:solidFill>
                  <a:sym typeface="Arial"/>
                </a:rPr>
                <a:t>phân</a:t>
              </a:r>
              <a:r>
                <a:rPr lang="en-US" sz="2800" b="1" kern="0" dirty="0">
                  <a:solidFill>
                    <a:schemeClr val="bg1"/>
                  </a:solidFill>
                  <a:sym typeface="Arial"/>
                </a:rPr>
                <a:t> </a:t>
              </a:r>
              <a:r>
                <a:rPr lang="en-US" sz="2800" b="1" kern="0" dirty="0" err="1">
                  <a:solidFill>
                    <a:schemeClr val="bg1"/>
                  </a:solidFill>
                  <a:sym typeface="Arial"/>
                </a:rPr>
                <a:t>tích</a:t>
              </a:r>
              <a:r>
                <a:rPr lang="en-US" sz="2800" b="1" kern="0" dirty="0">
                  <a:solidFill>
                    <a:schemeClr val="bg1"/>
                  </a:solidFill>
                  <a:sym typeface="Arial"/>
                </a:rPr>
                <a:t> </a:t>
              </a:r>
              <a:r>
                <a:rPr lang="en-US" sz="2800" b="1" kern="0" dirty="0" err="1">
                  <a:solidFill>
                    <a:schemeClr val="bg1"/>
                  </a:solidFill>
                  <a:sym typeface="Arial"/>
                </a:rPr>
                <a:t>cấu</a:t>
              </a:r>
              <a:r>
                <a:rPr lang="en-US" sz="2800" b="1" kern="0" dirty="0">
                  <a:solidFill>
                    <a:schemeClr val="bg1"/>
                  </a:solidFill>
                  <a:sym typeface="Arial"/>
                </a:rPr>
                <a:t> </a:t>
              </a:r>
              <a:r>
                <a:rPr lang="en-US" sz="2800" b="1" kern="0" dirty="0" err="1">
                  <a:solidFill>
                    <a:schemeClr val="bg1"/>
                  </a:solidFill>
                  <a:sym typeface="Arial"/>
                </a:rPr>
                <a:t>tạo</a:t>
              </a:r>
              <a:r>
                <a:rPr lang="en-US" sz="2800" b="1" kern="0" dirty="0">
                  <a:solidFill>
                    <a:schemeClr val="bg1"/>
                  </a:solidFill>
                  <a:sym typeface="Arial"/>
                </a:rPr>
                <a:t> </a:t>
              </a:r>
              <a:r>
                <a:rPr lang="en-US" sz="2800" b="1" kern="0" dirty="0" err="1">
                  <a:solidFill>
                    <a:schemeClr val="bg1"/>
                  </a:solidFill>
                  <a:sym typeface="Arial"/>
                </a:rPr>
                <a:t>câu</a:t>
              </a:r>
              <a:r>
                <a:rPr lang="en-US" sz="2800" b="1" kern="0" dirty="0">
                  <a:solidFill>
                    <a:schemeClr val="bg1"/>
                  </a:solidFill>
                  <a:sym typeface="Arial"/>
                </a:rPr>
                <a:t> </a:t>
              </a:r>
              <a:r>
                <a:rPr lang="en-US" sz="2800" b="1" kern="0" dirty="0" err="1">
                  <a:solidFill>
                    <a:schemeClr val="bg1"/>
                  </a:solidFill>
                  <a:sym typeface="Arial"/>
                </a:rPr>
                <a:t>ghép</a:t>
              </a:r>
              <a:r>
                <a:rPr lang="en-US" sz="2800" b="1" kern="0" dirty="0">
                  <a:solidFill>
                    <a:schemeClr val="bg1"/>
                  </a:solidFill>
                  <a:sym typeface="Arial"/>
                </a:rPr>
                <a:t> </a:t>
              </a:r>
              <a:r>
                <a:rPr lang="en-US" sz="2800" b="1" kern="0" dirty="0" err="1">
                  <a:solidFill>
                    <a:schemeClr val="bg1"/>
                  </a:solidFill>
                  <a:sym typeface="Arial"/>
                </a:rPr>
                <a:t>vừa</a:t>
              </a:r>
              <a:r>
                <a:rPr lang="en-US" sz="2800" b="1" kern="0" dirty="0">
                  <a:solidFill>
                    <a:schemeClr val="bg1"/>
                  </a:solidFill>
                  <a:sym typeface="Arial"/>
                </a:rPr>
                <a:t> </a:t>
              </a:r>
              <a:r>
                <a:rPr lang="en-US" sz="2800" b="1" kern="0" dirty="0" err="1">
                  <a:solidFill>
                    <a:schemeClr val="bg1"/>
                  </a:solidFill>
                  <a:sym typeface="Arial"/>
                </a:rPr>
                <a:t>tìm</a:t>
              </a:r>
              <a:r>
                <a:rPr lang="en-US" sz="2800" b="1" kern="0" dirty="0">
                  <a:solidFill>
                    <a:schemeClr val="bg1"/>
                  </a:solidFill>
                  <a:sym typeface="Arial"/>
                </a:rPr>
                <a:t> </a:t>
              </a:r>
              <a:r>
                <a:rPr lang="en-US" sz="2800" b="1" kern="0" dirty="0" err="1">
                  <a:solidFill>
                    <a:schemeClr val="bg1"/>
                  </a:solidFill>
                  <a:sym typeface="Arial"/>
                </a:rPr>
                <a:t>được</a:t>
              </a:r>
              <a:r>
                <a:rPr lang="en-US" sz="2800" b="1" kern="0" dirty="0">
                  <a:solidFill>
                    <a:schemeClr val="bg1"/>
                  </a:solidFill>
                  <a:sym typeface="Arial"/>
                </a:rPr>
                <a:t> ?</a:t>
              </a:r>
              <a:endParaRPr lang="en-US" sz="28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19220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3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8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3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6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6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1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6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 animBg="1"/>
      <p:bldP spid="11" grpId="0"/>
      <p:bldP spid="12" grpId="0" animBg="1"/>
      <p:bldP spid="15" grpId="0" animBg="1"/>
      <p:bldP spid="19" grpId="0"/>
      <p:bldP spid="20" grpId="0"/>
      <p:bldP spid="21" grpId="0" animBg="1"/>
      <p:bldP spid="22" grpId="0" animBg="1"/>
      <p:bldP spid="23" grpId="0"/>
      <p:bldP spid="25" grpId="0"/>
      <p:bldP spid="26" grpId="0"/>
      <p:bldP spid="34" grpId="0" animBg="1"/>
      <p:bldP spid="35" grpId="0"/>
      <p:bldP spid="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BCFE81FA-7611-496D-86A7-C6A2A51272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0110" y="2916627"/>
            <a:ext cx="2740753" cy="3150585"/>
          </a:xfrm>
          <a:prstGeom prst="rect">
            <a:avLst/>
          </a:prstGeom>
        </p:spPr>
      </p:pic>
      <p:sp>
        <p:nvSpPr>
          <p:cNvPr id="12" name="Cloud Callout 31">
            <a:extLst>
              <a:ext uri="{FF2B5EF4-FFF2-40B4-BE49-F238E27FC236}">
                <a16:creationId xmlns:a16="http://schemas.microsoft.com/office/drawing/2014/main" id="{354062A4-09D0-46AC-AECE-673E435D467B}"/>
              </a:ext>
            </a:extLst>
          </p:cNvPr>
          <p:cNvSpPr/>
          <p:nvPr/>
        </p:nvSpPr>
        <p:spPr>
          <a:xfrm>
            <a:off x="2346269" y="790788"/>
            <a:ext cx="4572717" cy="2055048"/>
          </a:xfrm>
          <a:prstGeom prst="cloudCallout">
            <a:avLst>
              <a:gd name="adj1" fmla="val -15626"/>
              <a:gd name="adj2" fmla="val 100793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Cloud Callout 31">
            <a:extLst>
              <a:ext uri="{FF2B5EF4-FFF2-40B4-BE49-F238E27FC236}">
                <a16:creationId xmlns:a16="http://schemas.microsoft.com/office/drawing/2014/main" id="{589CA4A7-1284-4D89-996C-B9BB05422C3C}"/>
              </a:ext>
            </a:extLst>
          </p:cNvPr>
          <p:cNvSpPr/>
          <p:nvPr/>
        </p:nvSpPr>
        <p:spPr>
          <a:xfrm>
            <a:off x="3890863" y="2323475"/>
            <a:ext cx="7546632" cy="3942414"/>
          </a:xfrm>
          <a:prstGeom prst="cloudCallout">
            <a:avLst>
              <a:gd name="adj1" fmla="val -61222"/>
              <a:gd name="adj2" fmla="val 10756"/>
            </a:avLst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DA0309B-4D44-40B1-BA86-6E80F73C8D2E}"/>
              </a:ext>
            </a:extLst>
          </p:cNvPr>
          <p:cNvSpPr txBox="1"/>
          <p:nvPr/>
        </p:nvSpPr>
        <p:spPr>
          <a:xfrm>
            <a:off x="4346204" y="2902036"/>
            <a:ext cx="6589811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en-US" sz="3200" b="1" dirty="0">
                <a:solidFill>
                  <a:schemeClr val="tx1"/>
                </a:solidFill>
              </a:rPr>
              <a:t>Anh </a:t>
            </a:r>
            <a:r>
              <a:rPr lang="en-US" altLang="en-US" sz="3200" b="1" dirty="0" err="1">
                <a:solidFill>
                  <a:schemeClr val="tx1"/>
                </a:solidFill>
              </a:rPr>
              <a:t>chàng</a:t>
            </a:r>
            <a:r>
              <a:rPr lang="en-US" altLang="en-US" sz="3200" b="1" dirty="0">
                <a:solidFill>
                  <a:schemeClr val="tx1"/>
                </a:solidFill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</a:rPr>
              <a:t>lái</a:t>
            </a:r>
            <a:r>
              <a:rPr lang="en-US" altLang="en-US" sz="3200" b="1" dirty="0">
                <a:solidFill>
                  <a:schemeClr val="tx1"/>
                </a:solidFill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</a:rPr>
              <a:t>xe</a:t>
            </a:r>
            <a:r>
              <a:rPr lang="en-US" altLang="en-US" sz="3200" b="1" dirty="0">
                <a:solidFill>
                  <a:schemeClr val="tx1"/>
                </a:solidFill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</a:rPr>
              <a:t>đãng</a:t>
            </a:r>
            <a:r>
              <a:rPr lang="en-US" altLang="en-US" sz="3200" b="1" dirty="0">
                <a:solidFill>
                  <a:schemeClr val="tx1"/>
                </a:solidFill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</a:rPr>
              <a:t>trí</a:t>
            </a:r>
            <a:r>
              <a:rPr lang="en-US" altLang="en-US" sz="3200" b="1" dirty="0">
                <a:solidFill>
                  <a:schemeClr val="tx1"/>
                </a:solidFill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</a:rPr>
              <a:t>đến</a:t>
            </a:r>
            <a:r>
              <a:rPr lang="en-US" altLang="en-US" sz="3200" b="1" dirty="0">
                <a:solidFill>
                  <a:schemeClr val="tx1"/>
                </a:solidFill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</a:rPr>
              <a:t>mức</a:t>
            </a:r>
            <a:r>
              <a:rPr lang="en-US" altLang="en-US" sz="3200" b="1" dirty="0">
                <a:solidFill>
                  <a:schemeClr val="tx1"/>
                </a:solidFill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</a:rPr>
              <a:t>ngồi</a:t>
            </a:r>
            <a:r>
              <a:rPr lang="en-US" altLang="en-US" sz="3200" b="1" dirty="0">
                <a:solidFill>
                  <a:schemeClr val="tx1"/>
                </a:solidFill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</a:rPr>
              <a:t>nhầm</a:t>
            </a:r>
            <a:r>
              <a:rPr lang="en-US" altLang="en-US" sz="3200" b="1" dirty="0">
                <a:solidFill>
                  <a:schemeClr val="tx1"/>
                </a:solidFill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</a:rPr>
              <a:t>vào</a:t>
            </a:r>
            <a:r>
              <a:rPr lang="en-US" altLang="en-US" sz="3200" b="1" dirty="0">
                <a:solidFill>
                  <a:schemeClr val="tx1"/>
                </a:solidFill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</a:rPr>
              <a:t>hàng</a:t>
            </a:r>
            <a:r>
              <a:rPr lang="en-US" altLang="en-US" sz="3200" b="1" dirty="0">
                <a:solidFill>
                  <a:schemeClr val="tx1"/>
                </a:solidFill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</a:rPr>
              <a:t>ghế</a:t>
            </a:r>
            <a:r>
              <a:rPr lang="en-US" altLang="en-US" sz="3200" b="1" dirty="0">
                <a:solidFill>
                  <a:schemeClr val="tx1"/>
                </a:solidFill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</a:rPr>
              <a:t>sau</a:t>
            </a:r>
            <a:r>
              <a:rPr lang="en-US" altLang="en-US" sz="3200" b="1" dirty="0">
                <a:solidFill>
                  <a:schemeClr val="tx1"/>
                </a:solidFill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</a:rPr>
              <a:t>lại</a:t>
            </a:r>
            <a:r>
              <a:rPr lang="en-US" altLang="en-US" sz="3200" b="1" dirty="0">
                <a:solidFill>
                  <a:schemeClr val="tx1"/>
                </a:solidFill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</a:rPr>
              <a:t>tưởng</a:t>
            </a:r>
            <a:r>
              <a:rPr lang="en-US" altLang="en-US" sz="3200" b="1" dirty="0">
                <a:solidFill>
                  <a:schemeClr val="tx1"/>
                </a:solidFill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</a:rPr>
              <a:t>đang</a:t>
            </a:r>
            <a:r>
              <a:rPr lang="en-US" altLang="en-US" sz="3200" b="1" dirty="0">
                <a:solidFill>
                  <a:schemeClr val="tx1"/>
                </a:solidFill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</a:rPr>
              <a:t>ngồi</a:t>
            </a:r>
            <a:r>
              <a:rPr lang="en-US" altLang="en-US" sz="3200" b="1" dirty="0">
                <a:solidFill>
                  <a:schemeClr val="tx1"/>
                </a:solidFill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</a:rPr>
              <a:t>vào</a:t>
            </a:r>
            <a:r>
              <a:rPr lang="en-US" altLang="en-US" sz="3200" b="1" dirty="0">
                <a:solidFill>
                  <a:schemeClr val="tx1"/>
                </a:solidFill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</a:rPr>
              <a:t>sau</a:t>
            </a:r>
            <a:r>
              <a:rPr lang="en-US" altLang="en-US" sz="3200" b="1" dirty="0">
                <a:solidFill>
                  <a:schemeClr val="tx1"/>
                </a:solidFill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</a:rPr>
              <a:t>tay</a:t>
            </a:r>
            <a:r>
              <a:rPr lang="en-US" altLang="en-US" sz="3200" b="1" dirty="0">
                <a:solidFill>
                  <a:schemeClr val="tx1"/>
                </a:solidFill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</a:rPr>
              <a:t>lái</a:t>
            </a:r>
            <a:r>
              <a:rPr lang="en-US" altLang="en-US" sz="3200" b="1" dirty="0">
                <a:solidFill>
                  <a:schemeClr val="tx1"/>
                </a:solidFill>
              </a:rPr>
              <a:t>. Sau </a:t>
            </a:r>
            <a:r>
              <a:rPr lang="en-US" altLang="en-US" sz="3200" b="1" dirty="0" err="1">
                <a:solidFill>
                  <a:schemeClr val="tx1"/>
                </a:solidFill>
              </a:rPr>
              <a:t>đó</a:t>
            </a:r>
            <a:r>
              <a:rPr lang="en-US" altLang="en-US" sz="3200" b="1" dirty="0">
                <a:solidFill>
                  <a:schemeClr val="tx1"/>
                </a:solidFill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</a:rPr>
              <a:t>hốt</a:t>
            </a:r>
            <a:r>
              <a:rPr lang="en-US" altLang="en-US" sz="3200" b="1" dirty="0">
                <a:solidFill>
                  <a:schemeClr val="tx1"/>
                </a:solidFill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</a:rPr>
              <a:t>hoảng</a:t>
            </a:r>
            <a:r>
              <a:rPr lang="en-US" altLang="en-US" sz="3200" b="1" dirty="0">
                <a:solidFill>
                  <a:schemeClr val="tx1"/>
                </a:solidFill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</a:rPr>
              <a:t>báo</a:t>
            </a:r>
            <a:r>
              <a:rPr lang="en-US" altLang="en-US" sz="3200" b="1" dirty="0">
                <a:solidFill>
                  <a:schemeClr val="tx1"/>
                </a:solidFill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</a:rPr>
              <a:t>công</a:t>
            </a:r>
            <a:r>
              <a:rPr lang="en-US" altLang="en-US" sz="3200" b="1" dirty="0">
                <a:solidFill>
                  <a:schemeClr val="tx1"/>
                </a:solidFill>
              </a:rPr>
              <a:t> an </a:t>
            </a:r>
            <a:r>
              <a:rPr lang="en-US" altLang="en-US" sz="3200" b="1" dirty="0" err="1">
                <a:solidFill>
                  <a:schemeClr val="tx1"/>
                </a:solidFill>
              </a:rPr>
              <a:t>xe</a:t>
            </a:r>
            <a:r>
              <a:rPr lang="en-US" altLang="en-US" sz="3200" b="1" dirty="0">
                <a:solidFill>
                  <a:schemeClr val="tx1"/>
                </a:solidFill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</a:rPr>
              <a:t>bị</a:t>
            </a:r>
            <a:r>
              <a:rPr lang="en-US" altLang="en-US" sz="3200" b="1" dirty="0">
                <a:solidFill>
                  <a:schemeClr val="tx1"/>
                </a:solidFill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</a:rPr>
              <a:t>bọn</a:t>
            </a:r>
            <a:r>
              <a:rPr lang="en-US" altLang="en-US" sz="3200" b="1" dirty="0">
                <a:solidFill>
                  <a:schemeClr val="tx1"/>
                </a:solidFill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</a:rPr>
              <a:t>trộm</a:t>
            </a:r>
            <a:r>
              <a:rPr lang="en-US" altLang="en-US" sz="3200" b="1" dirty="0">
                <a:solidFill>
                  <a:schemeClr val="tx1"/>
                </a:solidFill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</a:rPr>
              <a:t>đột</a:t>
            </a:r>
            <a:r>
              <a:rPr lang="en-US" altLang="en-US" sz="3200" b="1" dirty="0">
                <a:solidFill>
                  <a:schemeClr val="tx1"/>
                </a:solidFill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</a:rPr>
              <a:t>nhập</a:t>
            </a:r>
            <a:r>
              <a:rPr lang="en-US" altLang="en-US" sz="3200" b="1" dirty="0">
                <a:solidFill>
                  <a:schemeClr val="tx1"/>
                </a:solidFill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</a:rPr>
              <a:t>mới</a:t>
            </a:r>
            <a:r>
              <a:rPr lang="en-US" altLang="en-US" sz="3200" b="1" dirty="0">
                <a:solidFill>
                  <a:schemeClr val="tx1"/>
                </a:solidFill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</a:rPr>
              <a:t>nhận</a:t>
            </a:r>
            <a:r>
              <a:rPr lang="en-US" altLang="en-US" sz="3200" b="1" dirty="0">
                <a:solidFill>
                  <a:schemeClr val="tx1"/>
                </a:solidFill>
              </a:rPr>
              <a:t> ra </a:t>
            </a:r>
            <a:r>
              <a:rPr lang="en-US" altLang="en-US" sz="3200" b="1" dirty="0" err="1">
                <a:solidFill>
                  <a:schemeClr val="tx1"/>
                </a:solidFill>
              </a:rPr>
              <a:t>rằng</a:t>
            </a:r>
            <a:r>
              <a:rPr lang="en-US" altLang="en-US" sz="3200" b="1" dirty="0">
                <a:solidFill>
                  <a:schemeClr val="tx1"/>
                </a:solidFill>
              </a:rPr>
              <a:t> </a:t>
            </a:r>
            <a:br>
              <a:rPr lang="en-US" altLang="en-US" sz="3200" b="1" dirty="0">
                <a:solidFill>
                  <a:schemeClr val="tx1"/>
                </a:solidFill>
              </a:rPr>
            </a:br>
            <a:r>
              <a:rPr lang="en-US" altLang="en-US" sz="3200" b="1" dirty="0" err="1">
                <a:solidFill>
                  <a:schemeClr val="tx1"/>
                </a:solidFill>
              </a:rPr>
              <a:t>mình</a:t>
            </a:r>
            <a:r>
              <a:rPr lang="en-US" altLang="en-US" sz="3200" b="1" dirty="0">
                <a:solidFill>
                  <a:schemeClr val="tx1"/>
                </a:solidFill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</a:rPr>
              <a:t>nhầm</a:t>
            </a:r>
            <a:r>
              <a:rPr lang="en-US" altLang="en-US" sz="3200" b="1" dirty="0">
                <a:solidFill>
                  <a:schemeClr val="tx1"/>
                </a:solidFill>
              </a:rPr>
              <a:t>.</a:t>
            </a:r>
            <a:endParaRPr lang="vi-VN" sz="32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783D824-0DDF-4FE9-BE15-90A69D4AE08E}"/>
              </a:ext>
            </a:extLst>
          </p:cNvPr>
          <p:cNvSpPr txBox="1"/>
          <p:nvPr/>
        </p:nvSpPr>
        <p:spPr>
          <a:xfrm>
            <a:off x="2635989" y="1133699"/>
            <a:ext cx="4168567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Bạn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có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biết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câu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chuyện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này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gây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cười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ở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điểm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nào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không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?</a:t>
            </a:r>
            <a:endParaRPr lang="vi-VN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80520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  <p:bldP spid="6" grpId="0"/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47046464-B871-4C76-96DE-C5704218ACDF}"/>
              </a:ext>
            </a:extLst>
          </p:cNvPr>
          <p:cNvGrpSpPr/>
          <p:nvPr/>
        </p:nvGrpSpPr>
        <p:grpSpPr>
          <a:xfrm>
            <a:off x="2560497" y="74642"/>
            <a:ext cx="9207967" cy="677615"/>
            <a:chOff x="2560497" y="74642"/>
            <a:chExt cx="9207967" cy="677615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E327B7FD-9AB2-4AF3-9F18-A0F9E00F3A98}"/>
                </a:ext>
              </a:extLst>
            </p:cNvPr>
            <p:cNvGrpSpPr/>
            <p:nvPr/>
          </p:nvGrpSpPr>
          <p:grpSpPr>
            <a:xfrm>
              <a:off x="2560497" y="74642"/>
              <a:ext cx="8398716" cy="677615"/>
              <a:chOff x="506033" y="188602"/>
              <a:chExt cx="11198288" cy="903486"/>
            </a:xfrm>
          </p:grpSpPr>
          <p:sp>
            <p:nvSpPr>
              <p:cNvPr id="11" name="Arrow: Chevron 10">
                <a:extLst>
                  <a:ext uri="{FF2B5EF4-FFF2-40B4-BE49-F238E27FC236}">
                    <a16:creationId xmlns:a16="http://schemas.microsoft.com/office/drawing/2014/main" id="{E5E515C8-962E-4FFC-9BE4-E3C30632A3B0}"/>
                  </a:ext>
                </a:extLst>
              </p:cNvPr>
              <p:cNvSpPr/>
              <p:nvPr/>
            </p:nvSpPr>
            <p:spPr>
              <a:xfrm>
                <a:off x="506033" y="188602"/>
                <a:ext cx="11198288" cy="903486"/>
              </a:xfrm>
              <a:prstGeom prst="chevron">
                <a:avLst/>
              </a:prstGeom>
              <a:solidFill>
                <a:srgbClr val="FF8369"/>
              </a:solidFill>
              <a:ln>
                <a:solidFill>
                  <a:srgbClr val="FF836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13" b="1">
                  <a:ln w="22225">
                    <a:solidFill>
                      <a:srgbClr val="ED7D31"/>
                    </a:solidFill>
                    <a:prstDash val="solid"/>
                  </a:ln>
                  <a:solidFill>
                    <a:srgbClr val="ED7D31">
                      <a:lumMod val="40000"/>
                      <a:lumOff val="60000"/>
                    </a:srgbClr>
                  </a:solidFill>
                </a:endParaRPr>
              </a:p>
            </p:txBody>
          </p:sp>
          <p:sp>
            <p:nvSpPr>
              <p:cNvPr id="12" name="Arrow: Chevron 11">
                <a:extLst>
                  <a:ext uri="{FF2B5EF4-FFF2-40B4-BE49-F238E27FC236}">
                    <a16:creationId xmlns:a16="http://schemas.microsoft.com/office/drawing/2014/main" id="{ABE89600-AAB5-4264-BD59-D04C725898B3}"/>
                  </a:ext>
                </a:extLst>
              </p:cNvPr>
              <p:cNvSpPr/>
              <p:nvPr/>
            </p:nvSpPr>
            <p:spPr>
              <a:xfrm>
                <a:off x="806077" y="259665"/>
                <a:ext cx="10743457" cy="746208"/>
              </a:xfrm>
              <a:prstGeom prst="chevron">
                <a:avLst/>
              </a:prstGeom>
              <a:noFill/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13" b="1">
                  <a:ln w="22225">
                    <a:solidFill>
                      <a:srgbClr val="ED7D31"/>
                    </a:solidFill>
                    <a:prstDash val="solid"/>
                  </a:ln>
                  <a:solidFill>
                    <a:srgbClr val="ED7D31">
                      <a:lumMod val="40000"/>
                      <a:lumOff val="60000"/>
                    </a:srgbClr>
                  </a:solidFill>
                </a:endParaRPr>
              </a:p>
            </p:txBody>
          </p:sp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D73CC32-FAF9-4302-A77C-16852628E160}"/>
                </a:ext>
              </a:extLst>
            </p:cNvPr>
            <p:cNvSpPr txBox="1"/>
            <p:nvPr/>
          </p:nvSpPr>
          <p:spPr>
            <a:xfrm>
              <a:off x="3182031" y="224286"/>
              <a:ext cx="8586433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just"/>
              <a:r>
                <a:rPr kumimoji="1" lang="en-US" altLang="zh-CN" sz="2400" dirty="0" err="1">
                  <a:ln w="10160">
                    <a:noFill/>
                  </a:ln>
                  <a:solidFill>
                    <a:schemeClr val="bg1"/>
                  </a:solidFill>
                  <a:latin typeface="Fira Sans" panose="020B0803050000020004" pitchFamily="34" charset="0"/>
                  <a:ea typeface="inpin heiti" charset="-122"/>
                  <a:cs typeface="inpin heiti" charset="-122"/>
                </a:rPr>
                <a:t>Bài</a:t>
              </a:r>
              <a:r>
                <a:rPr kumimoji="1" lang="en-US" altLang="zh-CN" sz="2400" dirty="0">
                  <a:ln w="10160">
                    <a:noFill/>
                  </a:ln>
                  <a:solidFill>
                    <a:schemeClr val="bg1"/>
                  </a:solidFill>
                  <a:latin typeface="Fira Sans" panose="020B0803050000020004" pitchFamily="34" charset="0"/>
                  <a:ea typeface="inpin heiti" charset="-122"/>
                  <a:cs typeface="inpin heiti" charset="-122"/>
                </a:rPr>
                <a:t> 2 : </a:t>
              </a:r>
              <a:r>
                <a:rPr kumimoji="1" lang="en-US" altLang="zh-CN" sz="2400" dirty="0" err="1">
                  <a:ln w="10160">
                    <a:noFill/>
                  </a:ln>
                  <a:solidFill>
                    <a:schemeClr val="bg1"/>
                  </a:solidFill>
                  <a:latin typeface="Fira Sans" panose="020B0803050000020004" pitchFamily="34" charset="0"/>
                  <a:ea typeface="inpin heiti" charset="-122"/>
                  <a:cs typeface="inpin heiti" charset="-122"/>
                </a:rPr>
                <a:t>Tìm</a:t>
              </a:r>
              <a:r>
                <a:rPr kumimoji="1" lang="en-US" altLang="zh-CN" sz="2400" dirty="0">
                  <a:ln w="10160">
                    <a:noFill/>
                  </a:ln>
                  <a:solidFill>
                    <a:schemeClr val="bg1"/>
                  </a:solidFill>
                  <a:latin typeface="Fira Sans" panose="020B0803050000020004" pitchFamily="34" charset="0"/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400" dirty="0" err="1">
                  <a:ln w="10160">
                    <a:noFill/>
                  </a:ln>
                  <a:solidFill>
                    <a:schemeClr val="bg1"/>
                  </a:solidFill>
                  <a:latin typeface="Fira Sans" panose="020B0803050000020004" pitchFamily="34" charset="0"/>
                  <a:ea typeface="inpin heiti" charset="-122"/>
                  <a:cs typeface="inpin heiti" charset="-122"/>
                </a:rPr>
                <a:t>quan</a:t>
              </a:r>
              <a:r>
                <a:rPr kumimoji="1" lang="en-US" altLang="zh-CN" sz="2400" dirty="0">
                  <a:ln w="10160">
                    <a:noFill/>
                  </a:ln>
                  <a:solidFill>
                    <a:schemeClr val="bg1"/>
                  </a:solidFill>
                  <a:latin typeface="Fira Sans" panose="020B0803050000020004" pitchFamily="34" charset="0"/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400" dirty="0" err="1">
                  <a:ln w="10160">
                    <a:noFill/>
                  </a:ln>
                  <a:solidFill>
                    <a:schemeClr val="bg1"/>
                  </a:solidFill>
                  <a:latin typeface="Fira Sans" panose="020B0803050000020004" pitchFamily="34" charset="0"/>
                  <a:ea typeface="inpin heiti" charset="-122"/>
                  <a:cs typeface="inpin heiti" charset="-122"/>
                </a:rPr>
                <a:t>hệ</a:t>
              </a:r>
              <a:r>
                <a:rPr kumimoji="1" lang="en-US" altLang="zh-CN" sz="2400" dirty="0">
                  <a:ln w="10160">
                    <a:noFill/>
                  </a:ln>
                  <a:solidFill>
                    <a:schemeClr val="bg1"/>
                  </a:solidFill>
                  <a:latin typeface="Fira Sans" panose="020B0803050000020004" pitchFamily="34" charset="0"/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400" dirty="0" err="1">
                  <a:ln w="10160">
                    <a:noFill/>
                  </a:ln>
                  <a:solidFill>
                    <a:schemeClr val="bg1"/>
                  </a:solidFill>
                  <a:latin typeface="Fira Sans" panose="020B0803050000020004" pitchFamily="34" charset="0"/>
                  <a:ea typeface="inpin heiti" charset="-122"/>
                  <a:cs typeface="inpin heiti" charset="-122"/>
                </a:rPr>
                <a:t>từ</a:t>
              </a:r>
              <a:r>
                <a:rPr kumimoji="1" lang="en-US" altLang="zh-CN" sz="2400" dirty="0">
                  <a:ln w="10160">
                    <a:noFill/>
                  </a:ln>
                  <a:solidFill>
                    <a:schemeClr val="bg1"/>
                  </a:solidFill>
                  <a:latin typeface="Fira Sans" panose="020B0803050000020004" pitchFamily="34" charset="0"/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400" dirty="0" err="1">
                  <a:ln w="10160">
                    <a:noFill/>
                  </a:ln>
                  <a:solidFill>
                    <a:schemeClr val="bg1"/>
                  </a:solidFill>
                  <a:latin typeface="Fira Sans" panose="020B0803050000020004" pitchFamily="34" charset="0"/>
                  <a:ea typeface="inpin heiti" charset="-122"/>
                  <a:cs typeface="inpin heiti" charset="-122"/>
                </a:rPr>
                <a:t>thích</a:t>
              </a:r>
              <a:r>
                <a:rPr kumimoji="1" lang="en-US" altLang="zh-CN" sz="2400" dirty="0">
                  <a:ln w="10160">
                    <a:noFill/>
                  </a:ln>
                  <a:solidFill>
                    <a:schemeClr val="bg1"/>
                  </a:solidFill>
                  <a:latin typeface="Fira Sans" panose="020B0803050000020004" pitchFamily="34" charset="0"/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400" dirty="0" err="1">
                  <a:ln w="10160">
                    <a:noFill/>
                  </a:ln>
                  <a:solidFill>
                    <a:schemeClr val="bg1"/>
                  </a:solidFill>
                  <a:latin typeface="Fira Sans" panose="020B0803050000020004" pitchFamily="34" charset="0"/>
                  <a:ea typeface="inpin heiti" charset="-122"/>
                  <a:cs typeface="inpin heiti" charset="-122"/>
                </a:rPr>
                <a:t>hợp</a:t>
              </a:r>
              <a:r>
                <a:rPr kumimoji="1" lang="en-US" altLang="zh-CN" sz="2400" dirty="0">
                  <a:ln w="10160">
                    <a:noFill/>
                  </a:ln>
                  <a:solidFill>
                    <a:schemeClr val="bg1"/>
                  </a:solidFill>
                  <a:latin typeface="Fira Sans" panose="020B0803050000020004" pitchFamily="34" charset="0"/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400" dirty="0" err="1">
                  <a:ln w="10160">
                    <a:noFill/>
                  </a:ln>
                  <a:solidFill>
                    <a:schemeClr val="bg1"/>
                  </a:solidFill>
                  <a:latin typeface="Fira Sans" panose="020B0803050000020004" pitchFamily="34" charset="0"/>
                  <a:ea typeface="inpin heiti" charset="-122"/>
                  <a:cs typeface="inpin heiti" charset="-122"/>
                </a:rPr>
                <a:t>với</a:t>
              </a:r>
              <a:r>
                <a:rPr kumimoji="1" lang="en-US" altLang="zh-CN" sz="2400" dirty="0">
                  <a:ln w="10160">
                    <a:noFill/>
                  </a:ln>
                  <a:solidFill>
                    <a:schemeClr val="bg1"/>
                  </a:solidFill>
                  <a:latin typeface="Fira Sans" panose="020B0803050000020004" pitchFamily="34" charset="0"/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400" dirty="0" err="1">
                  <a:ln w="10160">
                    <a:noFill/>
                  </a:ln>
                  <a:solidFill>
                    <a:schemeClr val="bg1"/>
                  </a:solidFill>
                  <a:latin typeface="Fira Sans" panose="020B0803050000020004" pitchFamily="34" charset="0"/>
                  <a:ea typeface="inpin heiti" charset="-122"/>
                  <a:cs typeface="inpin heiti" charset="-122"/>
                </a:rPr>
                <a:t>mỗi</a:t>
              </a:r>
              <a:r>
                <a:rPr kumimoji="1" lang="en-US" altLang="zh-CN" sz="2400" dirty="0">
                  <a:ln w="10160">
                    <a:noFill/>
                  </a:ln>
                  <a:solidFill>
                    <a:schemeClr val="bg1"/>
                  </a:solidFill>
                  <a:latin typeface="Fira Sans" panose="020B0803050000020004" pitchFamily="34" charset="0"/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400" dirty="0" err="1">
                  <a:ln w="10160">
                    <a:noFill/>
                  </a:ln>
                  <a:solidFill>
                    <a:schemeClr val="bg1"/>
                  </a:solidFill>
                  <a:latin typeface="Fira Sans" panose="020B0803050000020004" pitchFamily="34" charset="0"/>
                  <a:ea typeface="inpin heiti" charset="-122"/>
                  <a:cs typeface="inpin heiti" charset="-122"/>
                </a:rPr>
                <a:t>chỗ</a:t>
              </a:r>
              <a:r>
                <a:rPr kumimoji="1" lang="en-US" altLang="zh-CN" sz="2400" dirty="0">
                  <a:ln w="10160">
                    <a:noFill/>
                  </a:ln>
                  <a:solidFill>
                    <a:schemeClr val="bg1"/>
                  </a:solidFill>
                  <a:latin typeface="Fira Sans" panose="020B0803050000020004" pitchFamily="34" charset="0"/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400" dirty="0" err="1">
                  <a:ln w="10160">
                    <a:noFill/>
                  </a:ln>
                  <a:solidFill>
                    <a:schemeClr val="bg1"/>
                  </a:solidFill>
                  <a:latin typeface="Fira Sans" panose="020B0803050000020004" pitchFamily="34" charset="0"/>
                  <a:ea typeface="inpin heiti" charset="-122"/>
                  <a:cs typeface="inpin heiti" charset="-122"/>
                </a:rPr>
                <a:t>trống</a:t>
              </a:r>
              <a:r>
                <a:rPr kumimoji="1" lang="en-US" altLang="zh-CN" sz="2400" dirty="0">
                  <a:ln w="10160">
                    <a:noFill/>
                  </a:ln>
                  <a:solidFill>
                    <a:schemeClr val="bg1"/>
                  </a:solidFill>
                  <a:latin typeface="Fira Sans" panose="020B0803050000020004" pitchFamily="34" charset="0"/>
                  <a:ea typeface="inpin heiti" charset="-122"/>
                  <a:cs typeface="inpin heiti" charset="-122"/>
                </a:rPr>
                <a:t> : </a:t>
              </a:r>
              <a:endParaRPr kumimoji="1" lang="zh-CN" altLang="en-US" sz="2400" dirty="0">
                <a:ln w="10160">
                  <a:noFill/>
                </a:ln>
                <a:solidFill>
                  <a:schemeClr val="bg1"/>
                </a:solidFill>
                <a:latin typeface="Fira Sans" panose="020B0803050000020004" pitchFamily="34" charset="0"/>
                <a:ea typeface="inpin heiti" charset="-122"/>
                <a:cs typeface="inpin heiti" charset="-122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C62AFE6-4342-4EDC-A652-44DD3B5C62A1}"/>
              </a:ext>
            </a:extLst>
          </p:cNvPr>
          <p:cNvGrpSpPr/>
          <p:nvPr/>
        </p:nvGrpSpPr>
        <p:grpSpPr>
          <a:xfrm>
            <a:off x="3030787" y="1013486"/>
            <a:ext cx="8221413" cy="1190974"/>
            <a:chOff x="2934267" y="1023646"/>
            <a:chExt cx="8221413" cy="1190974"/>
          </a:xfrm>
        </p:grpSpPr>
        <p:sp>
          <p:nvSpPr>
            <p:cNvPr id="14" name="Rounded Rectangle 49">
              <a:extLst>
                <a:ext uri="{FF2B5EF4-FFF2-40B4-BE49-F238E27FC236}">
                  <a16:creationId xmlns:a16="http://schemas.microsoft.com/office/drawing/2014/main" id="{C417ABFE-B3CF-405D-8138-19F77A51BEBA}"/>
                </a:ext>
              </a:extLst>
            </p:cNvPr>
            <p:cNvSpPr/>
            <p:nvPr/>
          </p:nvSpPr>
          <p:spPr>
            <a:xfrm>
              <a:off x="2934267" y="1023646"/>
              <a:ext cx="8221413" cy="1190974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accent2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DEF5FD"/>
                </a:solidFill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65E079A5-2751-4094-BD57-4F7946823DE9}"/>
                </a:ext>
              </a:extLst>
            </p:cNvPr>
            <p:cNvSpPr/>
            <p:nvPr/>
          </p:nvSpPr>
          <p:spPr>
            <a:xfrm>
              <a:off x="2934267" y="1142080"/>
              <a:ext cx="8221413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kumimoji="1" lang="en-US" altLang="zh-CN" sz="2800" b="1" dirty="0">
                  <a:ln w="10160">
                    <a:noFill/>
                  </a:ln>
                  <a:solidFill>
                    <a:schemeClr val="tx2"/>
                  </a:solidFill>
                  <a:ea typeface="inpin heiti" charset="-122"/>
                  <a:cs typeface="inpin heiti" charset="-122"/>
                </a:rPr>
                <a:t>a/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tx2"/>
                  </a:solidFill>
                  <a:ea typeface="inpin heiti" charset="-122"/>
                  <a:cs typeface="inpin heiti" charset="-122"/>
                </a:rPr>
                <a:t>Tiếng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tx2"/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tx2"/>
                  </a:solidFill>
                  <a:ea typeface="inpin heiti" charset="-122"/>
                  <a:cs typeface="inpin heiti" charset="-122"/>
                </a:rPr>
                <a:t>cười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tx2"/>
                  </a:solidFill>
                  <a:ea typeface="inpin heiti" charset="-122"/>
                  <a:cs typeface="inpin heiti" charset="-122"/>
                </a:rPr>
                <a:t> …………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tx2"/>
                  </a:solidFill>
                  <a:ea typeface="inpin heiti" charset="-122"/>
                  <a:cs typeface="inpin heiti" charset="-122"/>
                </a:rPr>
                <a:t>đem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tx2"/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tx2"/>
                  </a:solidFill>
                  <a:ea typeface="inpin heiti" charset="-122"/>
                  <a:cs typeface="inpin heiti" charset="-122"/>
                </a:rPr>
                <a:t>lại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tx2"/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tx2"/>
                  </a:solidFill>
                  <a:ea typeface="inpin heiti" charset="-122"/>
                  <a:cs typeface="inpin heiti" charset="-122"/>
                </a:rPr>
                <a:t>niềm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tx2"/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tx2"/>
                  </a:solidFill>
                  <a:ea typeface="inpin heiti" charset="-122"/>
                  <a:cs typeface="inpin heiti" charset="-122"/>
                </a:rPr>
                <a:t>vui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tx2"/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tx2"/>
                  </a:solidFill>
                  <a:ea typeface="inpin heiti" charset="-122"/>
                  <a:cs typeface="inpin heiti" charset="-122"/>
                </a:rPr>
                <a:t>cho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tx2"/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tx2"/>
                  </a:solidFill>
                  <a:ea typeface="inpin heiti" charset="-122"/>
                  <a:cs typeface="inpin heiti" charset="-122"/>
                </a:rPr>
                <a:t>mọi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tx2"/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tx2"/>
                  </a:solidFill>
                  <a:ea typeface="inpin heiti" charset="-122"/>
                  <a:cs typeface="inpin heiti" charset="-122"/>
                </a:rPr>
                <a:t>người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tx2"/>
                  </a:solidFill>
                  <a:ea typeface="inpin heiti" charset="-122"/>
                  <a:cs typeface="inpin heiti" charset="-122"/>
                </a:rPr>
                <a:t> ………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tx2"/>
                  </a:solidFill>
                  <a:ea typeface="inpin heiti" charset="-122"/>
                  <a:cs typeface="inpin heiti" charset="-122"/>
                </a:rPr>
                <a:t>nó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tx2"/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tx2"/>
                  </a:solidFill>
                  <a:ea typeface="inpin heiti" charset="-122"/>
                  <a:cs typeface="inpin heiti" charset="-122"/>
                </a:rPr>
                <a:t>còn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tx2"/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tx2"/>
                  </a:solidFill>
                  <a:ea typeface="inpin heiti" charset="-122"/>
                  <a:cs typeface="inpin heiti" charset="-122"/>
                </a:rPr>
                <a:t>là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tx2"/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tx2"/>
                  </a:solidFill>
                  <a:ea typeface="inpin heiti" charset="-122"/>
                  <a:cs typeface="inpin heiti" charset="-122"/>
                </a:rPr>
                <a:t>một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tx2"/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tx2"/>
                  </a:solidFill>
                  <a:ea typeface="inpin heiti" charset="-122"/>
                  <a:cs typeface="inpin heiti" charset="-122"/>
                </a:rPr>
                <a:t>liều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tx2"/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tx2"/>
                  </a:solidFill>
                  <a:ea typeface="inpin heiti" charset="-122"/>
                  <a:cs typeface="inpin heiti" charset="-122"/>
                </a:rPr>
                <a:t>thuốc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tx2"/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tx2"/>
                  </a:solidFill>
                  <a:ea typeface="inpin heiti" charset="-122"/>
                  <a:cs typeface="inpin heiti" charset="-122"/>
                </a:rPr>
                <a:t>trường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tx2"/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tx2"/>
                  </a:solidFill>
                  <a:ea typeface="inpin heiti" charset="-122"/>
                  <a:cs typeface="inpin heiti" charset="-122"/>
                </a:rPr>
                <a:t>sinh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tx2"/>
                  </a:solidFill>
                  <a:ea typeface="inpin heiti" charset="-122"/>
                  <a:cs typeface="inpin heiti" charset="-122"/>
                </a:rPr>
                <a:t>.</a:t>
              </a:r>
              <a:endParaRPr kumimoji="1" lang="zh-CN" altLang="en-US" sz="28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7310205-57C7-4806-B411-A698C2D20AE4}"/>
              </a:ext>
            </a:extLst>
          </p:cNvPr>
          <p:cNvGrpSpPr/>
          <p:nvPr/>
        </p:nvGrpSpPr>
        <p:grpSpPr>
          <a:xfrm>
            <a:off x="2339907" y="2531995"/>
            <a:ext cx="8221413" cy="1190974"/>
            <a:chOff x="2934267" y="1023646"/>
            <a:chExt cx="8221413" cy="1190974"/>
          </a:xfrm>
        </p:grpSpPr>
        <p:sp>
          <p:nvSpPr>
            <p:cNvPr id="17" name="Rounded Rectangle 49">
              <a:extLst>
                <a:ext uri="{FF2B5EF4-FFF2-40B4-BE49-F238E27FC236}">
                  <a16:creationId xmlns:a16="http://schemas.microsoft.com/office/drawing/2014/main" id="{4F5FA6CD-70C4-4BC1-A9CB-A6EECD248D33}"/>
                </a:ext>
              </a:extLst>
            </p:cNvPr>
            <p:cNvSpPr/>
            <p:nvPr/>
          </p:nvSpPr>
          <p:spPr>
            <a:xfrm>
              <a:off x="2934267" y="1023646"/>
              <a:ext cx="8221413" cy="1190974"/>
            </a:xfrm>
            <a:prstGeom prst="roundRect">
              <a:avLst/>
            </a:prstGeom>
            <a:solidFill>
              <a:srgbClr val="FFFF66"/>
            </a:solidFill>
            <a:ln>
              <a:solidFill>
                <a:schemeClr val="accent2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DEF5FD"/>
                </a:solidFill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3119D322-2A70-403F-A389-59C6B92B301A}"/>
                </a:ext>
              </a:extLst>
            </p:cNvPr>
            <p:cNvSpPr/>
            <p:nvPr/>
          </p:nvSpPr>
          <p:spPr>
            <a:xfrm>
              <a:off x="2934267" y="1142080"/>
              <a:ext cx="8221413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kumimoji="1" lang="en-US" altLang="zh-CN" sz="2800" b="1" dirty="0">
                  <a:ln w="10160">
                    <a:noFill/>
                  </a:ln>
                  <a:solidFill>
                    <a:schemeClr val="accent2">
                      <a:lumMod val="75000"/>
                    </a:schemeClr>
                  </a:solidFill>
                  <a:ea typeface="inpin heiti" charset="-122"/>
                  <a:cs typeface="inpin heiti" charset="-122"/>
                </a:rPr>
                <a:t>b/ …………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accent2">
                      <a:lumMod val="75000"/>
                    </a:schemeClr>
                  </a:solidFill>
                  <a:ea typeface="inpin heiti" charset="-122"/>
                  <a:cs typeface="inpin heiti" charset="-122"/>
                </a:rPr>
                <a:t>hoa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accent2">
                      <a:lumMod val="75000"/>
                    </a:schemeClr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accent2">
                      <a:lumMod val="75000"/>
                    </a:schemeClr>
                  </a:solidFill>
                  <a:ea typeface="inpin heiti" charset="-122"/>
                  <a:cs typeface="inpin heiti" charset="-122"/>
                </a:rPr>
                <a:t>sen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accent2">
                      <a:lumMod val="75000"/>
                    </a:schemeClr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accent2">
                      <a:lumMod val="75000"/>
                    </a:schemeClr>
                  </a:solidFill>
                  <a:ea typeface="inpin heiti" charset="-122"/>
                  <a:cs typeface="inpin heiti" charset="-122"/>
                </a:rPr>
                <a:t>đẹp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accent2">
                      <a:lumMod val="75000"/>
                    </a:schemeClr>
                  </a:solidFill>
                  <a:ea typeface="inpin heiti" charset="-122"/>
                  <a:cs typeface="inpin heiti" charset="-122"/>
                </a:rPr>
                <a:t>  ………….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accent2">
                      <a:lumMod val="75000"/>
                    </a:schemeClr>
                  </a:solidFill>
                  <a:ea typeface="inpin heiti" charset="-122"/>
                  <a:cs typeface="inpin heiti" charset="-122"/>
                </a:rPr>
                <a:t>nó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accent2">
                      <a:lumMod val="75000"/>
                    </a:schemeClr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accent2">
                      <a:lumMod val="75000"/>
                    </a:schemeClr>
                  </a:solidFill>
                  <a:ea typeface="inpin heiti" charset="-122"/>
                  <a:cs typeface="inpin heiti" charset="-122"/>
                </a:rPr>
                <a:t>còn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accent2">
                      <a:lumMod val="75000"/>
                    </a:schemeClr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accent2">
                      <a:lumMod val="75000"/>
                    </a:schemeClr>
                  </a:solidFill>
                  <a:ea typeface="inpin heiti" charset="-122"/>
                  <a:cs typeface="inpin heiti" charset="-122"/>
                </a:rPr>
                <a:t>tượng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accent2">
                      <a:lumMod val="75000"/>
                    </a:schemeClr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accent2">
                      <a:lumMod val="75000"/>
                    </a:schemeClr>
                  </a:solidFill>
                  <a:ea typeface="inpin heiti" charset="-122"/>
                  <a:cs typeface="inpin heiti" charset="-122"/>
                </a:rPr>
                <a:t>trưng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accent2">
                      <a:lumMod val="75000"/>
                    </a:schemeClr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accent2">
                      <a:lumMod val="75000"/>
                    </a:schemeClr>
                  </a:solidFill>
                  <a:ea typeface="inpin heiti" charset="-122"/>
                  <a:cs typeface="inpin heiti" charset="-122"/>
                </a:rPr>
                <a:t>cho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accent2">
                      <a:lumMod val="75000"/>
                    </a:schemeClr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accent2">
                      <a:lumMod val="75000"/>
                    </a:schemeClr>
                  </a:solidFill>
                  <a:ea typeface="inpin heiti" charset="-122"/>
                  <a:cs typeface="inpin heiti" charset="-122"/>
                </a:rPr>
                <a:t>sự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accent2">
                      <a:lumMod val="75000"/>
                    </a:schemeClr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accent2">
                      <a:lumMod val="75000"/>
                    </a:schemeClr>
                  </a:solidFill>
                  <a:ea typeface="inpin heiti" charset="-122"/>
                  <a:cs typeface="inpin heiti" charset="-122"/>
                </a:rPr>
                <a:t>thanh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accent2">
                      <a:lumMod val="75000"/>
                    </a:schemeClr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accent2">
                      <a:lumMod val="75000"/>
                    </a:schemeClr>
                  </a:solidFill>
                  <a:ea typeface="inpin heiti" charset="-122"/>
                  <a:cs typeface="inpin heiti" charset="-122"/>
                </a:rPr>
                <a:t>khiết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accent2">
                      <a:lumMod val="75000"/>
                    </a:schemeClr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accent2">
                      <a:lumMod val="75000"/>
                    </a:schemeClr>
                  </a:solidFill>
                  <a:ea typeface="inpin heiti" charset="-122"/>
                  <a:cs typeface="inpin heiti" charset="-122"/>
                </a:rPr>
                <a:t>của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accent2">
                      <a:lumMod val="75000"/>
                    </a:schemeClr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accent2">
                      <a:lumMod val="75000"/>
                    </a:schemeClr>
                  </a:solidFill>
                  <a:ea typeface="inpin heiti" charset="-122"/>
                  <a:cs typeface="inpin heiti" charset="-122"/>
                </a:rPr>
                <a:t>tâm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accent2">
                      <a:lumMod val="75000"/>
                    </a:schemeClr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accent2">
                      <a:lumMod val="75000"/>
                    </a:schemeClr>
                  </a:solidFill>
                  <a:ea typeface="inpin heiti" charset="-122"/>
                  <a:cs typeface="inpin heiti" charset="-122"/>
                </a:rPr>
                <a:t>hồn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accent2">
                      <a:lumMod val="75000"/>
                    </a:schemeClr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accent2">
                      <a:lumMod val="75000"/>
                    </a:schemeClr>
                  </a:solidFill>
                  <a:ea typeface="inpin heiti" charset="-122"/>
                  <a:cs typeface="inpin heiti" charset="-122"/>
                </a:rPr>
                <a:t>Việt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accent2">
                      <a:lumMod val="75000"/>
                    </a:schemeClr>
                  </a:solidFill>
                  <a:ea typeface="inpin heiti" charset="-122"/>
                  <a:cs typeface="inpin heiti" charset="-122"/>
                </a:rPr>
                <a:t> Nam.</a:t>
              </a:r>
              <a:endParaRPr kumimoji="1" lang="zh-CN" altLang="en-US" sz="28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338CFEBE-6F9B-4E75-88C4-DFB634F52ECE}"/>
              </a:ext>
            </a:extLst>
          </p:cNvPr>
          <p:cNvGrpSpPr/>
          <p:nvPr/>
        </p:nvGrpSpPr>
        <p:grpSpPr>
          <a:xfrm>
            <a:off x="1293427" y="4058150"/>
            <a:ext cx="8312853" cy="1815882"/>
            <a:chOff x="2934267" y="999062"/>
            <a:chExt cx="8312853" cy="1815882"/>
          </a:xfrm>
        </p:grpSpPr>
        <p:sp>
          <p:nvSpPr>
            <p:cNvPr id="20" name="Rounded Rectangle 49">
              <a:extLst>
                <a:ext uri="{FF2B5EF4-FFF2-40B4-BE49-F238E27FC236}">
                  <a16:creationId xmlns:a16="http://schemas.microsoft.com/office/drawing/2014/main" id="{CE38A48F-0C3C-435B-B34F-05A2161F89B4}"/>
                </a:ext>
              </a:extLst>
            </p:cNvPr>
            <p:cNvSpPr/>
            <p:nvPr/>
          </p:nvSpPr>
          <p:spPr>
            <a:xfrm>
              <a:off x="2934267" y="1023646"/>
              <a:ext cx="8312853" cy="1709394"/>
            </a:xfrm>
            <a:prstGeom prst="roundRect">
              <a:avLst/>
            </a:prstGeom>
            <a:solidFill>
              <a:schemeClr val="tx2"/>
            </a:solidFill>
            <a:ln>
              <a:solidFill>
                <a:schemeClr val="accent2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DEF5FD"/>
                </a:solidFill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E4C69D95-AF18-4E3B-A4B6-840A79D1BE04}"/>
                </a:ext>
              </a:extLst>
            </p:cNvPr>
            <p:cNvSpPr/>
            <p:nvPr/>
          </p:nvSpPr>
          <p:spPr>
            <a:xfrm>
              <a:off x="3025707" y="999062"/>
              <a:ext cx="8221413" cy="181588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kumimoji="1" lang="en-US" altLang="zh-CN" sz="2800" b="1" dirty="0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c/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Ngày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 nay,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trên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đất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nước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 ta, ………………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công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 an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làm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nhiệm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vụ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giữ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gìn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trật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tự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, an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ninh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 ………….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mỗi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một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người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dân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đều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có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trách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nhiệm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bảo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vệ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công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cuộc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xây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dựng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hòa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bình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.</a:t>
              </a:r>
              <a:endParaRPr kumimoji="1" lang="zh-CN" altLang="en-US" sz="2800" b="1" dirty="0">
                <a:ln w="10160">
                  <a:noFill/>
                </a:ln>
                <a:solidFill>
                  <a:schemeClr val="bg1"/>
                </a:solidFill>
                <a:ea typeface="inpin heiti" charset="-122"/>
                <a:cs typeface="inpin heiti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46770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4">
            <a:extLst>
              <a:ext uri="{FF2B5EF4-FFF2-40B4-BE49-F238E27FC236}">
                <a16:creationId xmlns:a16="http://schemas.microsoft.com/office/drawing/2014/main" id="{4F30E2F7-9E53-4C6A-8B5C-91B4DA254D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9160" y="2830036"/>
            <a:ext cx="1039368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>
                <a:latin typeface="+mn-lt"/>
                <a:cs typeface="Times New Roman" panose="02020603050405020304" pitchFamily="18" charset="0"/>
              </a:rPr>
              <a:t>- </a:t>
            </a:r>
            <a:r>
              <a:rPr lang="vi-VN" altLang="en-US" sz="2800" b="1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vi-VN" altLang="en-US" sz="2800" b="1" dirty="0">
                <a:latin typeface="+mn-lt"/>
                <a:cs typeface="Calibri" panose="020F0502020204030204" pitchFamily="34" charset="0"/>
              </a:rPr>
              <a:t>Tiếng cười </a:t>
            </a:r>
            <a:r>
              <a:rPr lang="vi-VN" altLang="en-US" sz="2800" b="1" i="1" dirty="0">
                <a:solidFill>
                  <a:srgbClr val="FF0000"/>
                </a:solidFill>
                <a:latin typeface="+mn-lt"/>
                <a:cs typeface="Calibri" panose="020F0502020204030204" pitchFamily="34" charset="0"/>
              </a:rPr>
              <a:t>không những</a:t>
            </a:r>
            <a:r>
              <a:rPr lang="vi-VN" altLang="en-US" sz="2800" b="1" dirty="0">
                <a:solidFill>
                  <a:srgbClr val="FF0000"/>
                </a:solidFill>
                <a:latin typeface="+mn-lt"/>
                <a:cs typeface="Calibri" panose="020F0502020204030204" pitchFamily="34" charset="0"/>
              </a:rPr>
              <a:t> </a:t>
            </a:r>
            <a:r>
              <a:rPr lang="vi-VN" altLang="en-US" sz="2800" b="1" dirty="0">
                <a:latin typeface="+mn-lt"/>
                <a:cs typeface="Calibri" panose="020F0502020204030204" pitchFamily="34" charset="0"/>
              </a:rPr>
              <a:t>đem lại niềm vui cho mọi người </a:t>
            </a:r>
            <a:r>
              <a:rPr lang="vi-VN" altLang="en-US" sz="2800" b="1" i="1" dirty="0">
                <a:solidFill>
                  <a:srgbClr val="FF0000"/>
                </a:solidFill>
                <a:latin typeface="+mn-lt"/>
                <a:cs typeface="Calibri" panose="020F0502020204030204" pitchFamily="34" charset="0"/>
              </a:rPr>
              <a:t>mà</a:t>
            </a:r>
            <a:r>
              <a:rPr lang="vi-VN" altLang="en-US" sz="2800" b="1" dirty="0">
                <a:latin typeface="+mn-lt"/>
                <a:cs typeface="Calibri" panose="020F0502020204030204" pitchFamily="34" charset="0"/>
              </a:rPr>
              <a:t> nó còn là một liều</a:t>
            </a:r>
            <a:r>
              <a:rPr lang="en-US" altLang="en-US" sz="2800" b="1" dirty="0">
                <a:latin typeface="+mn-lt"/>
                <a:cs typeface="Calibri" panose="020F0502020204030204" pitchFamily="34" charset="0"/>
              </a:rPr>
              <a:t> </a:t>
            </a:r>
            <a:r>
              <a:rPr lang="vi-VN" altLang="en-US" sz="2800" b="1" dirty="0">
                <a:latin typeface="+mn-lt"/>
                <a:cs typeface="Calibri" panose="020F0502020204030204" pitchFamily="34" charset="0"/>
              </a:rPr>
              <a:t>thuốc trường sinh.</a:t>
            </a:r>
            <a:endParaRPr lang="en-US" altLang="en-US" sz="2800" b="1" dirty="0">
              <a:latin typeface="+mn-lt"/>
              <a:cs typeface="Calibri" panose="020F0502020204030204" pitchFamily="34" charset="0"/>
              <a:sym typeface="Wingdings" panose="05000000000000000000" pitchFamily="2" charset="2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67940B3-2C89-47FA-A631-8BB110B616D3}"/>
              </a:ext>
            </a:extLst>
          </p:cNvPr>
          <p:cNvGrpSpPr/>
          <p:nvPr/>
        </p:nvGrpSpPr>
        <p:grpSpPr>
          <a:xfrm>
            <a:off x="2979987" y="1115086"/>
            <a:ext cx="8221413" cy="1190974"/>
            <a:chOff x="2934267" y="1023646"/>
            <a:chExt cx="8221413" cy="1190974"/>
          </a:xfrm>
        </p:grpSpPr>
        <p:sp>
          <p:nvSpPr>
            <p:cNvPr id="9" name="Rounded Rectangle 49">
              <a:extLst>
                <a:ext uri="{FF2B5EF4-FFF2-40B4-BE49-F238E27FC236}">
                  <a16:creationId xmlns:a16="http://schemas.microsoft.com/office/drawing/2014/main" id="{6062CDED-C84D-41AF-AEA3-4AC9D8D38AA2}"/>
                </a:ext>
              </a:extLst>
            </p:cNvPr>
            <p:cNvSpPr/>
            <p:nvPr/>
          </p:nvSpPr>
          <p:spPr>
            <a:xfrm>
              <a:off x="2934267" y="1023646"/>
              <a:ext cx="8221413" cy="1190974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accent2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DEF5FD"/>
                </a:solidFill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D8936C8C-9F0A-447C-B64F-6D75741C6E13}"/>
                </a:ext>
              </a:extLst>
            </p:cNvPr>
            <p:cNvSpPr/>
            <p:nvPr/>
          </p:nvSpPr>
          <p:spPr>
            <a:xfrm>
              <a:off x="2934267" y="1142080"/>
              <a:ext cx="8221413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kumimoji="1" lang="en-US" altLang="zh-CN" sz="2800" b="1" dirty="0">
                  <a:ln w="10160">
                    <a:noFill/>
                  </a:ln>
                  <a:solidFill>
                    <a:schemeClr val="tx2"/>
                  </a:solidFill>
                  <a:ea typeface="inpin heiti" charset="-122"/>
                  <a:cs typeface="inpin heiti" charset="-122"/>
                </a:rPr>
                <a:t>a/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tx2"/>
                  </a:solidFill>
                  <a:ea typeface="inpin heiti" charset="-122"/>
                  <a:cs typeface="inpin heiti" charset="-122"/>
                </a:rPr>
                <a:t>Tiếng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tx2"/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tx2"/>
                  </a:solidFill>
                  <a:ea typeface="inpin heiti" charset="-122"/>
                  <a:cs typeface="inpin heiti" charset="-122"/>
                </a:rPr>
                <a:t>cười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tx2"/>
                  </a:solidFill>
                  <a:ea typeface="inpin heiti" charset="-122"/>
                  <a:cs typeface="inpin heiti" charset="-122"/>
                </a:rPr>
                <a:t> …………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tx2"/>
                  </a:solidFill>
                  <a:ea typeface="inpin heiti" charset="-122"/>
                  <a:cs typeface="inpin heiti" charset="-122"/>
                </a:rPr>
                <a:t>đem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tx2"/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tx2"/>
                  </a:solidFill>
                  <a:ea typeface="inpin heiti" charset="-122"/>
                  <a:cs typeface="inpin heiti" charset="-122"/>
                </a:rPr>
                <a:t>lại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tx2"/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tx2"/>
                  </a:solidFill>
                  <a:ea typeface="inpin heiti" charset="-122"/>
                  <a:cs typeface="inpin heiti" charset="-122"/>
                </a:rPr>
                <a:t>niềm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tx2"/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tx2"/>
                  </a:solidFill>
                  <a:ea typeface="inpin heiti" charset="-122"/>
                  <a:cs typeface="inpin heiti" charset="-122"/>
                </a:rPr>
                <a:t>vui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tx2"/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tx2"/>
                  </a:solidFill>
                  <a:ea typeface="inpin heiti" charset="-122"/>
                  <a:cs typeface="inpin heiti" charset="-122"/>
                </a:rPr>
                <a:t>cho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tx2"/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tx2"/>
                  </a:solidFill>
                  <a:ea typeface="inpin heiti" charset="-122"/>
                  <a:cs typeface="inpin heiti" charset="-122"/>
                </a:rPr>
                <a:t>mọi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tx2"/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tx2"/>
                  </a:solidFill>
                  <a:ea typeface="inpin heiti" charset="-122"/>
                  <a:cs typeface="inpin heiti" charset="-122"/>
                </a:rPr>
                <a:t>người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tx2"/>
                  </a:solidFill>
                  <a:ea typeface="inpin heiti" charset="-122"/>
                  <a:cs typeface="inpin heiti" charset="-122"/>
                </a:rPr>
                <a:t> ………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tx2"/>
                  </a:solidFill>
                  <a:ea typeface="inpin heiti" charset="-122"/>
                  <a:cs typeface="inpin heiti" charset="-122"/>
                </a:rPr>
                <a:t>nó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tx2"/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tx2"/>
                  </a:solidFill>
                  <a:ea typeface="inpin heiti" charset="-122"/>
                  <a:cs typeface="inpin heiti" charset="-122"/>
                </a:rPr>
                <a:t>còn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tx2"/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tx2"/>
                  </a:solidFill>
                  <a:ea typeface="inpin heiti" charset="-122"/>
                  <a:cs typeface="inpin heiti" charset="-122"/>
                </a:rPr>
                <a:t>là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tx2"/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tx2"/>
                  </a:solidFill>
                  <a:ea typeface="inpin heiti" charset="-122"/>
                  <a:cs typeface="inpin heiti" charset="-122"/>
                </a:rPr>
                <a:t>một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tx2"/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tx2"/>
                  </a:solidFill>
                  <a:ea typeface="inpin heiti" charset="-122"/>
                  <a:cs typeface="inpin heiti" charset="-122"/>
                </a:rPr>
                <a:t>liều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tx2"/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tx2"/>
                  </a:solidFill>
                  <a:ea typeface="inpin heiti" charset="-122"/>
                  <a:cs typeface="inpin heiti" charset="-122"/>
                </a:rPr>
                <a:t>thuốc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tx2"/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tx2"/>
                  </a:solidFill>
                  <a:ea typeface="inpin heiti" charset="-122"/>
                  <a:cs typeface="inpin heiti" charset="-122"/>
                </a:rPr>
                <a:t>trường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tx2"/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tx2"/>
                  </a:solidFill>
                  <a:ea typeface="inpin heiti" charset="-122"/>
                  <a:cs typeface="inpin heiti" charset="-122"/>
                </a:rPr>
                <a:t>sinh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tx2"/>
                  </a:solidFill>
                  <a:ea typeface="inpin heiti" charset="-122"/>
                  <a:cs typeface="inpin heiti" charset="-122"/>
                </a:rPr>
                <a:t>.</a:t>
              </a:r>
              <a:endParaRPr kumimoji="1" lang="zh-CN" altLang="en-US" sz="28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endParaRPr>
            </a:p>
          </p:txBody>
        </p:sp>
      </p:grpSp>
      <p:sp>
        <p:nvSpPr>
          <p:cNvPr id="12" name="Text Box 4">
            <a:extLst>
              <a:ext uri="{FF2B5EF4-FFF2-40B4-BE49-F238E27FC236}">
                <a16:creationId xmlns:a16="http://schemas.microsoft.com/office/drawing/2014/main" id="{3FBDCDF5-965E-4A8B-9B33-4A06A5462C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9160" y="4059396"/>
            <a:ext cx="1039368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>
                <a:latin typeface="+mn-lt"/>
                <a:cs typeface="Times New Roman" panose="02020603050405020304" pitchFamily="18" charset="0"/>
              </a:rPr>
              <a:t>- </a:t>
            </a:r>
            <a:r>
              <a:rPr lang="vi-VN" altLang="en-US" sz="2800" b="1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vi-VN" altLang="en-US" sz="2800" b="1" dirty="0">
                <a:latin typeface="+mn-lt"/>
                <a:cs typeface="Calibri" panose="020F0502020204030204" pitchFamily="34" charset="0"/>
              </a:rPr>
              <a:t>Tiếng cười </a:t>
            </a:r>
            <a:r>
              <a:rPr lang="vi-VN" altLang="en-US" sz="2800" b="1" i="1" dirty="0">
                <a:solidFill>
                  <a:srgbClr val="FF0000"/>
                </a:solidFill>
                <a:latin typeface="+mn-lt"/>
                <a:cs typeface="Calibri" panose="020F0502020204030204" pitchFamily="34" charset="0"/>
              </a:rPr>
              <a:t>không </a:t>
            </a:r>
            <a:r>
              <a:rPr lang="en-US" altLang="en-US" sz="2800" b="1" i="1" dirty="0" err="1">
                <a:solidFill>
                  <a:srgbClr val="FF0000"/>
                </a:solidFill>
                <a:latin typeface="+mn-lt"/>
                <a:cs typeface="Calibri" panose="020F0502020204030204" pitchFamily="34" charset="0"/>
              </a:rPr>
              <a:t>chỉ</a:t>
            </a:r>
            <a:r>
              <a:rPr lang="vi-VN" altLang="en-US" sz="2800" b="1" dirty="0">
                <a:solidFill>
                  <a:srgbClr val="FF0000"/>
                </a:solidFill>
                <a:latin typeface="+mn-lt"/>
                <a:cs typeface="Calibri" panose="020F0502020204030204" pitchFamily="34" charset="0"/>
              </a:rPr>
              <a:t> </a:t>
            </a:r>
            <a:r>
              <a:rPr lang="vi-VN" altLang="en-US" sz="2800" b="1" dirty="0">
                <a:latin typeface="+mn-lt"/>
                <a:cs typeface="Calibri" panose="020F0502020204030204" pitchFamily="34" charset="0"/>
              </a:rPr>
              <a:t>đem lại niềm vui cho mọi người </a:t>
            </a:r>
            <a:r>
              <a:rPr lang="vi-VN" altLang="en-US" sz="2800" b="1" i="1" dirty="0">
                <a:solidFill>
                  <a:srgbClr val="FF0000"/>
                </a:solidFill>
                <a:latin typeface="+mn-lt"/>
                <a:cs typeface="Calibri" panose="020F0502020204030204" pitchFamily="34" charset="0"/>
              </a:rPr>
              <a:t>mà</a:t>
            </a:r>
            <a:r>
              <a:rPr lang="vi-VN" altLang="en-US" sz="2800" b="1" dirty="0">
                <a:latin typeface="+mn-lt"/>
                <a:cs typeface="Calibri" panose="020F0502020204030204" pitchFamily="34" charset="0"/>
              </a:rPr>
              <a:t> nó còn là một liều</a:t>
            </a:r>
            <a:r>
              <a:rPr lang="en-US" altLang="en-US" sz="2800" b="1" dirty="0">
                <a:latin typeface="+mn-lt"/>
                <a:cs typeface="Calibri" panose="020F0502020204030204" pitchFamily="34" charset="0"/>
              </a:rPr>
              <a:t> </a:t>
            </a:r>
            <a:r>
              <a:rPr lang="vi-VN" altLang="en-US" sz="2800" b="1" dirty="0">
                <a:latin typeface="+mn-lt"/>
                <a:cs typeface="Calibri" panose="020F0502020204030204" pitchFamily="34" charset="0"/>
              </a:rPr>
              <a:t>thuốc trường sinh.</a:t>
            </a:r>
            <a:endParaRPr lang="en-US" altLang="en-US" sz="2800" b="1" dirty="0">
              <a:latin typeface="+mn-lt"/>
              <a:cs typeface="Calibri" panose="020F0502020204030204" pitchFamily="34" charset="0"/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4282058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2000" b="-2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0" y="1686033"/>
            <a:ext cx="11687731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6600" b="1" dirty="0" err="1">
                <a:ln w="10160">
                  <a:noFill/>
                </a:ln>
                <a:solidFill>
                  <a:srgbClr val="FF0066"/>
                </a:solidFill>
                <a:latin typeface="#9Slide05 FS Blonde Script" panose="03000503000000000000" pitchFamily="65" charset="0"/>
                <a:ea typeface="inpin heiti" charset="-122"/>
                <a:cs typeface="inpin heiti" charset="-122"/>
              </a:rPr>
              <a:t>Nối</a:t>
            </a:r>
            <a:r>
              <a:rPr kumimoji="1" lang="en-US" altLang="zh-CN" sz="6600" b="1" dirty="0">
                <a:ln w="10160">
                  <a:noFill/>
                </a:ln>
                <a:solidFill>
                  <a:srgbClr val="FF0066"/>
                </a:solidFill>
                <a:latin typeface="#9Slide05 FS Blonde Script" panose="03000503000000000000" pitchFamily="65" charset="0"/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6600" b="1" dirty="0" err="1">
                <a:ln w="10160">
                  <a:noFill/>
                </a:ln>
                <a:solidFill>
                  <a:srgbClr val="FF0066"/>
                </a:solidFill>
                <a:latin typeface="#9Slide05 FS Blonde Script" panose="03000503000000000000" pitchFamily="65" charset="0"/>
                <a:ea typeface="inpin heiti" charset="-122"/>
                <a:cs typeface="inpin heiti" charset="-122"/>
              </a:rPr>
              <a:t>các</a:t>
            </a:r>
            <a:r>
              <a:rPr kumimoji="1" lang="en-US" altLang="zh-CN" sz="6600" b="1" dirty="0">
                <a:ln w="10160">
                  <a:noFill/>
                </a:ln>
                <a:solidFill>
                  <a:srgbClr val="FF0066"/>
                </a:solidFill>
                <a:latin typeface="#9Slide05 FS Blonde Script" panose="03000503000000000000" pitchFamily="65" charset="0"/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6600" b="1" dirty="0" err="1">
                <a:ln w="10160">
                  <a:noFill/>
                </a:ln>
                <a:solidFill>
                  <a:srgbClr val="FF0066"/>
                </a:solidFill>
                <a:latin typeface="#9Slide05 FS Blonde Script" panose="03000503000000000000" pitchFamily="65" charset="0"/>
                <a:ea typeface="inpin heiti" charset="-122"/>
                <a:cs typeface="inpin heiti" charset="-122"/>
              </a:rPr>
              <a:t>vế</a:t>
            </a:r>
            <a:r>
              <a:rPr kumimoji="1" lang="en-US" altLang="zh-CN" sz="6600" b="1" dirty="0">
                <a:ln w="10160">
                  <a:noFill/>
                </a:ln>
                <a:solidFill>
                  <a:srgbClr val="FF0066"/>
                </a:solidFill>
                <a:latin typeface="#9Slide05 FS Blonde Script" panose="03000503000000000000" pitchFamily="65" charset="0"/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6600" b="1" dirty="0" err="1">
                <a:ln w="10160">
                  <a:noFill/>
                </a:ln>
                <a:solidFill>
                  <a:srgbClr val="FF0066"/>
                </a:solidFill>
                <a:latin typeface="#9Slide05 FS Blonde Script" panose="03000503000000000000" pitchFamily="65" charset="0"/>
                <a:ea typeface="inpin heiti" charset="-122"/>
                <a:cs typeface="inpin heiti" charset="-122"/>
              </a:rPr>
              <a:t>câu</a:t>
            </a:r>
            <a:r>
              <a:rPr kumimoji="1" lang="en-US" altLang="zh-CN" sz="6600" b="1" dirty="0">
                <a:ln w="10160">
                  <a:noFill/>
                </a:ln>
                <a:solidFill>
                  <a:srgbClr val="FF0066"/>
                </a:solidFill>
                <a:latin typeface="#9Slide05 FS Blonde Script" panose="03000503000000000000" pitchFamily="65" charset="0"/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6600" b="1" dirty="0" err="1">
                <a:ln w="10160">
                  <a:noFill/>
                </a:ln>
                <a:solidFill>
                  <a:srgbClr val="FF0066"/>
                </a:solidFill>
                <a:latin typeface="#9Slide05 FS Blonde Script" panose="03000503000000000000" pitchFamily="65" charset="0"/>
                <a:ea typeface="inpin heiti" charset="-122"/>
                <a:cs typeface="inpin heiti" charset="-122"/>
              </a:rPr>
              <a:t>ghép</a:t>
            </a:r>
            <a:r>
              <a:rPr kumimoji="1" lang="en-US" altLang="zh-CN" sz="6600" b="1" dirty="0">
                <a:ln w="10160">
                  <a:noFill/>
                </a:ln>
                <a:solidFill>
                  <a:srgbClr val="FF0066"/>
                </a:solidFill>
                <a:latin typeface="#9Slide05 FS Blonde Script" panose="03000503000000000000" pitchFamily="65" charset="0"/>
                <a:ea typeface="inpin heiti" charset="-122"/>
                <a:cs typeface="inpin heiti" charset="-122"/>
              </a:rPr>
              <a:t> </a:t>
            </a:r>
            <a:endParaRPr kumimoji="1" lang="en-US" altLang="zh-CN" sz="6600" b="1" dirty="0" smtClean="0">
              <a:ln w="10160">
                <a:noFill/>
              </a:ln>
              <a:solidFill>
                <a:srgbClr val="FF0066"/>
              </a:solidFill>
              <a:latin typeface="#9Slide05 FS Blonde Script" panose="03000503000000000000" pitchFamily="65" charset="0"/>
              <a:ea typeface="inpin heiti" charset="-122"/>
              <a:cs typeface="inpin heiti" charset="-122"/>
            </a:endParaRPr>
          </a:p>
          <a:p>
            <a:pPr algn="ctr"/>
            <a:r>
              <a:rPr kumimoji="1" lang="en-US" altLang="zh-CN" sz="6600" b="1" dirty="0" err="1" smtClean="0">
                <a:ln w="10160">
                  <a:noFill/>
                </a:ln>
                <a:solidFill>
                  <a:srgbClr val="FF0066"/>
                </a:solidFill>
                <a:latin typeface="#9Slide05 FS Blonde Script" panose="03000503000000000000" pitchFamily="65" charset="0"/>
                <a:ea typeface="inpin heiti" charset="-122"/>
                <a:cs typeface="inpin heiti" charset="-122"/>
              </a:rPr>
              <a:t>bằng</a:t>
            </a:r>
            <a:r>
              <a:rPr kumimoji="1" lang="en-US" altLang="zh-CN" sz="6600" b="1" dirty="0" smtClean="0">
                <a:ln w="10160">
                  <a:noFill/>
                </a:ln>
                <a:solidFill>
                  <a:srgbClr val="FF0066"/>
                </a:solidFill>
                <a:latin typeface="#9Slide05 FS Blonde Script" panose="03000503000000000000" pitchFamily="65" charset="0"/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6600" b="1" dirty="0" err="1">
                <a:ln w="10160">
                  <a:noFill/>
                </a:ln>
                <a:solidFill>
                  <a:srgbClr val="FF0066"/>
                </a:solidFill>
                <a:latin typeface="#9Slide05 FS Blonde Script" panose="03000503000000000000" pitchFamily="65" charset="0"/>
                <a:ea typeface="inpin heiti" charset="-122"/>
                <a:cs typeface="inpin heiti" charset="-122"/>
              </a:rPr>
              <a:t>quan</a:t>
            </a:r>
            <a:r>
              <a:rPr kumimoji="1" lang="en-US" altLang="zh-CN" sz="6600" b="1" dirty="0">
                <a:ln w="10160">
                  <a:noFill/>
                </a:ln>
                <a:solidFill>
                  <a:srgbClr val="FF0066"/>
                </a:solidFill>
                <a:latin typeface="#9Slide05 FS Blonde Script" panose="03000503000000000000" pitchFamily="65" charset="0"/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6600" b="1" dirty="0" err="1">
                <a:ln w="10160">
                  <a:noFill/>
                </a:ln>
                <a:solidFill>
                  <a:srgbClr val="FF0066"/>
                </a:solidFill>
                <a:latin typeface="#9Slide05 FS Blonde Script" panose="03000503000000000000" pitchFamily="65" charset="0"/>
                <a:ea typeface="inpin heiti" charset="-122"/>
                <a:cs typeface="inpin heiti" charset="-122"/>
              </a:rPr>
              <a:t>hệ</a:t>
            </a:r>
            <a:r>
              <a:rPr kumimoji="1" lang="en-US" altLang="zh-CN" sz="6600" b="1" dirty="0">
                <a:ln w="10160">
                  <a:noFill/>
                </a:ln>
                <a:solidFill>
                  <a:srgbClr val="FF0066"/>
                </a:solidFill>
                <a:latin typeface="#9Slide05 FS Blonde Script" panose="03000503000000000000" pitchFamily="65" charset="0"/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6600" b="1" dirty="0" err="1">
                <a:ln w="10160">
                  <a:noFill/>
                </a:ln>
                <a:solidFill>
                  <a:srgbClr val="FF0066"/>
                </a:solidFill>
                <a:latin typeface="#9Slide05 FS Blonde Script" panose="03000503000000000000" pitchFamily="65" charset="0"/>
                <a:ea typeface="inpin heiti" charset="-122"/>
                <a:cs typeface="inpin heiti" charset="-122"/>
              </a:rPr>
              <a:t>từ</a:t>
            </a:r>
            <a:endParaRPr kumimoji="1" lang="zh-CN" altLang="en-US" sz="6600" b="1" dirty="0">
              <a:ln w="10160">
                <a:noFill/>
              </a:ln>
              <a:solidFill>
                <a:srgbClr val="FF0066"/>
              </a:solidFill>
              <a:latin typeface="#9Slide05 FS Blonde Script" panose="03000503000000000000" pitchFamily="65" charset="0"/>
              <a:ea typeface="inpin heiti" charset="-122"/>
              <a:cs typeface="inpin heiti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5410158" y="3814353"/>
            <a:ext cx="30319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3200" dirty="0">
                <a:ln w="10160">
                  <a:noFill/>
                </a:ln>
                <a:solidFill>
                  <a:srgbClr val="C00000"/>
                </a:solidFill>
                <a:latin typeface="inpin heiti" charset="-122"/>
                <a:ea typeface="inpin heiti" charset="-122"/>
                <a:cs typeface="inpin heiti" charset="-122"/>
              </a:rPr>
              <a:t>Trang 54</a:t>
            </a:r>
            <a:endParaRPr kumimoji="1" lang="zh-CN" altLang="en-US" sz="3200" dirty="0">
              <a:ln w="10160">
                <a:noFill/>
              </a:ln>
              <a:solidFill>
                <a:srgbClr val="C00000"/>
              </a:solidFill>
              <a:latin typeface="inpin heiti" charset="-122"/>
              <a:ea typeface="inpin heiti" charset="-122"/>
              <a:cs typeface="inpin heiti" charset="-122"/>
            </a:endParaRPr>
          </a:p>
        </p:txBody>
      </p:sp>
      <p:sp>
        <p:nvSpPr>
          <p:cNvPr id="6" name="文本框 2">
            <a:extLst>
              <a:ext uri="{FF2B5EF4-FFF2-40B4-BE49-F238E27FC236}">
                <a16:creationId xmlns:a16="http://schemas.microsoft.com/office/drawing/2014/main" id="{A52B1D79-873B-4517-B2DA-354A42FB85AA}"/>
              </a:ext>
            </a:extLst>
          </p:cNvPr>
          <p:cNvSpPr txBox="1"/>
          <p:nvPr/>
        </p:nvSpPr>
        <p:spPr>
          <a:xfrm>
            <a:off x="1901372" y="520563"/>
            <a:ext cx="763084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6000" b="1" dirty="0">
                <a:ln w="10160">
                  <a:noFill/>
                </a:ln>
                <a:solidFill>
                  <a:srgbClr val="0070C0"/>
                </a:solidFill>
                <a:latin typeface="#9Slide03 Arima Madurai" panose="00000500000000000000" pitchFamily="2" charset="0"/>
                <a:ea typeface="inpin heiti" charset="-122"/>
                <a:cs typeface="#9Slide03 Arima Madurai" panose="00000500000000000000" pitchFamily="2" charset="0"/>
              </a:rPr>
              <a:t>LUYỆN TỪ VÀ CÂU</a:t>
            </a:r>
            <a:endParaRPr kumimoji="1" lang="zh-CN" altLang="en-US" sz="6000" b="1" dirty="0">
              <a:ln w="10160">
                <a:noFill/>
              </a:ln>
              <a:solidFill>
                <a:srgbClr val="0070C0"/>
              </a:solidFill>
              <a:latin typeface="#9Slide03 Arima Madurai" panose="00000500000000000000" pitchFamily="2" charset="0"/>
              <a:ea typeface="inpin heiti" charset="-122"/>
              <a:cs typeface="#9Slide03 Arima Madurai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8954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4">
            <a:extLst>
              <a:ext uri="{FF2B5EF4-FFF2-40B4-BE49-F238E27FC236}">
                <a16:creationId xmlns:a16="http://schemas.microsoft.com/office/drawing/2014/main" id="{4F30E2F7-9E53-4C6A-8B5C-91B4DA254D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9160" y="2525293"/>
            <a:ext cx="10393680" cy="131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355600" algn="just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>
                <a:latin typeface="+mn-lt"/>
                <a:cs typeface="Times New Roman" panose="02020603050405020304" pitchFamily="18" charset="0"/>
              </a:rPr>
              <a:t>- </a:t>
            </a:r>
            <a:r>
              <a:rPr lang="en-US" altLang="en-US" sz="2800" b="1" i="1" dirty="0" err="1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Khô</a:t>
            </a:r>
            <a:r>
              <a:rPr lang="vi-VN" altLang="en-US" sz="2800" b="1" i="1" dirty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ng những </a:t>
            </a:r>
            <a:r>
              <a:rPr lang="vi-VN" altLang="en-US" sz="2800" b="1" dirty="0">
                <a:latin typeface="+mn-lt"/>
                <a:cs typeface="Times New Roman" panose="02020603050405020304" pitchFamily="18" charset="0"/>
              </a:rPr>
              <a:t>hoa sen đẹp</a:t>
            </a:r>
            <a:r>
              <a:rPr lang="vi-VN" altLang="en-US" sz="2800" b="1" i="1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vi-VN" altLang="en-US" sz="2800" b="1" i="1" dirty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mà</a:t>
            </a:r>
            <a:r>
              <a:rPr lang="vi-VN" altLang="en-US" sz="2800" b="1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vi-VN" altLang="en-US" sz="2800" b="1" dirty="0">
                <a:latin typeface="+mn-lt"/>
                <a:cs typeface="Times New Roman" panose="02020603050405020304" pitchFamily="18" charset="0"/>
              </a:rPr>
              <a:t>nó còn tượng trưng cho sự thanh khiết của tâm hồn Việt Nam</a:t>
            </a:r>
            <a:r>
              <a:rPr lang="en-US" altLang="en-US" sz="2800" b="1" dirty="0">
                <a:latin typeface="+mn-lt"/>
                <a:cs typeface="Times New Roman" panose="02020603050405020304" pitchFamily="18" charset="0"/>
              </a:rPr>
              <a:t>.</a:t>
            </a:r>
            <a:endParaRPr lang="en-US" altLang="en-US" sz="2800" b="1" dirty="0">
              <a:latin typeface="+mn-lt"/>
              <a:cs typeface="Calibri" panose="020F0502020204030204" pitchFamily="34" charset="0"/>
              <a:sym typeface="Wingdings" panose="05000000000000000000" pitchFamily="2" charset="2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67940B3-2C89-47FA-A631-8BB110B616D3}"/>
              </a:ext>
            </a:extLst>
          </p:cNvPr>
          <p:cNvGrpSpPr/>
          <p:nvPr/>
        </p:nvGrpSpPr>
        <p:grpSpPr>
          <a:xfrm>
            <a:off x="2979987" y="1115086"/>
            <a:ext cx="8221413" cy="1190974"/>
            <a:chOff x="2934267" y="1023646"/>
            <a:chExt cx="8221413" cy="1190974"/>
          </a:xfrm>
        </p:grpSpPr>
        <p:sp>
          <p:nvSpPr>
            <p:cNvPr id="9" name="Rounded Rectangle 49">
              <a:extLst>
                <a:ext uri="{FF2B5EF4-FFF2-40B4-BE49-F238E27FC236}">
                  <a16:creationId xmlns:a16="http://schemas.microsoft.com/office/drawing/2014/main" id="{6062CDED-C84D-41AF-AEA3-4AC9D8D38AA2}"/>
                </a:ext>
              </a:extLst>
            </p:cNvPr>
            <p:cNvSpPr/>
            <p:nvPr/>
          </p:nvSpPr>
          <p:spPr>
            <a:xfrm>
              <a:off x="2934267" y="1023646"/>
              <a:ext cx="8221413" cy="1190974"/>
            </a:xfrm>
            <a:prstGeom prst="roundRect">
              <a:avLst/>
            </a:prstGeom>
            <a:solidFill>
              <a:srgbClr val="FFFF66"/>
            </a:solidFill>
            <a:ln>
              <a:solidFill>
                <a:schemeClr val="accent2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DEF5FD"/>
                </a:solidFill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D8936C8C-9F0A-447C-B64F-6D75741C6E13}"/>
                </a:ext>
              </a:extLst>
            </p:cNvPr>
            <p:cNvSpPr/>
            <p:nvPr/>
          </p:nvSpPr>
          <p:spPr>
            <a:xfrm>
              <a:off x="2934267" y="1142080"/>
              <a:ext cx="8221413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kumimoji="1" lang="en-US" altLang="zh-CN" sz="2800" b="1" dirty="0">
                  <a:ln w="10160">
                    <a:noFill/>
                  </a:ln>
                  <a:solidFill>
                    <a:schemeClr val="accent2">
                      <a:lumMod val="75000"/>
                    </a:schemeClr>
                  </a:solidFill>
                  <a:ea typeface="inpin heiti" charset="-122"/>
                  <a:cs typeface="inpin heiti" charset="-122"/>
                </a:rPr>
                <a:t>b/ …………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accent2">
                      <a:lumMod val="75000"/>
                    </a:schemeClr>
                  </a:solidFill>
                  <a:ea typeface="inpin heiti" charset="-122"/>
                  <a:cs typeface="inpin heiti" charset="-122"/>
                </a:rPr>
                <a:t>hoa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accent2">
                      <a:lumMod val="75000"/>
                    </a:schemeClr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accent2">
                      <a:lumMod val="75000"/>
                    </a:schemeClr>
                  </a:solidFill>
                  <a:ea typeface="inpin heiti" charset="-122"/>
                  <a:cs typeface="inpin heiti" charset="-122"/>
                </a:rPr>
                <a:t>sen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accent2">
                      <a:lumMod val="75000"/>
                    </a:schemeClr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accent2">
                      <a:lumMod val="75000"/>
                    </a:schemeClr>
                  </a:solidFill>
                  <a:ea typeface="inpin heiti" charset="-122"/>
                  <a:cs typeface="inpin heiti" charset="-122"/>
                </a:rPr>
                <a:t>đẹp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accent2">
                      <a:lumMod val="75000"/>
                    </a:schemeClr>
                  </a:solidFill>
                  <a:ea typeface="inpin heiti" charset="-122"/>
                  <a:cs typeface="inpin heiti" charset="-122"/>
                </a:rPr>
                <a:t>  ………….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accent2">
                      <a:lumMod val="75000"/>
                    </a:schemeClr>
                  </a:solidFill>
                  <a:ea typeface="inpin heiti" charset="-122"/>
                  <a:cs typeface="inpin heiti" charset="-122"/>
                </a:rPr>
                <a:t>nó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accent2">
                      <a:lumMod val="75000"/>
                    </a:schemeClr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accent2">
                      <a:lumMod val="75000"/>
                    </a:schemeClr>
                  </a:solidFill>
                  <a:ea typeface="inpin heiti" charset="-122"/>
                  <a:cs typeface="inpin heiti" charset="-122"/>
                </a:rPr>
                <a:t>còn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accent2">
                      <a:lumMod val="75000"/>
                    </a:schemeClr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accent2">
                      <a:lumMod val="75000"/>
                    </a:schemeClr>
                  </a:solidFill>
                  <a:ea typeface="inpin heiti" charset="-122"/>
                  <a:cs typeface="inpin heiti" charset="-122"/>
                </a:rPr>
                <a:t>tượng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accent2">
                      <a:lumMod val="75000"/>
                    </a:schemeClr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accent2">
                      <a:lumMod val="75000"/>
                    </a:schemeClr>
                  </a:solidFill>
                  <a:ea typeface="inpin heiti" charset="-122"/>
                  <a:cs typeface="inpin heiti" charset="-122"/>
                </a:rPr>
                <a:t>trưng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accent2">
                      <a:lumMod val="75000"/>
                    </a:schemeClr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accent2">
                      <a:lumMod val="75000"/>
                    </a:schemeClr>
                  </a:solidFill>
                  <a:ea typeface="inpin heiti" charset="-122"/>
                  <a:cs typeface="inpin heiti" charset="-122"/>
                </a:rPr>
                <a:t>cho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accent2">
                      <a:lumMod val="75000"/>
                    </a:schemeClr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accent2">
                      <a:lumMod val="75000"/>
                    </a:schemeClr>
                  </a:solidFill>
                  <a:ea typeface="inpin heiti" charset="-122"/>
                  <a:cs typeface="inpin heiti" charset="-122"/>
                </a:rPr>
                <a:t>sự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accent2">
                      <a:lumMod val="75000"/>
                    </a:schemeClr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accent2">
                      <a:lumMod val="75000"/>
                    </a:schemeClr>
                  </a:solidFill>
                  <a:ea typeface="inpin heiti" charset="-122"/>
                  <a:cs typeface="inpin heiti" charset="-122"/>
                </a:rPr>
                <a:t>thanh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accent2">
                      <a:lumMod val="75000"/>
                    </a:schemeClr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accent2">
                      <a:lumMod val="75000"/>
                    </a:schemeClr>
                  </a:solidFill>
                  <a:ea typeface="inpin heiti" charset="-122"/>
                  <a:cs typeface="inpin heiti" charset="-122"/>
                </a:rPr>
                <a:t>khiết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accent2">
                      <a:lumMod val="75000"/>
                    </a:schemeClr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accent2">
                      <a:lumMod val="75000"/>
                    </a:schemeClr>
                  </a:solidFill>
                  <a:ea typeface="inpin heiti" charset="-122"/>
                  <a:cs typeface="inpin heiti" charset="-122"/>
                </a:rPr>
                <a:t>của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accent2">
                      <a:lumMod val="75000"/>
                    </a:schemeClr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accent2">
                      <a:lumMod val="75000"/>
                    </a:schemeClr>
                  </a:solidFill>
                  <a:ea typeface="inpin heiti" charset="-122"/>
                  <a:cs typeface="inpin heiti" charset="-122"/>
                </a:rPr>
                <a:t>tâm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accent2">
                      <a:lumMod val="75000"/>
                    </a:schemeClr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accent2">
                      <a:lumMod val="75000"/>
                    </a:schemeClr>
                  </a:solidFill>
                  <a:ea typeface="inpin heiti" charset="-122"/>
                  <a:cs typeface="inpin heiti" charset="-122"/>
                </a:rPr>
                <a:t>hồn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accent2">
                      <a:lumMod val="75000"/>
                    </a:schemeClr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accent2">
                      <a:lumMod val="75000"/>
                    </a:schemeClr>
                  </a:solidFill>
                  <a:ea typeface="inpin heiti" charset="-122"/>
                  <a:cs typeface="inpin heiti" charset="-122"/>
                </a:rPr>
                <a:t>Việt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accent2">
                      <a:lumMod val="75000"/>
                    </a:schemeClr>
                  </a:solidFill>
                  <a:ea typeface="inpin heiti" charset="-122"/>
                  <a:cs typeface="inpin heiti" charset="-122"/>
                </a:rPr>
                <a:t> Nam.</a:t>
              </a:r>
              <a:endParaRPr kumimoji="1" lang="zh-CN" altLang="en-US" sz="28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endParaRPr>
            </a:p>
          </p:txBody>
        </p:sp>
      </p:grpSp>
      <p:sp>
        <p:nvSpPr>
          <p:cNvPr id="12" name="Text Box 4">
            <a:extLst>
              <a:ext uri="{FF2B5EF4-FFF2-40B4-BE49-F238E27FC236}">
                <a16:creationId xmlns:a16="http://schemas.microsoft.com/office/drawing/2014/main" id="{3FBDCDF5-965E-4A8B-9B33-4A06A5462C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9160" y="3944704"/>
            <a:ext cx="10393680" cy="131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355600" algn="just">
              <a:lnSpc>
                <a:spcPct val="150000"/>
              </a:lnSpc>
              <a:spcBef>
                <a:spcPct val="50000"/>
              </a:spcBef>
              <a:buNone/>
            </a:pPr>
            <a:r>
              <a:rPr lang="en-US" altLang="en-US" sz="2400" b="1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sz="2800" dirty="0">
                <a:latin typeface="+mn-lt"/>
                <a:cs typeface="Times New Roman" panose="02020603050405020304" pitchFamily="18" charset="0"/>
              </a:rPr>
              <a:t>- </a:t>
            </a:r>
            <a:r>
              <a:rPr lang="vi-VN" altLang="en-US" sz="2800" b="1" i="1" dirty="0">
                <a:solidFill>
                  <a:srgbClr val="FF0000"/>
                </a:solidFill>
                <a:latin typeface="+mn-lt"/>
                <a:cs typeface="Calibri" panose="020F0502020204030204" pitchFamily="34" charset="0"/>
              </a:rPr>
              <a:t>Chẳng những </a:t>
            </a:r>
            <a:r>
              <a:rPr lang="vi-VN" altLang="en-US" sz="2800" b="1" dirty="0">
                <a:latin typeface="+mn-lt"/>
                <a:cs typeface="Calibri" panose="020F0502020204030204" pitchFamily="34" charset="0"/>
              </a:rPr>
              <a:t>hoa sen đẹp</a:t>
            </a:r>
            <a:r>
              <a:rPr lang="vi-VN" altLang="en-US" sz="2800" b="1" i="1" dirty="0">
                <a:latin typeface="+mn-lt"/>
                <a:cs typeface="Calibri" panose="020F0502020204030204" pitchFamily="34" charset="0"/>
              </a:rPr>
              <a:t> </a:t>
            </a:r>
            <a:r>
              <a:rPr lang="vi-VN" altLang="en-US" sz="2800" b="1" i="1" dirty="0">
                <a:solidFill>
                  <a:srgbClr val="FF0000"/>
                </a:solidFill>
                <a:latin typeface="+mn-lt"/>
                <a:cs typeface="Calibri" panose="020F0502020204030204" pitchFamily="34" charset="0"/>
              </a:rPr>
              <a:t>mà</a:t>
            </a:r>
            <a:r>
              <a:rPr lang="vi-VN" altLang="en-US" sz="2800" b="1" dirty="0">
                <a:solidFill>
                  <a:srgbClr val="C00000"/>
                </a:solidFill>
                <a:latin typeface="+mn-lt"/>
                <a:cs typeface="Calibri" panose="020F0502020204030204" pitchFamily="34" charset="0"/>
              </a:rPr>
              <a:t> </a:t>
            </a:r>
            <a:r>
              <a:rPr lang="vi-VN" altLang="en-US" sz="2800" b="1" dirty="0">
                <a:latin typeface="+mn-lt"/>
                <a:cs typeface="Calibri" panose="020F0502020204030204" pitchFamily="34" charset="0"/>
              </a:rPr>
              <a:t>nó còn tượng trưng cho sự thanh khiết của tâm hồn Việt Nam</a:t>
            </a:r>
            <a:r>
              <a:rPr lang="en-US" altLang="en-US" sz="2800" b="1" dirty="0">
                <a:latin typeface="+mn-lt"/>
                <a:cs typeface="Calibri" panose="020F0502020204030204" pitchFamily="34" charset="0"/>
              </a:rPr>
              <a:t>.</a:t>
            </a:r>
            <a:endParaRPr lang="en-US" altLang="en-US" sz="2800" b="1" dirty="0">
              <a:latin typeface="+mn-lt"/>
              <a:cs typeface="Calibri" panose="020F0502020204030204" pitchFamily="34" charset="0"/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446452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4">
            <a:extLst>
              <a:ext uri="{FF2B5EF4-FFF2-40B4-BE49-F238E27FC236}">
                <a16:creationId xmlns:a16="http://schemas.microsoft.com/office/drawing/2014/main" id="{4F30E2F7-9E53-4C6A-8B5C-91B4DA254D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53820" y="3429000"/>
            <a:ext cx="9809480" cy="16946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355600" algn="just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-US" altLang="en-US" sz="2000" b="1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vi-VN" altLang="en-US" sz="2400" b="1" dirty="0">
                <a:latin typeface="+mn-lt"/>
                <a:cs typeface="Calibri" panose="020F0502020204030204" pitchFamily="34" charset="0"/>
              </a:rPr>
              <a:t>Ngày nay, trên đất nước ta, </a:t>
            </a:r>
            <a:r>
              <a:rPr lang="vi-VN" altLang="en-US" sz="2400" b="1" i="1" dirty="0">
                <a:solidFill>
                  <a:srgbClr val="FF0000"/>
                </a:solidFill>
                <a:latin typeface="+mn-lt"/>
                <a:cs typeface="Calibri" panose="020F0502020204030204" pitchFamily="34" charset="0"/>
              </a:rPr>
              <a:t>không chỉ</a:t>
            </a:r>
            <a:r>
              <a:rPr lang="vi-VN" altLang="en-US" sz="2400" b="1" dirty="0">
                <a:solidFill>
                  <a:srgbClr val="FF0000"/>
                </a:solidFill>
                <a:latin typeface="+mn-lt"/>
                <a:cs typeface="Calibri" panose="020F0502020204030204" pitchFamily="34" charset="0"/>
              </a:rPr>
              <a:t> </a:t>
            </a:r>
            <a:r>
              <a:rPr lang="vi-VN" altLang="en-US" sz="2400" b="1" dirty="0">
                <a:latin typeface="+mn-lt"/>
                <a:cs typeface="Calibri" panose="020F0502020204030204" pitchFamily="34" charset="0"/>
              </a:rPr>
              <a:t>công an làm nhiệm vụ giữ gìn trật tự, an ninh </a:t>
            </a:r>
            <a:r>
              <a:rPr lang="vi-VN" altLang="en-US" sz="2400" b="1" i="1" dirty="0">
                <a:solidFill>
                  <a:srgbClr val="FF0000"/>
                </a:solidFill>
                <a:latin typeface="+mn-lt"/>
                <a:cs typeface="Calibri" panose="020F0502020204030204" pitchFamily="34" charset="0"/>
              </a:rPr>
              <a:t>mà</a:t>
            </a:r>
            <a:r>
              <a:rPr lang="vi-VN" altLang="en-US" sz="2400" b="1" dirty="0">
                <a:solidFill>
                  <a:srgbClr val="FF0000"/>
                </a:solidFill>
                <a:latin typeface="+mn-lt"/>
                <a:cs typeface="Calibri" panose="020F0502020204030204" pitchFamily="34" charset="0"/>
              </a:rPr>
              <a:t> </a:t>
            </a:r>
            <a:r>
              <a:rPr lang="vi-VN" altLang="en-US" sz="2400" b="1" dirty="0">
                <a:latin typeface="+mn-lt"/>
                <a:cs typeface="Calibri" panose="020F0502020204030204" pitchFamily="34" charset="0"/>
              </a:rPr>
              <a:t>mỗi một người dân đều có trách nhiệm bảo vệ công cuộc xây dựng hoà bình.</a:t>
            </a:r>
            <a:endParaRPr lang="en-US" altLang="en-US" sz="2400" b="1" dirty="0">
              <a:latin typeface="+mn-lt"/>
              <a:cs typeface="Calibri" panose="020F0502020204030204" pitchFamily="34" charset="0"/>
              <a:sym typeface="Wingdings" panose="05000000000000000000" pitchFamily="2" charset="2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67940B3-2C89-47FA-A631-8BB110B616D3}"/>
              </a:ext>
            </a:extLst>
          </p:cNvPr>
          <p:cNvGrpSpPr/>
          <p:nvPr/>
        </p:nvGrpSpPr>
        <p:grpSpPr>
          <a:xfrm>
            <a:off x="2979987" y="1090502"/>
            <a:ext cx="8312853" cy="1815882"/>
            <a:chOff x="2934267" y="999062"/>
            <a:chExt cx="8312853" cy="1815882"/>
          </a:xfrm>
        </p:grpSpPr>
        <p:sp>
          <p:nvSpPr>
            <p:cNvPr id="9" name="Rounded Rectangle 49">
              <a:extLst>
                <a:ext uri="{FF2B5EF4-FFF2-40B4-BE49-F238E27FC236}">
                  <a16:creationId xmlns:a16="http://schemas.microsoft.com/office/drawing/2014/main" id="{6062CDED-C84D-41AF-AEA3-4AC9D8D38AA2}"/>
                </a:ext>
              </a:extLst>
            </p:cNvPr>
            <p:cNvSpPr/>
            <p:nvPr/>
          </p:nvSpPr>
          <p:spPr>
            <a:xfrm>
              <a:off x="2934267" y="1023646"/>
              <a:ext cx="8312853" cy="1709394"/>
            </a:xfrm>
            <a:prstGeom prst="roundRect">
              <a:avLst/>
            </a:prstGeom>
            <a:solidFill>
              <a:schemeClr val="tx2"/>
            </a:solidFill>
            <a:ln>
              <a:solidFill>
                <a:schemeClr val="accent2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DEF5FD"/>
                </a:solidFill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D8936C8C-9F0A-447C-B64F-6D75741C6E13}"/>
                </a:ext>
              </a:extLst>
            </p:cNvPr>
            <p:cNvSpPr/>
            <p:nvPr/>
          </p:nvSpPr>
          <p:spPr>
            <a:xfrm>
              <a:off x="3025707" y="999062"/>
              <a:ext cx="8221413" cy="181588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kumimoji="1" lang="en-US" altLang="zh-CN" sz="2800" b="1" dirty="0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c/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Ngày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 nay,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trên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đất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nước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 ta, ………………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công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 an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làm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nhiệm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vụ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giữ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gìn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trật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tự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, an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ninh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 ………….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mỗi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một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người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dân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đều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có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trách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nhiệm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bảo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vệ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công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cuộc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xây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dựng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hòa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bình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.</a:t>
              </a:r>
              <a:endParaRPr kumimoji="1" lang="zh-CN" altLang="en-US" sz="2800" b="1" dirty="0">
                <a:ln w="10160">
                  <a:noFill/>
                </a:ln>
                <a:solidFill>
                  <a:schemeClr val="bg1"/>
                </a:solidFill>
                <a:ea typeface="inpin heiti" charset="-122"/>
                <a:cs typeface="inpin heiti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17674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7837" y="789456"/>
            <a:ext cx="5717406" cy="2625091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214345">
            <a:off x="8237421" y="2101529"/>
            <a:ext cx="2037768" cy="2037768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414119" y="1406879"/>
            <a:ext cx="923612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6600" dirty="0">
                <a:ln w="10160">
                  <a:noFill/>
                </a:ln>
                <a:solidFill>
                  <a:srgbClr val="C7020C"/>
                </a:solidFill>
                <a:latin typeface="#9Slide07 FS Playlist Caps" pitchFamily="2" charset="0"/>
                <a:ea typeface="inpin heiti" charset="-122"/>
                <a:cs typeface="inpin heiti" charset="-122"/>
              </a:rPr>
              <a:t>04. </a:t>
            </a:r>
            <a:r>
              <a:rPr kumimoji="1" lang="en-US" altLang="zh-CN" sz="6600" dirty="0" err="1">
                <a:ln w="10160">
                  <a:noFill/>
                </a:ln>
                <a:solidFill>
                  <a:srgbClr val="C7020C"/>
                </a:solidFill>
                <a:latin typeface="#9Slide07 FS Playlist Caps" pitchFamily="2" charset="0"/>
                <a:ea typeface="inpin heiti" charset="-122"/>
                <a:cs typeface="inpin heiti" charset="-122"/>
              </a:rPr>
              <a:t>Vận</a:t>
            </a:r>
            <a:r>
              <a:rPr kumimoji="1" lang="en-US" altLang="zh-CN" sz="6600" dirty="0">
                <a:ln w="10160">
                  <a:noFill/>
                </a:ln>
                <a:solidFill>
                  <a:srgbClr val="C7020C"/>
                </a:solidFill>
                <a:latin typeface="#9Slide07 FS Playlist Caps" pitchFamily="2" charset="0"/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6600" dirty="0" err="1">
                <a:ln w="10160">
                  <a:noFill/>
                </a:ln>
                <a:solidFill>
                  <a:srgbClr val="C7020C"/>
                </a:solidFill>
                <a:latin typeface="#9Slide07 FS Playlist Caps" pitchFamily="2" charset="0"/>
                <a:ea typeface="inpin heiti" charset="-122"/>
                <a:cs typeface="inpin heiti" charset="-122"/>
              </a:rPr>
              <a:t>dụng</a:t>
            </a:r>
            <a:endParaRPr kumimoji="1" lang="zh-CN" altLang="en-US" sz="6600" dirty="0">
              <a:ln w="10160">
                <a:noFill/>
              </a:ln>
              <a:solidFill>
                <a:srgbClr val="C7020C"/>
              </a:solidFill>
              <a:latin typeface="#9Slide07 FS Playlist Caps" pitchFamily="2" charset="0"/>
              <a:ea typeface="inpin heiti" charset="-122"/>
              <a:cs typeface="inpin heiti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7698" y="-32800"/>
            <a:ext cx="1981200" cy="1322832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3283" y="292371"/>
            <a:ext cx="1981200" cy="1322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1376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BD607FA-5F91-4836-B17D-4523BE9535F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112"/>
          <a:stretch/>
        </p:blipFill>
        <p:spPr>
          <a:xfrm>
            <a:off x="28250" y="0"/>
            <a:ext cx="12176450" cy="6858000"/>
          </a:xfrm>
          <a:prstGeom prst="rect">
            <a:avLst/>
          </a:prstGeom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5A4CE815-7A38-42CB-92B5-4AA610CBF76A}"/>
              </a:ext>
            </a:extLst>
          </p:cNvPr>
          <p:cNvSpPr/>
          <p:nvPr/>
        </p:nvSpPr>
        <p:spPr>
          <a:xfrm>
            <a:off x="4921037" y="5105400"/>
            <a:ext cx="2349925" cy="909431"/>
          </a:xfrm>
          <a:prstGeom prst="roundRect">
            <a:avLst/>
          </a:prstGeom>
          <a:solidFill>
            <a:schemeClr val="accent4"/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BẮT ĐẦU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F04706F-B77F-46B3-88CF-5C4FFB438F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81000"/>
            <a:ext cx="6002236" cy="685800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017BA04B-1F65-44F1-B88A-44263460671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43400" y="953625"/>
            <a:ext cx="3731075" cy="4608975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F11D8D22-3F2C-4761-B8F3-4F7191283D6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29400" y="762000"/>
            <a:ext cx="5657578" cy="5913633"/>
          </a:xfrm>
          <a:prstGeom prst="rect">
            <a:avLst/>
          </a:prstGeom>
        </p:spPr>
      </p:pic>
      <p:pic>
        <p:nvPicPr>
          <p:cNvPr id="8" name="NhacnenTroCHoi">
            <a:hlinkClick r:id="" action="ppaction://media"/>
            <a:extLst>
              <a:ext uri="{FF2B5EF4-FFF2-40B4-BE49-F238E27FC236}">
                <a16:creationId xmlns:a16="http://schemas.microsoft.com/office/drawing/2014/main" id="{19082BFF-E186-4430-BAAA-31FA294EF5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676400" y="539366"/>
            <a:ext cx="828517" cy="82851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8F51517-5DB5-4EBA-B3A5-7D1FB106CC0B}"/>
              </a:ext>
            </a:extLst>
          </p:cNvPr>
          <p:cNvSpPr txBox="1"/>
          <p:nvPr/>
        </p:nvSpPr>
        <p:spPr>
          <a:xfrm>
            <a:off x="-1753067" y="1600200"/>
            <a:ext cx="969817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Nhạc nền</a:t>
            </a:r>
          </a:p>
        </p:txBody>
      </p:sp>
    </p:spTree>
    <p:extLst>
      <p:ext uri="{BB962C8B-B14F-4D97-AF65-F5344CB8AC3E}">
        <p14:creationId xmlns:p14="http://schemas.microsoft.com/office/powerpoint/2010/main" val="3241162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2" presetClass="entr" presetSubtype="4" fill="hold" nodeType="clickEffect" p14:presetBounceEnd="6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11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12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69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15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16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69000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19" dur="1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20" dur="1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53" presetClass="entr" presetSubtype="16" fill="hold" grpId="0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7" presetID="32" presetClass="emph" presetSubtype="0" repeatCount="indefinite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8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9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0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1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2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3" presetID="32" presetClass="emph" presetSubtype="0" repeatCount="indefinite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4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5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6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7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8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9" presetID="32" presetClass="emph" presetSubtype="0" repeatCount="indefinite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0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1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2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3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4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25610" numSld="999" showWhenStopped="0">
                    <p:cTn id="45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</p:childTnLst>
            </p:cTn>
          </p:par>
        </p:tnLst>
        <p:bldLst>
          <p:bldP spid="15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53" presetClass="entr" presetSubtype="16" fill="hold" grpId="0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7" presetID="32" presetClass="emph" presetSubtype="0" repeatCount="indefinite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8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9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0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1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2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3" presetID="32" presetClass="emph" presetSubtype="0" repeatCount="indefinite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4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5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6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7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8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9" presetID="32" presetClass="emph" presetSubtype="0" repeatCount="indefinite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0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1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2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3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4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25610" numSld="999" showWhenStopped="0">
                    <p:cTn id="45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</p:childTnLst>
            </p:cTn>
          </p:par>
        </p:tnLst>
        <p:bldLst>
          <p:bldP spid="15" grpId="0" animBg="1"/>
        </p:bldLst>
      </p:timing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ABA1CEB-275A-45CF-B8DD-210F781EBC5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12"/>
          <a:stretch/>
        </p:blipFill>
        <p:spPr>
          <a:xfrm>
            <a:off x="28250" y="0"/>
            <a:ext cx="12176450" cy="68580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7D34E809-AB9A-437B-B6CF-573B0B77E85E}"/>
              </a:ext>
            </a:extLst>
          </p:cNvPr>
          <p:cNvGrpSpPr/>
          <p:nvPr/>
        </p:nvGrpSpPr>
        <p:grpSpPr>
          <a:xfrm>
            <a:off x="1109454" y="556475"/>
            <a:ext cx="9973091" cy="5920525"/>
            <a:chOff x="-113416" y="656520"/>
            <a:chExt cx="7468320" cy="4433568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6C474D3F-451B-475C-8B19-C0851391342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113416" y="1051488"/>
              <a:ext cx="7468320" cy="4038600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A705D82F-8B5E-4BF3-80FC-7B0F66B37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04448" y="656520"/>
              <a:ext cx="4432594" cy="1009839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0B39681-866C-49F7-836F-90D32E53ABF1}"/>
                </a:ext>
              </a:extLst>
            </p:cNvPr>
            <p:cNvSpPr txBox="1"/>
            <p:nvPr/>
          </p:nvSpPr>
          <p:spPr>
            <a:xfrm>
              <a:off x="2642878" y="810427"/>
              <a:ext cx="2308906" cy="6222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+mn-cs"/>
                </a:rPr>
                <a:t>CÁCH CHƠI</a:t>
              </a: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D8EAEFF3-BD07-4FCB-9B8F-65D3150A9F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553868">
            <a:off x="3372419" y="4631889"/>
            <a:ext cx="2467586" cy="28194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1708E03-D803-4580-90D8-56C146AB482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34000" y="5251688"/>
            <a:ext cx="1533886" cy="189480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74CCB74-0DDF-476F-A51D-022647DF1A1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9814567">
            <a:off x="6545974" y="4831819"/>
            <a:ext cx="2325893" cy="243116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89332A6-42DB-43A3-89FC-8A5654C7FEBA}"/>
              </a:ext>
            </a:extLst>
          </p:cNvPr>
          <p:cNvSpPr txBox="1"/>
          <p:nvPr/>
        </p:nvSpPr>
        <p:spPr>
          <a:xfrm>
            <a:off x="2026316" y="2133600"/>
            <a:ext cx="8115427" cy="278108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Trò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chơi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sẽ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có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4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câu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hỏi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trắc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nghiệm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.</a:t>
            </a:r>
          </a:p>
          <a:p>
            <a:pPr marL="0" marR="0" lvl="0" indent="0" algn="ctr" defTabSz="914400" rtl="0" eaLnBrk="1" fontAlgn="auto" latinLnBrk="0" hangingPunct="1">
              <a:lnSpc>
                <a:spcPct val="12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Để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trả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lời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các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câu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hỏi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này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em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hãy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đưa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ra</a:t>
            </a:r>
            <a:b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</a:b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kí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hiệu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KÉO - BÚA - BAO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chứa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đáp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án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đúng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/>
            </a:r>
            <a:b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</a:b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mà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các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em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tìm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được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trước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camera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nhé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182539584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5E2540B-E2B5-47BA-91F9-DE0EABB066B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112"/>
          <a:stretch/>
        </p:blipFill>
        <p:spPr>
          <a:xfrm>
            <a:off x="28250" y="0"/>
            <a:ext cx="12176450" cy="6858000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696D389C-1AD9-4B34-B86F-71DD2151EB5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124200" y="174539"/>
            <a:ext cx="8686800" cy="22937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8044D04C-8885-45F7-B9B9-25E731689F94}"/>
              </a:ext>
            </a:extLst>
          </p:cNvPr>
          <p:cNvGrpSpPr/>
          <p:nvPr/>
        </p:nvGrpSpPr>
        <p:grpSpPr>
          <a:xfrm>
            <a:off x="609600" y="465992"/>
            <a:ext cx="2133600" cy="1743808"/>
            <a:chOff x="381000" y="449490"/>
            <a:chExt cx="2133600" cy="174380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6BDF323-1074-4CE3-9DCD-133326598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81000" y="449490"/>
              <a:ext cx="2133600" cy="1743808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551F268-9200-4776-B661-1501568788E8}"/>
                </a:ext>
              </a:extLst>
            </p:cNvPr>
            <p:cNvSpPr txBox="1"/>
            <p:nvPr/>
          </p:nvSpPr>
          <p:spPr>
            <a:xfrm>
              <a:off x="740552" y="990600"/>
              <a:ext cx="1418658" cy="67710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ira Sans" panose="020B0803050000020004" pitchFamily="34" charset="0"/>
                </a:rPr>
                <a:t>CÂU 1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4BB2E70D-186F-492E-8822-5944E17F7F00}"/>
              </a:ext>
            </a:extLst>
          </p:cNvPr>
          <p:cNvSpPr txBox="1"/>
          <p:nvPr/>
        </p:nvSpPr>
        <p:spPr>
          <a:xfrm>
            <a:off x="3559045" y="630233"/>
            <a:ext cx="7817109" cy="12311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defRPr/>
            </a:pPr>
            <a:r>
              <a:rPr lang="en-US" altLang="en-US" sz="4000" b="1" dirty="0" err="1">
                <a:solidFill>
                  <a:srgbClr val="FF0000"/>
                </a:solidFill>
              </a:rPr>
              <a:t>Em</a:t>
            </a:r>
            <a:r>
              <a:rPr lang="en-US" altLang="en-US" sz="4000" b="1" dirty="0">
                <a:solidFill>
                  <a:srgbClr val="FF0000"/>
                </a:solidFill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</a:rPr>
              <a:t>đã</a:t>
            </a:r>
            <a:r>
              <a:rPr lang="en-US" altLang="en-US" sz="4000" b="1" dirty="0">
                <a:solidFill>
                  <a:srgbClr val="FF0000"/>
                </a:solidFill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</a:rPr>
              <a:t>được</a:t>
            </a:r>
            <a:r>
              <a:rPr lang="en-US" altLang="en-US" sz="4000" b="1" dirty="0">
                <a:solidFill>
                  <a:srgbClr val="FF0000"/>
                </a:solidFill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</a:rPr>
              <a:t>học</a:t>
            </a:r>
            <a:r>
              <a:rPr lang="en-US" altLang="en-US" sz="4000" b="1" dirty="0">
                <a:solidFill>
                  <a:srgbClr val="FF0000"/>
                </a:solidFill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</a:rPr>
              <a:t>những</a:t>
            </a:r>
            <a:r>
              <a:rPr lang="en-US" altLang="en-US" sz="4000" b="1" dirty="0">
                <a:solidFill>
                  <a:srgbClr val="FF0000"/>
                </a:solidFill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</a:rPr>
              <a:t>cách</a:t>
            </a:r>
            <a:r>
              <a:rPr lang="en-US" altLang="en-US" sz="4000" b="1" dirty="0">
                <a:solidFill>
                  <a:srgbClr val="FF0000"/>
                </a:solidFill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</a:rPr>
              <a:t>nối</a:t>
            </a:r>
            <a:r>
              <a:rPr lang="en-US" altLang="en-US" sz="4000" b="1" dirty="0">
                <a:solidFill>
                  <a:srgbClr val="FF0000"/>
                </a:solidFill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</a:rPr>
              <a:t>các</a:t>
            </a:r>
            <a:r>
              <a:rPr lang="en-US" altLang="en-US" sz="4000" b="1" dirty="0">
                <a:solidFill>
                  <a:srgbClr val="FF0000"/>
                </a:solidFill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</a:rPr>
              <a:t>vế</a:t>
            </a:r>
            <a:r>
              <a:rPr lang="en-US" altLang="en-US" sz="4000" b="1" dirty="0">
                <a:solidFill>
                  <a:srgbClr val="FF0000"/>
                </a:solidFill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</a:rPr>
              <a:t>câu</a:t>
            </a:r>
            <a:r>
              <a:rPr lang="en-US" altLang="en-US" sz="4000" b="1" dirty="0">
                <a:solidFill>
                  <a:srgbClr val="FF0000"/>
                </a:solidFill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</a:rPr>
              <a:t>ghép</a:t>
            </a:r>
            <a:r>
              <a:rPr lang="en-US" altLang="en-US" sz="4000" b="1" dirty="0">
                <a:solidFill>
                  <a:srgbClr val="FF0000"/>
                </a:solidFill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</a:rPr>
              <a:t>thể</a:t>
            </a:r>
            <a:r>
              <a:rPr lang="en-US" altLang="en-US" sz="4000" b="1" dirty="0">
                <a:solidFill>
                  <a:srgbClr val="FF0000"/>
                </a:solidFill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</a:rPr>
              <a:t>hiện</a:t>
            </a:r>
            <a:r>
              <a:rPr lang="en-US" altLang="en-US" sz="4000" b="1" dirty="0">
                <a:solidFill>
                  <a:srgbClr val="FF0000"/>
                </a:solidFill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</a:rPr>
              <a:t>quan</a:t>
            </a:r>
            <a:r>
              <a:rPr lang="en-US" altLang="en-US" sz="4000" b="1" dirty="0">
                <a:solidFill>
                  <a:srgbClr val="FF0000"/>
                </a:solidFill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</a:rPr>
              <a:t>hệ</a:t>
            </a:r>
            <a:r>
              <a:rPr lang="en-US" altLang="en-US" sz="4000" b="1" dirty="0">
                <a:solidFill>
                  <a:srgbClr val="FF0000"/>
                </a:solidFill>
              </a:rPr>
              <a:t>:</a:t>
            </a:r>
          </a:p>
        </p:txBody>
      </p:sp>
      <p:grpSp>
        <p:nvGrpSpPr>
          <p:cNvPr id="25" name="Keo - 9Slide.vn">
            <a:extLst>
              <a:ext uri="{FF2B5EF4-FFF2-40B4-BE49-F238E27FC236}">
                <a16:creationId xmlns:a16="http://schemas.microsoft.com/office/drawing/2014/main" id="{3F9BD939-5013-4C52-BD34-1D9001C920CE}"/>
              </a:ext>
            </a:extLst>
          </p:cNvPr>
          <p:cNvGrpSpPr/>
          <p:nvPr/>
        </p:nvGrpSpPr>
        <p:grpSpPr>
          <a:xfrm>
            <a:off x="779152" y="2206130"/>
            <a:ext cx="10922584" cy="1751545"/>
            <a:chOff x="779152" y="2206130"/>
            <a:chExt cx="10922584" cy="1751545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6F7BD1A3-87C6-4150-B039-4C13E8C2DBDB}"/>
                </a:ext>
              </a:extLst>
            </p:cNvPr>
            <p:cNvSpPr/>
            <p:nvPr/>
          </p:nvSpPr>
          <p:spPr>
            <a:xfrm>
              <a:off x="1620982" y="2750910"/>
              <a:ext cx="10080754" cy="1114086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hangingPunct="1">
                <a:defRPr/>
              </a:pPr>
              <a:r>
                <a:rPr lang="en-US" altLang="en-US" sz="3600" b="1" dirty="0">
                  <a:solidFill>
                    <a:srgbClr val="0070C0"/>
                  </a:solidFill>
                  <a:latin typeface="Times New Roman" panose="02020603050405020304" pitchFamily="18" charset="0"/>
                </a:rPr>
                <a:t>      </a:t>
              </a:r>
              <a:r>
                <a:rPr lang="en-US" altLang="en-US" sz="3600" dirty="0" err="1">
                  <a:solidFill>
                    <a:schemeClr val="tx1"/>
                  </a:solidFill>
                </a:rPr>
                <a:t>Nguyên</a:t>
              </a:r>
              <a:r>
                <a:rPr lang="en-US" altLang="en-US" sz="3600" dirty="0">
                  <a:solidFill>
                    <a:schemeClr val="tx1"/>
                  </a:solidFill>
                </a:rPr>
                <a:t> </a:t>
              </a:r>
              <a:r>
                <a:rPr lang="en-US" altLang="en-US" sz="3600" dirty="0" err="1">
                  <a:solidFill>
                    <a:schemeClr val="tx1"/>
                  </a:solidFill>
                </a:rPr>
                <a:t>nhân</a:t>
              </a:r>
              <a:r>
                <a:rPr lang="en-US" altLang="en-US" sz="3600" dirty="0">
                  <a:solidFill>
                    <a:schemeClr val="tx1"/>
                  </a:solidFill>
                </a:rPr>
                <a:t> – </a:t>
              </a:r>
              <a:r>
                <a:rPr lang="en-US" altLang="en-US" sz="3600" dirty="0" err="1">
                  <a:solidFill>
                    <a:schemeClr val="tx1"/>
                  </a:solidFill>
                </a:rPr>
                <a:t>kết</a:t>
              </a:r>
              <a:r>
                <a:rPr lang="en-US" altLang="en-US" sz="3600" dirty="0">
                  <a:solidFill>
                    <a:schemeClr val="tx1"/>
                  </a:solidFill>
                </a:rPr>
                <a:t> </a:t>
              </a:r>
              <a:r>
                <a:rPr lang="en-US" altLang="en-US" sz="3600" dirty="0" err="1">
                  <a:solidFill>
                    <a:schemeClr val="tx1"/>
                  </a:solidFill>
                </a:rPr>
                <a:t>quả</a:t>
              </a:r>
              <a:r>
                <a:rPr lang="en-US" altLang="en-US" sz="3600" dirty="0">
                  <a:solidFill>
                    <a:schemeClr val="tx1"/>
                  </a:solidFill>
                </a:rPr>
                <a:t>, </a:t>
              </a:r>
              <a:r>
                <a:rPr lang="en-US" altLang="en-US" sz="3600" dirty="0" err="1">
                  <a:solidFill>
                    <a:schemeClr val="tx1"/>
                  </a:solidFill>
                </a:rPr>
                <a:t>điều</a:t>
              </a:r>
              <a:r>
                <a:rPr lang="en-US" altLang="en-US" sz="3600" dirty="0">
                  <a:solidFill>
                    <a:schemeClr val="tx1"/>
                  </a:solidFill>
                </a:rPr>
                <a:t> </a:t>
              </a:r>
              <a:r>
                <a:rPr lang="en-US" altLang="en-US" sz="3600" dirty="0" err="1">
                  <a:solidFill>
                    <a:schemeClr val="tx1"/>
                  </a:solidFill>
                </a:rPr>
                <a:t>kiện</a:t>
              </a:r>
              <a:r>
                <a:rPr lang="en-US" altLang="en-US" sz="3600" dirty="0">
                  <a:solidFill>
                    <a:schemeClr val="tx1"/>
                  </a:solidFill>
                </a:rPr>
                <a:t> – </a:t>
              </a:r>
              <a:r>
                <a:rPr lang="en-US" altLang="en-US" sz="3600" dirty="0" err="1">
                  <a:solidFill>
                    <a:schemeClr val="tx1"/>
                  </a:solidFill>
                </a:rPr>
                <a:t>kết</a:t>
              </a:r>
              <a:r>
                <a:rPr lang="en-US" altLang="en-US" sz="3600" dirty="0">
                  <a:solidFill>
                    <a:schemeClr val="tx1"/>
                  </a:solidFill>
                </a:rPr>
                <a:t> </a:t>
              </a:r>
              <a:r>
                <a:rPr lang="en-US" altLang="en-US" sz="3600" dirty="0" err="1">
                  <a:solidFill>
                    <a:schemeClr val="tx1"/>
                  </a:solidFill>
                </a:rPr>
                <a:t>quả</a:t>
              </a:r>
              <a:r>
                <a:rPr lang="en-US" altLang="en-US" sz="3600" dirty="0">
                  <a:solidFill>
                    <a:schemeClr val="tx1"/>
                  </a:solidFill>
                </a:rPr>
                <a:t>, </a:t>
              </a:r>
              <a:r>
                <a:rPr lang="en-US" altLang="en-US" sz="3600" dirty="0" err="1">
                  <a:solidFill>
                    <a:schemeClr val="tx1"/>
                  </a:solidFill>
                </a:rPr>
                <a:t>tương</a:t>
              </a:r>
              <a:r>
                <a:rPr lang="en-US" altLang="en-US" sz="3600" dirty="0">
                  <a:solidFill>
                    <a:schemeClr val="tx1"/>
                  </a:solidFill>
                </a:rPr>
                <a:t> </a:t>
              </a:r>
              <a:r>
                <a:rPr lang="en-US" altLang="en-US" sz="3600" dirty="0" err="1">
                  <a:solidFill>
                    <a:schemeClr val="tx1"/>
                  </a:solidFill>
                </a:rPr>
                <a:t>phản</a:t>
              </a:r>
              <a:r>
                <a:rPr lang="en-US" altLang="en-US" sz="3600" dirty="0">
                  <a:solidFill>
                    <a:schemeClr val="tx1"/>
                  </a:solidFill>
                </a:rPr>
                <a:t>.</a:t>
              </a:r>
            </a:p>
          </p:txBody>
        </p:sp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05EF34E3-FADD-4808-A6CE-FCD329437C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79152" y="2206130"/>
              <a:ext cx="1524175" cy="1751545"/>
            </a:xfrm>
            <a:prstGeom prst="rect">
              <a:avLst/>
            </a:prstGeom>
          </p:spPr>
        </p:pic>
      </p:grpSp>
      <p:grpSp>
        <p:nvGrpSpPr>
          <p:cNvPr id="26" name="Bua - 9Slide.vn">
            <a:extLst>
              <a:ext uri="{FF2B5EF4-FFF2-40B4-BE49-F238E27FC236}">
                <a16:creationId xmlns:a16="http://schemas.microsoft.com/office/drawing/2014/main" id="{5E9C7BEF-19CD-4FDF-B098-00E605D1DAAE}"/>
              </a:ext>
            </a:extLst>
          </p:cNvPr>
          <p:cNvGrpSpPr/>
          <p:nvPr/>
        </p:nvGrpSpPr>
        <p:grpSpPr>
          <a:xfrm>
            <a:off x="952500" y="3867761"/>
            <a:ext cx="10749236" cy="1468344"/>
            <a:chOff x="609600" y="3935022"/>
            <a:chExt cx="11125200" cy="1468344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C3F609AC-00FD-4AA8-8859-DFC33DD6D4AE}"/>
                </a:ext>
              </a:extLst>
            </p:cNvPr>
            <p:cNvSpPr/>
            <p:nvPr/>
          </p:nvSpPr>
          <p:spPr>
            <a:xfrm>
              <a:off x="1295400" y="4270402"/>
              <a:ext cx="10439400" cy="1114086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hangingPunct="1">
                <a:defRPr/>
              </a:pPr>
              <a:r>
                <a:rPr lang="en-US" altLang="en-US" sz="3600" dirty="0">
                  <a:solidFill>
                    <a:schemeClr val="tx1"/>
                  </a:solidFill>
                </a:rPr>
                <a:t>       </a:t>
              </a:r>
              <a:r>
                <a:rPr lang="en-US" altLang="en-US" sz="3600" dirty="0" err="1">
                  <a:solidFill>
                    <a:schemeClr val="tx1"/>
                  </a:solidFill>
                </a:rPr>
                <a:t>Nguyên</a:t>
              </a:r>
              <a:r>
                <a:rPr lang="en-US" altLang="en-US" sz="3600" dirty="0">
                  <a:solidFill>
                    <a:schemeClr val="tx1"/>
                  </a:solidFill>
                </a:rPr>
                <a:t> </a:t>
              </a:r>
              <a:r>
                <a:rPr lang="en-US" altLang="en-US" sz="3600" dirty="0" err="1">
                  <a:solidFill>
                    <a:schemeClr val="tx1"/>
                  </a:solidFill>
                </a:rPr>
                <a:t>nhân</a:t>
              </a:r>
              <a:r>
                <a:rPr lang="en-US" altLang="en-US" sz="3600" dirty="0">
                  <a:solidFill>
                    <a:schemeClr val="tx1"/>
                  </a:solidFill>
                </a:rPr>
                <a:t> – </a:t>
              </a:r>
              <a:r>
                <a:rPr lang="en-US" altLang="en-US" sz="3600" dirty="0" err="1">
                  <a:solidFill>
                    <a:schemeClr val="tx1"/>
                  </a:solidFill>
                </a:rPr>
                <a:t>kết</a:t>
              </a:r>
              <a:r>
                <a:rPr lang="en-US" altLang="en-US" sz="3600" dirty="0">
                  <a:solidFill>
                    <a:schemeClr val="tx1"/>
                  </a:solidFill>
                </a:rPr>
                <a:t> </a:t>
              </a:r>
              <a:r>
                <a:rPr lang="en-US" altLang="en-US" sz="3600" dirty="0" err="1">
                  <a:solidFill>
                    <a:schemeClr val="tx1"/>
                  </a:solidFill>
                </a:rPr>
                <a:t>quả</a:t>
              </a:r>
              <a:r>
                <a:rPr lang="en-US" altLang="en-US" sz="3600" dirty="0">
                  <a:solidFill>
                    <a:schemeClr val="tx1"/>
                  </a:solidFill>
                </a:rPr>
                <a:t>, </a:t>
              </a:r>
              <a:r>
                <a:rPr lang="en-US" altLang="en-US" sz="3600" dirty="0" err="1">
                  <a:solidFill>
                    <a:schemeClr val="tx1"/>
                  </a:solidFill>
                </a:rPr>
                <a:t>điều</a:t>
              </a:r>
              <a:r>
                <a:rPr lang="en-US" altLang="en-US" sz="3600" dirty="0">
                  <a:solidFill>
                    <a:schemeClr val="tx1"/>
                  </a:solidFill>
                </a:rPr>
                <a:t> </a:t>
              </a:r>
              <a:r>
                <a:rPr lang="en-US" altLang="en-US" sz="3600" dirty="0" err="1">
                  <a:solidFill>
                    <a:schemeClr val="tx1"/>
                  </a:solidFill>
                </a:rPr>
                <a:t>kiện</a:t>
              </a:r>
              <a:r>
                <a:rPr lang="en-US" altLang="en-US" sz="3600" dirty="0">
                  <a:solidFill>
                    <a:schemeClr val="tx1"/>
                  </a:solidFill>
                </a:rPr>
                <a:t> – </a:t>
              </a:r>
              <a:r>
                <a:rPr lang="en-US" altLang="en-US" sz="3600" dirty="0" err="1">
                  <a:solidFill>
                    <a:schemeClr val="tx1"/>
                  </a:solidFill>
                </a:rPr>
                <a:t>kết</a:t>
              </a:r>
              <a:r>
                <a:rPr lang="en-US" altLang="en-US" sz="3600" dirty="0">
                  <a:solidFill>
                    <a:schemeClr val="tx1"/>
                  </a:solidFill>
                </a:rPr>
                <a:t> </a:t>
              </a:r>
              <a:r>
                <a:rPr lang="en-US" altLang="en-US" sz="3600" dirty="0" err="1">
                  <a:solidFill>
                    <a:schemeClr val="tx1"/>
                  </a:solidFill>
                </a:rPr>
                <a:t>quả</a:t>
              </a:r>
              <a:r>
                <a:rPr lang="en-US" altLang="en-US" sz="3600" dirty="0">
                  <a:solidFill>
                    <a:schemeClr val="tx1"/>
                  </a:solidFill>
                </a:rPr>
                <a:t>,</a:t>
              </a:r>
            </a:p>
            <a:p>
              <a:pPr algn="ctr" eaLnBrk="1" hangingPunct="1">
                <a:defRPr/>
              </a:pPr>
              <a:r>
                <a:rPr lang="en-US" altLang="en-US" sz="3600" dirty="0">
                  <a:solidFill>
                    <a:schemeClr val="tx1"/>
                  </a:solidFill>
                </a:rPr>
                <a:t> </a:t>
              </a:r>
              <a:r>
                <a:rPr lang="en-US" altLang="en-US" sz="3600" dirty="0" err="1">
                  <a:solidFill>
                    <a:schemeClr val="tx1"/>
                  </a:solidFill>
                </a:rPr>
                <a:t>tương</a:t>
              </a:r>
              <a:r>
                <a:rPr lang="en-US" altLang="en-US" sz="3600" dirty="0">
                  <a:solidFill>
                    <a:schemeClr val="tx1"/>
                  </a:solidFill>
                </a:rPr>
                <a:t> </a:t>
              </a:r>
              <a:r>
                <a:rPr lang="en-US" altLang="en-US" sz="3600" dirty="0" err="1">
                  <a:solidFill>
                    <a:schemeClr val="tx1"/>
                  </a:solidFill>
                </a:rPr>
                <a:t>phản</a:t>
              </a:r>
              <a:r>
                <a:rPr lang="en-US" altLang="en-US" sz="3600" dirty="0">
                  <a:solidFill>
                    <a:schemeClr val="tx1"/>
                  </a:solidFill>
                </a:rPr>
                <a:t>, </a:t>
              </a:r>
              <a:r>
                <a:rPr lang="en-US" altLang="en-US" sz="3600" dirty="0" err="1">
                  <a:solidFill>
                    <a:schemeClr val="tx1"/>
                  </a:solidFill>
                </a:rPr>
                <a:t>tăng</a:t>
              </a:r>
              <a:r>
                <a:rPr lang="en-US" altLang="en-US" sz="3600" dirty="0">
                  <a:solidFill>
                    <a:schemeClr val="tx1"/>
                  </a:solidFill>
                </a:rPr>
                <a:t> </a:t>
              </a:r>
              <a:r>
                <a:rPr lang="en-US" altLang="en-US" sz="3600" dirty="0" err="1">
                  <a:solidFill>
                    <a:schemeClr val="tx1"/>
                  </a:solidFill>
                </a:rPr>
                <a:t>tiến</a:t>
              </a:r>
              <a:r>
                <a:rPr lang="en-US" altLang="en-US" sz="3600" dirty="0">
                  <a:solidFill>
                    <a:schemeClr val="tx1"/>
                  </a:solidFill>
                </a:rPr>
                <a:t>.</a:t>
              </a:r>
            </a:p>
          </p:txBody>
        </p:sp>
        <p:pic>
          <p:nvPicPr>
            <p:cNvPr id="23" name="Graphic 22">
              <a:extLst>
                <a:ext uri="{FF2B5EF4-FFF2-40B4-BE49-F238E27FC236}">
                  <a16:creationId xmlns:a16="http://schemas.microsoft.com/office/drawing/2014/main" id="{B700D617-8037-41CA-863C-39850408BA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39493">
              <a:off x="609600" y="3935022"/>
              <a:ext cx="1453885" cy="1468344"/>
            </a:xfrm>
            <a:prstGeom prst="rect">
              <a:avLst/>
            </a:prstGeom>
          </p:spPr>
        </p:pic>
      </p:grpSp>
      <p:grpSp>
        <p:nvGrpSpPr>
          <p:cNvPr id="27" name="Bao - 9Slide.vn">
            <a:extLst>
              <a:ext uri="{FF2B5EF4-FFF2-40B4-BE49-F238E27FC236}">
                <a16:creationId xmlns:a16="http://schemas.microsoft.com/office/drawing/2014/main" id="{F9D7D70F-A2AC-44CB-925C-FB528ECBD59F}"/>
              </a:ext>
            </a:extLst>
          </p:cNvPr>
          <p:cNvGrpSpPr/>
          <p:nvPr/>
        </p:nvGrpSpPr>
        <p:grpSpPr>
          <a:xfrm>
            <a:off x="969216" y="5269063"/>
            <a:ext cx="10732521" cy="1646551"/>
            <a:chOff x="668362" y="5250156"/>
            <a:chExt cx="11066439" cy="1646551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9BB386F8-1E91-4358-9C7D-8FA463469EF3}"/>
                </a:ext>
              </a:extLst>
            </p:cNvPr>
            <p:cNvSpPr/>
            <p:nvPr/>
          </p:nvSpPr>
          <p:spPr>
            <a:xfrm>
              <a:off x="1590306" y="5613586"/>
              <a:ext cx="10144495" cy="1060816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hangingPunct="1">
                <a:defRPr/>
              </a:pPr>
              <a:r>
                <a:rPr lang="en-US" altLang="en-US" sz="3600" b="1" dirty="0">
                  <a:solidFill>
                    <a:srgbClr val="0070C0"/>
                  </a:solidFill>
                  <a:latin typeface="Times New Roman" panose="02020603050405020304" pitchFamily="18" charset="0"/>
                </a:rPr>
                <a:t>      </a:t>
              </a:r>
              <a:r>
                <a:rPr lang="en-US" altLang="en-US" sz="3600" dirty="0" err="1">
                  <a:solidFill>
                    <a:schemeClr val="tx1"/>
                  </a:solidFill>
                </a:rPr>
                <a:t>Nguyên</a:t>
              </a:r>
              <a:r>
                <a:rPr lang="en-US" altLang="en-US" sz="3600" dirty="0">
                  <a:solidFill>
                    <a:schemeClr val="tx1"/>
                  </a:solidFill>
                </a:rPr>
                <a:t> </a:t>
              </a:r>
              <a:r>
                <a:rPr lang="en-US" altLang="en-US" sz="3600" dirty="0" err="1">
                  <a:solidFill>
                    <a:schemeClr val="tx1"/>
                  </a:solidFill>
                </a:rPr>
                <a:t>nhân</a:t>
              </a:r>
              <a:r>
                <a:rPr lang="en-US" altLang="en-US" sz="3600" dirty="0">
                  <a:solidFill>
                    <a:schemeClr val="tx1"/>
                  </a:solidFill>
                </a:rPr>
                <a:t> – </a:t>
              </a:r>
              <a:r>
                <a:rPr lang="en-US" altLang="en-US" sz="3600" dirty="0" err="1">
                  <a:solidFill>
                    <a:schemeClr val="tx1"/>
                  </a:solidFill>
                </a:rPr>
                <a:t>kết</a:t>
              </a:r>
              <a:r>
                <a:rPr lang="en-US" altLang="en-US" sz="3600" dirty="0">
                  <a:solidFill>
                    <a:schemeClr val="tx1"/>
                  </a:solidFill>
                </a:rPr>
                <a:t> </a:t>
              </a:r>
              <a:r>
                <a:rPr lang="en-US" altLang="en-US" sz="3600" dirty="0" err="1">
                  <a:solidFill>
                    <a:schemeClr val="tx1"/>
                  </a:solidFill>
                </a:rPr>
                <a:t>quả</a:t>
              </a:r>
              <a:r>
                <a:rPr lang="en-US" altLang="en-US" sz="3600" dirty="0">
                  <a:solidFill>
                    <a:schemeClr val="tx1"/>
                  </a:solidFill>
                </a:rPr>
                <a:t>, </a:t>
              </a:r>
              <a:r>
                <a:rPr lang="en-US" altLang="en-US" sz="3600" dirty="0" err="1">
                  <a:solidFill>
                    <a:schemeClr val="tx1"/>
                  </a:solidFill>
                </a:rPr>
                <a:t>điều</a:t>
              </a:r>
              <a:r>
                <a:rPr lang="en-US" altLang="en-US" sz="3600" dirty="0">
                  <a:solidFill>
                    <a:schemeClr val="tx1"/>
                  </a:solidFill>
                </a:rPr>
                <a:t> </a:t>
              </a:r>
              <a:r>
                <a:rPr lang="en-US" altLang="en-US" sz="3600" dirty="0" err="1">
                  <a:solidFill>
                    <a:schemeClr val="tx1"/>
                  </a:solidFill>
                </a:rPr>
                <a:t>kiện</a:t>
              </a:r>
              <a:r>
                <a:rPr lang="en-US" altLang="en-US" sz="3600" dirty="0">
                  <a:solidFill>
                    <a:schemeClr val="tx1"/>
                  </a:solidFill>
                </a:rPr>
                <a:t> – </a:t>
              </a:r>
              <a:r>
                <a:rPr lang="en-US" altLang="en-US" sz="3600" dirty="0" err="1">
                  <a:solidFill>
                    <a:schemeClr val="tx1"/>
                  </a:solidFill>
                </a:rPr>
                <a:t>kết</a:t>
              </a:r>
              <a:r>
                <a:rPr lang="en-US" altLang="en-US" sz="3600" dirty="0">
                  <a:solidFill>
                    <a:schemeClr val="tx1"/>
                  </a:solidFill>
                </a:rPr>
                <a:t> </a:t>
              </a:r>
              <a:r>
                <a:rPr lang="en-US" altLang="en-US" sz="3600" dirty="0" err="1">
                  <a:solidFill>
                    <a:schemeClr val="tx1"/>
                  </a:solidFill>
                </a:rPr>
                <a:t>quả</a:t>
              </a:r>
              <a:r>
                <a:rPr lang="en-US" altLang="en-US" sz="3600" dirty="0">
                  <a:solidFill>
                    <a:schemeClr val="tx1"/>
                  </a:solidFill>
                </a:rPr>
                <a:t>, </a:t>
              </a:r>
              <a:r>
                <a:rPr lang="en-US" altLang="en-US" sz="3600" dirty="0" err="1">
                  <a:solidFill>
                    <a:schemeClr val="tx1"/>
                  </a:solidFill>
                </a:rPr>
                <a:t>tăng</a:t>
              </a:r>
              <a:r>
                <a:rPr lang="en-US" altLang="en-US" sz="3600" dirty="0">
                  <a:solidFill>
                    <a:schemeClr val="tx1"/>
                  </a:solidFill>
                </a:rPr>
                <a:t> </a:t>
              </a:r>
              <a:r>
                <a:rPr lang="en-US" altLang="en-US" sz="3600" dirty="0" err="1">
                  <a:solidFill>
                    <a:schemeClr val="tx1"/>
                  </a:solidFill>
                </a:rPr>
                <a:t>tiến</a:t>
              </a:r>
              <a:r>
                <a:rPr lang="en-US" altLang="en-US" sz="3600" dirty="0">
                  <a:solidFill>
                    <a:schemeClr val="tx1"/>
                  </a:solidFill>
                </a:rPr>
                <a:t>.</a:t>
              </a:r>
            </a:p>
          </p:txBody>
        </p:sp>
        <p:pic>
          <p:nvPicPr>
            <p:cNvPr id="24" name="Graphic 23">
              <a:extLst>
                <a:ext uri="{FF2B5EF4-FFF2-40B4-BE49-F238E27FC236}">
                  <a16:creationId xmlns:a16="http://schemas.microsoft.com/office/drawing/2014/main" id="{9C7AB39B-B35D-47D3-8676-D7C1F203E5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87755">
              <a:off x="668362" y="5250156"/>
              <a:ext cx="1597907" cy="1646551"/>
            </a:xfrm>
            <a:prstGeom prst="rect">
              <a:avLst/>
            </a:prstGeom>
          </p:spPr>
        </p:pic>
      </p:grpSp>
      <p:pic>
        <p:nvPicPr>
          <p:cNvPr id="29" name="59c3c5f047238">
            <a:hlinkClick r:id="" action="ppaction://media"/>
            <a:extLst>
              <a:ext uri="{FF2B5EF4-FFF2-40B4-BE49-F238E27FC236}">
                <a16:creationId xmlns:a16="http://schemas.microsoft.com/office/drawing/2014/main" id="{D439A22E-8CE5-4784-98F4-51B1999BAE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710825" y="1859813"/>
            <a:ext cx="1384390" cy="138439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8868360-A492-498F-99FA-6C30158CC00C}"/>
              </a:ext>
            </a:extLst>
          </p:cNvPr>
          <p:cNvSpPr/>
          <p:nvPr/>
        </p:nvSpPr>
        <p:spPr>
          <a:xfrm>
            <a:off x="2326181" y="7299202"/>
            <a:ext cx="7539639" cy="4206998"/>
          </a:xfrm>
          <a:prstGeom prst="roundRect">
            <a:avLst>
              <a:gd name="adj" fmla="val 12682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35" name="Picture 34">
            <a:hlinkClick r:id="" action="ppaction://media"/>
            <a:extLst>
              <a:ext uri="{FF2B5EF4-FFF2-40B4-BE49-F238E27FC236}">
                <a16:creationId xmlns:a16="http://schemas.microsoft.com/office/drawing/2014/main" id="{BBA87F3A-F0EA-4F3C-9195-80646DE09535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rcRect/>
          <a:stretch>
            <a:fillRect/>
          </a:stretch>
        </p:blipFill>
        <p:spPr>
          <a:xfrm>
            <a:off x="2525822" y="7451500"/>
            <a:ext cx="7140357" cy="3902403"/>
          </a:xfrm>
          <a:custGeom>
            <a:avLst/>
            <a:gdLst>
              <a:gd name="connsiteX0" fmla="*/ 375384 w 7140357"/>
              <a:gd name="connsiteY0" fmla="*/ 0 h 3902403"/>
              <a:gd name="connsiteX1" fmla="*/ 6764973 w 7140357"/>
              <a:gd name="connsiteY1" fmla="*/ 0 h 3902403"/>
              <a:gd name="connsiteX2" fmla="*/ 6777079 w 7140357"/>
              <a:gd name="connsiteY2" fmla="*/ 1221 h 3902403"/>
              <a:gd name="connsiteX3" fmla="*/ 7140357 w 7140357"/>
              <a:gd name="connsiteY3" fmla="*/ 446948 h 3902403"/>
              <a:gd name="connsiteX4" fmla="*/ 7140357 w 7140357"/>
              <a:gd name="connsiteY4" fmla="*/ 3455454 h 3902403"/>
              <a:gd name="connsiteX5" fmla="*/ 6777079 w 7140357"/>
              <a:gd name="connsiteY5" fmla="*/ 3901182 h 3902403"/>
              <a:gd name="connsiteX6" fmla="*/ 6764963 w 7140357"/>
              <a:gd name="connsiteY6" fmla="*/ 3902403 h 3902403"/>
              <a:gd name="connsiteX7" fmla="*/ 375393 w 7140357"/>
              <a:gd name="connsiteY7" fmla="*/ 3902403 h 3902403"/>
              <a:gd name="connsiteX8" fmla="*/ 363277 w 7140357"/>
              <a:gd name="connsiteY8" fmla="*/ 3901182 h 3902403"/>
              <a:gd name="connsiteX9" fmla="*/ 9242 w 7140357"/>
              <a:gd name="connsiteY9" fmla="*/ 3547147 h 3902403"/>
              <a:gd name="connsiteX10" fmla="*/ 0 w 7140357"/>
              <a:gd name="connsiteY10" fmla="*/ 3455465 h 3902403"/>
              <a:gd name="connsiteX11" fmla="*/ 0 w 7140357"/>
              <a:gd name="connsiteY11" fmla="*/ 446938 h 3902403"/>
              <a:gd name="connsiteX12" fmla="*/ 9242 w 7140357"/>
              <a:gd name="connsiteY12" fmla="*/ 355256 h 3902403"/>
              <a:gd name="connsiteX13" fmla="*/ 363277 w 7140357"/>
              <a:gd name="connsiteY13" fmla="*/ 1221 h 39024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7140357" h="3902403">
                <a:moveTo>
                  <a:pt x="375384" y="0"/>
                </a:moveTo>
                <a:lnTo>
                  <a:pt x="6764973" y="0"/>
                </a:lnTo>
                <a:lnTo>
                  <a:pt x="6777079" y="1221"/>
                </a:lnTo>
                <a:cubicBezTo>
                  <a:pt x="6984401" y="43645"/>
                  <a:pt x="7140357" y="227083"/>
                  <a:pt x="7140357" y="446948"/>
                </a:cubicBezTo>
                <a:lnTo>
                  <a:pt x="7140357" y="3455454"/>
                </a:lnTo>
                <a:cubicBezTo>
                  <a:pt x="7140357" y="3675319"/>
                  <a:pt x="6984401" y="3858757"/>
                  <a:pt x="6777079" y="3901182"/>
                </a:cubicBezTo>
                <a:lnTo>
                  <a:pt x="6764963" y="3902403"/>
                </a:lnTo>
                <a:lnTo>
                  <a:pt x="375393" y="3902403"/>
                </a:lnTo>
                <a:lnTo>
                  <a:pt x="363277" y="3901182"/>
                </a:lnTo>
                <a:cubicBezTo>
                  <a:pt x="185572" y="3864818"/>
                  <a:pt x="45606" y="3724852"/>
                  <a:pt x="9242" y="3547147"/>
                </a:cubicBezTo>
                <a:lnTo>
                  <a:pt x="0" y="3455465"/>
                </a:lnTo>
                <a:lnTo>
                  <a:pt x="0" y="446938"/>
                </a:lnTo>
                <a:lnTo>
                  <a:pt x="9242" y="355256"/>
                </a:lnTo>
                <a:cubicBezTo>
                  <a:pt x="45606" y="177550"/>
                  <a:pt x="185572" y="37584"/>
                  <a:pt x="363277" y="1221"/>
                </a:cubicBezTo>
                <a:close/>
              </a:path>
            </a:pathLst>
          </a:custGeom>
        </p:spPr>
      </p:pic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0A56EB6E-A615-4151-A298-FEC429764D54}"/>
              </a:ext>
            </a:extLst>
          </p:cNvPr>
          <p:cNvSpPr/>
          <p:nvPr/>
        </p:nvSpPr>
        <p:spPr>
          <a:xfrm>
            <a:off x="-445979" y="-6944472"/>
            <a:ext cx="7140358" cy="3918448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3C048444-1D57-4ABD-9723-69BD54F5CC3E}"/>
              </a:ext>
            </a:extLst>
          </p:cNvPr>
          <p:cNvSpPr/>
          <p:nvPr/>
        </p:nvSpPr>
        <p:spPr>
          <a:xfrm>
            <a:off x="327242" y="-8296719"/>
            <a:ext cx="7140358" cy="3918448"/>
          </a:xfrm>
          <a:prstGeom prst="roundRect">
            <a:avLst>
              <a:gd name="adj" fmla="val 11611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FAE8F76-AC71-4A6A-A3C3-0FB3AAE5B2B4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135455" y="9192881"/>
            <a:ext cx="5921091" cy="1511767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0F8D9E7C-7B6B-4A69-ACEB-CD4DAA582DE4}"/>
              </a:ext>
            </a:extLst>
          </p:cNvPr>
          <p:cNvSpPr txBox="1"/>
          <p:nvPr/>
        </p:nvSpPr>
        <p:spPr>
          <a:xfrm>
            <a:off x="-2039364" y="3332202"/>
            <a:ext cx="1593385" cy="5539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Âm thanh</a:t>
            </a:r>
            <a:b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kiểm tra đáp án</a:t>
            </a:r>
          </a:p>
        </p:txBody>
      </p:sp>
    </p:spTree>
    <p:extLst>
      <p:ext uri="{BB962C8B-B14F-4D97-AF65-F5344CB8AC3E}">
        <p14:creationId xmlns:p14="http://schemas.microsoft.com/office/powerpoint/2010/main" val="2915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72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72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seq concurrent="1" nextAc="seek">
                  <p:cTn id="32" restart="whenNotActive" fill="hold" evtFilter="cancelBubble" nodeType="interactiveSeq">
                    <p:stCondLst>
                      <p:cond evt="onClick" delay="0">
                        <p:tgtEl>
                          <p:spTgt spid="2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" fill="hold">
                          <p:stCondLst>
                            <p:cond delay="0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42" presetClass="path" presetSubtype="0" accel="50000" fill="hold" nodeType="click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 p14:bounceEnd="71000">
                                          <p:cBhvr>
                                            <p:cTn id="36" dur="1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7" presetID="42" presetClass="path" presetSubtype="0" accel="50000" fill="hold" grpId="0" nodeType="with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 p14:bounceEnd="71000">
                                          <p:cBhvr>
                                            <p:cTn id="38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1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3" dur="3000" fill="hold"/>
                                            <p:tgtEl>
                                              <p:spTgt spid="3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4" presetID="42" presetClass="path" presetSubtype="0" accel="50000" fill="hold" nodeType="withEffect" p14:presetBounceEnd="71000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 p14:bounceEnd="71000">
                                          <p:cBhvr>
                                            <p:cTn id="45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7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8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6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7" presetID="2" presetClass="exit" presetSubtype="2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8" dur="1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9" dur="1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14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1" presetID="2" presetClass="exit" presetSubtype="2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2" dur="1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3" dur="1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1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6"/>
                      </p:tgtEl>
                    </p:cond>
                  </p:nextCondLst>
                </p:seq>
                <p:video>
                  <p:cMediaNode vol="80000">
                    <p:cTn id="65" display="0">
                      <p:stCondLst>
                        <p:cond delay="indefinite"/>
                      </p:stCondLst>
                    </p:cTn>
                    <p:tgtEl>
                      <p:spTgt spid="35"/>
                    </p:tgtEl>
                  </p:cMediaNode>
                </p:video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seq concurrent="1" nextAc="seek">
                  <p:cTn id="32" restart="whenNotActive" fill="hold" evtFilter="cancelBubble" nodeType="interactiveSeq">
                    <p:stCondLst>
                      <p:cond evt="onClick" delay="0">
                        <p:tgtEl>
                          <p:spTgt spid="2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" fill="hold">
                          <p:stCondLst>
                            <p:cond delay="0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42" presetClass="path" presetSubtype="0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>
                                          <p:cBhvr>
                                            <p:cTn id="36" dur="1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7" presetID="42" presetClass="path" presetSubtype="0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>
                                          <p:cBhvr>
                                            <p:cTn id="38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1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3" dur="3000" fill="hold"/>
                                            <p:tgtEl>
                                              <p:spTgt spid="3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4" presetID="42" presetClass="path" presetSubtype="0" accel="5000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>
                                          <p:cBhvr>
                                            <p:cTn id="45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7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8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6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7" presetID="2" presetClass="exit" presetSubtype="2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8" dur="1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9" dur="1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14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1" presetID="2" presetClass="exit" presetSubtype="2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2" dur="1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3" dur="1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1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6"/>
                      </p:tgtEl>
                    </p:cond>
                  </p:nextCondLst>
                </p:seq>
                <p:video>
                  <p:cMediaNode vol="80000">
                    <p:cTn id="65" display="0">
                      <p:stCondLst>
                        <p:cond delay="indefinite"/>
                      </p:stCondLst>
                    </p:cTn>
                    <p:tgtEl>
                      <p:spTgt spid="35"/>
                    </p:tgtEl>
                  </p:cMediaNode>
                </p:video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5E2540B-E2B5-47BA-91F9-DE0EABB066B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112"/>
          <a:stretch/>
        </p:blipFill>
        <p:spPr>
          <a:xfrm>
            <a:off x="28250" y="0"/>
            <a:ext cx="12176450" cy="6858000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696D389C-1AD9-4B34-B86F-71DD2151EB5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124200" y="174539"/>
            <a:ext cx="8686800" cy="22937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8044D04C-8885-45F7-B9B9-25E731689F94}"/>
              </a:ext>
            </a:extLst>
          </p:cNvPr>
          <p:cNvGrpSpPr/>
          <p:nvPr/>
        </p:nvGrpSpPr>
        <p:grpSpPr>
          <a:xfrm>
            <a:off x="609600" y="465992"/>
            <a:ext cx="2133600" cy="1743808"/>
            <a:chOff x="381000" y="449490"/>
            <a:chExt cx="2133600" cy="174380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6BDF323-1074-4CE3-9DCD-133326598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81000" y="449490"/>
              <a:ext cx="2133600" cy="1743808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551F268-9200-4776-B661-1501568788E8}"/>
                </a:ext>
              </a:extLst>
            </p:cNvPr>
            <p:cNvSpPr txBox="1"/>
            <p:nvPr/>
          </p:nvSpPr>
          <p:spPr>
            <a:xfrm>
              <a:off x="741962" y="990600"/>
              <a:ext cx="1415837" cy="67710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+mn-cs"/>
                </a:rPr>
                <a:t>CÂU 2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4BB2E70D-186F-492E-8822-5944E17F7F00}"/>
              </a:ext>
            </a:extLst>
          </p:cNvPr>
          <p:cNvSpPr txBox="1"/>
          <p:nvPr/>
        </p:nvSpPr>
        <p:spPr>
          <a:xfrm>
            <a:off x="3324550" y="432099"/>
            <a:ext cx="8257850" cy="166199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defRPr/>
            </a:pPr>
            <a:r>
              <a:rPr lang="en-US" altLang="en-US" sz="5400" b="1" dirty="0" err="1">
                <a:solidFill>
                  <a:srgbClr val="FF0000"/>
                </a:solidFill>
              </a:rPr>
              <a:t>Câu</a:t>
            </a:r>
            <a:r>
              <a:rPr lang="en-US" altLang="en-US" sz="5400" b="1" dirty="0">
                <a:solidFill>
                  <a:srgbClr val="FF0000"/>
                </a:solidFill>
              </a:rPr>
              <a:t> </a:t>
            </a:r>
            <a:r>
              <a:rPr lang="en-US" altLang="en-US" sz="5400" b="1" dirty="0" err="1">
                <a:solidFill>
                  <a:srgbClr val="FF0000"/>
                </a:solidFill>
              </a:rPr>
              <a:t>ghép</a:t>
            </a:r>
            <a:r>
              <a:rPr lang="en-US" altLang="en-US" sz="5400" b="1" dirty="0">
                <a:solidFill>
                  <a:srgbClr val="FF0000"/>
                </a:solidFill>
              </a:rPr>
              <a:t> </a:t>
            </a:r>
            <a:r>
              <a:rPr lang="en-US" altLang="en-US" sz="5400" b="1" dirty="0" err="1">
                <a:solidFill>
                  <a:srgbClr val="FF0000"/>
                </a:solidFill>
              </a:rPr>
              <a:t>chỉ</a:t>
            </a:r>
            <a:r>
              <a:rPr lang="en-US" altLang="en-US" sz="5400" b="1" dirty="0">
                <a:solidFill>
                  <a:srgbClr val="FF0000"/>
                </a:solidFill>
              </a:rPr>
              <a:t> </a:t>
            </a:r>
            <a:r>
              <a:rPr lang="en-US" altLang="en-US" sz="5400" b="1" dirty="0" err="1">
                <a:solidFill>
                  <a:srgbClr val="FF0000"/>
                </a:solidFill>
              </a:rPr>
              <a:t>quan</a:t>
            </a:r>
            <a:r>
              <a:rPr lang="en-US" altLang="en-US" sz="5400" b="1" dirty="0">
                <a:solidFill>
                  <a:srgbClr val="FF0000"/>
                </a:solidFill>
              </a:rPr>
              <a:t> </a:t>
            </a:r>
            <a:r>
              <a:rPr lang="en-US" altLang="en-US" sz="5400" b="1" dirty="0" err="1">
                <a:solidFill>
                  <a:srgbClr val="FF0000"/>
                </a:solidFill>
              </a:rPr>
              <a:t>hệ</a:t>
            </a:r>
            <a:r>
              <a:rPr lang="en-US" altLang="en-US" sz="5400" b="1" dirty="0">
                <a:solidFill>
                  <a:srgbClr val="FF0000"/>
                </a:solidFill>
              </a:rPr>
              <a:t> </a:t>
            </a:r>
          </a:p>
          <a:p>
            <a:pPr algn="ctr">
              <a:defRPr/>
            </a:pPr>
            <a:r>
              <a:rPr lang="en-US" altLang="en-US" sz="5400" b="1" dirty="0" err="1">
                <a:solidFill>
                  <a:srgbClr val="FF0000"/>
                </a:solidFill>
              </a:rPr>
              <a:t>tăng</a:t>
            </a:r>
            <a:r>
              <a:rPr lang="en-US" altLang="en-US" sz="5400" b="1" dirty="0">
                <a:solidFill>
                  <a:srgbClr val="FF0000"/>
                </a:solidFill>
              </a:rPr>
              <a:t> </a:t>
            </a:r>
            <a:r>
              <a:rPr lang="en-US" altLang="en-US" sz="5400" b="1" dirty="0" err="1">
                <a:solidFill>
                  <a:srgbClr val="FF0000"/>
                </a:solidFill>
              </a:rPr>
              <a:t>tiến</a:t>
            </a:r>
            <a:r>
              <a:rPr lang="en-US" altLang="en-US" sz="5400" b="1" dirty="0">
                <a:solidFill>
                  <a:srgbClr val="FF0000"/>
                </a:solidFill>
              </a:rPr>
              <a:t> </a:t>
            </a:r>
            <a:r>
              <a:rPr lang="en-US" altLang="en-US" sz="5400" b="1" dirty="0" err="1">
                <a:solidFill>
                  <a:srgbClr val="FF0000"/>
                </a:solidFill>
              </a:rPr>
              <a:t>là</a:t>
            </a:r>
            <a:r>
              <a:rPr lang="en-US" altLang="en-US" sz="5400" b="1" dirty="0">
                <a:solidFill>
                  <a:srgbClr val="FF0000"/>
                </a:solidFill>
              </a:rPr>
              <a:t>:</a:t>
            </a:r>
          </a:p>
        </p:txBody>
      </p:sp>
      <p:grpSp>
        <p:nvGrpSpPr>
          <p:cNvPr id="25" name="Keo - 9Slide.vn">
            <a:extLst>
              <a:ext uri="{FF2B5EF4-FFF2-40B4-BE49-F238E27FC236}">
                <a16:creationId xmlns:a16="http://schemas.microsoft.com/office/drawing/2014/main" id="{3F9BD939-5013-4C52-BD34-1D9001C920CE}"/>
              </a:ext>
            </a:extLst>
          </p:cNvPr>
          <p:cNvGrpSpPr/>
          <p:nvPr/>
        </p:nvGrpSpPr>
        <p:grpSpPr>
          <a:xfrm>
            <a:off x="490264" y="2136963"/>
            <a:ext cx="11430906" cy="1751545"/>
            <a:chOff x="490264" y="2136963"/>
            <a:chExt cx="11430906" cy="1751545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6F7BD1A3-87C6-4150-B039-4C13E8C2DBDB}"/>
                </a:ext>
              </a:extLst>
            </p:cNvPr>
            <p:cNvSpPr/>
            <p:nvPr/>
          </p:nvSpPr>
          <p:spPr>
            <a:xfrm>
              <a:off x="1306221" y="2742524"/>
              <a:ext cx="10614949" cy="1008981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514350" indent="-514350" eaLnBrk="1" hangingPunct="1">
                <a:buFontTx/>
                <a:buAutoNum type="alphaUcPeriod"/>
                <a:defRPr/>
              </a:pPr>
              <a:r>
                <a:rPr lang="en-US" altLang="en-US" sz="3600" dirty="0" err="1">
                  <a:solidFill>
                    <a:schemeClr val="tx1"/>
                  </a:solidFill>
                </a:rPr>
                <a:t>Bạn</a:t>
              </a:r>
              <a:r>
                <a:rPr lang="en-US" altLang="en-US" sz="3600" dirty="0">
                  <a:solidFill>
                    <a:schemeClr val="tx1"/>
                  </a:solidFill>
                </a:rPr>
                <a:t> </a:t>
              </a:r>
              <a:r>
                <a:rPr lang="en-US" altLang="en-US" sz="3600" dirty="0" err="1">
                  <a:solidFill>
                    <a:schemeClr val="tx1"/>
                  </a:solidFill>
                </a:rPr>
                <a:t>Ngọc</a:t>
              </a:r>
              <a:r>
                <a:rPr lang="en-US" altLang="en-US" sz="3600" dirty="0">
                  <a:solidFill>
                    <a:schemeClr val="tx1"/>
                  </a:solidFill>
                </a:rPr>
                <a:t> </a:t>
              </a:r>
              <a:r>
                <a:rPr lang="en-US" altLang="en-US" sz="3600" dirty="0" err="1">
                  <a:solidFill>
                    <a:schemeClr val="tx1"/>
                  </a:solidFill>
                </a:rPr>
                <a:t>không</a:t>
              </a:r>
              <a:r>
                <a:rPr lang="en-US" altLang="en-US" sz="3600" dirty="0">
                  <a:solidFill>
                    <a:schemeClr val="tx1"/>
                  </a:solidFill>
                </a:rPr>
                <a:t> </a:t>
              </a:r>
              <a:r>
                <a:rPr lang="en-US" altLang="en-US" sz="3600" dirty="0" err="1">
                  <a:solidFill>
                    <a:schemeClr val="tx1"/>
                  </a:solidFill>
                </a:rPr>
                <a:t>chỉ</a:t>
              </a:r>
              <a:r>
                <a:rPr lang="en-US" altLang="en-US" sz="3600" dirty="0">
                  <a:solidFill>
                    <a:schemeClr val="tx1"/>
                  </a:solidFill>
                </a:rPr>
                <a:t> </a:t>
              </a:r>
              <a:r>
                <a:rPr lang="en-US" altLang="en-US" sz="3600" dirty="0" err="1">
                  <a:solidFill>
                    <a:schemeClr val="tx1"/>
                  </a:solidFill>
                </a:rPr>
                <a:t>xinh</a:t>
              </a:r>
              <a:r>
                <a:rPr lang="en-US" altLang="en-US" sz="3600" dirty="0">
                  <a:solidFill>
                    <a:schemeClr val="tx1"/>
                  </a:solidFill>
                </a:rPr>
                <a:t> </a:t>
              </a:r>
              <a:r>
                <a:rPr lang="en-US" altLang="en-US" sz="3600" dirty="0" err="1">
                  <a:solidFill>
                    <a:schemeClr val="tx1"/>
                  </a:solidFill>
                </a:rPr>
                <a:t>đẹp</a:t>
              </a:r>
              <a:r>
                <a:rPr lang="en-US" altLang="en-US" sz="3600" dirty="0">
                  <a:solidFill>
                    <a:schemeClr val="tx1"/>
                  </a:solidFill>
                </a:rPr>
                <a:t> </a:t>
              </a:r>
              <a:r>
                <a:rPr lang="en-US" altLang="en-US" sz="3600" dirty="0" err="1">
                  <a:solidFill>
                    <a:schemeClr val="tx1"/>
                  </a:solidFill>
                </a:rPr>
                <a:t>mà</a:t>
              </a:r>
              <a:r>
                <a:rPr lang="en-US" altLang="en-US" sz="3600" dirty="0">
                  <a:solidFill>
                    <a:schemeClr val="tx1"/>
                  </a:solidFill>
                </a:rPr>
                <a:t> </a:t>
              </a:r>
              <a:r>
                <a:rPr lang="en-US" altLang="en-US" sz="3600" dirty="0" err="1">
                  <a:solidFill>
                    <a:schemeClr val="tx1"/>
                  </a:solidFill>
                </a:rPr>
                <a:t>bạn</a:t>
              </a:r>
              <a:r>
                <a:rPr lang="en-US" altLang="en-US" sz="3600" dirty="0">
                  <a:solidFill>
                    <a:schemeClr val="tx1"/>
                  </a:solidFill>
                </a:rPr>
                <a:t> </a:t>
              </a:r>
              <a:r>
                <a:rPr lang="en-US" altLang="en-US" sz="3600" dirty="0" err="1">
                  <a:solidFill>
                    <a:schemeClr val="tx1"/>
                  </a:solidFill>
                </a:rPr>
                <a:t>ấy</a:t>
              </a:r>
              <a:r>
                <a:rPr lang="en-US" altLang="en-US" sz="3600" dirty="0">
                  <a:solidFill>
                    <a:schemeClr val="tx1"/>
                  </a:solidFill>
                </a:rPr>
                <a:t> </a:t>
              </a:r>
              <a:r>
                <a:rPr lang="en-US" altLang="en-US" sz="3600" dirty="0" err="1">
                  <a:solidFill>
                    <a:schemeClr val="tx1"/>
                  </a:solidFill>
                </a:rPr>
                <a:t>còn</a:t>
              </a:r>
              <a:r>
                <a:rPr lang="en-US" altLang="en-US" sz="3600" dirty="0">
                  <a:solidFill>
                    <a:schemeClr val="tx1"/>
                  </a:solidFill>
                </a:rPr>
                <a:t> </a:t>
              </a:r>
              <a:r>
                <a:rPr lang="en-US" altLang="en-US" sz="3600" dirty="0" err="1">
                  <a:solidFill>
                    <a:schemeClr val="tx1"/>
                  </a:solidFill>
                </a:rPr>
                <a:t>học</a:t>
              </a:r>
              <a:r>
                <a:rPr lang="en-US" altLang="en-US" sz="3600" dirty="0">
                  <a:solidFill>
                    <a:schemeClr val="tx1"/>
                  </a:solidFill>
                </a:rPr>
                <a:t> </a:t>
              </a:r>
              <a:r>
                <a:rPr lang="en-US" altLang="en-US" sz="3600" dirty="0" err="1">
                  <a:solidFill>
                    <a:schemeClr val="tx1"/>
                  </a:solidFill>
                </a:rPr>
                <a:t>giỏi</a:t>
              </a:r>
              <a:r>
                <a:rPr lang="en-US" altLang="en-US" sz="3600" dirty="0">
                  <a:solidFill>
                    <a:schemeClr val="tx1"/>
                  </a:solidFill>
                </a:rPr>
                <a:t>.</a:t>
              </a:r>
            </a:p>
          </p:txBody>
        </p:sp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05EF34E3-FADD-4808-A6CE-FCD329437C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0264" y="2136963"/>
              <a:ext cx="1524175" cy="1751545"/>
            </a:xfrm>
            <a:prstGeom prst="rect">
              <a:avLst/>
            </a:prstGeom>
          </p:spPr>
        </p:pic>
      </p:grpSp>
      <p:grpSp>
        <p:nvGrpSpPr>
          <p:cNvPr id="26" name="Bua - 9Slide.vn">
            <a:extLst>
              <a:ext uri="{FF2B5EF4-FFF2-40B4-BE49-F238E27FC236}">
                <a16:creationId xmlns:a16="http://schemas.microsoft.com/office/drawing/2014/main" id="{5E9C7BEF-19CD-4FDF-B098-00E605D1DAAE}"/>
              </a:ext>
            </a:extLst>
          </p:cNvPr>
          <p:cNvGrpSpPr/>
          <p:nvPr/>
        </p:nvGrpSpPr>
        <p:grpSpPr>
          <a:xfrm>
            <a:off x="609601" y="3836408"/>
            <a:ext cx="11311569" cy="1468344"/>
            <a:chOff x="609600" y="3935022"/>
            <a:chExt cx="11135853" cy="1468344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C3F609AC-00FD-4AA8-8859-DFC33DD6D4AE}"/>
                </a:ext>
              </a:extLst>
            </p:cNvPr>
            <p:cNvSpPr/>
            <p:nvPr/>
          </p:nvSpPr>
          <p:spPr>
            <a:xfrm>
              <a:off x="1306053" y="4132410"/>
              <a:ext cx="10439400" cy="1135493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hangingPunct="1">
                <a:defRPr/>
              </a:pPr>
              <a:r>
                <a:rPr lang="en-US" altLang="en-US" sz="3600" dirty="0">
                  <a:solidFill>
                    <a:schemeClr val="tx1"/>
                  </a:solidFill>
                </a:rPr>
                <a:t>     </a:t>
              </a:r>
              <a:r>
                <a:rPr lang="en-US" altLang="en-US" sz="3600" dirty="0" err="1">
                  <a:solidFill>
                    <a:schemeClr val="tx1"/>
                  </a:solidFill>
                </a:rPr>
                <a:t>Vì</a:t>
              </a:r>
              <a:r>
                <a:rPr lang="en-US" altLang="en-US" sz="3600" dirty="0">
                  <a:solidFill>
                    <a:schemeClr val="tx1"/>
                  </a:solidFill>
                </a:rPr>
                <a:t> </a:t>
              </a:r>
              <a:r>
                <a:rPr lang="en-US" altLang="en-US" sz="3600" dirty="0" err="1">
                  <a:solidFill>
                    <a:schemeClr val="tx1"/>
                  </a:solidFill>
                </a:rPr>
                <a:t>bạn</a:t>
              </a:r>
              <a:r>
                <a:rPr lang="en-US" altLang="en-US" sz="3600" dirty="0">
                  <a:solidFill>
                    <a:schemeClr val="tx1"/>
                  </a:solidFill>
                </a:rPr>
                <a:t> Nam </a:t>
              </a:r>
              <a:r>
                <a:rPr lang="en-US" altLang="en-US" sz="3600" dirty="0" err="1">
                  <a:solidFill>
                    <a:schemeClr val="tx1"/>
                  </a:solidFill>
                </a:rPr>
                <a:t>cố</a:t>
              </a:r>
              <a:r>
                <a:rPr lang="en-US" altLang="en-US" sz="3600" dirty="0">
                  <a:solidFill>
                    <a:schemeClr val="tx1"/>
                  </a:solidFill>
                </a:rPr>
                <a:t> </a:t>
              </a:r>
              <a:r>
                <a:rPr lang="en-US" altLang="en-US" sz="3600" dirty="0" err="1">
                  <a:solidFill>
                    <a:schemeClr val="tx1"/>
                  </a:solidFill>
                </a:rPr>
                <a:t>gắng</a:t>
              </a:r>
              <a:r>
                <a:rPr lang="en-US" altLang="en-US" sz="3600" dirty="0">
                  <a:solidFill>
                    <a:schemeClr val="tx1"/>
                  </a:solidFill>
                </a:rPr>
                <a:t> </a:t>
              </a:r>
              <a:r>
                <a:rPr lang="en-US" altLang="en-US" sz="3600" dirty="0" err="1">
                  <a:solidFill>
                    <a:schemeClr val="tx1"/>
                  </a:solidFill>
                </a:rPr>
                <a:t>học</a:t>
              </a:r>
              <a:r>
                <a:rPr lang="en-US" altLang="en-US" sz="3600" dirty="0">
                  <a:solidFill>
                    <a:schemeClr val="tx1"/>
                  </a:solidFill>
                </a:rPr>
                <a:t> </a:t>
              </a:r>
              <a:r>
                <a:rPr lang="en-US" altLang="en-US" sz="3600" dirty="0" err="1">
                  <a:solidFill>
                    <a:schemeClr val="tx1"/>
                  </a:solidFill>
                </a:rPr>
                <a:t>tập</a:t>
              </a:r>
              <a:r>
                <a:rPr lang="en-US" altLang="en-US" sz="3600" dirty="0">
                  <a:solidFill>
                    <a:schemeClr val="tx1"/>
                  </a:solidFill>
                </a:rPr>
                <a:t> </a:t>
              </a:r>
              <a:r>
                <a:rPr lang="en-US" altLang="en-US" sz="3600" dirty="0" err="1">
                  <a:solidFill>
                    <a:schemeClr val="tx1"/>
                  </a:solidFill>
                </a:rPr>
                <a:t>nên</a:t>
              </a:r>
              <a:r>
                <a:rPr lang="en-US" altLang="en-US" sz="3600" dirty="0">
                  <a:solidFill>
                    <a:schemeClr val="tx1"/>
                  </a:solidFill>
                </a:rPr>
                <a:t> </a:t>
              </a:r>
              <a:r>
                <a:rPr lang="en-US" altLang="en-US" sz="3600" dirty="0" err="1">
                  <a:solidFill>
                    <a:schemeClr val="tx1"/>
                  </a:solidFill>
                </a:rPr>
                <a:t>kết</a:t>
              </a:r>
              <a:r>
                <a:rPr lang="en-US" altLang="en-US" sz="3600" dirty="0">
                  <a:solidFill>
                    <a:schemeClr val="tx1"/>
                  </a:solidFill>
                </a:rPr>
                <a:t> </a:t>
              </a:r>
              <a:r>
                <a:rPr lang="en-US" altLang="en-US" sz="3600" dirty="0" err="1">
                  <a:solidFill>
                    <a:schemeClr val="tx1"/>
                  </a:solidFill>
                </a:rPr>
                <a:t>quả</a:t>
              </a:r>
              <a:r>
                <a:rPr lang="en-US" altLang="en-US" sz="3600" dirty="0">
                  <a:solidFill>
                    <a:schemeClr val="tx1"/>
                  </a:solidFill>
                </a:rPr>
                <a:t> </a:t>
              </a:r>
              <a:r>
                <a:rPr lang="en-US" altLang="en-US" sz="3600" dirty="0" err="1">
                  <a:solidFill>
                    <a:schemeClr val="tx1"/>
                  </a:solidFill>
                </a:rPr>
                <a:t>thi</a:t>
              </a:r>
              <a:r>
                <a:rPr lang="en-US" altLang="en-US" sz="3600" dirty="0">
                  <a:solidFill>
                    <a:schemeClr val="tx1"/>
                  </a:solidFill>
                </a:rPr>
                <a:t> </a:t>
              </a:r>
              <a:r>
                <a:rPr lang="en-US" altLang="en-US" sz="3600" dirty="0" err="1">
                  <a:solidFill>
                    <a:schemeClr val="tx1"/>
                  </a:solidFill>
                </a:rPr>
                <a:t>đạt</a:t>
              </a:r>
              <a:r>
                <a:rPr lang="en-US" altLang="en-US" sz="3600" dirty="0">
                  <a:solidFill>
                    <a:schemeClr val="tx1"/>
                  </a:solidFill>
                </a:rPr>
                <a:t> </a:t>
              </a:r>
              <a:r>
                <a:rPr lang="en-US" altLang="en-US" sz="3600" dirty="0" err="1">
                  <a:solidFill>
                    <a:schemeClr val="tx1"/>
                  </a:solidFill>
                </a:rPr>
                <a:t>điểm</a:t>
              </a:r>
              <a:r>
                <a:rPr lang="en-US" altLang="en-US" sz="3600" dirty="0">
                  <a:solidFill>
                    <a:schemeClr val="tx1"/>
                  </a:solidFill>
                </a:rPr>
                <a:t> </a:t>
              </a:r>
              <a:r>
                <a:rPr lang="en-US" altLang="en-US" sz="3600" dirty="0" err="1">
                  <a:solidFill>
                    <a:schemeClr val="tx1"/>
                  </a:solidFill>
                </a:rPr>
                <a:t>cao</a:t>
              </a:r>
              <a:r>
                <a:rPr lang="en-US" altLang="en-US" sz="3600" dirty="0">
                  <a:solidFill>
                    <a:schemeClr val="tx1"/>
                  </a:solidFill>
                </a:rPr>
                <a:t>.</a:t>
              </a:r>
            </a:p>
          </p:txBody>
        </p:sp>
        <p:pic>
          <p:nvPicPr>
            <p:cNvPr id="23" name="Graphic 22">
              <a:extLst>
                <a:ext uri="{FF2B5EF4-FFF2-40B4-BE49-F238E27FC236}">
                  <a16:creationId xmlns:a16="http://schemas.microsoft.com/office/drawing/2014/main" id="{B700D617-8037-41CA-863C-39850408BA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39493">
              <a:off x="609600" y="3935022"/>
              <a:ext cx="1453885" cy="1468344"/>
            </a:xfrm>
            <a:prstGeom prst="rect">
              <a:avLst/>
            </a:prstGeom>
          </p:spPr>
        </p:pic>
      </p:grpSp>
      <p:grpSp>
        <p:nvGrpSpPr>
          <p:cNvPr id="27" name="Bao - 9Slide.vn">
            <a:extLst>
              <a:ext uri="{FF2B5EF4-FFF2-40B4-BE49-F238E27FC236}">
                <a16:creationId xmlns:a16="http://schemas.microsoft.com/office/drawing/2014/main" id="{F9D7D70F-A2AC-44CB-925C-FB528ECBD59F}"/>
              </a:ext>
            </a:extLst>
          </p:cNvPr>
          <p:cNvGrpSpPr/>
          <p:nvPr/>
        </p:nvGrpSpPr>
        <p:grpSpPr>
          <a:xfrm>
            <a:off x="602732" y="5240075"/>
            <a:ext cx="11296794" cy="1646551"/>
            <a:chOff x="602732" y="5240075"/>
            <a:chExt cx="11296794" cy="1646551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9BB386F8-1E91-4358-9C7D-8FA463469EF3}"/>
                </a:ext>
              </a:extLst>
            </p:cNvPr>
            <p:cNvSpPr/>
            <p:nvPr/>
          </p:nvSpPr>
          <p:spPr>
            <a:xfrm>
              <a:off x="1295400" y="5538923"/>
              <a:ext cx="10604126" cy="1135493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en-US" sz="3600" dirty="0">
                  <a:solidFill>
                    <a:schemeClr val="tx1"/>
                  </a:solidFill>
                </a:rPr>
                <a:t>    </a:t>
              </a:r>
              <a:r>
                <a:rPr lang="en-US" altLang="en-US" sz="3600" dirty="0" err="1">
                  <a:solidFill>
                    <a:schemeClr val="tx1"/>
                  </a:solidFill>
                </a:rPr>
                <a:t>Tuy</a:t>
              </a:r>
              <a:r>
                <a:rPr lang="en-US" altLang="en-US" sz="3600" dirty="0">
                  <a:solidFill>
                    <a:schemeClr val="tx1"/>
                  </a:solidFill>
                </a:rPr>
                <a:t> </a:t>
              </a:r>
              <a:r>
                <a:rPr lang="en-US" altLang="en-US" sz="3600" dirty="0" err="1">
                  <a:solidFill>
                    <a:schemeClr val="tx1"/>
                  </a:solidFill>
                </a:rPr>
                <a:t>gia</a:t>
              </a:r>
              <a:r>
                <a:rPr lang="en-US" altLang="en-US" sz="3600" dirty="0">
                  <a:solidFill>
                    <a:schemeClr val="tx1"/>
                  </a:solidFill>
                </a:rPr>
                <a:t> </a:t>
              </a:r>
              <a:r>
                <a:rPr lang="en-US" altLang="en-US" sz="3600" dirty="0" err="1">
                  <a:solidFill>
                    <a:schemeClr val="tx1"/>
                  </a:solidFill>
                </a:rPr>
                <a:t>đình</a:t>
              </a:r>
              <a:r>
                <a:rPr lang="en-US" altLang="en-US" sz="3600" dirty="0">
                  <a:solidFill>
                    <a:schemeClr val="tx1"/>
                  </a:solidFill>
                </a:rPr>
                <a:t> </a:t>
              </a:r>
              <a:r>
                <a:rPr lang="en-US" altLang="en-US" sz="3600" dirty="0" err="1">
                  <a:solidFill>
                    <a:schemeClr val="tx1"/>
                  </a:solidFill>
                </a:rPr>
                <a:t>gặp</a:t>
              </a:r>
              <a:r>
                <a:rPr lang="en-US" altLang="en-US" sz="3600" dirty="0">
                  <a:solidFill>
                    <a:schemeClr val="tx1"/>
                  </a:solidFill>
                </a:rPr>
                <a:t> </a:t>
              </a:r>
              <a:r>
                <a:rPr lang="en-US" altLang="en-US" sz="3600" dirty="0" err="1">
                  <a:solidFill>
                    <a:schemeClr val="tx1"/>
                  </a:solidFill>
                </a:rPr>
                <a:t>nhiều</a:t>
              </a:r>
              <a:r>
                <a:rPr lang="en-US" altLang="en-US" sz="3600" dirty="0">
                  <a:solidFill>
                    <a:schemeClr val="tx1"/>
                  </a:solidFill>
                </a:rPr>
                <a:t> </a:t>
              </a:r>
              <a:r>
                <a:rPr lang="en-US" altLang="en-US" sz="3600" dirty="0" err="1">
                  <a:solidFill>
                    <a:schemeClr val="tx1"/>
                  </a:solidFill>
                </a:rPr>
                <a:t>khó</a:t>
              </a:r>
              <a:r>
                <a:rPr lang="en-US" altLang="en-US" sz="3600" dirty="0">
                  <a:solidFill>
                    <a:schemeClr val="tx1"/>
                  </a:solidFill>
                </a:rPr>
                <a:t> </a:t>
              </a:r>
              <a:r>
                <a:rPr lang="en-US" altLang="en-US" sz="3600" dirty="0" err="1">
                  <a:solidFill>
                    <a:schemeClr val="tx1"/>
                  </a:solidFill>
                </a:rPr>
                <a:t>khăn</a:t>
              </a:r>
              <a:r>
                <a:rPr lang="en-US" altLang="en-US" sz="3600" dirty="0">
                  <a:solidFill>
                    <a:schemeClr val="tx1"/>
                  </a:solidFill>
                </a:rPr>
                <a:t> </a:t>
              </a:r>
              <a:r>
                <a:rPr lang="en-US" altLang="en-US" sz="3600" dirty="0" err="1">
                  <a:solidFill>
                    <a:schemeClr val="tx1"/>
                  </a:solidFill>
                </a:rPr>
                <a:t>nhưng</a:t>
              </a:r>
              <a:r>
                <a:rPr lang="en-US" altLang="en-US" sz="3600" dirty="0">
                  <a:solidFill>
                    <a:schemeClr val="tx1"/>
                  </a:solidFill>
                </a:rPr>
                <a:t> </a:t>
              </a:r>
              <a:r>
                <a:rPr lang="en-US" altLang="en-US" sz="3600" dirty="0" err="1">
                  <a:solidFill>
                    <a:schemeClr val="tx1"/>
                  </a:solidFill>
                </a:rPr>
                <a:t>bạn</a:t>
              </a:r>
              <a:r>
                <a:rPr lang="en-US" altLang="en-US" sz="3600" dirty="0">
                  <a:solidFill>
                    <a:schemeClr val="tx1"/>
                  </a:solidFill>
                </a:rPr>
                <a:t> Nga </a:t>
              </a:r>
              <a:r>
                <a:rPr lang="en-US" altLang="en-US" sz="3600" dirty="0" err="1">
                  <a:solidFill>
                    <a:schemeClr val="tx1"/>
                  </a:solidFill>
                </a:rPr>
                <a:t>vẫn</a:t>
              </a:r>
              <a:r>
                <a:rPr lang="en-US" altLang="en-US" sz="3600" dirty="0">
                  <a:solidFill>
                    <a:schemeClr val="tx1"/>
                  </a:solidFill>
                </a:rPr>
                <a:t> </a:t>
              </a:r>
              <a:r>
                <a:rPr lang="en-US" altLang="en-US" sz="3600" dirty="0" err="1">
                  <a:solidFill>
                    <a:schemeClr val="tx1"/>
                  </a:solidFill>
                </a:rPr>
                <a:t>phấn</a:t>
              </a:r>
              <a:r>
                <a:rPr lang="en-US" altLang="en-US" sz="3600" dirty="0">
                  <a:solidFill>
                    <a:schemeClr val="tx1"/>
                  </a:solidFill>
                </a:rPr>
                <a:t> </a:t>
              </a:r>
              <a:r>
                <a:rPr lang="en-US" altLang="en-US" sz="3600" dirty="0" err="1">
                  <a:solidFill>
                    <a:schemeClr val="tx1"/>
                  </a:solidFill>
                </a:rPr>
                <a:t>đấu</a:t>
              </a:r>
              <a:r>
                <a:rPr lang="en-US" altLang="en-US" sz="3600" dirty="0">
                  <a:solidFill>
                    <a:schemeClr val="tx1"/>
                  </a:solidFill>
                </a:rPr>
                <a:t> </a:t>
              </a:r>
              <a:r>
                <a:rPr lang="en-US" altLang="en-US" sz="3600" dirty="0" err="1">
                  <a:solidFill>
                    <a:schemeClr val="tx1"/>
                  </a:solidFill>
                </a:rPr>
                <a:t>học</a:t>
              </a:r>
              <a:r>
                <a:rPr lang="en-US" altLang="en-US" sz="3600" dirty="0">
                  <a:solidFill>
                    <a:schemeClr val="tx1"/>
                  </a:solidFill>
                </a:rPr>
                <a:t> </a:t>
              </a:r>
              <a:r>
                <a:rPr lang="en-US" altLang="en-US" sz="3600" dirty="0" err="1">
                  <a:solidFill>
                    <a:schemeClr val="tx1"/>
                  </a:solidFill>
                </a:rPr>
                <a:t>tốt</a:t>
              </a:r>
              <a:r>
                <a:rPr lang="en-US" altLang="en-US" sz="3600" dirty="0">
                  <a:solidFill>
                    <a:schemeClr val="tx1"/>
                  </a:solidFill>
                </a:rPr>
                <a:t>.</a:t>
              </a:r>
              <a:endParaRPr kumimoji="0" lang="en-US" sz="34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pic>
          <p:nvPicPr>
            <p:cNvPr id="24" name="Graphic 23">
              <a:extLst>
                <a:ext uri="{FF2B5EF4-FFF2-40B4-BE49-F238E27FC236}">
                  <a16:creationId xmlns:a16="http://schemas.microsoft.com/office/drawing/2014/main" id="{9C7AB39B-B35D-47D3-8676-D7C1F203E5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87755">
              <a:off x="602732" y="5240075"/>
              <a:ext cx="1597907" cy="1646551"/>
            </a:xfrm>
            <a:prstGeom prst="rect">
              <a:avLst/>
            </a:prstGeom>
          </p:spPr>
        </p:pic>
      </p:grpSp>
      <p:pic>
        <p:nvPicPr>
          <p:cNvPr id="29" name="59c3c5f047238">
            <a:hlinkClick r:id="" action="ppaction://media"/>
            <a:extLst>
              <a:ext uri="{FF2B5EF4-FFF2-40B4-BE49-F238E27FC236}">
                <a16:creationId xmlns:a16="http://schemas.microsoft.com/office/drawing/2014/main" id="{D439A22E-8CE5-4784-98F4-51B1999BAE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710825" y="1859813"/>
            <a:ext cx="1384390" cy="138439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8868360-A492-498F-99FA-6C30158CC00C}"/>
              </a:ext>
            </a:extLst>
          </p:cNvPr>
          <p:cNvSpPr/>
          <p:nvPr/>
        </p:nvSpPr>
        <p:spPr>
          <a:xfrm>
            <a:off x="2326181" y="7299202"/>
            <a:ext cx="7539639" cy="4206998"/>
          </a:xfrm>
          <a:prstGeom prst="roundRect">
            <a:avLst>
              <a:gd name="adj" fmla="val 12682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28" name="Picture 27">
            <a:hlinkClick r:id="" action="ppaction://media"/>
            <a:extLst>
              <a:ext uri="{FF2B5EF4-FFF2-40B4-BE49-F238E27FC236}">
                <a16:creationId xmlns:a16="http://schemas.microsoft.com/office/drawing/2014/main" id="{769C2967-327D-4BCC-9E9A-DE3AC025031A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>
                  <p14:trim st="161"/>
                </p14:media>
              </p:ext>
            </p:extLst>
          </p:nvPr>
        </p:nvPicPr>
        <p:blipFill>
          <a:blip r:embed="rId14"/>
          <a:srcRect l="205" r="205"/>
          <a:stretch>
            <a:fillRect/>
          </a:stretch>
        </p:blipFill>
        <p:spPr>
          <a:xfrm>
            <a:off x="2525821" y="7443477"/>
            <a:ext cx="7140358" cy="3918448"/>
          </a:xfrm>
          <a:custGeom>
            <a:avLst/>
            <a:gdLst>
              <a:gd name="connsiteX0" fmla="*/ 454971 w 7140358"/>
              <a:gd name="connsiteY0" fmla="*/ 0 h 3918448"/>
              <a:gd name="connsiteX1" fmla="*/ 6685387 w 7140358"/>
              <a:gd name="connsiteY1" fmla="*/ 0 h 3918448"/>
              <a:gd name="connsiteX2" fmla="*/ 7140358 w 7140358"/>
              <a:gd name="connsiteY2" fmla="*/ 454971 h 3918448"/>
              <a:gd name="connsiteX3" fmla="*/ 7140358 w 7140358"/>
              <a:gd name="connsiteY3" fmla="*/ 3463477 h 3918448"/>
              <a:gd name="connsiteX4" fmla="*/ 6685387 w 7140358"/>
              <a:gd name="connsiteY4" fmla="*/ 3918448 h 3918448"/>
              <a:gd name="connsiteX5" fmla="*/ 454971 w 7140358"/>
              <a:gd name="connsiteY5" fmla="*/ 3918448 h 3918448"/>
              <a:gd name="connsiteX6" fmla="*/ 0 w 7140358"/>
              <a:gd name="connsiteY6" fmla="*/ 3463477 h 3918448"/>
              <a:gd name="connsiteX7" fmla="*/ 0 w 7140358"/>
              <a:gd name="connsiteY7" fmla="*/ 454971 h 3918448"/>
              <a:gd name="connsiteX8" fmla="*/ 454971 w 7140358"/>
              <a:gd name="connsiteY8" fmla="*/ 0 h 39184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140358" h="3918448">
                <a:moveTo>
                  <a:pt x="454971" y="0"/>
                </a:moveTo>
                <a:lnTo>
                  <a:pt x="6685387" y="0"/>
                </a:lnTo>
                <a:cubicBezTo>
                  <a:pt x="6936661" y="0"/>
                  <a:pt x="7140358" y="203697"/>
                  <a:pt x="7140358" y="454971"/>
                </a:cubicBezTo>
                <a:lnTo>
                  <a:pt x="7140358" y="3463477"/>
                </a:lnTo>
                <a:cubicBezTo>
                  <a:pt x="7140358" y="3714751"/>
                  <a:pt x="6936661" y="3918448"/>
                  <a:pt x="6685387" y="3918448"/>
                </a:cubicBezTo>
                <a:lnTo>
                  <a:pt x="454971" y="3918448"/>
                </a:lnTo>
                <a:cubicBezTo>
                  <a:pt x="203697" y="3918448"/>
                  <a:pt x="0" y="3714751"/>
                  <a:pt x="0" y="3463477"/>
                </a:cubicBezTo>
                <a:lnTo>
                  <a:pt x="0" y="454971"/>
                </a:lnTo>
                <a:cubicBezTo>
                  <a:pt x="0" y="203697"/>
                  <a:pt x="203697" y="0"/>
                  <a:pt x="454971" y="0"/>
                </a:cubicBezTo>
                <a:close/>
              </a:path>
            </a:pathLst>
          </a:cu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FAE8F76-AC71-4A6A-A3C3-0FB3AAE5B2B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12209" y="9192881"/>
            <a:ext cx="5767582" cy="1511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168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72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72000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seq concurrent="1" nextAc="seek">
                  <p:cTn id="32" restart="whenNotActive" fill="hold" evtFilter="cancelBubble" nodeType="interactiveSeq">
                    <p:stCondLst>
                      <p:cond evt="onClick" delay="0">
                        <p:tgtEl>
                          <p:spTgt spid="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" fill="hold">
                          <p:stCondLst>
                            <p:cond delay="0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42" presetClass="path" presetSubtype="0" accel="50000" fill="hold" nodeType="click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 p14:bounceEnd="71000">
                                          <p:cBhvr>
                                            <p:cTn id="36" dur="1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7" presetID="42" presetClass="path" presetSubtype="0" accel="50000" fill="hold" grpId="0" nodeType="with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 p14:bounceEnd="71000">
                                          <p:cBhvr>
                                            <p:cTn id="38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1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3" dur="2839" fill="hold"/>
                                            <p:tgtEl>
                                              <p:spTgt spid="2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4" presetID="42" presetClass="path" presetSubtype="0" accel="50000" fill="hold" nodeType="withEffect" p14:presetBounceEnd="71000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 p14:bounceEnd="71000">
                                          <p:cBhvr>
                                            <p:cTn id="45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7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8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6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7" fill="hold">
                                <p:stCondLst>
                                  <p:cond delay="6576"/>
                                </p:stCondLst>
                                <p:childTnLst>
                                  <p:par>
                                    <p:cTn id="58" presetID="2" presetClass="exit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9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0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2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3" dur="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4" dur="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5"/>
                      </p:tgtEl>
                    </p:cond>
                  </p:nextCondLst>
                </p:seq>
                <p:video>
                  <p:cMediaNode vol="80000">
                    <p:cTn id="66" display="0">
                      <p:stCondLst>
                        <p:cond delay="indefinite"/>
                      </p:stCondLst>
                    </p:cTn>
                    <p:tgtEl>
                      <p:spTgt spid="28"/>
                    </p:tgtEl>
                  </p:cMediaNode>
                </p:video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seq concurrent="1" nextAc="seek">
                  <p:cTn id="32" restart="whenNotActive" fill="hold" evtFilter="cancelBubble" nodeType="interactiveSeq">
                    <p:stCondLst>
                      <p:cond evt="onClick" delay="0">
                        <p:tgtEl>
                          <p:spTgt spid="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" fill="hold">
                          <p:stCondLst>
                            <p:cond delay="0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42" presetClass="path" presetSubtype="0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>
                                          <p:cBhvr>
                                            <p:cTn id="36" dur="1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7" presetID="42" presetClass="path" presetSubtype="0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>
                                          <p:cBhvr>
                                            <p:cTn id="38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1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3" dur="2839" fill="hold"/>
                                            <p:tgtEl>
                                              <p:spTgt spid="2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4" presetID="42" presetClass="path" presetSubtype="0" accel="5000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>
                                          <p:cBhvr>
                                            <p:cTn id="45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7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8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6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7" fill="hold">
                                <p:stCondLst>
                                  <p:cond delay="6576"/>
                                </p:stCondLst>
                                <p:childTnLst>
                                  <p:par>
                                    <p:cTn id="58" presetID="2" presetClass="exit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9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0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2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3" dur="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4" dur="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5"/>
                      </p:tgtEl>
                    </p:cond>
                  </p:nextCondLst>
                </p:seq>
                <p:video>
                  <p:cMediaNode vol="80000">
                    <p:cTn id="66" display="0">
                      <p:stCondLst>
                        <p:cond delay="indefinite"/>
                      </p:stCondLst>
                    </p:cTn>
                    <p:tgtEl>
                      <p:spTgt spid="28"/>
                    </p:tgtEl>
                  </p:cMediaNode>
                </p:video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5E2540B-E2B5-47BA-91F9-DE0EABB066B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112"/>
          <a:stretch/>
        </p:blipFill>
        <p:spPr>
          <a:xfrm>
            <a:off x="28250" y="0"/>
            <a:ext cx="12176450" cy="6858000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696D389C-1AD9-4B34-B86F-71DD2151EB5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048000" y="174538"/>
            <a:ext cx="8686800" cy="22937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8044D04C-8885-45F7-B9B9-25E731689F94}"/>
              </a:ext>
            </a:extLst>
          </p:cNvPr>
          <p:cNvGrpSpPr/>
          <p:nvPr/>
        </p:nvGrpSpPr>
        <p:grpSpPr>
          <a:xfrm>
            <a:off x="609600" y="465992"/>
            <a:ext cx="2133600" cy="1743808"/>
            <a:chOff x="381000" y="449490"/>
            <a:chExt cx="2133600" cy="174380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6BDF323-1074-4CE3-9DCD-133326598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81000" y="449490"/>
              <a:ext cx="2133600" cy="1743808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551F268-9200-4776-B661-1501568788E8}"/>
                </a:ext>
              </a:extLst>
            </p:cNvPr>
            <p:cNvSpPr txBox="1"/>
            <p:nvPr/>
          </p:nvSpPr>
          <p:spPr>
            <a:xfrm>
              <a:off x="645958" y="966337"/>
              <a:ext cx="1570498" cy="67710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+mn-cs"/>
                </a:rPr>
                <a:t>CÂU 3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4BB2E70D-186F-492E-8822-5944E17F7F00}"/>
              </a:ext>
            </a:extLst>
          </p:cNvPr>
          <p:cNvSpPr txBox="1"/>
          <p:nvPr/>
        </p:nvSpPr>
        <p:spPr>
          <a:xfrm>
            <a:off x="3478617" y="345028"/>
            <a:ext cx="8034063" cy="267765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defRPr/>
            </a:pPr>
            <a:r>
              <a:rPr lang="en-US" altLang="en-US" sz="4000" b="1" dirty="0" err="1">
                <a:solidFill>
                  <a:srgbClr val="FF0000"/>
                </a:solidFill>
              </a:rPr>
              <a:t>Điền</a:t>
            </a:r>
            <a:r>
              <a:rPr lang="en-US" altLang="en-US" sz="4000" b="1" dirty="0">
                <a:solidFill>
                  <a:srgbClr val="FF0000"/>
                </a:solidFill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</a:rPr>
              <a:t>cặp</a:t>
            </a:r>
            <a:r>
              <a:rPr lang="en-US" altLang="en-US" sz="4000" b="1" dirty="0">
                <a:solidFill>
                  <a:srgbClr val="FF0000"/>
                </a:solidFill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</a:rPr>
              <a:t>từ</a:t>
            </a:r>
            <a:r>
              <a:rPr lang="en-US" altLang="en-US" sz="4000" b="1" dirty="0">
                <a:solidFill>
                  <a:srgbClr val="FF0000"/>
                </a:solidFill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</a:rPr>
              <a:t>thích</a:t>
            </a:r>
            <a:r>
              <a:rPr lang="en-US" altLang="en-US" sz="4000" b="1" dirty="0">
                <a:solidFill>
                  <a:srgbClr val="FF0000"/>
                </a:solidFill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</a:rPr>
              <a:t>hợp</a:t>
            </a:r>
            <a:r>
              <a:rPr lang="en-US" altLang="en-US" sz="4000" b="1" dirty="0">
                <a:solidFill>
                  <a:srgbClr val="FF0000"/>
                </a:solidFill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</a:rPr>
              <a:t>vào</a:t>
            </a:r>
            <a:r>
              <a:rPr lang="en-US" altLang="en-US" sz="4000" b="1" dirty="0">
                <a:solidFill>
                  <a:srgbClr val="FF0000"/>
                </a:solidFill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</a:rPr>
              <a:t>câu</a:t>
            </a:r>
            <a:r>
              <a:rPr lang="en-US" altLang="en-US" sz="4000" b="1" dirty="0">
                <a:solidFill>
                  <a:srgbClr val="FF0000"/>
                </a:solidFill>
              </a:rPr>
              <a:t> : </a:t>
            </a:r>
          </a:p>
          <a:p>
            <a:pPr algn="ctr">
              <a:defRPr/>
            </a:pPr>
            <a:r>
              <a:rPr lang="en-US" altLang="en-US" sz="4000" b="1" dirty="0">
                <a:solidFill>
                  <a:srgbClr val="00B050"/>
                </a:solidFill>
              </a:rPr>
              <a:t>“</a:t>
            </a:r>
            <a:r>
              <a:rPr lang="en-US" altLang="en-US" sz="4000" b="1" dirty="0" err="1">
                <a:solidFill>
                  <a:srgbClr val="00B050"/>
                </a:solidFill>
              </a:rPr>
              <a:t>Đứa</a:t>
            </a:r>
            <a:r>
              <a:rPr lang="en-US" altLang="en-US" sz="4000" b="1" dirty="0">
                <a:solidFill>
                  <a:srgbClr val="00B050"/>
                </a:solidFill>
              </a:rPr>
              <a:t> </a:t>
            </a:r>
            <a:r>
              <a:rPr lang="en-US" altLang="en-US" sz="4000" b="1" dirty="0" err="1">
                <a:solidFill>
                  <a:srgbClr val="00B050"/>
                </a:solidFill>
              </a:rPr>
              <a:t>trẻ</a:t>
            </a:r>
            <a:r>
              <a:rPr lang="en-US" altLang="en-US" sz="4000" b="1" dirty="0">
                <a:solidFill>
                  <a:srgbClr val="00B050"/>
                </a:solidFill>
              </a:rPr>
              <a:t> … </a:t>
            </a:r>
            <a:r>
              <a:rPr lang="en-US" altLang="en-US" sz="4000" b="1" dirty="0" err="1">
                <a:solidFill>
                  <a:srgbClr val="00B050"/>
                </a:solidFill>
              </a:rPr>
              <a:t>không</a:t>
            </a:r>
            <a:r>
              <a:rPr lang="en-US" altLang="en-US" sz="4000" b="1" dirty="0">
                <a:solidFill>
                  <a:srgbClr val="00B050"/>
                </a:solidFill>
              </a:rPr>
              <a:t> </a:t>
            </a:r>
            <a:r>
              <a:rPr lang="en-US" altLang="en-US" sz="4000" b="1" dirty="0" err="1">
                <a:solidFill>
                  <a:srgbClr val="00B050"/>
                </a:solidFill>
              </a:rPr>
              <a:t>nín</a:t>
            </a:r>
            <a:r>
              <a:rPr lang="en-US" altLang="en-US" sz="4000" b="1" dirty="0">
                <a:solidFill>
                  <a:srgbClr val="00B050"/>
                </a:solidFill>
              </a:rPr>
              <a:t> </a:t>
            </a:r>
            <a:r>
              <a:rPr lang="en-US" altLang="en-US" sz="4000" b="1" dirty="0" err="1">
                <a:solidFill>
                  <a:srgbClr val="00B050"/>
                </a:solidFill>
              </a:rPr>
              <a:t>khóc</a:t>
            </a:r>
            <a:r>
              <a:rPr lang="en-US" altLang="en-US" sz="4000" b="1" dirty="0">
                <a:solidFill>
                  <a:srgbClr val="00B050"/>
                </a:solidFill>
              </a:rPr>
              <a:t> … </a:t>
            </a:r>
            <a:r>
              <a:rPr lang="en-US" altLang="en-US" sz="4000" b="1" dirty="0" err="1">
                <a:solidFill>
                  <a:srgbClr val="00B050"/>
                </a:solidFill>
              </a:rPr>
              <a:t>nó</a:t>
            </a:r>
            <a:r>
              <a:rPr lang="en-US" altLang="en-US" sz="4000" b="1" dirty="0">
                <a:solidFill>
                  <a:srgbClr val="00B050"/>
                </a:solidFill>
              </a:rPr>
              <a:t> </a:t>
            </a:r>
            <a:r>
              <a:rPr lang="en-US" altLang="en-US" sz="4000" b="1" dirty="0" err="1">
                <a:solidFill>
                  <a:srgbClr val="00B050"/>
                </a:solidFill>
              </a:rPr>
              <a:t>lại</a:t>
            </a:r>
            <a:r>
              <a:rPr lang="en-US" altLang="en-US" sz="4000" b="1" dirty="0">
                <a:solidFill>
                  <a:srgbClr val="00B050"/>
                </a:solidFill>
              </a:rPr>
              <a:t> </a:t>
            </a:r>
            <a:r>
              <a:rPr lang="en-US" altLang="en-US" sz="4000" b="1" dirty="0" err="1">
                <a:solidFill>
                  <a:srgbClr val="00B050"/>
                </a:solidFill>
              </a:rPr>
              <a:t>còn</a:t>
            </a:r>
            <a:r>
              <a:rPr lang="en-US" altLang="en-US" sz="4000" b="1" dirty="0">
                <a:solidFill>
                  <a:srgbClr val="00B050"/>
                </a:solidFill>
              </a:rPr>
              <a:t> </a:t>
            </a:r>
            <a:r>
              <a:rPr lang="en-US" altLang="en-US" sz="4000" b="1" dirty="0" err="1">
                <a:solidFill>
                  <a:srgbClr val="00B050"/>
                </a:solidFill>
              </a:rPr>
              <a:t>khóc</a:t>
            </a:r>
            <a:r>
              <a:rPr lang="en-US" altLang="en-US" sz="4000" b="1" dirty="0">
                <a:solidFill>
                  <a:srgbClr val="00B050"/>
                </a:solidFill>
              </a:rPr>
              <a:t> to </a:t>
            </a:r>
            <a:r>
              <a:rPr lang="en-US" altLang="en-US" sz="4000" b="1" dirty="0" err="1">
                <a:solidFill>
                  <a:srgbClr val="00B050"/>
                </a:solidFill>
              </a:rPr>
              <a:t>hơn</a:t>
            </a:r>
            <a:r>
              <a:rPr lang="en-US" altLang="en-US" sz="4000" b="1" dirty="0">
                <a:solidFill>
                  <a:srgbClr val="00B050"/>
                </a:solidFill>
              </a:rPr>
              <a:t>” </a:t>
            </a:r>
            <a:r>
              <a:rPr lang="en-US" altLang="en-US" sz="4000" b="1" dirty="0">
                <a:solidFill>
                  <a:srgbClr val="FF0000"/>
                </a:solidFill>
              </a:rPr>
              <a:t>.</a:t>
            </a:r>
          </a:p>
          <a:p>
            <a:pPr>
              <a:defRPr/>
            </a:pPr>
            <a:endParaRPr lang="en-US" altLang="en-US" sz="54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grpSp>
        <p:nvGrpSpPr>
          <p:cNvPr id="25" name="Keo - 9Slide.vn">
            <a:extLst>
              <a:ext uri="{FF2B5EF4-FFF2-40B4-BE49-F238E27FC236}">
                <a16:creationId xmlns:a16="http://schemas.microsoft.com/office/drawing/2014/main" id="{3F9BD939-5013-4C52-BD34-1D9001C920CE}"/>
              </a:ext>
            </a:extLst>
          </p:cNvPr>
          <p:cNvGrpSpPr/>
          <p:nvPr/>
        </p:nvGrpSpPr>
        <p:grpSpPr>
          <a:xfrm>
            <a:off x="490264" y="2136963"/>
            <a:ext cx="11244536" cy="1751545"/>
            <a:chOff x="490264" y="2136963"/>
            <a:chExt cx="11244536" cy="1751545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6F7BD1A3-87C6-4150-B039-4C13E8C2DBDB}"/>
                </a:ext>
              </a:extLst>
            </p:cNvPr>
            <p:cNvSpPr/>
            <p:nvPr/>
          </p:nvSpPr>
          <p:spPr>
            <a:xfrm>
              <a:off x="1295400" y="2743200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Mặc</a:t>
              </a:r>
              <a:r>
                <a:rPr kumimoji="0" lang="en-US" sz="3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 </a:t>
              </a:r>
              <a:r>
                <a:rPr kumimoji="0" lang="en-US" sz="3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dù</a:t>
              </a:r>
              <a:r>
                <a:rPr kumimoji="0" lang="en-US" sz="3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 … </a:t>
              </a:r>
              <a:r>
                <a:rPr kumimoji="0" lang="en-US" sz="3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nhưng</a:t>
              </a:r>
              <a:r>
                <a:rPr kumimoji="0" lang="en-US" sz="3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 …</a:t>
              </a:r>
            </a:p>
          </p:txBody>
        </p:sp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05EF34E3-FADD-4808-A6CE-FCD329437C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0264" y="2136963"/>
              <a:ext cx="1524175" cy="1751545"/>
            </a:xfrm>
            <a:prstGeom prst="rect">
              <a:avLst/>
            </a:prstGeom>
          </p:spPr>
        </p:pic>
      </p:grpSp>
      <p:grpSp>
        <p:nvGrpSpPr>
          <p:cNvPr id="26" name="Bua - 9Slide.vn">
            <a:extLst>
              <a:ext uri="{FF2B5EF4-FFF2-40B4-BE49-F238E27FC236}">
                <a16:creationId xmlns:a16="http://schemas.microsoft.com/office/drawing/2014/main" id="{5E9C7BEF-19CD-4FDF-B098-00E605D1DAAE}"/>
              </a:ext>
            </a:extLst>
          </p:cNvPr>
          <p:cNvGrpSpPr/>
          <p:nvPr/>
        </p:nvGrpSpPr>
        <p:grpSpPr>
          <a:xfrm>
            <a:off x="609600" y="3935022"/>
            <a:ext cx="11125200" cy="1468344"/>
            <a:chOff x="609600" y="3935022"/>
            <a:chExt cx="11125200" cy="1468344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C3F609AC-00FD-4AA8-8859-DFC33DD6D4AE}"/>
                </a:ext>
              </a:extLst>
            </p:cNvPr>
            <p:cNvSpPr/>
            <p:nvPr/>
          </p:nvSpPr>
          <p:spPr>
            <a:xfrm>
              <a:off x="1295400" y="4270402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Vì</a:t>
              </a:r>
              <a:r>
                <a:rPr kumimoji="0" lang="en-US" sz="3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 … </a:t>
              </a:r>
              <a:r>
                <a:rPr kumimoji="0" lang="en-US" sz="3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nên</a:t>
              </a:r>
              <a:r>
                <a:rPr kumimoji="0" lang="en-US" sz="3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 … </a:t>
              </a:r>
            </a:p>
          </p:txBody>
        </p:sp>
        <p:pic>
          <p:nvPicPr>
            <p:cNvPr id="23" name="Graphic 22">
              <a:extLst>
                <a:ext uri="{FF2B5EF4-FFF2-40B4-BE49-F238E27FC236}">
                  <a16:creationId xmlns:a16="http://schemas.microsoft.com/office/drawing/2014/main" id="{B700D617-8037-41CA-863C-39850408BA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39493">
              <a:off x="609600" y="3935022"/>
              <a:ext cx="1453885" cy="1468344"/>
            </a:xfrm>
            <a:prstGeom prst="rect">
              <a:avLst/>
            </a:prstGeom>
          </p:spPr>
        </p:pic>
      </p:grpSp>
      <p:grpSp>
        <p:nvGrpSpPr>
          <p:cNvPr id="27" name="Bao - 9Slide.vn">
            <a:extLst>
              <a:ext uri="{FF2B5EF4-FFF2-40B4-BE49-F238E27FC236}">
                <a16:creationId xmlns:a16="http://schemas.microsoft.com/office/drawing/2014/main" id="{F9D7D70F-A2AC-44CB-925C-FB528ECBD59F}"/>
              </a:ext>
            </a:extLst>
          </p:cNvPr>
          <p:cNvGrpSpPr/>
          <p:nvPr/>
        </p:nvGrpSpPr>
        <p:grpSpPr>
          <a:xfrm>
            <a:off x="537589" y="5248510"/>
            <a:ext cx="11197211" cy="1646551"/>
            <a:chOff x="537589" y="5248510"/>
            <a:chExt cx="11197211" cy="1646551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9BB386F8-1E91-4358-9C7D-8FA463469EF3}"/>
                </a:ext>
              </a:extLst>
            </p:cNvPr>
            <p:cNvSpPr/>
            <p:nvPr/>
          </p:nvSpPr>
          <p:spPr>
            <a:xfrm>
              <a:off x="1295400" y="5733369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Không</a:t>
              </a:r>
              <a:r>
                <a:rPr kumimoji="0" lang="en-US" sz="3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 </a:t>
              </a:r>
              <a:r>
                <a:rPr kumimoji="0" lang="en-US" sz="3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những</a:t>
              </a:r>
              <a:r>
                <a:rPr kumimoji="0" lang="en-US" sz="3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 … </a:t>
              </a:r>
              <a:r>
                <a:rPr kumimoji="0" lang="en-US" sz="3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mà</a:t>
              </a:r>
              <a:r>
                <a:rPr kumimoji="0" lang="en-US" sz="3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 … </a:t>
              </a:r>
            </a:p>
          </p:txBody>
        </p:sp>
        <p:pic>
          <p:nvPicPr>
            <p:cNvPr id="24" name="Graphic 23">
              <a:extLst>
                <a:ext uri="{FF2B5EF4-FFF2-40B4-BE49-F238E27FC236}">
                  <a16:creationId xmlns:a16="http://schemas.microsoft.com/office/drawing/2014/main" id="{9C7AB39B-B35D-47D3-8676-D7C1F203E5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87755">
              <a:off x="537589" y="5248510"/>
              <a:ext cx="1597907" cy="1646551"/>
            </a:xfrm>
            <a:prstGeom prst="rect">
              <a:avLst/>
            </a:prstGeom>
          </p:spPr>
        </p:pic>
      </p:grpSp>
      <p:pic>
        <p:nvPicPr>
          <p:cNvPr id="29" name="59c3c5f047238">
            <a:hlinkClick r:id="" action="ppaction://media"/>
            <a:extLst>
              <a:ext uri="{FF2B5EF4-FFF2-40B4-BE49-F238E27FC236}">
                <a16:creationId xmlns:a16="http://schemas.microsoft.com/office/drawing/2014/main" id="{D439A22E-8CE5-4784-98F4-51B1999BAE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710825" y="1859813"/>
            <a:ext cx="1384390" cy="138439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8868360-A492-498F-99FA-6C30158CC00C}"/>
              </a:ext>
            </a:extLst>
          </p:cNvPr>
          <p:cNvSpPr/>
          <p:nvPr/>
        </p:nvSpPr>
        <p:spPr>
          <a:xfrm>
            <a:off x="2326181" y="7299202"/>
            <a:ext cx="7539639" cy="4206998"/>
          </a:xfrm>
          <a:prstGeom prst="roundRect">
            <a:avLst>
              <a:gd name="adj" fmla="val 12682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31" name="Picture 30">
            <a:hlinkClick r:id="" action="ppaction://media"/>
            <a:extLst>
              <a:ext uri="{FF2B5EF4-FFF2-40B4-BE49-F238E27FC236}">
                <a16:creationId xmlns:a16="http://schemas.microsoft.com/office/drawing/2014/main" id="{D8AF1AEC-3F85-4021-AE99-EB16E3C42A81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rcRect/>
          <a:stretch>
            <a:fillRect/>
          </a:stretch>
        </p:blipFill>
        <p:spPr>
          <a:xfrm>
            <a:off x="2541061" y="7459828"/>
            <a:ext cx="7109878" cy="3885746"/>
          </a:xfrm>
          <a:custGeom>
            <a:avLst/>
            <a:gdLst>
              <a:gd name="connsiteX0" fmla="*/ 325142 w 7109878"/>
              <a:gd name="connsiteY0" fmla="*/ 0 h 3885746"/>
              <a:gd name="connsiteX1" fmla="*/ 6784737 w 7109878"/>
              <a:gd name="connsiteY1" fmla="*/ 0 h 3885746"/>
              <a:gd name="connsiteX2" fmla="*/ 6847243 w 7109878"/>
              <a:gd name="connsiteY2" fmla="*/ 19403 h 3885746"/>
              <a:gd name="connsiteX3" fmla="*/ 7089364 w 7109878"/>
              <a:gd name="connsiteY3" fmla="*/ 261525 h 3885746"/>
              <a:gd name="connsiteX4" fmla="*/ 7109878 w 7109878"/>
              <a:gd name="connsiteY4" fmla="*/ 327610 h 3885746"/>
              <a:gd name="connsiteX5" fmla="*/ 7109878 w 7109878"/>
              <a:gd name="connsiteY5" fmla="*/ 3558137 h 3885746"/>
              <a:gd name="connsiteX6" fmla="*/ 7089364 w 7109878"/>
              <a:gd name="connsiteY6" fmla="*/ 3624222 h 3885746"/>
              <a:gd name="connsiteX7" fmla="*/ 6847243 w 7109878"/>
              <a:gd name="connsiteY7" fmla="*/ 3866343 h 3885746"/>
              <a:gd name="connsiteX8" fmla="*/ 6784737 w 7109878"/>
              <a:gd name="connsiteY8" fmla="*/ 3885746 h 3885746"/>
              <a:gd name="connsiteX9" fmla="*/ 325141 w 7109878"/>
              <a:gd name="connsiteY9" fmla="*/ 3885746 h 3885746"/>
              <a:gd name="connsiteX10" fmla="*/ 262636 w 7109878"/>
              <a:gd name="connsiteY10" fmla="*/ 3866343 h 3885746"/>
              <a:gd name="connsiteX11" fmla="*/ 20514 w 7109878"/>
              <a:gd name="connsiteY11" fmla="*/ 3624222 h 3885746"/>
              <a:gd name="connsiteX12" fmla="*/ 0 w 7109878"/>
              <a:gd name="connsiteY12" fmla="*/ 3558137 h 3885746"/>
              <a:gd name="connsiteX13" fmla="*/ 0 w 7109878"/>
              <a:gd name="connsiteY13" fmla="*/ 327609 h 3885746"/>
              <a:gd name="connsiteX14" fmla="*/ 20514 w 7109878"/>
              <a:gd name="connsiteY14" fmla="*/ 261525 h 3885746"/>
              <a:gd name="connsiteX15" fmla="*/ 262636 w 7109878"/>
              <a:gd name="connsiteY15" fmla="*/ 19403 h 38857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7109878" h="3885746">
                <a:moveTo>
                  <a:pt x="325142" y="0"/>
                </a:moveTo>
                <a:lnTo>
                  <a:pt x="6784737" y="0"/>
                </a:lnTo>
                <a:lnTo>
                  <a:pt x="6847243" y="19403"/>
                </a:lnTo>
                <a:cubicBezTo>
                  <a:pt x="6956107" y="65449"/>
                  <a:pt x="7043319" y="152661"/>
                  <a:pt x="7089364" y="261525"/>
                </a:cubicBezTo>
                <a:lnTo>
                  <a:pt x="7109878" y="327610"/>
                </a:lnTo>
                <a:lnTo>
                  <a:pt x="7109878" y="3558137"/>
                </a:lnTo>
                <a:lnTo>
                  <a:pt x="7089364" y="3624222"/>
                </a:lnTo>
                <a:cubicBezTo>
                  <a:pt x="7043319" y="3733086"/>
                  <a:pt x="6956107" y="3820298"/>
                  <a:pt x="6847243" y="3866343"/>
                </a:cubicBezTo>
                <a:lnTo>
                  <a:pt x="6784737" y="3885746"/>
                </a:lnTo>
                <a:lnTo>
                  <a:pt x="325141" y="3885746"/>
                </a:lnTo>
                <a:lnTo>
                  <a:pt x="262636" y="3866343"/>
                </a:lnTo>
                <a:cubicBezTo>
                  <a:pt x="153772" y="3820298"/>
                  <a:pt x="66559" y="3733086"/>
                  <a:pt x="20514" y="3624222"/>
                </a:cubicBezTo>
                <a:lnTo>
                  <a:pt x="0" y="3558137"/>
                </a:lnTo>
                <a:lnTo>
                  <a:pt x="0" y="327609"/>
                </a:lnTo>
                <a:lnTo>
                  <a:pt x="20514" y="261525"/>
                </a:lnTo>
                <a:cubicBezTo>
                  <a:pt x="66559" y="152661"/>
                  <a:pt x="153772" y="65449"/>
                  <a:pt x="262636" y="19403"/>
                </a:cubicBezTo>
                <a:close/>
              </a:path>
            </a:pathLst>
          </a:cu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FAE8F76-AC71-4A6A-A3C3-0FB3AAE5B2B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51787" y="9192881"/>
            <a:ext cx="5888426" cy="1511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6338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72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72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video>
                  <p:cMediaNode vol="80000">
                    <p:cTn id="32" display="0">
                      <p:stCondLst>
                        <p:cond delay="indefinite"/>
                      </p:stCondLst>
                    </p:cTn>
                    <p:tgtEl>
                      <p:spTgt spid="31"/>
                    </p:tgtEl>
                  </p:cMediaNode>
                </p:video>
                <p:seq concurrent="1" nextAc="seek">
                  <p:cTn id="33" restart="whenNotActive" fill="hold" evtFilter="cancelBubble" nodeType="interactiveSeq">
                    <p:stCondLst>
                      <p:cond evt="onClick" delay="0">
                        <p:tgtEl>
                          <p:spTgt spid="2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" fill="hold">
                          <p:stCondLst>
                            <p:cond delay="0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42" presetClass="path" presetSubtype="0" accel="50000" fill="hold" nodeType="click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 p14:bounceEnd="71000">
                                          <p:cBhvr>
                                            <p:cTn id="37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8" presetID="42" presetClass="path" presetSubtype="0" accel="50000" fill="hold" grpId="0" nodeType="with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 p14:bounceEnd="71000">
                                          <p:cBhvr>
                                            <p:cTn id="39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2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4" dur="3000" fill="hold"/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5" presetID="42" presetClass="path" presetSubtype="0" accel="50000" fill="hold" nodeType="withEffect" p14:presetBounceEnd="71000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 p14:bounceEnd="71000">
                                          <p:cBhvr>
                                            <p:cTn id="46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8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9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5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7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8" fill="hold">
                                <p:stCondLst>
                                  <p:cond delay="6576"/>
                                </p:stCondLst>
                                <p:childTnLst>
                                  <p:par>
                                    <p:cTn id="59" presetID="2" presetClass="exit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0" dur="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1" dur="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4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5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7"/>
                      </p:tgtEl>
                    </p:cond>
                  </p:nextCondLst>
                </p:seq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video>
                  <p:cMediaNode vol="80000">
                    <p:cTn id="32" display="0">
                      <p:stCondLst>
                        <p:cond delay="indefinite"/>
                      </p:stCondLst>
                    </p:cTn>
                    <p:tgtEl>
                      <p:spTgt spid="31"/>
                    </p:tgtEl>
                  </p:cMediaNode>
                </p:video>
                <p:seq concurrent="1" nextAc="seek">
                  <p:cTn id="33" restart="whenNotActive" fill="hold" evtFilter="cancelBubble" nodeType="interactiveSeq">
                    <p:stCondLst>
                      <p:cond evt="onClick" delay="0">
                        <p:tgtEl>
                          <p:spTgt spid="2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" fill="hold">
                          <p:stCondLst>
                            <p:cond delay="0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42" presetClass="path" presetSubtype="0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>
                                          <p:cBhvr>
                                            <p:cTn id="37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8" presetID="42" presetClass="path" presetSubtype="0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>
                                          <p:cBhvr>
                                            <p:cTn id="39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2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4" dur="3000" fill="hold"/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5" presetID="42" presetClass="path" presetSubtype="0" accel="5000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>
                                          <p:cBhvr>
                                            <p:cTn id="46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8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9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5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7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8" fill="hold">
                                <p:stCondLst>
                                  <p:cond delay="6576"/>
                                </p:stCondLst>
                                <p:childTnLst>
                                  <p:par>
                                    <p:cTn id="59" presetID="2" presetClass="exit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0" dur="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1" dur="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4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5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7"/>
                      </p:tgtEl>
                    </p:cond>
                  </p:nextCondLst>
                </p:seq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5E2540B-E2B5-47BA-91F9-DE0EABB066B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112"/>
          <a:stretch/>
        </p:blipFill>
        <p:spPr>
          <a:xfrm>
            <a:off x="28250" y="0"/>
            <a:ext cx="12176450" cy="6858000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696D389C-1AD9-4B34-B86F-71DD2151EB5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124200" y="174539"/>
            <a:ext cx="8686800" cy="22937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8044D04C-8885-45F7-B9B9-25E731689F94}"/>
              </a:ext>
            </a:extLst>
          </p:cNvPr>
          <p:cNvGrpSpPr/>
          <p:nvPr/>
        </p:nvGrpSpPr>
        <p:grpSpPr>
          <a:xfrm>
            <a:off x="609600" y="465992"/>
            <a:ext cx="2133600" cy="1743808"/>
            <a:chOff x="381000" y="449490"/>
            <a:chExt cx="2133600" cy="174380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6BDF323-1074-4CE3-9DCD-133326598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81000" y="449490"/>
              <a:ext cx="2133600" cy="1743808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551F268-9200-4776-B661-1501568788E8}"/>
                </a:ext>
              </a:extLst>
            </p:cNvPr>
            <p:cNvSpPr txBox="1"/>
            <p:nvPr/>
          </p:nvSpPr>
          <p:spPr>
            <a:xfrm>
              <a:off x="743758" y="990600"/>
              <a:ext cx="1412246" cy="67710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+mn-cs"/>
                </a:rPr>
                <a:t>CÂU 4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4BB2E70D-186F-492E-8822-5944E17F7F00}"/>
              </a:ext>
            </a:extLst>
          </p:cNvPr>
          <p:cNvSpPr txBox="1"/>
          <p:nvPr/>
        </p:nvSpPr>
        <p:spPr>
          <a:xfrm>
            <a:off x="3494365" y="751817"/>
            <a:ext cx="8029575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defRPr/>
            </a:pPr>
            <a:r>
              <a:rPr lang="en-US" altLang="en-US" sz="3600" b="1" dirty="0" err="1">
                <a:solidFill>
                  <a:srgbClr val="FF0000"/>
                </a:solidFill>
              </a:rPr>
              <a:t>Trong</a:t>
            </a:r>
            <a:r>
              <a:rPr lang="en-US" altLang="en-US" sz="3600" b="1" dirty="0">
                <a:solidFill>
                  <a:srgbClr val="FF0000"/>
                </a:solidFill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</a:rPr>
              <a:t>các</a:t>
            </a:r>
            <a:r>
              <a:rPr lang="en-US" altLang="en-US" sz="3600" b="1" dirty="0">
                <a:solidFill>
                  <a:srgbClr val="FF0000"/>
                </a:solidFill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</a:rPr>
              <a:t>cặp</a:t>
            </a:r>
            <a:r>
              <a:rPr lang="en-US" altLang="en-US" sz="3600" b="1" dirty="0">
                <a:solidFill>
                  <a:srgbClr val="FF0000"/>
                </a:solidFill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</a:rPr>
              <a:t>từ</a:t>
            </a:r>
            <a:r>
              <a:rPr lang="en-US" altLang="en-US" sz="3600" b="1" dirty="0">
                <a:solidFill>
                  <a:srgbClr val="FF0000"/>
                </a:solidFill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</a:rPr>
              <a:t>dưới</a:t>
            </a:r>
            <a:r>
              <a:rPr lang="en-US" altLang="en-US" sz="3600" b="1" dirty="0">
                <a:solidFill>
                  <a:srgbClr val="FF0000"/>
                </a:solidFill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</a:rPr>
              <a:t>đây</a:t>
            </a:r>
            <a:r>
              <a:rPr lang="en-US" altLang="en-US" sz="3600" b="1" dirty="0">
                <a:solidFill>
                  <a:srgbClr val="FF0000"/>
                </a:solidFill>
              </a:rPr>
              <a:t>, </a:t>
            </a:r>
            <a:r>
              <a:rPr lang="en-US" altLang="en-US" sz="3600" b="1" dirty="0" err="1">
                <a:solidFill>
                  <a:srgbClr val="FF0000"/>
                </a:solidFill>
              </a:rPr>
              <a:t>cặp</a:t>
            </a:r>
            <a:r>
              <a:rPr lang="en-US" altLang="en-US" sz="3600" b="1" dirty="0">
                <a:solidFill>
                  <a:srgbClr val="FF0000"/>
                </a:solidFill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</a:rPr>
              <a:t>quan</a:t>
            </a:r>
            <a:r>
              <a:rPr lang="en-US" altLang="en-US" sz="3600" b="1" dirty="0">
                <a:solidFill>
                  <a:srgbClr val="FF0000"/>
                </a:solidFill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</a:rPr>
              <a:t>hệ</a:t>
            </a:r>
            <a:r>
              <a:rPr lang="en-US" altLang="en-US" sz="3600" b="1" dirty="0">
                <a:solidFill>
                  <a:srgbClr val="FF0000"/>
                </a:solidFill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</a:rPr>
              <a:t>từ</a:t>
            </a:r>
            <a:r>
              <a:rPr lang="en-US" altLang="en-US" sz="3600" b="1" dirty="0">
                <a:solidFill>
                  <a:srgbClr val="FF0000"/>
                </a:solidFill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</a:rPr>
              <a:t>thể</a:t>
            </a:r>
            <a:r>
              <a:rPr lang="en-US" altLang="en-US" sz="3600" b="1" dirty="0">
                <a:solidFill>
                  <a:srgbClr val="FF0000"/>
                </a:solidFill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</a:rPr>
              <a:t>hiện</a:t>
            </a:r>
            <a:r>
              <a:rPr lang="en-US" altLang="en-US" sz="3600" b="1" dirty="0">
                <a:solidFill>
                  <a:srgbClr val="FF0000"/>
                </a:solidFill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</a:rPr>
              <a:t>mối</a:t>
            </a:r>
            <a:r>
              <a:rPr lang="en-US" altLang="en-US" sz="3600" b="1" dirty="0">
                <a:solidFill>
                  <a:srgbClr val="FF0000"/>
                </a:solidFill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</a:rPr>
              <a:t>quan</a:t>
            </a:r>
            <a:r>
              <a:rPr lang="en-US" altLang="en-US" sz="3600" b="1" dirty="0">
                <a:solidFill>
                  <a:srgbClr val="FF0000"/>
                </a:solidFill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</a:rPr>
              <a:t>hệ</a:t>
            </a:r>
            <a:r>
              <a:rPr lang="en-US" altLang="en-US" sz="3600" b="1" dirty="0">
                <a:solidFill>
                  <a:srgbClr val="FF0000"/>
                </a:solidFill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</a:rPr>
              <a:t>tăng</a:t>
            </a:r>
            <a:r>
              <a:rPr lang="en-US" altLang="en-US" sz="3600" b="1" dirty="0">
                <a:solidFill>
                  <a:srgbClr val="FF0000"/>
                </a:solidFill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</a:rPr>
              <a:t>tiến</a:t>
            </a:r>
            <a:r>
              <a:rPr lang="en-US" altLang="en-US" sz="3600" b="1" dirty="0">
                <a:solidFill>
                  <a:srgbClr val="FF0000"/>
                </a:solidFill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</a:rPr>
              <a:t>là</a:t>
            </a:r>
            <a:r>
              <a:rPr lang="en-US" altLang="en-US" sz="3600" b="1" dirty="0">
                <a:solidFill>
                  <a:srgbClr val="FF0000"/>
                </a:solidFill>
              </a:rPr>
              <a:t>:</a:t>
            </a:r>
          </a:p>
        </p:txBody>
      </p:sp>
      <p:grpSp>
        <p:nvGrpSpPr>
          <p:cNvPr id="25" name="Keo - 9Slide.vn">
            <a:extLst>
              <a:ext uri="{FF2B5EF4-FFF2-40B4-BE49-F238E27FC236}">
                <a16:creationId xmlns:a16="http://schemas.microsoft.com/office/drawing/2014/main" id="{3F9BD939-5013-4C52-BD34-1D9001C920CE}"/>
              </a:ext>
            </a:extLst>
          </p:cNvPr>
          <p:cNvGrpSpPr/>
          <p:nvPr/>
        </p:nvGrpSpPr>
        <p:grpSpPr>
          <a:xfrm>
            <a:off x="490264" y="2136963"/>
            <a:ext cx="11244536" cy="1751545"/>
            <a:chOff x="490264" y="2136963"/>
            <a:chExt cx="11244536" cy="1751545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6F7BD1A3-87C6-4150-B039-4C13E8C2DBDB}"/>
                </a:ext>
              </a:extLst>
            </p:cNvPr>
            <p:cNvSpPr/>
            <p:nvPr/>
          </p:nvSpPr>
          <p:spPr>
            <a:xfrm>
              <a:off x="1295400" y="2731720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hangingPunct="1">
                <a:defRPr/>
              </a:pPr>
              <a:r>
                <a:rPr lang="en-US" altLang="en-US" sz="3400" dirty="0">
                  <a:solidFill>
                    <a:schemeClr val="tx1"/>
                  </a:solidFill>
                </a:rPr>
                <a:t>         </a:t>
              </a:r>
              <a:r>
                <a:rPr lang="en-US" altLang="en-US" sz="3600" dirty="0" err="1">
                  <a:solidFill>
                    <a:schemeClr val="tx1"/>
                  </a:solidFill>
                </a:rPr>
                <a:t>Tuy</a:t>
              </a:r>
              <a:r>
                <a:rPr lang="en-US" altLang="en-US" sz="3600" dirty="0">
                  <a:solidFill>
                    <a:schemeClr val="tx1"/>
                  </a:solidFill>
                </a:rPr>
                <a:t>… </a:t>
              </a:r>
              <a:r>
                <a:rPr lang="en-US" altLang="en-US" sz="3600" dirty="0" err="1">
                  <a:solidFill>
                    <a:schemeClr val="tx1"/>
                  </a:solidFill>
                </a:rPr>
                <a:t>nhưng</a:t>
              </a:r>
              <a:r>
                <a:rPr lang="en-US" altLang="en-US" sz="3600" dirty="0">
                  <a:solidFill>
                    <a:schemeClr val="tx1"/>
                  </a:solidFill>
                </a:rPr>
                <a:t>…; </a:t>
              </a:r>
              <a:r>
                <a:rPr lang="en-US" altLang="en-US" sz="3600" dirty="0" err="1">
                  <a:solidFill>
                    <a:schemeClr val="tx1"/>
                  </a:solidFill>
                </a:rPr>
                <a:t>mặc</a:t>
              </a:r>
              <a:r>
                <a:rPr lang="en-US" altLang="en-US" sz="3600" dirty="0">
                  <a:solidFill>
                    <a:schemeClr val="tx1"/>
                  </a:solidFill>
                </a:rPr>
                <a:t> </a:t>
              </a:r>
              <a:r>
                <a:rPr lang="en-US" altLang="en-US" sz="3600" dirty="0" err="1">
                  <a:solidFill>
                    <a:schemeClr val="tx1"/>
                  </a:solidFill>
                </a:rPr>
                <a:t>dù</a:t>
              </a:r>
              <a:r>
                <a:rPr lang="en-US" altLang="en-US" sz="3600" dirty="0">
                  <a:solidFill>
                    <a:schemeClr val="tx1"/>
                  </a:solidFill>
                </a:rPr>
                <a:t>…</a:t>
              </a:r>
              <a:r>
                <a:rPr lang="en-US" altLang="en-US" sz="3600" dirty="0" err="1">
                  <a:solidFill>
                    <a:schemeClr val="tx1"/>
                  </a:solidFill>
                </a:rPr>
                <a:t>nhưng</a:t>
              </a:r>
              <a:r>
                <a:rPr lang="en-US" altLang="en-US" sz="3600" dirty="0">
                  <a:solidFill>
                    <a:schemeClr val="tx1"/>
                  </a:solidFill>
                </a:rPr>
                <a:t>…; </a:t>
              </a:r>
              <a:r>
                <a:rPr lang="en-US" altLang="en-US" sz="3600" dirty="0" err="1">
                  <a:solidFill>
                    <a:schemeClr val="tx1"/>
                  </a:solidFill>
                </a:rPr>
                <a:t>dù</a:t>
              </a:r>
              <a:r>
                <a:rPr lang="en-US" altLang="en-US" sz="3600" dirty="0">
                  <a:solidFill>
                    <a:schemeClr val="tx1"/>
                  </a:solidFill>
                </a:rPr>
                <a:t>… </a:t>
              </a:r>
              <a:r>
                <a:rPr lang="en-US" altLang="en-US" sz="3600" dirty="0" err="1">
                  <a:solidFill>
                    <a:schemeClr val="tx1"/>
                  </a:solidFill>
                </a:rPr>
                <a:t>nhưng</a:t>
              </a:r>
              <a:r>
                <a:rPr lang="en-US" altLang="en-US" sz="3600" dirty="0">
                  <a:solidFill>
                    <a:schemeClr val="tx1"/>
                  </a:solidFill>
                </a:rPr>
                <a:t>…</a:t>
              </a:r>
              <a:endParaRPr lang="en-US" altLang="en-US" sz="3400" dirty="0">
                <a:solidFill>
                  <a:schemeClr val="tx1"/>
                </a:solidFill>
              </a:endParaRPr>
            </a:p>
          </p:txBody>
        </p:sp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05EF34E3-FADD-4808-A6CE-FCD329437C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0264" y="2136963"/>
              <a:ext cx="1524175" cy="1751545"/>
            </a:xfrm>
            <a:prstGeom prst="rect">
              <a:avLst/>
            </a:prstGeom>
          </p:spPr>
        </p:pic>
      </p:grpSp>
      <p:grpSp>
        <p:nvGrpSpPr>
          <p:cNvPr id="26" name="Bua - 9Slide.vn">
            <a:extLst>
              <a:ext uri="{FF2B5EF4-FFF2-40B4-BE49-F238E27FC236}">
                <a16:creationId xmlns:a16="http://schemas.microsoft.com/office/drawing/2014/main" id="{5E9C7BEF-19CD-4FDF-B098-00E605D1DAAE}"/>
              </a:ext>
            </a:extLst>
          </p:cNvPr>
          <p:cNvGrpSpPr/>
          <p:nvPr/>
        </p:nvGrpSpPr>
        <p:grpSpPr>
          <a:xfrm>
            <a:off x="609600" y="3935022"/>
            <a:ext cx="11125200" cy="1468344"/>
            <a:chOff x="609600" y="3935022"/>
            <a:chExt cx="11125200" cy="1468344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C3F609AC-00FD-4AA8-8859-DFC33DD6D4AE}"/>
                </a:ext>
              </a:extLst>
            </p:cNvPr>
            <p:cNvSpPr/>
            <p:nvPr/>
          </p:nvSpPr>
          <p:spPr>
            <a:xfrm>
              <a:off x="1295400" y="4270402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ea typeface="+mn-ea"/>
                  <a:cs typeface="+mn-cs"/>
                </a:rPr>
                <a:t>Nếu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ea typeface="+mn-ea"/>
                  <a:cs typeface="+mn-cs"/>
                </a:rPr>
                <a:t> …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ea typeface="+mn-ea"/>
                  <a:cs typeface="+mn-cs"/>
                </a:rPr>
                <a:t>thì</a:t>
              </a:r>
              <a:r>
                <a:rPr lang="en-US" sz="3600" dirty="0">
                  <a:solidFill>
                    <a:prstClr val="black">
                      <a:lumMod val="75000"/>
                      <a:lumOff val="25000"/>
                    </a:prstClr>
                  </a:solidFill>
                </a:rPr>
                <a:t> … ; </a:t>
              </a:r>
              <a:r>
                <a:rPr lang="en-US" sz="3600" dirty="0" err="1">
                  <a:solidFill>
                    <a:prstClr val="black">
                      <a:lumMod val="75000"/>
                      <a:lumOff val="25000"/>
                    </a:prstClr>
                  </a:solidFill>
                </a:rPr>
                <a:t>hễ</a:t>
              </a:r>
              <a:r>
                <a:rPr lang="en-US" sz="3600" dirty="0">
                  <a:solidFill>
                    <a:prstClr val="black">
                      <a:lumMod val="75000"/>
                      <a:lumOff val="25000"/>
                    </a:prstClr>
                  </a:solidFill>
                </a:rPr>
                <a:t> … </a:t>
              </a:r>
              <a:r>
                <a:rPr lang="en-US" sz="3600" dirty="0" err="1">
                  <a:solidFill>
                    <a:prstClr val="black">
                      <a:lumMod val="75000"/>
                      <a:lumOff val="25000"/>
                    </a:prstClr>
                  </a:solidFill>
                </a:rPr>
                <a:t>thì</a:t>
              </a:r>
              <a:r>
                <a:rPr lang="en-US" sz="3600" dirty="0">
                  <a:solidFill>
                    <a:prstClr val="black">
                      <a:lumMod val="75000"/>
                      <a:lumOff val="25000"/>
                    </a:prstClr>
                  </a:solidFill>
                </a:rPr>
                <a:t> … ; </a:t>
              </a:r>
              <a:r>
                <a:rPr lang="en-US" sz="3600" dirty="0" err="1">
                  <a:solidFill>
                    <a:prstClr val="black">
                      <a:lumMod val="75000"/>
                      <a:lumOff val="25000"/>
                    </a:prstClr>
                  </a:solidFill>
                </a:rPr>
                <a:t>giá</a:t>
              </a:r>
              <a:r>
                <a:rPr lang="en-US" sz="3600" dirty="0">
                  <a:solidFill>
                    <a:prstClr val="black">
                      <a:lumMod val="75000"/>
                      <a:lumOff val="25000"/>
                    </a:prstClr>
                  </a:solidFill>
                </a:rPr>
                <a:t> … </a:t>
              </a:r>
              <a:r>
                <a:rPr lang="en-US" sz="3600" dirty="0" err="1">
                  <a:solidFill>
                    <a:prstClr val="black">
                      <a:lumMod val="75000"/>
                      <a:lumOff val="25000"/>
                    </a:prstClr>
                  </a:solidFill>
                </a:rPr>
                <a:t>thì</a:t>
              </a:r>
              <a:r>
                <a:rPr lang="en-US" sz="3600" dirty="0">
                  <a:solidFill>
                    <a:prstClr val="black">
                      <a:lumMod val="75000"/>
                      <a:lumOff val="25000"/>
                    </a:prstClr>
                  </a:solidFill>
                </a:rPr>
                <a:t> …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pic>
          <p:nvPicPr>
            <p:cNvPr id="23" name="Graphic 22">
              <a:extLst>
                <a:ext uri="{FF2B5EF4-FFF2-40B4-BE49-F238E27FC236}">
                  <a16:creationId xmlns:a16="http://schemas.microsoft.com/office/drawing/2014/main" id="{B700D617-8037-41CA-863C-39850408BA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39493">
              <a:off x="609600" y="3935022"/>
              <a:ext cx="1453885" cy="1468344"/>
            </a:xfrm>
            <a:prstGeom prst="rect">
              <a:avLst/>
            </a:prstGeom>
          </p:spPr>
        </p:pic>
      </p:grpSp>
      <p:grpSp>
        <p:nvGrpSpPr>
          <p:cNvPr id="27" name="Bao - 9Slide.vn">
            <a:extLst>
              <a:ext uri="{FF2B5EF4-FFF2-40B4-BE49-F238E27FC236}">
                <a16:creationId xmlns:a16="http://schemas.microsoft.com/office/drawing/2014/main" id="{F9D7D70F-A2AC-44CB-925C-FB528ECBD59F}"/>
              </a:ext>
            </a:extLst>
          </p:cNvPr>
          <p:cNvGrpSpPr/>
          <p:nvPr/>
        </p:nvGrpSpPr>
        <p:grpSpPr>
          <a:xfrm>
            <a:off x="537589" y="5248510"/>
            <a:ext cx="11264814" cy="1646551"/>
            <a:chOff x="537589" y="5248510"/>
            <a:chExt cx="11264814" cy="1646551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9BB386F8-1E91-4358-9C7D-8FA463469EF3}"/>
                </a:ext>
              </a:extLst>
            </p:cNvPr>
            <p:cNvSpPr/>
            <p:nvPr/>
          </p:nvSpPr>
          <p:spPr>
            <a:xfrm>
              <a:off x="1363003" y="5717694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hangingPunct="1">
                <a:defRPr/>
              </a:pPr>
              <a:r>
                <a:rPr lang="en-US" altLang="en-US" sz="3600" dirty="0">
                  <a:solidFill>
                    <a:schemeClr val="tx1"/>
                  </a:solidFill>
                </a:rPr>
                <a:t>    </a:t>
              </a:r>
              <a:r>
                <a:rPr lang="en-US" altLang="en-US" sz="3600" dirty="0" err="1">
                  <a:solidFill>
                    <a:schemeClr val="tx1"/>
                  </a:solidFill>
                </a:rPr>
                <a:t>Không</a:t>
              </a:r>
              <a:r>
                <a:rPr lang="en-US" altLang="en-US" sz="3600" dirty="0">
                  <a:solidFill>
                    <a:schemeClr val="tx1"/>
                  </a:solidFill>
                </a:rPr>
                <a:t> </a:t>
              </a:r>
              <a:r>
                <a:rPr lang="en-US" altLang="en-US" sz="3600" dirty="0" err="1">
                  <a:solidFill>
                    <a:schemeClr val="tx1"/>
                  </a:solidFill>
                </a:rPr>
                <a:t>những</a:t>
              </a:r>
              <a:r>
                <a:rPr lang="en-US" altLang="en-US" sz="3600" dirty="0">
                  <a:solidFill>
                    <a:schemeClr val="tx1"/>
                  </a:solidFill>
                </a:rPr>
                <a:t>… </a:t>
              </a:r>
              <a:r>
                <a:rPr lang="en-US" altLang="en-US" sz="3600" dirty="0" err="1">
                  <a:solidFill>
                    <a:schemeClr val="tx1"/>
                  </a:solidFill>
                </a:rPr>
                <a:t>mà</a:t>
              </a:r>
              <a:r>
                <a:rPr lang="en-US" altLang="en-US" sz="3600" dirty="0">
                  <a:solidFill>
                    <a:schemeClr val="tx1"/>
                  </a:solidFill>
                </a:rPr>
                <a:t>…; </a:t>
              </a:r>
              <a:r>
                <a:rPr lang="en-US" altLang="en-US" sz="3600" dirty="0" err="1">
                  <a:solidFill>
                    <a:schemeClr val="tx1"/>
                  </a:solidFill>
                </a:rPr>
                <a:t>chẳng</a:t>
              </a:r>
              <a:r>
                <a:rPr lang="en-US" altLang="en-US" sz="3600" dirty="0">
                  <a:solidFill>
                    <a:schemeClr val="tx1"/>
                  </a:solidFill>
                </a:rPr>
                <a:t> </a:t>
              </a:r>
              <a:r>
                <a:rPr lang="en-US" altLang="en-US" sz="3600" dirty="0" err="1">
                  <a:solidFill>
                    <a:schemeClr val="tx1"/>
                  </a:solidFill>
                </a:rPr>
                <a:t>những</a:t>
              </a:r>
              <a:r>
                <a:rPr lang="en-US" altLang="en-US" sz="3600" dirty="0">
                  <a:solidFill>
                    <a:schemeClr val="tx1"/>
                  </a:solidFill>
                </a:rPr>
                <a:t>… </a:t>
              </a:r>
              <a:r>
                <a:rPr lang="en-US" altLang="en-US" sz="3600" dirty="0" err="1">
                  <a:solidFill>
                    <a:schemeClr val="tx1"/>
                  </a:solidFill>
                </a:rPr>
                <a:t>mà</a:t>
              </a:r>
              <a:r>
                <a:rPr lang="en-US" altLang="en-US" sz="3600" dirty="0">
                  <a:solidFill>
                    <a:schemeClr val="tx1"/>
                  </a:solidFill>
                </a:rPr>
                <a:t>…; </a:t>
              </a:r>
              <a:br>
                <a:rPr lang="en-US" altLang="en-US" sz="3600" dirty="0">
                  <a:solidFill>
                    <a:schemeClr val="tx1"/>
                  </a:solidFill>
                </a:rPr>
              </a:br>
              <a:r>
                <a:rPr lang="en-US" altLang="en-US" sz="3600" dirty="0" err="1">
                  <a:solidFill>
                    <a:schemeClr val="tx1"/>
                  </a:solidFill>
                </a:rPr>
                <a:t>không</a:t>
              </a:r>
              <a:r>
                <a:rPr lang="en-US" altLang="en-US" sz="3600" dirty="0">
                  <a:solidFill>
                    <a:schemeClr val="tx1"/>
                  </a:solidFill>
                </a:rPr>
                <a:t> </a:t>
              </a:r>
              <a:r>
                <a:rPr lang="en-US" altLang="en-US" sz="3600" dirty="0" err="1">
                  <a:solidFill>
                    <a:schemeClr val="tx1"/>
                  </a:solidFill>
                </a:rPr>
                <a:t>chỉ</a:t>
              </a:r>
              <a:r>
                <a:rPr lang="en-US" altLang="en-US" sz="3600" dirty="0">
                  <a:solidFill>
                    <a:schemeClr val="tx1"/>
                  </a:solidFill>
                </a:rPr>
                <a:t>… </a:t>
              </a:r>
              <a:r>
                <a:rPr lang="en-US" altLang="en-US" sz="3600" dirty="0" err="1">
                  <a:solidFill>
                    <a:schemeClr val="tx1"/>
                  </a:solidFill>
                </a:rPr>
                <a:t>mà</a:t>
              </a:r>
              <a:r>
                <a:rPr lang="en-US" altLang="en-US" sz="3600" dirty="0">
                  <a:solidFill>
                    <a:schemeClr val="tx1"/>
                  </a:solidFill>
                </a:rPr>
                <a:t>…</a:t>
              </a:r>
              <a:endParaRPr lang="pt-BR" altLang="en-US" sz="3600" dirty="0">
                <a:solidFill>
                  <a:schemeClr val="tx1"/>
                </a:solidFill>
              </a:endParaRPr>
            </a:p>
          </p:txBody>
        </p:sp>
        <p:pic>
          <p:nvPicPr>
            <p:cNvPr id="24" name="Graphic 23">
              <a:extLst>
                <a:ext uri="{FF2B5EF4-FFF2-40B4-BE49-F238E27FC236}">
                  <a16:creationId xmlns:a16="http://schemas.microsoft.com/office/drawing/2014/main" id="{9C7AB39B-B35D-47D3-8676-D7C1F203E5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87755">
              <a:off x="537589" y="5248510"/>
              <a:ext cx="1597907" cy="1646551"/>
            </a:xfrm>
            <a:prstGeom prst="rect">
              <a:avLst/>
            </a:prstGeom>
          </p:spPr>
        </p:pic>
      </p:grpSp>
      <p:pic>
        <p:nvPicPr>
          <p:cNvPr id="29" name="59c3c5f047238">
            <a:hlinkClick r:id="" action="ppaction://media"/>
            <a:extLst>
              <a:ext uri="{FF2B5EF4-FFF2-40B4-BE49-F238E27FC236}">
                <a16:creationId xmlns:a16="http://schemas.microsoft.com/office/drawing/2014/main" id="{D439A22E-8CE5-4784-98F4-51B1999BAE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710825" y="1859813"/>
            <a:ext cx="1384390" cy="138439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8868360-A492-498F-99FA-6C30158CC00C}"/>
              </a:ext>
            </a:extLst>
          </p:cNvPr>
          <p:cNvSpPr/>
          <p:nvPr/>
        </p:nvSpPr>
        <p:spPr>
          <a:xfrm>
            <a:off x="2326181" y="7299202"/>
            <a:ext cx="7539639" cy="4206998"/>
          </a:xfrm>
          <a:prstGeom prst="roundRect">
            <a:avLst>
              <a:gd name="adj" fmla="val 12682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31" name="Picture 30">
            <a:hlinkClick r:id="" action="ppaction://media"/>
            <a:extLst>
              <a:ext uri="{FF2B5EF4-FFF2-40B4-BE49-F238E27FC236}">
                <a16:creationId xmlns:a16="http://schemas.microsoft.com/office/drawing/2014/main" id="{D8AF1AEC-3F85-4021-AE99-EB16E3C42A81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rcRect/>
          <a:stretch>
            <a:fillRect/>
          </a:stretch>
        </p:blipFill>
        <p:spPr>
          <a:xfrm>
            <a:off x="2541061" y="7459828"/>
            <a:ext cx="7109878" cy="3885746"/>
          </a:xfrm>
          <a:custGeom>
            <a:avLst/>
            <a:gdLst>
              <a:gd name="connsiteX0" fmla="*/ 325142 w 7109878"/>
              <a:gd name="connsiteY0" fmla="*/ 0 h 3885746"/>
              <a:gd name="connsiteX1" fmla="*/ 6784737 w 7109878"/>
              <a:gd name="connsiteY1" fmla="*/ 0 h 3885746"/>
              <a:gd name="connsiteX2" fmla="*/ 6847243 w 7109878"/>
              <a:gd name="connsiteY2" fmla="*/ 19403 h 3885746"/>
              <a:gd name="connsiteX3" fmla="*/ 7089364 w 7109878"/>
              <a:gd name="connsiteY3" fmla="*/ 261525 h 3885746"/>
              <a:gd name="connsiteX4" fmla="*/ 7109878 w 7109878"/>
              <a:gd name="connsiteY4" fmla="*/ 327610 h 3885746"/>
              <a:gd name="connsiteX5" fmla="*/ 7109878 w 7109878"/>
              <a:gd name="connsiteY5" fmla="*/ 3558137 h 3885746"/>
              <a:gd name="connsiteX6" fmla="*/ 7089364 w 7109878"/>
              <a:gd name="connsiteY6" fmla="*/ 3624222 h 3885746"/>
              <a:gd name="connsiteX7" fmla="*/ 6847243 w 7109878"/>
              <a:gd name="connsiteY7" fmla="*/ 3866343 h 3885746"/>
              <a:gd name="connsiteX8" fmla="*/ 6784737 w 7109878"/>
              <a:gd name="connsiteY8" fmla="*/ 3885746 h 3885746"/>
              <a:gd name="connsiteX9" fmla="*/ 325141 w 7109878"/>
              <a:gd name="connsiteY9" fmla="*/ 3885746 h 3885746"/>
              <a:gd name="connsiteX10" fmla="*/ 262636 w 7109878"/>
              <a:gd name="connsiteY10" fmla="*/ 3866343 h 3885746"/>
              <a:gd name="connsiteX11" fmla="*/ 20514 w 7109878"/>
              <a:gd name="connsiteY11" fmla="*/ 3624222 h 3885746"/>
              <a:gd name="connsiteX12" fmla="*/ 0 w 7109878"/>
              <a:gd name="connsiteY12" fmla="*/ 3558137 h 3885746"/>
              <a:gd name="connsiteX13" fmla="*/ 0 w 7109878"/>
              <a:gd name="connsiteY13" fmla="*/ 327609 h 3885746"/>
              <a:gd name="connsiteX14" fmla="*/ 20514 w 7109878"/>
              <a:gd name="connsiteY14" fmla="*/ 261525 h 3885746"/>
              <a:gd name="connsiteX15" fmla="*/ 262636 w 7109878"/>
              <a:gd name="connsiteY15" fmla="*/ 19403 h 38857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7109878" h="3885746">
                <a:moveTo>
                  <a:pt x="325142" y="0"/>
                </a:moveTo>
                <a:lnTo>
                  <a:pt x="6784737" y="0"/>
                </a:lnTo>
                <a:lnTo>
                  <a:pt x="6847243" y="19403"/>
                </a:lnTo>
                <a:cubicBezTo>
                  <a:pt x="6956107" y="65449"/>
                  <a:pt x="7043319" y="152661"/>
                  <a:pt x="7089364" y="261525"/>
                </a:cubicBezTo>
                <a:lnTo>
                  <a:pt x="7109878" y="327610"/>
                </a:lnTo>
                <a:lnTo>
                  <a:pt x="7109878" y="3558137"/>
                </a:lnTo>
                <a:lnTo>
                  <a:pt x="7089364" y="3624222"/>
                </a:lnTo>
                <a:cubicBezTo>
                  <a:pt x="7043319" y="3733086"/>
                  <a:pt x="6956107" y="3820298"/>
                  <a:pt x="6847243" y="3866343"/>
                </a:cubicBezTo>
                <a:lnTo>
                  <a:pt x="6784737" y="3885746"/>
                </a:lnTo>
                <a:lnTo>
                  <a:pt x="325141" y="3885746"/>
                </a:lnTo>
                <a:lnTo>
                  <a:pt x="262636" y="3866343"/>
                </a:lnTo>
                <a:cubicBezTo>
                  <a:pt x="153772" y="3820298"/>
                  <a:pt x="66559" y="3733086"/>
                  <a:pt x="20514" y="3624222"/>
                </a:cubicBezTo>
                <a:lnTo>
                  <a:pt x="0" y="3558137"/>
                </a:lnTo>
                <a:lnTo>
                  <a:pt x="0" y="327609"/>
                </a:lnTo>
                <a:lnTo>
                  <a:pt x="20514" y="261525"/>
                </a:lnTo>
                <a:cubicBezTo>
                  <a:pt x="66559" y="152661"/>
                  <a:pt x="153772" y="65449"/>
                  <a:pt x="262636" y="19403"/>
                </a:cubicBezTo>
                <a:close/>
              </a:path>
            </a:pathLst>
          </a:cu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FAE8F76-AC71-4A6A-A3C3-0FB3AAE5B2B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51787" y="9192881"/>
            <a:ext cx="5888426" cy="1511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1116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72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72000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video>
                  <p:cMediaNode vol="80000">
                    <p:cTn id="32" display="0">
                      <p:stCondLst>
                        <p:cond delay="indefinite"/>
                      </p:stCondLst>
                    </p:cTn>
                    <p:tgtEl>
                      <p:spTgt spid="31"/>
                    </p:tgtEl>
                  </p:cMediaNode>
                </p:video>
                <p:seq concurrent="1" nextAc="seek">
                  <p:cTn id="33" restart="whenNotActive" fill="hold" evtFilter="cancelBubble" nodeType="interactiveSeq">
                    <p:stCondLst>
                      <p:cond evt="onClick" delay="0">
                        <p:tgtEl>
                          <p:spTgt spid="2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" fill="hold">
                          <p:stCondLst>
                            <p:cond delay="0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42" presetClass="path" presetSubtype="0" accel="50000" fill="hold" nodeType="click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 p14:bounceEnd="71000">
                                          <p:cBhvr>
                                            <p:cTn id="37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8" presetID="42" presetClass="path" presetSubtype="0" accel="50000" fill="hold" grpId="0" nodeType="with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 p14:bounceEnd="71000">
                                          <p:cBhvr>
                                            <p:cTn id="39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2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4" dur="3000" fill="hold"/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5" presetID="42" presetClass="path" presetSubtype="0" accel="50000" fill="hold" nodeType="withEffect" p14:presetBounceEnd="71000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 p14:bounceEnd="71000">
                                          <p:cBhvr>
                                            <p:cTn id="46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8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9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5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7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8" fill="hold">
                                <p:stCondLst>
                                  <p:cond delay="6576"/>
                                </p:stCondLst>
                                <p:childTnLst>
                                  <p:par>
                                    <p:cTn id="59" presetID="2" presetClass="exit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0" dur="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1" dur="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4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5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7"/>
                      </p:tgtEl>
                    </p:cond>
                  </p:nextCondLst>
                </p:seq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video>
                  <p:cMediaNode vol="80000">
                    <p:cTn id="32" display="0">
                      <p:stCondLst>
                        <p:cond delay="indefinite"/>
                      </p:stCondLst>
                    </p:cTn>
                    <p:tgtEl>
                      <p:spTgt spid="31"/>
                    </p:tgtEl>
                  </p:cMediaNode>
                </p:video>
                <p:seq concurrent="1" nextAc="seek">
                  <p:cTn id="33" restart="whenNotActive" fill="hold" evtFilter="cancelBubble" nodeType="interactiveSeq">
                    <p:stCondLst>
                      <p:cond evt="onClick" delay="0">
                        <p:tgtEl>
                          <p:spTgt spid="2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" fill="hold">
                          <p:stCondLst>
                            <p:cond delay="0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42" presetClass="path" presetSubtype="0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>
                                          <p:cBhvr>
                                            <p:cTn id="37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8" presetID="42" presetClass="path" presetSubtype="0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>
                                          <p:cBhvr>
                                            <p:cTn id="39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2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4" dur="3000" fill="hold"/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5" presetID="42" presetClass="path" presetSubtype="0" accel="5000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>
                                          <p:cBhvr>
                                            <p:cTn id="46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8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9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5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7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8" fill="hold">
                                <p:stCondLst>
                                  <p:cond delay="6576"/>
                                </p:stCondLst>
                                <p:childTnLst>
                                  <p:par>
                                    <p:cTn id="59" presetID="2" presetClass="exit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0" dur="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1" dur="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4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5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7"/>
                      </p:tgtEl>
                    </p:cond>
                  </p:nextCondLst>
                </p:seq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9178" y="3740551"/>
            <a:ext cx="3052482" cy="3052482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2554589" y="1342042"/>
            <a:ext cx="85274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4800" b="1" dirty="0">
                <a:ln w="10160">
                  <a:noFill/>
                </a:ln>
                <a:solidFill>
                  <a:srgbClr val="00B050"/>
                </a:solidFill>
                <a:latin typeface="#9Slide04 Yeseva One" panose="00000500000000000000" pitchFamily="2" charset="0"/>
                <a:ea typeface="inpin heiti" charset="-122"/>
                <a:cs typeface="inpin heiti" charset="-122"/>
              </a:rPr>
              <a:t>Sau </a:t>
            </a:r>
            <a:r>
              <a:rPr kumimoji="1" lang="en-US" altLang="zh-CN" sz="4800" b="1" dirty="0" err="1">
                <a:ln w="10160">
                  <a:noFill/>
                </a:ln>
                <a:solidFill>
                  <a:srgbClr val="00B050"/>
                </a:solidFill>
                <a:latin typeface="#9Slide04 Yeseva One" panose="00000500000000000000" pitchFamily="2" charset="0"/>
                <a:ea typeface="inpin heiti" charset="-122"/>
                <a:cs typeface="inpin heiti" charset="-122"/>
              </a:rPr>
              <a:t>tiết</a:t>
            </a:r>
            <a:r>
              <a:rPr kumimoji="1" lang="en-US" altLang="zh-CN" sz="4800" b="1" dirty="0">
                <a:ln w="10160">
                  <a:noFill/>
                </a:ln>
                <a:solidFill>
                  <a:srgbClr val="00B050"/>
                </a:solidFill>
                <a:latin typeface="#9Slide04 Yeseva One" panose="00000500000000000000" pitchFamily="2" charset="0"/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4800" b="1" dirty="0" err="1">
                <a:ln w="10160">
                  <a:noFill/>
                </a:ln>
                <a:solidFill>
                  <a:srgbClr val="00B050"/>
                </a:solidFill>
                <a:latin typeface="#9Slide04 Yeseva One" panose="00000500000000000000" pitchFamily="2" charset="0"/>
                <a:ea typeface="inpin heiti" charset="-122"/>
                <a:cs typeface="inpin heiti" charset="-122"/>
              </a:rPr>
              <a:t>học</a:t>
            </a:r>
            <a:r>
              <a:rPr kumimoji="1" lang="en-US" altLang="zh-CN" sz="4800" b="1" dirty="0">
                <a:ln w="10160">
                  <a:noFill/>
                </a:ln>
                <a:solidFill>
                  <a:srgbClr val="00B050"/>
                </a:solidFill>
                <a:latin typeface="#9Slide04 Yeseva One" panose="00000500000000000000" pitchFamily="2" charset="0"/>
                <a:ea typeface="inpin heiti" charset="-122"/>
                <a:cs typeface="inpin heiti" charset="-122"/>
              </a:rPr>
              <a:t>, </a:t>
            </a:r>
            <a:r>
              <a:rPr kumimoji="1" lang="en-US" altLang="zh-CN" sz="4800" b="1" dirty="0" err="1">
                <a:ln w="10160">
                  <a:noFill/>
                </a:ln>
                <a:solidFill>
                  <a:srgbClr val="00B050"/>
                </a:solidFill>
                <a:latin typeface="#9Slide04 Yeseva One" panose="00000500000000000000" pitchFamily="2" charset="0"/>
                <a:ea typeface="inpin heiti" charset="-122"/>
                <a:cs typeface="inpin heiti" charset="-122"/>
              </a:rPr>
              <a:t>các</a:t>
            </a:r>
            <a:r>
              <a:rPr kumimoji="1" lang="en-US" altLang="zh-CN" sz="4800" b="1" dirty="0">
                <a:ln w="10160">
                  <a:noFill/>
                </a:ln>
                <a:solidFill>
                  <a:srgbClr val="00B050"/>
                </a:solidFill>
                <a:latin typeface="#9Slide04 Yeseva One" panose="00000500000000000000" pitchFamily="2" charset="0"/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4800" b="1" dirty="0" err="1">
                <a:ln w="10160">
                  <a:noFill/>
                </a:ln>
                <a:solidFill>
                  <a:srgbClr val="00B050"/>
                </a:solidFill>
                <a:latin typeface="#9Slide04 Yeseva One" panose="00000500000000000000" pitchFamily="2" charset="0"/>
                <a:ea typeface="inpin heiti" charset="-122"/>
                <a:cs typeface="inpin heiti" charset="-122"/>
              </a:rPr>
              <a:t>em</a:t>
            </a:r>
            <a:r>
              <a:rPr kumimoji="1" lang="en-US" altLang="zh-CN" sz="4800" b="1" dirty="0">
                <a:ln w="10160">
                  <a:noFill/>
                </a:ln>
                <a:solidFill>
                  <a:srgbClr val="00B050"/>
                </a:solidFill>
                <a:latin typeface="#9Slide04 Yeseva One" panose="00000500000000000000" pitchFamily="2" charset="0"/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4800" b="1" dirty="0" err="1">
                <a:ln w="10160">
                  <a:noFill/>
                </a:ln>
                <a:solidFill>
                  <a:srgbClr val="00B050"/>
                </a:solidFill>
                <a:latin typeface="#9Slide04 Yeseva One" panose="00000500000000000000" pitchFamily="2" charset="0"/>
                <a:ea typeface="inpin heiti" charset="-122"/>
                <a:cs typeface="inpin heiti" charset="-122"/>
              </a:rPr>
              <a:t>đã</a:t>
            </a:r>
            <a:r>
              <a:rPr kumimoji="1" lang="en-US" altLang="zh-CN" sz="4800" b="1" dirty="0">
                <a:ln w="10160">
                  <a:noFill/>
                </a:ln>
                <a:solidFill>
                  <a:srgbClr val="00B050"/>
                </a:solidFill>
                <a:latin typeface="#9Slide04 Yeseva One" panose="00000500000000000000" pitchFamily="2" charset="0"/>
                <a:ea typeface="inpin heiti" charset="-122"/>
                <a:cs typeface="inpin heiti" charset="-122"/>
              </a:rPr>
              <a:t> : </a:t>
            </a:r>
            <a:endParaRPr kumimoji="1" lang="zh-CN" altLang="en-US" sz="4800" b="1" dirty="0">
              <a:ln w="10160">
                <a:noFill/>
              </a:ln>
              <a:solidFill>
                <a:srgbClr val="00B050"/>
              </a:solidFill>
              <a:latin typeface="#9Slide04 Yeseva One" panose="00000500000000000000" pitchFamily="2" charset="0"/>
              <a:ea typeface="inpin heiti" charset="-122"/>
              <a:cs typeface="inpin heiti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215351" y="2500618"/>
            <a:ext cx="103543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-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Hiểu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thế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nào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là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câu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ghép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thể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hiện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quan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hệ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tăng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tiến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. </a:t>
            </a:r>
            <a:endParaRPr kumimoji="1" lang="zh-CN" altLang="en-US" sz="3200" b="1" dirty="0">
              <a:ln w="10160">
                <a:noFill/>
              </a:ln>
              <a:solidFill>
                <a:schemeClr val="tx2"/>
              </a:solidFill>
              <a:ea typeface="inpin heiti" charset="-122"/>
              <a:cs typeface="inpin heiti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215351" y="3117449"/>
            <a:ext cx="8111529" cy="22320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-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Biết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tạo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ra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các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câu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ghép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mới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thể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hiện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quan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hệ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tăng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tiến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bằng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cách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nối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các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vế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câu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ghép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bằng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quan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hệ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từ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,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thay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đổi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vị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trí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các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vế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câu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.</a:t>
            </a:r>
            <a:endParaRPr kumimoji="1" lang="zh-CN" altLang="en-US" sz="3200" b="1" dirty="0">
              <a:ln w="10160">
                <a:noFill/>
              </a:ln>
              <a:solidFill>
                <a:schemeClr val="tx2"/>
              </a:solidFill>
              <a:ea typeface="inpin heiti" charset="-122"/>
              <a:cs typeface="inpin heiti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504596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7440" y="789456"/>
            <a:ext cx="7584707" cy="2625091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214345">
            <a:off x="8237421" y="2101529"/>
            <a:ext cx="2037768" cy="2037768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414119" y="1406879"/>
            <a:ext cx="923612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6600" dirty="0">
                <a:ln w="10160">
                  <a:noFill/>
                </a:ln>
                <a:solidFill>
                  <a:srgbClr val="C7020C"/>
                </a:solidFill>
                <a:latin typeface="#9Slide07 FS Playlist Caps" pitchFamily="2" charset="0"/>
                <a:ea typeface="inpin heiti" charset="-122"/>
                <a:cs typeface="inpin heiti" charset="-122"/>
              </a:rPr>
              <a:t>01. </a:t>
            </a:r>
            <a:r>
              <a:rPr kumimoji="1" lang="en-US" altLang="zh-CN" sz="6600" dirty="0" err="1">
                <a:ln w="10160">
                  <a:noFill/>
                </a:ln>
                <a:solidFill>
                  <a:srgbClr val="C7020C"/>
                </a:solidFill>
                <a:latin typeface="#9Slide07 FS Playlist Caps" pitchFamily="2" charset="0"/>
                <a:ea typeface="inpin heiti" charset="-122"/>
                <a:cs typeface="inpin heiti" charset="-122"/>
              </a:rPr>
              <a:t>Khởi</a:t>
            </a:r>
            <a:r>
              <a:rPr kumimoji="1" lang="en-US" altLang="zh-CN" sz="6600" dirty="0">
                <a:ln w="10160">
                  <a:noFill/>
                </a:ln>
                <a:solidFill>
                  <a:srgbClr val="C7020C"/>
                </a:solidFill>
                <a:latin typeface="#9Slide07 FS Playlist Caps" pitchFamily="2" charset="0"/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6600" dirty="0" err="1">
                <a:ln w="10160">
                  <a:noFill/>
                </a:ln>
                <a:solidFill>
                  <a:srgbClr val="C7020C"/>
                </a:solidFill>
                <a:latin typeface="#9Slide07 FS Playlist Caps" pitchFamily="2" charset="0"/>
                <a:ea typeface="inpin heiti" charset="-122"/>
                <a:cs typeface="inpin heiti" charset="-122"/>
              </a:rPr>
              <a:t>động</a:t>
            </a:r>
            <a:endParaRPr kumimoji="1" lang="zh-CN" altLang="en-US" sz="6600" dirty="0">
              <a:ln w="10160">
                <a:noFill/>
              </a:ln>
              <a:solidFill>
                <a:srgbClr val="C7020C"/>
              </a:solidFill>
              <a:latin typeface="#9Slide07 FS Playlist Caps" pitchFamily="2" charset="0"/>
              <a:ea typeface="inpin heiti" charset="-122"/>
              <a:cs typeface="inpin heiti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7698" y="-32800"/>
            <a:ext cx="1981200" cy="1322832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3283" y="292371"/>
            <a:ext cx="1981200" cy="1322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2937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DE33D56B-51B4-43D5-8D01-A08980B7F0E7}"/>
              </a:ext>
            </a:extLst>
          </p:cNvPr>
          <p:cNvGrpSpPr/>
          <p:nvPr/>
        </p:nvGrpSpPr>
        <p:grpSpPr>
          <a:xfrm>
            <a:off x="4193721" y="851581"/>
            <a:ext cx="6298656" cy="1563609"/>
            <a:chOff x="781804" y="341083"/>
            <a:chExt cx="10672259" cy="885373"/>
          </a:xfrm>
        </p:grpSpPr>
        <p:sp>
          <p:nvSpPr>
            <p:cNvPr id="8" name="Arrow: Pentagon 7">
              <a:extLst>
                <a:ext uri="{FF2B5EF4-FFF2-40B4-BE49-F238E27FC236}">
                  <a16:creationId xmlns:a16="http://schemas.microsoft.com/office/drawing/2014/main" id="{597B6386-0293-4212-B994-9108BC27F088}"/>
                </a:ext>
              </a:extLst>
            </p:cNvPr>
            <p:cNvSpPr/>
            <p:nvPr/>
          </p:nvSpPr>
          <p:spPr>
            <a:xfrm>
              <a:off x="781804" y="341083"/>
              <a:ext cx="10672259" cy="885373"/>
            </a:xfrm>
            <a:prstGeom prst="homePlate">
              <a:avLst/>
            </a:prstGeom>
            <a:solidFill>
              <a:srgbClr val="E7F6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0" name="Arrow: Pentagon 9">
              <a:extLst>
                <a:ext uri="{FF2B5EF4-FFF2-40B4-BE49-F238E27FC236}">
                  <a16:creationId xmlns:a16="http://schemas.microsoft.com/office/drawing/2014/main" id="{E685C883-4AAD-4BD0-8D3B-34040C79E020}"/>
                </a:ext>
              </a:extLst>
            </p:cNvPr>
            <p:cNvSpPr/>
            <p:nvPr/>
          </p:nvSpPr>
          <p:spPr>
            <a:xfrm>
              <a:off x="1127198" y="446310"/>
              <a:ext cx="10150402" cy="674917"/>
            </a:xfrm>
            <a:prstGeom prst="homePlate">
              <a:avLst/>
            </a:prstGeom>
            <a:noFill/>
            <a:ln w="28575">
              <a:solidFill>
                <a:srgbClr val="99CCFF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pic>
        <p:nvPicPr>
          <p:cNvPr id="15" name="Picture 14" descr="Shape&#10;&#10;Description automatically generated">
            <a:extLst>
              <a:ext uri="{FF2B5EF4-FFF2-40B4-BE49-F238E27FC236}">
                <a16:creationId xmlns:a16="http://schemas.microsoft.com/office/drawing/2014/main" id="{0E9EEB1F-82DB-4CF1-A50E-DEEFDF267F2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1" y="3646117"/>
            <a:ext cx="2212269" cy="340647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131097E4-B898-40CD-83D5-5F7F322ECC8E}"/>
              </a:ext>
            </a:extLst>
          </p:cNvPr>
          <p:cNvSpPr txBox="1"/>
          <p:nvPr/>
        </p:nvSpPr>
        <p:spPr>
          <a:xfrm>
            <a:off x="2802067" y="1144019"/>
            <a:ext cx="9081963" cy="9787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377">
              <a:lnSpc>
                <a:spcPct val="90000"/>
              </a:lnSpc>
              <a:spcBef>
                <a:spcPts val="1000"/>
              </a:spcBef>
              <a:defRPr/>
            </a:pPr>
            <a:r>
              <a:rPr lang="en-US" sz="6400" dirty="0" err="1">
                <a:solidFill>
                  <a:srgbClr val="FF0066"/>
                </a:solidFill>
                <a:latin typeface="Fira Sans" panose="020B0803050000020004" pitchFamily="34" charset="0"/>
              </a:rPr>
              <a:t>Dặn</a:t>
            </a:r>
            <a:r>
              <a:rPr lang="en-US" sz="6400" dirty="0">
                <a:solidFill>
                  <a:srgbClr val="FF0066"/>
                </a:solidFill>
                <a:latin typeface="Fira Sans" panose="020B0803050000020004" pitchFamily="34" charset="0"/>
              </a:rPr>
              <a:t> </a:t>
            </a:r>
            <a:r>
              <a:rPr lang="en-US" sz="6400" dirty="0" err="1">
                <a:solidFill>
                  <a:srgbClr val="FF0066"/>
                </a:solidFill>
                <a:latin typeface="Fira Sans" panose="020B0803050000020004" pitchFamily="34" charset="0"/>
              </a:rPr>
              <a:t>dò</a:t>
            </a:r>
            <a:endParaRPr lang="en-US" sz="6400" dirty="0">
              <a:solidFill>
                <a:srgbClr val="FF0066"/>
              </a:solidFill>
              <a:latin typeface="Fira Sans" panose="020B0803050000020004" pitchFamily="34" charset="0"/>
            </a:endParaRPr>
          </a:p>
        </p:txBody>
      </p:sp>
      <p:sp>
        <p:nvSpPr>
          <p:cNvPr id="20" name="文本框 2">
            <a:extLst>
              <a:ext uri="{FF2B5EF4-FFF2-40B4-BE49-F238E27FC236}">
                <a16:creationId xmlns:a16="http://schemas.microsoft.com/office/drawing/2014/main" id="{41B08571-45AC-4610-A13C-C91864E5C387}"/>
              </a:ext>
            </a:extLst>
          </p:cNvPr>
          <p:cNvSpPr txBox="1"/>
          <p:nvPr/>
        </p:nvSpPr>
        <p:spPr>
          <a:xfrm>
            <a:off x="1024169" y="2672649"/>
            <a:ext cx="90245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4800" b="1" dirty="0">
                <a:ln w="10160">
                  <a:noFill/>
                </a:ln>
                <a:solidFill>
                  <a:srgbClr val="002060"/>
                </a:solidFill>
                <a:ea typeface="inpin heiti" charset="-122"/>
                <a:cs typeface="inpin heiti" charset="-122"/>
              </a:rPr>
              <a:t>- </a:t>
            </a:r>
            <a:r>
              <a:rPr kumimoji="1" lang="en-US" altLang="zh-CN" sz="4800" b="1" dirty="0" err="1">
                <a:ln w="10160">
                  <a:noFill/>
                </a:ln>
                <a:solidFill>
                  <a:srgbClr val="002060"/>
                </a:solidFill>
                <a:ea typeface="inpin heiti" charset="-122"/>
                <a:cs typeface="inpin heiti" charset="-122"/>
              </a:rPr>
              <a:t>Các</a:t>
            </a:r>
            <a:r>
              <a:rPr kumimoji="1" lang="en-US" altLang="zh-CN" sz="4800" b="1" dirty="0">
                <a:ln w="10160">
                  <a:noFill/>
                </a:ln>
                <a:solidFill>
                  <a:srgbClr val="002060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4800" b="1" dirty="0" err="1">
                <a:ln w="10160">
                  <a:noFill/>
                </a:ln>
                <a:solidFill>
                  <a:srgbClr val="002060"/>
                </a:solidFill>
                <a:ea typeface="inpin heiti" charset="-122"/>
                <a:cs typeface="inpin heiti" charset="-122"/>
              </a:rPr>
              <a:t>em</a:t>
            </a:r>
            <a:r>
              <a:rPr kumimoji="1" lang="en-US" altLang="zh-CN" sz="4800" b="1" dirty="0">
                <a:ln w="10160">
                  <a:noFill/>
                </a:ln>
                <a:solidFill>
                  <a:srgbClr val="002060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4800" b="1" dirty="0" err="1">
                <a:ln w="10160">
                  <a:noFill/>
                </a:ln>
                <a:solidFill>
                  <a:srgbClr val="002060"/>
                </a:solidFill>
                <a:ea typeface="inpin heiti" charset="-122"/>
                <a:cs typeface="inpin heiti" charset="-122"/>
              </a:rPr>
              <a:t>xem</a:t>
            </a:r>
            <a:r>
              <a:rPr kumimoji="1" lang="en-US" altLang="zh-CN" sz="4800" b="1" dirty="0">
                <a:ln w="10160">
                  <a:noFill/>
                </a:ln>
                <a:solidFill>
                  <a:srgbClr val="002060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4800" b="1" dirty="0" err="1">
                <a:ln w="10160">
                  <a:noFill/>
                </a:ln>
                <a:solidFill>
                  <a:srgbClr val="002060"/>
                </a:solidFill>
                <a:ea typeface="inpin heiti" charset="-122"/>
                <a:cs typeface="inpin heiti" charset="-122"/>
              </a:rPr>
              <a:t>lại</a:t>
            </a:r>
            <a:r>
              <a:rPr kumimoji="1" lang="en-US" altLang="zh-CN" sz="4800" b="1" dirty="0">
                <a:ln w="10160">
                  <a:noFill/>
                </a:ln>
                <a:solidFill>
                  <a:srgbClr val="002060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4800" b="1" dirty="0" err="1">
                <a:ln w="10160">
                  <a:noFill/>
                </a:ln>
                <a:solidFill>
                  <a:srgbClr val="002060"/>
                </a:solidFill>
                <a:ea typeface="inpin heiti" charset="-122"/>
                <a:cs typeface="inpin heiti" charset="-122"/>
              </a:rPr>
              <a:t>bài</a:t>
            </a:r>
            <a:r>
              <a:rPr kumimoji="1" lang="en-US" altLang="zh-CN" sz="4800" b="1" dirty="0">
                <a:ln w="10160">
                  <a:noFill/>
                </a:ln>
                <a:solidFill>
                  <a:srgbClr val="002060"/>
                </a:solidFill>
                <a:ea typeface="inpin heiti" charset="-122"/>
                <a:cs typeface="inpin heiti" charset="-122"/>
              </a:rPr>
              <a:t>.</a:t>
            </a:r>
            <a:endParaRPr kumimoji="1" lang="zh-CN" altLang="en-US" sz="4800" b="1" dirty="0">
              <a:ln w="10160">
                <a:noFill/>
              </a:ln>
              <a:solidFill>
                <a:srgbClr val="002060"/>
              </a:solidFill>
              <a:ea typeface="inpin heiti" charset="-122"/>
              <a:cs typeface="inpin heiti" charset="-122"/>
            </a:endParaRPr>
          </a:p>
        </p:txBody>
      </p:sp>
      <p:sp>
        <p:nvSpPr>
          <p:cNvPr id="21" name="文本框 2">
            <a:extLst>
              <a:ext uri="{FF2B5EF4-FFF2-40B4-BE49-F238E27FC236}">
                <a16:creationId xmlns:a16="http://schemas.microsoft.com/office/drawing/2014/main" id="{1A7CF6DD-D4E2-4537-A15D-D65E5502B12E}"/>
              </a:ext>
            </a:extLst>
          </p:cNvPr>
          <p:cNvSpPr txBox="1"/>
          <p:nvPr/>
        </p:nvSpPr>
        <p:spPr>
          <a:xfrm>
            <a:off x="2554853" y="3646117"/>
            <a:ext cx="793752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4800" b="1" dirty="0">
                <a:ln w="10160">
                  <a:noFill/>
                </a:ln>
                <a:solidFill>
                  <a:srgbClr val="002060"/>
                </a:solidFill>
                <a:ea typeface="inpin heiti" charset="-122"/>
                <a:cs typeface="inpin heiti" charset="-122"/>
              </a:rPr>
              <a:t>- </a:t>
            </a:r>
            <a:r>
              <a:rPr kumimoji="1" lang="en-US" altLang="zh-CN" sz="4800" b="1" dirty="0" err="1">
                <a:ln w="10160">
                  <a:noFill/>
                </a:ln>
                <a:solidFill>
                  <a:srgbClr val="002060"/>
                </a:solidFill>
                <a:ea typeface="inpin heiti" charset="-122"/>
                <a:cs typeface="inpin heiti" charset="-122"/>
              </a:rPr>
              <a:t>Chuẩn</a:t>
            </a:r>
            <a:r>
              <a:rPr kumimoji="1" lang="en-US" altLang="zh-CN" sz="4800" b="1" dirty="0">
                <a:ln w="10160">
                  <a:noFill/>
                </a:ln>
                <a:solidFill>
                  <a:srgbClr val="002060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4800" b="1" dirty="0" err="1">
                <a:ln w="10160">
                  <a:noFill/>
                </a:ln>
                <a:solidFill>
                  <a:srgbClr val="002060"/>
                </a:solidFill>
                <a:ea typeface="inpin heiti" charset="-122"/>
                <a:cs typeface="inpin heiti" charset="-122"/>
              </a:rPr>
              <a:t>bị</a:t>
            </a:r>
            <a:r>
              <a:rPr kumimoji="1" lang="en-US" altLang="zh-CN" sz="4800" b="1" dirty="0">
                <a:ln w="10160">
                  <a:noFill/>
                </a:ln>
                <a:solidFill>
                  <a:srgbClr val="002060"/>
                </a:solidFill>
                <a:ea typeface="inpin heiti" charset="-122"/>
                <a:cs typeface="inpin heiti" charset="-122"/>
              </a:rPr>
              <a:t>: </a:t>
            </a:r>
            <a:r>
              <a:rPr kumimoji="1" lang="en-US" altLang="zh-CN" sz="4800" b="1" dirty="0" err="1">
                <a:ln w="10160">
                  <a:noFill/>
                </a:ln>
                <a:solidFill>
                  <a:srgbClr val="002060"/>
                </a:solidFill>
                <a:ea typeface="inpin heiti" charset="-122"/>
                <a:cs typeface="inpin heiti" charset="-122"/>
              </a:rPr>
              <a:t>Mở</a:t>
            </a:r>
            <a:r>
              <a:rPr kumimoji="1" lang="en-US" altLang="zh-CN" sz="4800" b="1" dirty="0">
                <a:ln w="10160">
                  <a:noFill/>
                </a:ln>
                <a:solidFill>
                  <a:srgbClr val="002060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4800" b="1" dirty="0" err="1">
                <a:ln w="10160">
                  <a:noFill/>
                </a:ln>
                <a:solidFill>
                  <a:srgbClr val="002060"/>
                </a:solidFill>
                <a:ea typeface="inpin heiti" charset="-122"/>
                <a:cs typeface="inpin heiti" charset="-122"/>
              </a:rPr>
              <a:t>rộng</a:t>
            </a:r>
            <a:r>
              <a:rPr kumimoji="1" lang="en-US" altLang="zh-CN" sz="4800" b="1" dirty="0">
                <a:ln w="10160">
                  <a:noFill/>
                </a:ln>
                <a:solidFill>
                  <a:srgbClr val="002060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4800" b="1" dirty="0" err="1">
                <a:ln w="10160">
                  <a:noFill/>
                </a:ln>
                <a:solidFill>
                  <a:srgbClr val="002060"/>
                </a:solidFill>
                <a:ea typeface="inpin heiti" charset="-122"/>
                <a:cs typeface="inpin heiti" charset="-122"/>
              </a:rPr>
              <a:t>vốn</a:t>
            </a:r>
            <a:r>
              <a:rPr kumimoji="1" lang="en-US" altLang="zh-CN" sz="4800" b="1" dirty="0">
                <a:ln w="10160">
                  <a:noFill/>
                </a:ln>
                <a:solidFill>
                  <a:srgbClr val="002060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4800" b="1" dirty="0" err="1">
                <a:ln w="10160">
                  <a:noFill/>
                </a:ln>
                <a:solidFill>
                  <a:srgbClr val="002060"/>
                </a:solidFill>
                <a:ea typeface="inpin heiti" charset="-122"/>
                <a:cs typeface="inpin heiti" charset="-122"/>
              </a:rPr>
              <a:t>từ</a:t>
            </a:r>
            <a:r>
              <a:rPr kumimoji="1" lang="en-US" altLang="zh-CN" sz="4800" b="1" dirty="0">
                <a:ln w="10160">
                  <a:noFill/>
                </a:ln>
                <a:solidFill>
                  <a:srgbClr val="002060"/>
                </a:solidFill>
                <a:ea typeface="inpin heiti" charset="-122"/>
                <a:cs typeface="inpin heiti" charset="-122"/>
              </a:rPr>
              <a:t> : </a:t>
            </a:r>
            <a:r>
              <a:rPr kumimoji="1" lang="en-US" altLang="zh-CN" sz="4800" b="1" dirty="0" err="1">
                <a:ln w="10160">
                  <a:noFill/>
                </a:ln>
                <a:solidFill>
                  <a:srgbClr val="002060"/>
                </a:solidFill>
                <a:ea typeface="inpin heiti" charset="-122"/>
                <a:cs typeface="inpin heiti" charset="-122"/>
              </a:rPr>
              <a:t>Trật</a:t>
            </a:r>
            <a:r>
              <a:rPr kumimoji="1" lang="en-US" altLang="zh-CN" sz="4800" b="1" dirty="0">
                <a:ln w="10160">
                  <a:noFill/>
                </a:ln>
                <a:solidFill>
                  <a:srgbClr val="002060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4800" b="1" dirty="0" err="1">
                <a:ln w="10160">
                  <a:noFill/>
                </a:ln>
                <a:solidFill>
                  <a:srgbClr val="002060"/>
                </a:solidFill>
                <a:ea typeface="inpin heiti" charset="-122"/>
                <a:cs typeface="inpin heiti" charset="-122"/>
              </a:rPr>
              <a:t>tự</a:t>
            </a:r>
            <a:r>
              <a:rPr kumimoji="1" lang="en-US" altLang="zh-CN" sz="4800" b="1" dirty="0">
                <a:ln w="10160">
                  <a:noFill/>
                </a:ln>
                <a:solidFill>
                  <a:srgbClr val="002060"/>
                </a:solidFill>
                <a:ea typeface="inpin heiti" charset="-122"/>
                <a:cs typeface="inpin heiti" charset="-122"/>
              </a:rPr>
              <a:t> - An </a:t>
            </a:r>
            <a:r>
              <a:rPr kumimoji="1" lang="en-US" altLang="zh-CN" sz="4800" b="1" dirty="0" err="1">
                <a:ln w="10160">
                  <a:noFill/>
                </a:ln>
                <a:solidFill>
                  <a:srgbClr val="002060"/>
                </a:solidFill>
                <a:ea typeface="inpin heiti" charset="-122"/>
                <a:cs typeface="inpin heiti" charset="-122"/>
              </a:rPr>
              <a:t>ninh</a:t>
            </a:r>
            <a:r>
              <a:rPr kumimoji="1" lang="en-US" altLang="zh-CN" sz="4800" b="1" dirty="0">
                <a:ln w="10160">
                  <a:noFill/>
                </a:ln>
                <a:solidFill>
                  <a:srgbClr val="002060"/>
                </a:solidFill>
                <a:ea typeface="inpin heiti" charset="-122"/>
                <a:cs typeface="inpin heiti" charset="-122"/>
              </a:rPr>
              <a:t> (</a:t>
            </a:r>
            <a:r>
              <a:rPr kumimoji="1" lang="en-US" altLang="zh-CN" sz="4800" b="1" dirty="0" err="1">
                <a:ln w="10160">
                  <a:noFill/>
                </a:ln>
                <a:solidFill>
                  <a:srgbClr val="002060"/>
                </a:solidFill>
                <a:ea typeface="inpin heiti" charset="-122"/>
                <a:cs typeface="inpin heiti" charset="-122"/>
              </a:rPr>
              <a:t>trang</a:t>
            </a:r>
            <a:r>
              <a:rPr kumimoji="1" lang="en-US" altLang="zh-CN" sz="4800" b="1" dirty="0">
                <a:ln w="10160">
                  <a:noFill/>
                </a:ln>
                <a:solidFill>
                  <a:srgbClr val="002060"/>
                </a:solidFill>
                <a:ea typeface="inpin heiti" charset="-122"/>
                <a:cs typeface="inpin heiti" charset="-122"/>
              </a:rPr>
              <a:t> 59). </a:t>
            </a:r>
            <a:endParaRPr kumimoji="1" lang="zh-CN" altLang="en-US" sz="4800" b="1" dirty="0">
              <a:ln w="10160">
                <a:noFill/>
              </a:ln>
              <a:solidFill>
                <a:srgbClr val="002060"/>
              </a:solidFill>
              <a:ea typeface="inpin heiti" charset="-122"/>
              <a:cs typeface="inpin heiti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0" grpId="0"/>
      <p:bldP spid="21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18">
            <a:extLst>
              <a:ext uri="{FF2B5EF4-FFF2-40B4-BE49-F238E27FC236}">
                <a16:creationId xmlns:a16="http://schemas.microsoft.com/office/drawing/2014/main" id="{90247075-445E-44F4-B31D-2F222250B4B5}"/>
              </a:ext>
            </a:extLst>
          </p:cNvPr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2082585" y="1635607"/>
            <a:ext cx="8849789" cy="221599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0" tIns="0" rIns="0" bIns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Fira Sans" panose="020B08030500000200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Chúc</a:t>
            </a:r>
            <a:r>
              <a:rPr kumimoji="0" lang="en-US" altLang="zh-CN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Fira Sans" panose="020B08030500000200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Fira Sans" panose="020B08030500000200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các</a:t>
            </a:r>
            <a:r>
              <a:rPr kumimoji="0" lang="en-US" altLang="zh-CN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Fira Sans" panose="020B08030500000200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Fira Sans" panose="020B08030500000200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em</a:t>
            </a:r>
            <a:endParaRPr kumimoji="0" lang="en-US" altLang="zh-CN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Fira Sans" panose="020B08030500000200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Fira Sans" panose="020B08030500000200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Fira Sans" panose="020B08030500000200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học</a:t>
            </a:r>
            <a:r>
              <a:rPr kumimoji="0" lang="en-US" altLang="zh-CN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Fira Sans" panose="020B08030500000200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Fira Sans" panose="020B08030500000200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tập</a:t>
            </a:r>
            <a:r>
              <a:rPr kumimoji="0" lang="en-US" altLang="zh-CN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Fira Sans" panose="020B08030500000200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Fira Sans" panose="020B08030500000200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tốt</a:t>
            </a:r>
            <a:r>
              <a:rPr kumimoji="0" lang="en-US" altLang="zh-CN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Fira Sans" panose="020B08030500000200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  </a:t>
            </a:r>
            <a:r>
              <a:rPr kumimoji="0" lang="en-US" altLang="zh-CN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Fira Sans" panose="020B08030500000200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nhé</a:t>
            </a:r>
            <a:r>
              <a:rPr kumimoji="0" lang="en-US" altLang="zh-CN" sz="7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Fira Sans" panose="020B08030500000200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Fira Sans" panose="020B08030500000200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8924042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9" grpId="0"/>
        </p:bldLst>
      </p:timing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ounded Rectangle 38"/>
          <p:cNvSpPr/>
          <p:nvPr/>
        </p:nvSpPr>
        <p:spPr>
          <a:xfrm>
            <a:off x="2072640" y="3469355"/>
            <a:ext cx="7773143" cy="200356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DEF5FD"/>
              </a:solidFill>
            </a:endParaRPr>
          </a:p>
        </p:txBody>
      </p:sp>
      <p:pic>
        <p:nvPicPr>
          <p:cNvPr id="11" name="Picture 10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269993">
            <a:off x="69846" y="23510"/>
            <a:ext cx="1407777" cy="1525093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1270254" y="-292735"/>
            <a:ext cx="10119360" cy="3151499"/>
            <a:chOff x="-1517281" y="1120854"/>
            <a:chExt cx="10119360" cy="3151499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1441" b="25332"/>
            <a:stretch/>
          </p:blipFill>
          <p:spPr>
            <a:xfrm>
              <a:off x="-1517281" y="1852365"/>
              <a:ext cx="10119360" cy="2419988"/>
            </a:xfrm>
            <a:prstGeom prst="rect">
              <a:avLst/>
            </a:prstGeom>
          </p:spPr>
        </p:pic>
        <p:sp>
          <p:nvSpPr>
            <p:cNvPr id="10" name="Rounded Rectangle 9"/>
            <p:cNvSpPr/>
            <p:nvPr/>
          </p:nvSpPr>
          <p:spPr>
            <a:xfrm>
              <a:off x="-339255" y="2348919"/>
              <a:ext cx="7850320" cy="1328023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 dirty="0" err="1">
                  <a:solidFill>
                    <a:schemeClr val="accent2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Em</a:t>
              </a:r>
              <a:r>
                <a:rPr lang="en-US" sz="3600" b="1" dirty="0">
                  <a:solidFill>
                    <a:schemeClr val="accent2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chemeClr val="accent2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đã</a:t>
              </a:r>
              <a:r>
                <a:rPr lang="en-US" sz="3600" b="1" dirty="0">
                  <a:solidFill>
                    <a:schemeClr val="accent2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chemeClr val="accent2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được</a:t>
              </a:r>
              <a:r>
                <a:rPr lang="en-US" sz="3600" b="1" dirty="0">
                  <a:solidFill>
                    <a:schemeClr val="accent2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chemeClr val="accent2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học</a:t>
              </a:r>
              <a:r>
                <a:rPr lang="en-US" sz="3600" b="1" dirty="0">
                  <a:solidFill>
                    <a:schemeClr val="accent2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chemeClr val="accent2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những</a:t>
              </a:r>
              <a:r>
                <a:rPr lang="en-US" sz="3600" b="1" dirty="0">
                  <a:solidFill>
                    <a:schemeClr val="accent2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chemeClr val="accent2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cách</a:t>
              </a:r>
              <a:r>
                <a:rPr lang="en-US" sz="3600" b="1" dirty="0">
                  <a:solidFill>
                    <a:schemeClr val="accent2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chemeClr val="accent2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nối</a:t>
              </a:r>
              <a:r>
                <a:rPr lang="en-US" sz="3600" b="1" dirty="0">
                  <a:solidFill>
                    <a:schemeClr val="accent2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chemeClr val="accent2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các</a:t>
              </a:r>
              <a:r>
                <a:rPr lang="en-US" sz="3600" b="1" dirty="0">
                  <a:solidFill>
                    <a:schemeClr val="accent2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chemeClr val="accent2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vế</a:t>
              </a:r>
              <a:r>
                <a:rPr lang="en-US" sz="3600" b="1" dirty="0">
                  <a:solidFill>
                    <a:schemeClr val="accent2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chemeClr val="accent2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câu</a:t>
              </a:r>
              <a:r>
                <a:rPr lang="en-US" sz="3600" b="1" dirty="0">
                  <a:solidFill>
                    <a:schemeClr val="accent2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chemeClr val="accent2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trong</a:t>
              </a:r>
              <a:r>
                <a:rPr lang="en-US" sz="3600" b="1" dirty="0">
                  <a:solidFill>
                    <a:schemeClr val="accent2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chemeClr val="accent2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câu</a:t>
              </a:r>
              <a:r>
                <a:rPr lang="en-US" sz="3600" b="1" dirty="0">
                  <a:solidFill>
                    <a:schemeClr val="accent2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chemeClr val="accent2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ghép</a:t>
              </a:r>
              <a:r>
                <a:rPr lang="en-US" sz="3600" b="1" dirty="0">
                  <a:solidFill>
                    <a:schemeClr val="accent2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chemeClr val="accent2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chỉ</a:t>
              </a:r>
              <a:r>
                <a:rPr lang="en-US" sz="3600" b="1" dirty="0">
                  <a:solidFill>
                    <a:schemeClr val="accent2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chemeClr val="accent2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quan</a:t>
              </a:r>
              <a:r>
                <a:rPr lang="en-US" sz="3600" b="1" dirty="0">
                  <a:solidFill>
                    <a:schemeClr val="accent2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chemeClr val="accent2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hệ</a:t>
              </a:r>
              <a:r>
                <a:rPr lang="en-US" sz="3600" b="1" dirty="0">
                  <a:solidFill>
                    <a:schemeClr val="accent2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chemeClr val="accent2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gì</a:t>
              </a:r>
              <a:r>
                <a:rPr lang="en-US" sz="3600" b="1" dirty="0">
                  <a:solidFill>
                    <a:schemeClr val="accent2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?</a:t>
              </a:r>
            </a:p>
          </p:txBody>
        </p:sp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1665" b="63041"/>
            <a:stretch/>
          </p:blipFill>
          <p:spPr>
            <a:xfrm>
              <a:off x="-714895" y="1588259"/>
              <a:ext cx="7924800" cy="515389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879623" y="1120854"/>
              <a:ext cx="899606" cy="973953"/>
            </a:xfrm>
            <a:prstGeom prst="rect">
              <a:avLst/>
            </a:prstGeom>
          </p:spPr>
        </p:pic>
      </p:grpSp>
      <p:grpSp>
        <p:nvGrpSpPr>
          <p:cNvPr id="28" name="Group 27"/>
          <p:cNvGrpSpPr/>
          <p:nvPr/>
        </p:nvGrpSpPr>
        <p:grpSpPr>
          <a:xfrm>
            <a:off x="10224379" y="2687776"/>
            <a:ext cx="1204259" cy="1052586"/>
            <a:chOff x="801204" y="3134873"/>
            <a:chExt cx="2350838" cy="1671009"/>
          </a:xfrm>
        </p:grpSpPr>
        <p:pic>
          <p:nvPicPr>
            <p:cNvPr id="29" name="Google Shape;605;p73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 rot="10800000">
              <a:off x="801204" y="3134873"/>
              <a:ext cx="2350838" cy="16710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46091" y="3348764"/>
              <a:ext cx="1976993" cy="1233353"/>
            </a:xfrm>
            <a:prstGeom prst="rect">
              <a:avLst/>
            </a:prstGeom>
          </p:spPr>
        </p:pic>
      </p:grpSp>
      <p:pic>
        <p:nvPicPr>
          <p:cNvPr id="34" name="Google Shape;605;p7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10800000">
            <a:off x="11993326" y="1146726"/>
            <a:ext cx="2892828" cy="1671009"/>
          </a:xfrm>
          <a:prstGeom prst="rect">
            <a:avLst/>
          </a:prstGeom>
          <a:noFill/>
          <a:ln>
            <a:noFill/>
          </a:ln>
        </p:spPr>
      </p:pic>
      <p:sp>
        <p:nvSpPr>
          <p:cNvPr id="40" name="Rectangle 39"/>
          <p:cNvSpPr/>
          <p:nvPr/>
        </p:nvSpPr>
        <p:spPr>
          <a:xfrm>
            <a:off x="3182739" y="3240894"/>
            <a:ext cx="7037597" cy="22320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b="1" dirty="0">
                <a:latin typeface="+mj-lt"/>
                <a:cs typeface="Calibri" panose="020F0502020204030204" pitchFamily="34" charset="0"/>
              </a:rPr>
              <a:t>- </a:t>
            </a:r>
            <a:r>
              <a:rPr lang="en-US" sz="3200" b="1" dirty="0" err="1">
                <a:latin typeface="+mj-lt"/>
                <a:cs typeface="Calibri" panose="020F0502020204030204" pitchFamily="34" charset="0"/>
              </a:rPr>
              <a:t>Nguyên</a:t>
            </a:r>
            <a:r>
              <a:rPr lang="en-US" sz="3200" b="1" dirty="0">
                <a:latin typeface="+mj-lt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+mj-lt"/>
                <a:cs typeface="Calibri" panose="020F0502020204030204" pitchFamily="34" charset="0"/>
              </a:rPr>
              <a:t>nhân</a:t>
            </a:r>
            <a:r>
              <a:rPr lang="en-US" sz="3200" b="1" dirty="0">
                <a:latin typeface="+mj-lt"/>
                <a:cs typeface="Calibri" panose="020F0502020204030204" pitchFamily="34" charset="0"/>
              </a:rPr>
              <a:t> – </a:t>
            </a:r>
            <a:r>
              <a:rPr lang="en-US" sz="3200" b="1" dirty="0" err="1">
                <a:latin typeface="+mj-lt"/>
                <a:cs typeface="Calibri" panose="020F0502020204030204" pitchFamily="34" charset="0"/>
              </a:rPr>
              <a:t>kết</a:t>
            </a:r>
            <a:r>
              <a:rPr lang="en-US" sz="3200" b="1" dirty="0">
                <a:latin typeface="+mj-lt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+mj-lt"/>
                <a:cs typeface="Calibri" panose="020F0502020204030204" pitchFamily="34" charset="0"/>
              </a:rPr>
              <a:t>quả</a:t>
            </a:r>
            <a:r>
              <a:rPr lang="en-US" sz="3200" b="1" dirty="0">
                <a:latin typeface="+mj-lt"/>
                <a:cs typeface="Calibri" panose="020F0502020204030204" pitchFamily="34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3200" b="1" dirty="0">
                <a:latin typeface="+mj-lt"/>
                <a:cs typeface="Calibri" panose="020F0502020204030204" pitchFamily="34" charset="0"/>
              </a:rPr>
              <a:t>- </a:t>
            </a:r>
            <a:r>
              <a:rPr lang="en-US" sz="3200" b="1" dirty="0" err="1">
                <a:latin typeface="+mj-lt"/>
                <a:cs typeface="Calibri" panose="020F0502020204030204" pitchFamily="34" charset="0"/>
              </a:rPr>
              <a:t>Điều</a:t>
            </a:r>
            <a:r>
              <a:rPr lang="en-US" sz="3200" b="1" dirty="0">
                <a:latin typeface="+mj-lt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+mj-lt"/>
                <a:cs typeface="Calibri" panose="020F0502020204030204" pitchFamily="34" charset="0"/>
              </a:rPr>
              <a:t>kiện</a:t>
            </a:r>
            <a:r>
              <a:rPr lang="en-US" sz="3200" b="1" dirty="0">
                <a:latin typeface="+mj-lt"/>
                <a:cs typeface="Calibri" panose="020F0502020204030204" pitchFamily="34" charset="0"/>
              </a:rPr>
              <a:t>/</a:t>
            </a:r>
            <a:r>
              <a:rPr lang="en-US" sz="3200" b="1" dirty="0" err="1">
                <a:latin typeface="+mj-lt"/>
                <a:cs typeface="Calibri" panose="020F0502020204030204" pitchFamily="34" charset="0"/>
              </a:rPr>
              <a:t>giả</a:t>
            </a:r>
            <a:r>
              <a:rPr lang="en-US" sz="3200" b="1" dirty="0">
                <a:latin typeface="+mj-lt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+mj-lt"/>
                <a:cs typeface="Calibri" panose="020F0502020204030204" pitchFamily="34" charset="0"/>
              </a:rPr>
              <a:t>thiết</a:t>
            </a:r>
            <a:r>
              <a:rPr lang="en-US" sz="3200" b="1" dirty="0">
                <a:latin typeface="+mj-lt"/>
                <a:cs typeface="Calibri" panose="020F0502020204030204" pitchFamily="34" charset="0"/>
              </a:rPr>
              <a:t> – </a:t>
            </a:r>
            <a:r>
              <a:rPr lang="en-US" sz="3200" b="1" dirty="0" err="1">
                <a:latin typeface="+mj-lt"/>
                <a:cs typeface="Calibri" panose="020F0502020204030204" pitchFamily="34" charset="0"/>
              </a:rPr>
              <a:t>kết</a:t>
            </a:r>
            <a:r>
              <a:rPr lang="en-US" sz="3200" b="1" dirty="0">
                <a:latin typeface="+mj-lt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+mj-lt"/>
                <a:cs typeface="Calibri" panose="020F0502020204030204" pitchFamily="34" charset="0"/>
              </a:rPr>
              <a:t>quả</a:t>
            </a:r>
            <a:r>
              <a:rPr lang="en-US" sz="3200" b="1" dirty="0">
                <a:latin typeface="+mj-lt"/>
                <a:cs typeface="Calibri" panose="020F0502020204030204" pitchFamily="34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3200" b="1" dirty="0">
                <a:latin typeface="+mj-lt"/>
                <a:cs typeface="Calibri" panose="020F0502020204030204" pitchFamily="34" charset="0"/>
              </a:rPr>
              <a:t>- </a:t>
            </a:r>
            <a:r>
              <a:rPr lang="en-US" sz="3200" b="1" dirty="0" err="1">
                <a:latin typeface="+mj-lt"/>
                <a:cs typeface="Calibri" panose="020F0502020204030204" pitchFamily="34" charset="0"/>
              </a:rPr>
              <a:t>Tương</a:t>
            </a:r>
            <a:r>
              <a:rPr lang="en-US" sz="3200" b="1" dirty="0">
                <a:latin typeface="+mj-lt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+mj-lt"/>
                <a:cs typeface="Calibri" panose="020F0502020204030204" pitchFamily="34" charset="0"/>
              </a:rPr>
              <a:t>phản</a:t>
            </a:r>
            <a:r>
              <a:rPr lang="en-US" sz="3200" b="1" dirty="0">
                <a:latin typeface="+mj-lt"/>
                <a:cs typeface="Calibri" panose="020F0502020204030204" pitchFamily="34" charset="0"/>
              </a:rPr>
              <a:t>. </a:t>
            </a:r>
          </a:p>
        </p:txBody>
      </p:sp>
      <p:pic>
        <p:nvPicPr>
          <p:cNvPr id="49" name="Google Shape;605;p7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10800000">
            <a:off x="10181312" y="3872754"/>
            <a:ext cx="1247327" cy="114614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61"/>
          <a:stretch/>
        </p:blipFill>
        <p:spPr>
          <a:xfrm>
            <a:off x="10350097" y="3915687"/>
            <a:ext cx="845242" cy="1103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851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40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ounded Rectangle 22"/>
          <p:cNvSpPr/>
          <p:nvPr/>
        </p:nvSpPr>
        <p:spPr>
          <a:xfrm>
            <a:off x="1013155" y="2661510"/>
            <a:ext cx="5381367" cy="96331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DEF5FD"/>
              </a:solidFill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1141407" y="2666675"/>
            <a:ext cx="5253115" cy="958150"/>
          </a:xfrm>
          <a:prstGeom prst="roundRect">
            <a:avLst/>
          </a:prstGeom>
          <a:solidFill>
            <a:srgbClr val="FFFF00"/>
          </a:solidFill>
          <a:ln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DEF5FD"/>
              </a:solidFill>
            </a:endParaRPr>
          </a:p>
        </p:txBody>
      </p:sp>
      <p:sp>
        <p:nvSpPr>
          <p:cNvPr id="50" name="Rounded Rectangle 49"/>
          <p:cNvSpPr/>
          <p:nvPr/>
        </p:nvSpPr>
        <p:spPr>
          <a:xfrm>
            <a:off x="3708509" y="4042444"/>
            <a:ext cx="5190562" cy="95815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DEF5FD"/>
              </a:solidFill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4167558" y="4259909"/>
            <a:ext cx="445392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Nếu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….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thì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…</a:t>
            </a:r>
          </a:p>
          <a:p>
            <a:endParaRPr lang="en-US" sz="3200" dirty="0">
              <a:solidFill>
                <a:schemeClr val="bg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1608075" y="2892954"/>
            <a:ext cx="422304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Vì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…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nên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… 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816429" y="-292735"/>
            <a:ext cx="10744199" cy="2759565"/>
            <a:chOff x="-714896" y="1120854"/>
            <a:chExt cx="9487989" cy="2759565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1441" b="25332"/>
            <a:stretch/>
          </p:blipFill>
          <p:spPr>
            <a:xfrm>
              <a:off x="-714896" y="1956091"/>
              <a:ext cx="9487989" cy="1924328"/>
            </a:xfrm>
            <a:prstGeom prst="rect">
              <a:avLst/>
            </a:prstGeom>
          </p:spPr>
        </p:pic>
        <p:sp>
          <p:nvSpPr>
            <p:cNvPr id="10" name="Rounded Rectangle 9"/>
            <p:cNvSpPr/>
            <p:nvPr/>
          </p:nvSpPr>
          <p:spPr>
            <a:xfrm>
              <a:off x="283041" y="2192173"/>
              <a:ext cx="7550028" cy="1464231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txBody>
            <a:bodyPr wrap="square">
              <a:spAutoFit/>
            </a:bodyPr>
            <a:lstStyle/>
            <a:p>
              <a:pPr algn="ctr" defTabSz="914400">
                <a:defRPr/>
              </a:pPr>
              <a:r>
                <a:rPr lang="en-US" sz="4000" b="1" dirty="0" err="1">
                  <a:solidFill>
                    <a:schemeClr val="accent2">
                      <a:lumMod val="75000"/>
                    </a:schemeClr>
                  </a:solidFill>
                </a:rPr>
                <a:t>Tìm</a:t>
              </a:r>
              <a:r>
                <a:rPr lang="en-US" sz="4000" b="1" dirty="0">
                  <a:solidFill>
                    <a:schemeClr val="accent2">
                      <a:lumMod val="75000"/>
                    </a:schemeClr>
                  </a:solidFill>
                </a:rPr>
                <a:t> </a:t>
              </a:r>
              <a:r>
                <a:rPr lang="en-US" sz="4000" b="1" dirty="0" err="1">
                  <a:solidFill>
                    <a:schemeClr val="accent2">
                      <a:lumMod val="75000"/>
                    </a:schemeClr>
                  </a:solidFill>
                </a:rPr>
                <a:t>cặp</a:t>
              </a:r>
              <a:r>
                <a:rPr lang="en-US" sz="4000" b="1" dirty="0">
                  <a:solidFill>
                    <a:schemeClr val="accent2">
                      <a:lumMod val="75000"/>
                    </a:schemeClr>
                  </a:solidFill>
                </a:rPr>
                <a:t> </a:t>
              </a:r>
              <a:r>
                <a:rPr lang="en-US" sz="4000" b="1" dirty="0" err="1">
                  <a:solidFill>
                    <a:schemeClr val="accent2">
                      <a:lumMod val="75000"/>
                    </a:schemeClr>
                  </a:solidFill>
                </a:rPr>
                <a:t>quan</a:t>
              </a:r>
              <a:r>
                <a:rPr lang="en-US" sz="4000" b="1" dirty="0">
                  <a:solidFill>
                    <a:schemeClr val="accent2">
                      <a:lumMod val="75000"/>
                    </a:schemeClr>
                  </a:solidFill>
                </a:rPr>
                <a:t> </a:t>
              </a:r>
              <a:r>
                <a:rPr lang="en-US" sz="4000" b="1" dirty="0" err="1">
                  <a:solidFill>
                    <a:schemeClr val="accent2">
                      <a:lumMod val="75000"/>
                    </a:schemeClr>
                  </a:solidFill>
                </a:rPr>
                <a:t>hệ</a:t>
              </a:r>
              <a:r>
                <a:rPr lang="en-US" sz="4000" b="1" dirty="0">
                  <a:solidFill>
                    <a:schemeClr val="accent2">
                      <a:lumMod val="75000"/>
                    </a:schemeClr>
                  </a:solidFill>
                </a:rPr>
                <a:t> </a:t>
              </a:r>
              <a:r>
                <a:rPr lang="en-US" sz="4000" b="1" dirty="0" err="1">
                  <a:solidFill>
                    <a:schemeClr val="accent2">
                      <a:lumMod val="75000"/>
                    </a:schemeClr>
                  </a:solidFill>
                </a:rPr>
                <a:t>từ</a:t>
              </a:r>
              <a:r>
                <a:rPr lang="en-US" sz="4000" b="1" dirty="0">
                  <a:solidFill>
                    <a:schemeClr val="accent2">
                      <a:lumMod val="75000"/>
                    </a:schemeClr>
                  </a:solidFill>
                </a:rPr>
                <a:t> </a:t>
              </a:r>
              <a:r>
                <a:rPr lang="en-US" sz="4000" b="1" dirty="0" err="1">
                  <a:solidFill>
                    <a:schemeClr val="accent2">
                      <a:lumMod val="75000"/>
                    </a:schemeClr>
                  </a:solidFill>
                </a:rPr>
                <a:t>thể</a:t>
              </a:r>
              <a:r>
                <a:rPr lang="en-US" sz="4000" b="1" dirty="0">
                  <a:solidFill>
                    <a:schemeClr val="accent2">
                      <a:lumMod val="75000"/>
                    </a:schemeClr>
                  </a:solidFill>
                </a:rPr>
                <a:t> </a:t>
              </a:r>
              <a:r>
                <a:rPr lang="en-US" sz="4000" b="1" dirty="0" err="1">
                  <a:solidFill>
                    <a:schemeClr val="accent2">
                      <a:lumMod val="75000"/>
                    </a:schemeClr>
                  </a:solidFill>
                </a:rPr>
                <a:t>hiện</a:t>
              </a:r>
              <a:r>
                <a:rPr lang="en-US" sz="4000" b="1" dirty="0">
                  <a:solidFill>
                    <a:schemeClr val="accent2">
                      <a:lumMod val="75000"/>
                    </a:schemeClr>
                  </a:solidFill>
                </a:rPr>
                <a:t> </a:t>
              </a:r>
              <a:r>
                <a:rPr lang="en-US" sz="4000" b="1" dirty="0" err="1">
                  <a:solidFill>
                    <a:schemeClr val="accent2">
                      <a:lumMod val="75000"/>
                    </a:schemeClr>
                  </a:solidFill>
                </a:rPr>
                <a:t>quan</a:t>
              </a:r>
              <a:r>
                <a:rPr lang="en-US" sz="4000" b="1" dirty="0">
                  <a:solidFill>
                    <a:schemeClr val="accent2">
                      <a:lumMod val="75000"/>
                    </a:schemeClr>
                  </a:solidFill>
                </a:rPr>
                <a:t> </a:t>
              </a:r>
              <a:r>
                <a:rPr lang="en-US" sz="4000" b="1" dirty="0" err="1">
                  <a:solidFill>
                    <a:schemeClr val="accent2">
                      <a:lumMod val="75000"/>
                    </a:schemeClr>
                  </a:solidFill>
                </a:rPr>
                <a:t>hệ</a:t>
              </a:r>
              <a:r>
                <a:rPr lang="en-US" sz="4000" b="1" dirty="0">
                  <a:solidFill>
                    <a:schemeClr val="accent2">
                      <a:lumMod val="75000"/>
                    </a:schemeClr>
                  </a:solidFill>
                </a:rPr>
                <a:t> </a:t>
              </a:r>
              <a:r>
                <a:rPr lang="en-US" sz="4000" b="1" dirty="0" err="1">
                  <a:solidFill>
                    <a:schemeClr val="accent2">
                      <a:lumMod val="75000"/>
                    </a:schemeClr>
                  </a:solidFill>
                </a:rPr>
                <a:t>nguyên</a:t>
              </a:r>
              <a:r>
                <a:rPr lang="en-US" sz="4000" b="1" dirty="0">
                  <a:solidFill>
                    <a:schemeClr val="accent2">
                      <a:lumMod val="75000"/>
                    </a:schemeClr>
                  </a:solidFill>
                </a:rPr>
                <a:t> </a:t>
              </a:r>
              <a:r>
                <a:rPr lang="en-US" sz="4000" b="1" dirty="0" err="1">
                  <a:solidFill>
                    <a:schemeClr val="accent2">
                      <a:lumMod val="75000"/>
                    </a:schemeClr>
                  </a:solidFill>
                </a:rPr>
                <a:t>nhân</a:t>
              </a:r>
              <a:r>
                <a:rPr lang="en-US" sz="4000" b="1" dirty="0">
                  <a:solidFill>
                    <a:schemeClr val="accent2">
                      <a:lumMod val="75000"/>
                    </a:schemeClr>
                  </a:solidFill>
                </a:rPr>
                <a:t> – </a:t>
              </a:r>
              <a:r>
                <a:rPr lang="en-US" sz="4000" b="1" dirty="0" err="1">
                  <a:solidFill>
                    <a:schemeClr val="accent2">
                      <a:lumMod val="75000"/>
                    </a:schemeClr>
                  </a:solidFill>
                </a:rPr>
                <a:t>kết</a:t>
              </a:r>
              <a:r>
                <a:rPr lang="en-US" sz="4000" b="1" dirty="0">
                  <a:solidFill>
                    <a:schemeClr val="accent2">
                      <a:lumMod val="75000"/>
                    </a:schemeClr>
                  </a:solidFill>
                </a:rPr>
                <a:t> </a:t>
              </a:r>
              <a:r>
                <a:rPr lang="en-US" sz="4000" b="1" dirty="0" err="1">
                  <a:solidFill>
                    <a:schemeClr val="accent2">
                      <a:lumMod val="75000"/>
                    </a:schemeClr>
                  </a:solidFill>
                </a:rPr>
                <a:t>quả</a:t>
              </a:r>
              <a:r>
                <a:rPr lang="en-US" sz="4000" b="1" dirty="0">
                  <a:solidFill>
                    <a:schemeClr val="accent2">
                      <a:lumMod val="75000"/>
                    </a:schemeClr>
                  </a:solidFill>
                </a:rPr>
                <a:t>.</a:t>
              </a:r>
              <a:endParaRPr lang="vi-VN" sz="4000" b="1" dirty="0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1665" b="63041"/>
            <a:stretch/>
          </p:blipFill>
          <p:spPr>
            <a:xfrm>
              <a:off x="-714895" y="1588259"/>
              <a:ext cx="7924800" cy="515389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879623" y="1120854"/>
              <a:ext cx="899606" cy="973953"/>
            </a:xfrm>
            <a:prstGeom prst="rect">
              <a:avLst/>
            </a:prstGeom>
          </p:spPr>
        </p:pic>
      </p:grpSp>
      <p:grpSp>
        <p:nvGrpSpPr>
          <p:cNvPr id="38" name="Group 37"/>
          <p:cNvGrpSpPr/>
          <p:nvPr/>
        </p:nvGrpSpPr>
        <p:grpSpPr>
          <a:xfrm>
            <a:off x="4784738" y="5618058"/>
            <a:ext cx="7673496" cy="958150"/>
            <a:chOff x="4458437" y="4421572"/>
            <a:chExt cx="4342569" cy="958150"/>
          </a:xfrm>
        </p:grpSpPr>
        <p:sp>
          <p:nvSpPr>
            <p:cNvPr id="39" name="Rounded Rectangle 38"/>
            <p:cNvSpPr/>
            <p:nvPr/>
          </p:nvSpPr>
          <p:spPr>
            <a:xfrm>
              <a:off x="4458437" y="4421572"/>
              <a:ext cx="3037515" cy="958150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accent2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0" name="Rectangle 39"/>
            <p:cNvSpPr/>
            <p:nvPr/>
          </p:nvSpPr>
          <p:spPr>
            <a:xfrm>
              <a:off x="4818304" y="4661132"/>
              <a:ext cx="3982702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Tuy</a:t>
              </a:r>
              <a:r>
                <a:rPr lang="en-US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 … </a:t>
              </a:r>
              <a:r>
                <a:rPr lang="en-US" sz="3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nhưng</a:t>
              </a:r>
              <a:r>
                <a:rPr lang="en-US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 …</a:t>
              </a:r>
            </a:p>
          </p:txBody>
        </p:sp>
      </p:grpSp>
      <p:sp>
        <p:nvSpPr>
          <p:cNvPr id="45" name="Oval 44"/>
          <p:cNvSpPr/>
          <p:nvPr/>
        </p:nvSpPr>
        <p:spPr>
          <a:xfrm>
            <a:off x="3086771" y="4071257"/>
            <a:ext cx="932503" cy="906306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DEF5FD"/>
              </a:solidFill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3170169" y="3999328"/>
            <a:ext cx="997389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6000" b="1" kern="0" dirty="0">
                <a:ln w="28575">
                  <a:solidFill>
                    <a:srgbClr val="FFFFFF"/>
                  </a:solidFill>
                </a:ln>
                <a:solidFill>
                  <a:srgbClr val="FD7F77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B. </a:t>
            </a:r>
            <a:endParaRPr lang="en-US" sz="4400" b="1" dirty="0">
              <a:ln w="28575">
                <a:solidFill>
                  <a:srgbClr val="FFFFFF"/>
                </a:solidFill>
              </a:ln>
              <a:solidFill>
                <a:srgbClr val="FD7F77">
                  <a:lumMod val="75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6" name="Oval 45"/>
          <p:cNvSpPr/>
          <p:nvPr/>
        </p:nvSpPr>
        <p:spPr>
          <a:xfrm>
            <a:off x="4342956" y="5643980"/>
            <a:ext cx="932503" cy="906306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DEF5FD"/>
              </a:solidFill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4376307" y="5589301"/>
            <a:ext cx="971741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6000" b="1" kern="0" dirty="0">
                <a:ln w="28575">
                  <a:solidFill>
                    <a:srgbClr val="FFFFFF"/>
                  </a:solidFill>
                </a:ln>
                <a:solidFill>
                  <a:srgbClr val="FD7F77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C. </a:t>
            </a:r>
            <a:endParaRPr lang="en-US" sz="4400" b="1" dirty="0">
              <a:ln w="28575">
                <a:solidFill>
                  <a:srgbClr val="FFFFFF"/>
                </a:solidFill>
              </a:ln>
              <a:solidFill>
                <a:srgbClr val="FD7F77">
                  <a:lumMod val="75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44" name="Group 43"/>
          <p:cNvGrpSpPr/>
          <p:nvPr/>
        </p:nvGrpSpPr>
        <p:grpSpPr>
          <a:xfrm>
            <a:off x="512209" y="2653974"/>
            <a:ext cx="1162182" cy="1015663"/>
            <a:chOff x="2127398" y="2690013"/>
            <a:chExt cx="1162182" cy="1015663"/>
          </a:xfrm>
        </p:grpSpPr>
        <p:sp>
          <p:nvSpPr>
            <p:cNvPr id="41" name="Oval 40"/>
            <p:cNvSpPr/>
            <p:nvPr/>
          </p:nvSpPr>
          <p:spPr>
            <a:xfrm>
              <a:off x="2127398" y="2757806"/>
              <a:ext cx="932503" cy="906306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solidFill>
                  <a:srgbClr val="DEF5FD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7" name="Rectangle 36"/>
            <p:cNvSpPr/>
            <p:nvPr/>
          </p:nvSpPr>
          <p:spPr>
            <a:xfrm>
              <a:off x="2258528" y="2690013"/>
              <a:ext cx="1031052" cy="101566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6000" b="1" kern="0" dirty="0">
                  <a:ln w="28575">
                    <a:solidFill>
                      <a:srgbClr val="FFFFFF"/>
                    </a:solidFill>
                  </a:ln>
                  <a:solidFill>
                    <a:srgbClr val="FD7F77">
                      <a:lumMod val="75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A. </a:t>
              </a:r>
              <a:endParaRPr lang="en-US" sz="4400" b="1" dirty="0">
                <a:ln w="28575">
                  <a:solidFill>
                    <a:srgbClr val="FFFFFF"/>
                  </a:solidFill>
                </a:ln>
                <a:solidFill>
                  <a:srgbClr val="FD7F77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6" name="Picture 5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233433"/>
            <a:ext cx="1367442" cy="1008050"/>
          </a:xfrm>
          <a:prstGeom prst="rect">
            <a:avLst/>
          </a:prstGeom>
        </p:spPr>
      </p:pic>
      <p:pic>
        <p:nvPicPr>
          <p:cNvPr id="25" name="Đồ họa 7" descr="Badge Tick1 with solid fill">
            <a:extLst>
              <a:ext uri="{FF2B5EF4-FFF2-40B4-BE49-F238E27FC236}">
                <a16:creationId xmlns:a16="http://schemas.microsoft.com/office/drawing/2014/main" id="{2A8FCF57-E907-457F-B48A-3A4F5AE4D01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286535" y="2656466"/>
            <a:ext cx="914400" cy="91440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DF8CC17D-318F-40EE-8FCC-33BC014AC88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149366" y="5388590"/>
            <a:ext cx="1042634" cy="1456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0834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700" autoRev="1" fill="remov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animClr clrSpc="rgb" dir="cw">
                                      <p:cBhvr>
                                        <p:cTn id="17" dur="700" autoRev="1" fill="remove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18" dur="700" autoRev="1" fill="remove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700" autoRev="1" fill="remove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6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6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80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1" grpId="1" animBg="1"/>
      <p:bldP spid="31" grpId="2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347043" y="-254350"/>
            <a:ext cx="11815352" cy="2669650"/>
            <a:chOff x="-1773030" y="1210769"/>
            <a:chExt cx="12489224" cy="2669650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1441" b="25332"/>
            <a:stretch/>
          </p:blipFill>
          <p:spPr>
            <a:xfrm>
              <a:off x="-1544476" y="1956091"/>
              <a:ext cx="11591198" cy="1924328"/>
            </a:xfrm>
            <a:prstGeom prst="rect">
              <a:avLst/>
            </a:prstGeom>
          </p:spPr>
        </p:pic>
        <p:sp>
          <p:nvSpPr>
            <p:cNvPr id="10" name="Rounded Rectangle 9"/>
            <p:cNvSpPr/>
            <p:nvPr/>
          </p:nvSpPr>
          <p:spPr>
            <a:xfrm>
              <a:off x="-516792" y="2153772"/>
              <a:ext cx="9684770" cy="1600438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en-US" sz="4400" b="1" dirty="0" err="1">
                  <a:solidFill>
                    <a:srgbClr val="FF0000"/>
                  </a:solidFill>
                </a:rPr>
                <a:t>Tìm</a:t>
              </a:r>
              <a:r>
                <a:rPr lang="en-US" sz="4400" b="1" dirty="0">
                  <a:solidFill>
                    <a:srgbClr val="FF0000"/>
                  </a:solidFill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</a:rPr>
                <a:t>câu</a:t>
              </a:r>
              <a:r>
                <a:rPr lang="en-US" sz="4400" b="1" dirty="0">
                  <a:solidFill>
                    <a:srgbClr val="FF0000"/>
                  </a:solidFill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</a:rPr>
                <a:t>ghép</a:t>
              </a:r>
              <a:r>
                <a:rPr lang="en-US" sz="4400" b="1" dirty="0">
                  <a:solidFill>
                    <a:srgbClr val="FF0000"/>
                  </a:solidFill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</a:rPr>
                <a:t>chỉ</a:t>
              </a:r>
              <a:r>
                <a:rPr lang="en-US" sz="4400" b="1" dirty="0">
                  <a:solidFill>
                    <a:srgbClr val="FF0000"/>
                  </a:solidFill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</a:rPr>
                <a:t>quan</a:t>
              </a:r>
              <a:r>
                <a:rPr lang="en-US" sz="4400" b="1" dirty="0">
                  <a:solidFill>
                    <a:srgbClr val="FF0000"/>
                  </a:solidFill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</a:rPr>
                <a:t>hệ</a:t>
              </a:r>
              <a:r>
                <a:rPr lang="en-US" sz="4400" b="1" dirty="0">
                  <a:solidFill>
                    <a:srgbClr val="FF0000"/>
                  </a:solidFill>
                </a:rPr>
                <a:t> </a:t>
              </a:r>
            </a:p>
            <a:p>
              <a:pPr algn="ctr"/>
              <a:r>
                <a:rPr lang="en-US" sz="4400" b="1" dirty="0" err="1">
                  <a:solidFill>
                    <a:srgbClr val="FF0000"/>
                  </a:solidFill>
                </a:rPr>
                <a:t>tương</a:t>
              </a:r>
              <a:r>
                <a:rPr lang="en-US" sz="4400" b="1" dirty="0">
                  <a:solidFill>
                    <a:srgbClr val="FF0000"/>
                  </a:solidFill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</a:rPr>
                <a:t>phản</a:t>
              </a:r>
              <a:r>
                <a:rPr lang="en-US" sz="4400" b="1" dirty="0">
                  <a:solidFill>
                    <a:srgbClr val="FF0000"/>
                  </a:solidFill>
                </a:rPr>
                <a:t>. </a:t>
              </a:r>
              <a:endParaRPr lang="pt-BR" sz="4400" b="1" dirty="0">
                <a:solidFill>
                  <a:srgbClr val="FF0000"/>
                </a:solidFill>
              </a:endParaRPr>
            </a:p>
          </p:txBody>
        </p:sp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1665" b="63041"/>
            <a:stretch/>
          </p:blipFill>
          <p:spPr>
            <a:xfrm>
              <a:off x="-1773030" y="1697746"/>
              <a:ext cx="12489224" cy="329818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4021779" y="1210769"/>
              <a:ext cx="899606" cy="973953"/>
            </a:xfrm>
            <a:prstGeom prst="rect">
              <a:avLst/>
            </a:prstGeom>
          </p:spPr>
        </p:pic>
      </p:grpSp>
      <p:sp>
        <p:nvSpPr>
          <p:cNvPr id="50" name="Rounded Rectangle 49"/>
          <p:cNvSpPr/>
          <p:nvPr/>
        </p:nvSpPr>
        <p:spPr>
          <a:xfrm>
            <a:off x="1593147" y="3998828"/>
            <a:ext cx="9300473" cy="95815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DEF5FD"/>
              </a:solidFill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1936597" y="4195741"/>
            <a:ext cx="846087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Nếu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trời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mưa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thì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sẽ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đi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chơi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3200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1518728" y="2634422"/>
            <a:ext cx="9424888" cy="96331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DEF5FD"/>
              </a:solidFill>
            </a:endParaRPr>
          </a:p>
        </p:txBody>
      </p:sp>
      <p:grpSp>
        <p:nvGrpSpPr>
          <p:cNvPr id="38" name="Group 37"/>
          <p:cNvGrpSpPr/>
          <p:nvPr/>
        </p:nvGrpSpPr>
        <p:grpSpPr>
          <a:xfrm>
            <a:off x="1650931" y="5377123"/>
            <a:ext cx="9300473" cy="958150"/>
            <a:chOff x="4458437" y="4421572"/>
            <a:chExt cx="4326387" cy="958150"/>
          </a:xfrm>
        </p:grpSpPr>
        <p:sp>
          <p:nvSpPr>
            <p:cNvPr id="39" name="Rounded Rectangle 38"/>
            <p:cNvSpPr/>
            <p:nvPr/>
          </p:nvSpPr>
          <p:spPr>
            <a:xfrm>
              <a:off x="4458437" y="4421572"/>
              <a:ext cx="4326387" cy="958150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accent2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0" name="Rectangle 39"/>
            <p:cNvSpPr/>
            <p:nvPr/>
          </p:nvSpPr>
          <p:spPr>
            <a:xfrm>
              <a:off x="4630279" y="4608259"/>
              <a:ext cx="3982702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Vì</a:t>
              </a:r>
              <a:r>
                <a:rPr lang="en-US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trời</a:t>
              </a:r>
              <a:r>
                <a:rPr lang="en-US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mưa</a:t>
              </a:r>
              <a:r>
                <a:rPr lang="en-US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 to </a:t>
              </a:r>
              <a:r>
                <a:rPr lang="en-US" sz="3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nên</a:t>
              </a:r>
              <a:r>
                <a:rPr lang="en-US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em</a:t>
              </a:r>
              <a:r>
                <a:rPr lang="en-US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phải</a:t>
              </a:r>
              <a:r>
                <a:rPr lang="en-US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 ở </a:t>
              </a:r>
              <a:r>
                <a:rPr lang="en-US" sz="3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nhà</a:t>
              </a:r>
              <a:r>
                <a:rPr lang="en-US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. </a:t>
              </a:r>
              <a:endParaRPr lang="en-US" sz="3200" i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45" name="Oval 44"/>
          <p:cNvSpPr/>
          <p:nvPr/>
        </p:nvSpPr>
        <p:spPr>
          <a:xfrm>
            <a:off x="1004094" y="4008645"/>
            <a:ext cx="932503" cy="906306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DEF5FD"/>
              </a:solidFill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1152237" y="3948953"/>
            <a:ext cx="997389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6000" b="1" kern="0" dirty="0">
                <a:ln w="28575">
                  <a:solidFill>
                    <a:srgbClr val="FFFFFF"/>
                  </a:solidFill>
                </a:ln>
                <a:solidFill>
                  <a:srgbClr val="FD7F77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B. </a:t>
            </a:r>
            <a:endParaRPr lang="en-US" sz="4400" b="1" dirty="0">
              <a:ln w="28575">
                <a:solidFill>
                  <a:srgbClr val="FFFFFF"/>
                </a:solidFill>
              </a:ln>
              <a:solidFill>
                <a:srgbClr val="FD7F77">
                  <a:lumMod val="75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6" name="Oval 45"/>
          <p:cNvSpPr/>
          <p:nvPr/>
        </p:nvSpPr>
        <p:spPr>
          <a:xfrm>
            <a:off x="1027681" y="5287421"/>
            <a:ext cx="932503" cy="906306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DEF5FD"/>
              </a:solidFill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177885" y="5232742"/>
            <a:ext cx="971741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6000" b="1" kern="0" dirty="0">
                <a:ln w="28575">
                  <a:solidFill>
                    <a:srgbClr val="FFFFFF"/>
                  </a:solidFill>
                </a:ln>
                <a:solidFill>
                  <a:srgbClr val="FD7F77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C. </a:t>
            </a:r>
            <a:endParaRPr lang="en-US" sz="4400" b="1" dirty="0">
              <a:ln w="28575">
                <a:solidFill>
                  <a:srgbClr val="FFFFFF"/>
                </a:solidFill>
              </a:ln>
              <a:solidFill>
                <a:srgbClr val="FD7F77">
                  <a:lumMod val="75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1535499" y="2601594"/>
            <a:ext cx="9358122" cy="958150"/>
          </a:xfrm>
          <a:prstGeom prst="roundRect">
            <a:avLst/>
          </a:prstGeom>
          <a:solidFill>
            <a:srgbClr val="FFFF00"/>
          </a:solidFill>
          <a:ln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DEF5FD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1816386" y="2823691"/>
            <a:ext cx="935812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Tuy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trời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mưa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to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nhưng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vẫn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đến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trường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đúng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giờ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vi-VN" sz="3200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44" name="Group 43"/>
          <p:cNvGrpSpPr/>
          <p:nvPr/>
        </p:nvGrpSpPr>
        <p:grpSpPr>
          <a:xfrm>
            <a:off x="917501" y="2572837"/>
            <a:ext cx="1136005" cy="1015663"/>
            <a:chOff x="2127398" y="2690719"/>
            <a:chExt cx="1136005" cy="1015663"/>
          </a:xfrm>
        </p:grpSpPr>
        <p:sp>
          <p:nvSpPr>
            <p:cNvPr id="41" name="Oval 40"/>
            <p:cNvSpPr/>
            <p:nvPr/>
          </p:nvSpPr>
          <p:spPr>
            <a:xfrm>
              <a:off x="2127398" y="2757806"/>
              <a:ext cx="932503" cy="906306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solidFill>
                  <a:srgbClr val="DEF5FD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7" name="Rectangle 36"/>
            <p:cNvSpPr/>
            <p:nvPr/>
          </p:nvSpPr>
          <p:spPr>
            <a:xfrm>
              <a:off x="2232351" y="2690719"/>
              <a:ext cx="1031052" cy="101566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6000" b="1" kern="0" dirty="0">
                  <a:ln w="28575">
                    <a:solidFill>
                      <a:srgbClr val="FFFFFF"/>
                    </a:solidFill>
                  </a:ln>
                  <a:solidFill>
                    <a:srgbClr val="FD7F77">
                      <a:lumMod val="75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A. </a:t>
              </a:r>
              <a:endParaRPr lang="en-US" sz="4400" b="1" dirty="0">
                <a:ln w="28575">
                  <a:solidFill>
                    <a:srgbClr val="FFFFFF"/>
                  </a:solidFill>
                </a:ln>
                <a:solidFill>
                  <a:srgbClr val="FD7F77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4" name="Picture 3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795" y="153234"/>
            <a:ext cx="972234" cy="1044111"/>
          </a:xfrm>
          <a:prstGeom prst="rect">
            <a:avLst/>
          </a:prstGeom>
        </p:spPr>
      </p:pic>
      <p:pic>
        <p:nvPicPr>
          <p:cNvPr id="25" name="Đồ họa 7" descr="Badge Tick1 with solid fill">
            <a:extLst>
              <a:ext uri="{FF2B5EF4-FFF2-40B4-BE49-F238E27FC236}">
                <a16:creationId xmlns:a16="http://schemas.microsoft.com/office/drawing/2014/main" id="{13EAA204-44F1-4F32-86A4-7FCB062AB32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960387" y="2601594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1573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" dur="1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1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1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9" dur="1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6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3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6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1" grpId="1" animBg="1"/>
      <p:bldP spid="31" grpId="2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ular Callout 1"/>
          <p:cNvSpPr/>
          <p:nvPr/>
        </p:nvSpPr>
        <p:spPr>
          <a:xfrm>
            <a:off x="384156" y="2269470"/>
            <a:ext cx="4710934" cy="1178859"/>
          </a:xfrm>
          <a:prstGeom prst="wedgeRoundRectCallout">
            <a:avLst>
              <a:gd name="adj1" fmla="val 34541"/>
              <a:gd name="adj2" fmla="val 99355"/>
              <a:gd name="adj3" fmla="val 16667"/>
            </a:avLst>
          </a:prstGeom>
          <a:solidFill>
            <a:schemeClr val="accent2">
              <a:lumMod val="40000"/>
              <a:lumOff val="60000"/>
            </a:schemeClr>
          </a:solidFill>
          <a:ln w="57150">
            <a:solidFill>
              <a:schemeClr val="tx2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Oa, bông hoa thật đẹp. </a:t>
            </a:r>
            <a:endParaRPr lang="en-US" sz="2800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vi-VN" sz="28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Cảm ơn các bạn nhé!</a:t>
            </a:r>
          </a:p>
        </p:txBody>
      </p:sp>
      <p:pic>
        <p:nvPicPr>
          <p:cNvPr id="3" name="Google Shape;605;p7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rot="10800000">
            <a:off x="980901" y="4997820"/>
            <a:ext cx="2390947" cy="1797936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605;p7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rot="10800000">
            <a:off x="801206" y="3134873"/>
            <a:ext cx="2892828" cy="167100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605;p7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rot="10800000">
            <a:off x="1234036" y="1401946"/>
            <a:ext cx="2615570" cy="154471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40A57D"/>
              </a:clrFrom>
              <a:clrTo>
                <a:srgbClr val="40A57D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8704" b="87778" l="10000" r="92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2445"/>
          <a:stretch/>
        </p:blipFill>
        <p:spPr>
          <a:xfrm>
            <a:off x="5029200" y="-855732"/>
            <a:ext cx="8280396" cy="786613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34"/>
          <a:stretch/>
        </p:blipFill>
        <p:spPr>
          <a:xfrm>
            <a:off x="8494422" y="4997821"/>
            <a:ext cx="1247584" cy="124787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19" t="35423" r="51811" b="27164"/>
          <a:stretch/>
        </p:blipFill>
        <p:spPr>
          <a:xfrm>
            <a:off x="8432139" y="3546651"/>
            <a:ext cx="1344853" cy="161039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465" t="6766" r="587" b="36543"/>
          <a:stretch/>
        </p:blipFill>
        <p:spPr>
          <a:xfrm>
            <a:off x="8279232" y="2477070"/>
            <a:ext cx="1572641" cy="2679980"/>
          </a:xfrm>
          <a:prstGeom prst="rect">
            <a:avLst/>
          </a:prstGeom>
        </p:spPr>
      </p:pic>
      <p:pic>
        <p:nvPicPr>
          <p:cNvPr id="13" name="Picture 12">
            <a:hlinkClick r:id="rId13" action="ppaction://hlinksldjump"/>
          </p:cNvPr>
          <p:cNvPicPr>
            <a:picLocks noChangeAspect="1"/>
          </p:cNvPicPr>
          <p:nvPr/>
        </p:nvPicPr>
        <p:blipFill rotWithShape="1"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00" t="9049" b="21083"/>
          <a:stretch/>
        </p:blipFill>
        <p:spPr>
          <a:xfrm flipH="1">
            <a:off x="1467739" y="3332844"/>
            <a:ext cx="1904111" cy="140606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2" t="16821" r="74545" b="49804"/>
          <a:stretch/>
        </p:blipFill>
        <p:spPr>
          <a:xfrm rot="11998570" flipV="1">
            <a:off x="8711973" y="3983069"/>
            <a:ext cx="707161" cy="886180"/>
          </a:xfrm>
          <a:prstGeom prst="rect">
            <a:avLst/>
          </a:prstGeom>
        </p:spPr>
      </p:pic>
      <p:pic>
        <p:nvPicPr>
          <p:cNvPr id="15" name="Picture 14">
            <a:hlinkClick r:id="rId16" action="ppaction://hlinksldjump"/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 rot="1514767">
            <a:off x="1827268" y="1511733"/>
            <a:ext cx="1112182" cy="1391481"/>
          </a:xfrm>
          <a:prstGeom prst="rect">
            <a:avLst/>
          </a:prstGeom>
        </p:spPr>
      </p:pic>
      <p:pic>
        <p:nvPicPr>
          <p:cNvPr id="16" name="Picture 15">
            <a:hlinkClick r:id="rId18" action="ppaction://hlinksldjump"/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 rot="1297907">
            <a:off x="1679619" y="5157072"/>
            <a:ext cx="1142272" cy="135073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2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23" r="9098" b="90064"/>
          <a:stretch/>
        </p:blipFill>
        <p:spPr>
          <a:xfrm rot="3290711" flipH="1">
            <a:off x="8237360" y="4249989"/>
            <a:ext cx="868685" cy="56157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2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23" r="9098" b="90064"/>
          <a:stretch/>
        </p:blipFill>
        <p:spPr>
          <a:xfrm rot="1900564" flipH="1">
            <a:off x="8568620" y="4717031"/>
            <a:ext cx="868685" cy="561579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2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23" r="9098" b="90064"/>
          <a:stretch/>
        </p:blipFill>
        <p:spPr>
          <a:xfrm rot="3847402" flipH="1">
            <a:off x="8237358" y="4276341"/>
            <a:ext cx="868685" cy="561579"/>
          </a:xfrm>
          <a:prstGeom prst="rect">
            <a:avLst/>
          </a:prstGeom>
        </p:spPr>
      </p:pic>
      <p:pic>
        <p:nvPicPr>
          <p:cNvPr id="20" name="Tiếng Nước Chảy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.2373065E6"/>
                </p14:media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831116" y="-1013445"/>
            <a:ext cx="585308" cy="6096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2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80" t="11852" r="25383" b="19260"/>
          <a:stretch/>
        </p:blipFill>
        <p:spPr>
          <a:xfrm>
            <a:off x="4338381" y="4171192"/>
            <a:ext cx="1513724" cy="2402327"/>
          </a:xfrm>
          <a:prstGeom prst="rect">
            <a:avLst/>
          </a:prstGeom>
        </p:spPr>
      </p:pic>
      <p:pic>
        <p:nvPicPr>
          <p:cNvPr id="22" name="Am-thanh-tra-loi-dung-www_yeualo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775145" y="-1048044"/>
            <a:ext cx="664195" cy="66419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229191"/>
            <a:ext cx="5956308" cy="1012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3889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26 0.00231 L 0.44636 0.30069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331" y="14907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xit" presetSubtype="1" fill="hold" nodeType="withEffect">
                                  <p:stCondLst>
                                    <p:cond delay="24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1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4.07407E-6 L 0.44205 0.03032 " pathEditMode="relative" rAng="0" ptsTypes="AA">
                                      <p:cBhvr>
                                        <p:cTn id="46" dur="16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096" y="15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600"/>
                            </p:stCondLst>
                            <p:childTnLst>
                              <p:par>
                                <p:cTn id="4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190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0" presetID="22" presetClass="entr" presetSubtype="1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xit" presetSubtype="1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5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" presetClass="exit" presetSubtype="8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4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2.96296E-6 L 0.4539 -0.24097 " pathEditMode="relative" rAng="0" ptsTypes="AA">
                                      <p:cBhvr>
                                        <p:cTn id="7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695" y="-12060"/>
                                    </p:animMotion>
                                  </p:childTnLst>
                                </p:cTn>
                              </p:par>
                              <p:par>
                                <p:cTn id="72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22" presetClass="exit" presetSubtype="1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7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22" presetClass="entr" presetSubtype="4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42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4000"/>
                            </p:stCondLst>
                            <p:childTnLst>
                              <p:par>
                                <p:cTn id="9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5" dur="8085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21212">
                <p:cTn id="9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9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" y="0"/>
            <a:ext cx="12188388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8817" l="0" r="45984">
                        <a14:foregroundMark x1="10709" y1="37278" x2="31181" y2="13905"/>
                        <a14:foregroundMark x1="10551" y1="23964" x2="28819" y2="10651"/>
                        <a14:foregroundMark x1="7874" y1="5621" x2="20945" y2="7692"/>
                        <a14:foregroundMark x1="11496" y1="1775" x2="11181" y2="8580"/>
                        <a14:foregroundMark x1="2677" y1="56509" x2="3780" y2="26923"/>
                        <a14:foregroundMark x1="29134" y1="96450" x2="39213" y2="96154"/>
                        <a14:foregroundMark x1="5197" y1="96450" x2="41417" y2="96746"/>
                        <a14:foregroundMark x1="26299" y1="20710" x2="26614" y2="29586"/>
                        <a14:foregroundMark x1="10236" y1="26331" x2="10236" y2="40828"/>
                        <a14:foregroundMark x1="3780" y1="25148" x2="2677" y2="20414"/>
                        <a14:foregroundMark x1="9449" y1="2663" x2="9606" y2="13609"/>
                        <a14:foregroundMark x1="13858" y1="22485" x2="13858" y2="36982"/>
                        <a14:foregroundMark x1="11024" y1="888" x2="13386" y2="2663"/>
                        <a14:foregroundMark x1="38425" y1="54142" x2="40157" y2="94675"/>
                        <a14:foregroundMark x1="36535" y1="24852" x2="36535" y2="30769"/>
                        <a14:foregroundMark x1="31339" y1="21598" x2="31339" y2="28107"/>
                        <a14:foregroundMark x1="17323" y1="4142" x2="26142" y2="4142"/>
                        <a14:foregroundMark x1="26457" y1="5325" x2="27874" y2="16272"/>
                        <a14:foregroundMark x1="39055" y1="66568" x2="41102" y2="60059"/>
                        <a14:foregroundMark x1="43937" y1="62722" x2="45197" y2="69822"/>
                        <a14:foregroundMark x1="42992" y1="83432" x2="45669" y2="77515"/>
                        <a14:foregroundMark x1="42205" y1="94083" x2="42362" y2="82840"/>
                        <a14:foregroundMark x1="27087" y1="21302" x2="27244" y2="28698"/>
                        <a14:foregroundMark x1="30079" y1="17456" x2="30709" y2="313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3707"/>
          <a:stretch/>
        </p:blipFill>
        <p:spPr>
          <a:xfrm>
            <a:off x="775428" y="4290683"/>
            <a:ext cx="1981706" cy="2278594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7808" y="4688005"/>
            <a:ext cx="1544192" cy="216999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clrChange>
              <a:clrFrom>
                <a:srgbClr val="E7B941"/>
              </a:clrFrom>
              <a:clrTo>
                <a:srgbClr val="E7B941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705" b="100000" l="2155" r="98276">
                        <a14:foregroundMark x1="28879" y1="52321" x2="39224" y2="49367"/>
                        <a14:foregroundMark x1="65948" y1="53165" x2="73707" y2="53165"/>
                        <a14:foregroundMark x1="80172" y1="50633" x2="89655" y2="72574"/>
                        <a14:foregroundMark x1="8190" y1="43882" x2="21983" y2="53165"/>
                        <a14:foregroundMark x1="19828" y1="95359" x2="22414" y2="67089"/>
                        <a14:foregroundMark x1="40948" y1="94937" x2="39655" y2="78059"/>
                        <a14:backgroundMark x1="6466" y1="97046" x2="12500" y2="79325"/>
                        <a14:backgroundMark x1="31897" y1="96624" x2="30172" y2="84388"/>
                        <a14:backgroundMark x1="53017" y1="93249" x2="52586" y2="75105"/>
                        <a14:backgroundMark x1="71983" y1="96203" x2="82759" y2="93249"/>
                        <a14:backgroundMark x1="5603" y1="56540" x2="15086" y2="56540"/>
                        <a14:backgroundMark x1="44397" y1="56540" x2="52155" y2="56540"/>
                        <a14:backgroundMark x1="84483" y1="57384" x2="94397" y2="57384"/>
                        <a14:backgroundMark x1="84483" y1="56962" x2="96983" y2="56962"/>
                        <a14:backgroundMark x1="86207" y1="60338" x2="87931" y2="6455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10159" y="4504595"/>
            <a:ext cx="1790441" cy="182902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52" b="100000" l="4610" r="96986">
                        <a14:foregroundMark x1="24823" y1="97826" x2="40780" y2="73261"/>
                        <a14:foregroundMark x1="23759" y1="98913" x2="27482" y2="94565"/>
                        <a14:foregroundMark x1="22518" y1="98913" x2="34220" y2="78261"/>
                        <a14:foregroundMark x1="23050" y1="58478" x2="34220" y2="76957"/>
                        <a14:foregroundMark x1="11525" y1="60435" x2="26418" y2="57391"/>
                        <a14:foregroundMark x1="21099" y1="43043" x2="22518" y2="38043"/>
                        <a14:foregroundMark x1="23759" y1="38913" x2="24645" y2="40652"/>
                        <a14:foregroundMark x1="24468" y1="41087" x2="24468" y2="43478"/>
                        <a14:foregroundMark x1="20567" y1="41087" x2="21277" y2="38696"/>
                        <a14:foregroundMark x1="12057" y1="47826" x2="20035" y2="44348"/>
                        <a14:foregroundMark x1="26064" y1="63043" x2="31028" y2="54130"/>
                        <a14:foregroundMark x1="29787" y1="67174" x2="35816" y2="60000"/>
                        <a14:foregroundMark x1="32624" y1="72174" x2="37589" y2="66304"/>
                        <a14:foregroundMark x1="35106" y1="99348" x2="47340" y2="73261"/>
                        <a14:foregroundMark x1="47695" y1="87609" x2="70567" y2="87609"/>
                        <a14:foregroundMark x1="46099" y1="88696" x2="69681" y2="88696"/>
                        <a14:foregroundMark x1="70745" y1="89783" x2="77482" y2="98913"/>
                        <a14:foregroundMark x1="75355" y1="86739" x2="80851" y2="98478"/>
                        <a14:foregroundMark x1="73759" y1="90217" x2="74823" y2="75000"/>
                        <a14:foregroundMark x1="79255" y1="98913" x2="80142" y2="99130"/>
                        <a14:foregroundMark x1="74645" y1="93261" x2="75887" y2="92174"/>
                        <a14:foregroundMark x1="85638" y1="99348" x2="78369" y2="84348"/>
                        <a14:foregroundMark x1="87766" y1="99130" x2="81738" y2="83261"/>
                        <a14:foregroundMark x1="78546" y1="74783" x2="79255" y2="78043"/>
                        <a14:foregroundMark x1="78546" y1="74348" x2="79610" y2="76957"/>
                        <a14:foregroundMark x1="80142" y1="77826" x2="81560" y2="82826"/>
                        <a14:foregroundMark x1="36170" y1="99130" x2="37234" y2="99130"/>
                        <a14:foregroundMark x1="36348" y1="99565" x2="37589" y2="99565"/>
                        <a14:foregroundMark x1="37766" y1="99348" x2="45035" y2="88696"/>
                        <a14:foregroundMark x1="57979" y1="67826" x2="57979" y2="87826"/>
                        <a14:foregroundMark x1="64716" y1="16957" x2="72695" y2="4565"/>
                        <a14:foregroundMark x1="72518" y1="6957" x2="71631" y2="23043"/>
                        <a14:foregroundMark x1="37411" y1="31304" x2="39007" y2="33043"/>
                        <a14:foregroundMark x1="36170" y1="33043" x2="38475" y2="33043"/>
                        <a14:foregroundMark x1="36348" y1="31087" x2="37411" y2="27391"/>
                        <a14:foregroundMark x1="38830" y1="29130" x2="39007" y2="30435"/>
                        <a14:foregroundMark x1="84752" y1="45217" x2="87943" y2="41522"/>
                        <a14:foregroundMark x1="88475" y1="43261" x2="89539" y2="43043"/>
                        <a14:foregroundMark x1="89184" y1="44348" x2="90426" y2="45435"/>
                        <a14:foregroundMark x1="87943" y1="45652" x2="89894" y2="47826"/>
                        <a14:foregroundMark x1="85638" y1="42174" x2="87943" y2="40435"/>
                        <a14:foregroundMark x1="88652" y1="40652" x2="90426" y2="43696"/>
                        <a14:foregroundMark x1="65957" y1="68261" x2="62766" y2="85217"/>
                        <a14:backgroundMark x1="16489" y1="63261" x2="22872" y2="61957"/>
                        <a14:backgroundMark x1="23050" y1="60435" x2="26064" y2="65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69354">
            <a:off x="7406220" y="3961800"/>
            <a:ext cx="2632881" cy="214738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55042" y="3491286"/>
            <a:ext cx="899606" cy="973953"/>
          </a:xfrm>
          <a:prstGeom prst="rect">
            <a:avLst/>
          </a:prstGeom>
        </p:spPr>
      </p:pic>
      <p:sp>
        <p:nvSpPr>
          <p:cNvPr id="12" name="文本框 3">
            <a:extLst>
              <a:ext uri="{FF2B5EF4-FFF2-40B4-BE49-F238E27FC236}">
                <a16:creationId xmlns:a16="http://schemas.microsoft.com/office/drawing/2014/main" id="{A68FA4C2-5E56-4E90-AEF4-4429F112BB4E}"/>
              </a:ext>
            </a:extLst>
          </p:cNvPr>
          <p:cNvSpPr txBox="1"/>
          <p:nvPr/>
        </p:nvSpPr>
        <p:spPr>
          <a:xfrm>
            <a:off x="252134" y="1979504"/>
            <a:ext cx="1168773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6600" b="1" dirty="0" err="1">
                <a:ln w="10160">
                  <a:noFill/>
                </a:ln>
                <a:solidFill>
                  <a:srgbClr val="FF0066"/>
                </a:solidFill>
                <a:latin typeface="#9Slide05 FS Blonde Script" panose="03000503000000000000" pitchFamily="65" charset="0"/>
                <a:ea typeface="inpin heiti" charset="-122"/>
                <a:cs typeface="inpin heiti" charset="-122"/>
              </a:rPr>
              <a:t>Nối</a:t>
            </a:r>
            <a:r>
              <a:rPr kumimoji="1" lang="en-US" altLang="zh-CN" sz="6600" b="1" dirty="0">
                <a:ln w="10160">
                  <a:noFill/>
                </a:ln>
                <a:solidFill>
                  <a:srgbClr val="FF0066"/>
                </a:solidFill>
                <a:latin typeface="#9Slide05 FS Blonde Script" panose="03000503000000000000" pitchFamily="65" charset="0"/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6600" b="1" dirty="0" err="1">
                <a:ln w="10160">
                  <a:noFill/>
                </a:ln>
                <a:solidFill>
                  <a:srgbClr val="FF0066"/>
                </a:solidFill>
                <a:latin typeface="#9Slide05 FS Blonde Script" panose="03000503000000000000" pitchFamily="65" charset="0"/>
                <a:ea typeface="inpin heiti" charset="-122"/>
                <a:cs typeface="inpin heiti" charset="-122"/>
              </a:rPr>
              <a:t>các</a:t>
            </a:r>
            <a:r>
              <a:rPr kumimoji="1" lang="en-US" altLang="zh-CN" sz="6600" b="1" dirty="0">
                <a:ln w="10160">
                  <a:noFill/>
                </a:ln>
                <a:solidFill>
                  <a:srgbClr val="FF0066"/>
                </a:solidFill>
                <a:latin typeface="#9Slide05 FS Blonde Script" panose="03000503000000000000" pitchFamily="65" charset="0"/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6600" b="1" dirty="0" err="1">
                <a:ln w="10160">
                  <a:noFill/>
                </a:ln>
                <a:solidFill>
                  <a:srgbClr val="FF0066"/>
                </a:solidFill>
                <a:latin typeface="#9Slide05 FS Blonde Script" panose="03000503000000000000" pitchFamily="65" charset="0"/>
                <a:ea typeface="inpin heiti" charset="-122"/>
                <a:cs typeface="inpin heiti" charset="-122"/>
              </a:rPr>
              <a:t>vế</a:t>
            </a:r>
            <a:r>
              <a:rPr kumimoji="1" lang="en-US" altLang="zh-CN" sz="6600" b="1" dirty="0">
                <a:ln w="10160">
                  <a:noFill/>
                </a:ln>
                <a:solidFill>
                  <a:srgbClr val="FF0066"/>
                </a:solidFill>
                <a:latin typeface="#9Slide05 FS Blonde Script" panose="03000503000000000000" pitchFamily="65" charset="0"/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6600" b="1" dirty="0" err="1">
                <a:ln w="10160">
                  <a:noFill/>
                </a:ln>
                <a:solidFill>
                  <a:srgbClr val="FF0066"/>
                </a:solidFill>
                <a:latin typeface="#9Slide05 FS Blonde Script" panose="03000503000000000000" pitchFamily="65" charset="0"/>
                <a:ea typeface="inpin heiti" charset="-122"/>
                <a:cs typeface="inpin heiti" charset="-122"/>
              </a:rPr>
              <a:t>câu</a:t>
            </a:r>
            <a:r>
              <a:rPr kumimoji="1" lang="en-US" altLang="zh-CN" sz="6600" b="1" dirty="0">
                <a:ln w="10160">
                  <a:noFill/>
                </a:ln>
                <a:solidFill>
                  <a:srgbClr val="FF0066"/>
                </a:solidFill>
                <a:latin typeface="#9Slide05 FS Blonde Script" panose="03000503000000000000" pitchFamily="65" charset="0"/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6600" b="1" dirty="0" err="1">
                <a:ln w="10160">
                  <a:noFill/>
                </a:ln>
                <a:solidFill>
                  <a:srgbClr val="FF0066"/>
                </a:solidFill>
                <a:latin typeface="#9Slide05 FS Blonde Script" panose="03000503000000000000" pitchFamily="65" charset="0"/>
                <a:ea typeface="inpin heiti" charset="-122"/>
                <a:cs typeface="inpin heiti" charset="-122"/>
              </a:rPr>
              <a:t>ghép</a:t>
            </a:r>
            <a:r>
              <a:rPr kumimoji="1" lang="en-US" altLang="zh-CN" sz="6600" b="1" dirty="0">
                <a:ln w="10160">
                  <a:noFill/>
                </a:ln>
                <a:solidFill>
                  <a:srgbClr val="FF0066"/>
                </a:solidFill>
                <a:latin typeface="#9Slide05 FS Blonde Script" panose="03000503000000000000" pitchFamily="65" charset="0"/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6600" b="1" dirty="0" err="1">
                <a:ln w="10160">
                  <a:noFill/>
                </a:ln>
                <a:solidFill>
                  <a:srgbClr val="FF0066"/>
                </a:solidFill>
                <a:latin typeface="#9Slide05 FS Blonde Script" panose="03000503000000000000" pitchFamily="65" charset="0"/>
                <a:ea typeface="inpin heiti" charset="-122"/>
                <a:cs typeface="inpin heiti" charset="-122"/>
              </a:rPr>
              <a:t>bằng</a:t>
            </a:r>
            <a:r>
              <a:rPr kumimoji="1" lang="en-US" altLang="zh-CN" sz="6600" b="1" dirty="0">
                <a:ln w="10160">
                  <a:noFill/>
                </a:ln>
                <a:solidFill>
                  <a:srgbClr val="FF0066"/>
                </a:solidFill>
                <a:latin typeface="#9Slide05 FS Blonde Script" panose="03000503000000000000" pitchFamily="65" charset="0"/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6600" b="1" dirty="0" err="1">
                <a:ln w="10160">
                  <a:noFill/>
                </a:ln>
                <a:solidFill>
                  <a:srgbClr val="FF0066"/>
                </a:solidFill>
                <a:latin typeface="#9Slide05 FS Blonde Script" panose="03000503000000000000" pitchFamily="65" charset="0"/>
                <a:ea typeface="inpin heiti" charset="-122"/>
                <a:cs typeface="inpin heiti" charset="-122"/>
              </a:rPr>
              <a:t>quan</a:t>
            </a:r>
            <a:r>
              <a:rPr kumimoji="1" lang="en-US" altLang="zh-CN" sz="6600" b="1" dirty="0">
                <a:ln w="10160">
                  <a:noFill/>
                </a:ln>
                <a:solidFill>
                  <a:srgbClr val="FF0066"/>
                </a:solidFill>
                <a:latin typeface="#9Slide05 FS Blonde Script" panose="03000503000000000000" pitchFamily="65" charset="0"/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6600" b="1" dirty="0" err="1">
                <a:ln w="10160">
                  <a:noFill/>
                </a:ln>
                <a:solidFill>
                  <a:srgbClr val="FF0066"/>
                </a:solidFill>
                <a:latin typeface="#9Slide05 FS Blonde Script" panose="03000503000000000000" pitchFamily="65" charset="0"/>
                <a:ea typeface="inpin heiti" charset="-122"/>
                <a:cs typeface="inpin heiti" charset="-122"/>
              </a:rPr>
              <a:t>hệ</a:t>
            </a:r>
            <a:r>
              <a:rPr kumimoji="1" lang="en-US" altLang="zh-CN" sz="6600" b="1" dirty="0">
                <a:ln w="10160">
                  <a:noFill/>
                </a:ln>
                <a:solidFill>
                  <a:srgbClr val="FF0066"/>
                </a:solidFill>
                <a:latin typeface="#9Slide05 FS Blonde Script" panose="03000503000000000000" pitchFamily="65" charset="0"/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6600" b="1" dirty="0" err="1">
                <a:ln w="10160">
                  <a:noFill/>
                </a:ln>
                <a:solidFill>
                  <a:srgbClr val="FF0066"/>
                </a:solidFill>
                <a:latin typeface="#9Slide05 FS Blonde Script" panose="03000503000000000000" pitchFamily="65" charset="0"/>
                <a:ea typeface="inpin heiti" charset="-122"/>
                <a:cs typeface="inpin heiti" charset="-122"/>
              </a:rPr>
              <a:t>từ</a:t>
            </a:r>
            <a:endParaRPr kumimoji="1" lang="zh-CN" altLang="en-US" sz="6600" b="1" dirty="0">
              <a:ln w="10160">
                <a:noFill/>
              </a:ln>
              <a:solidFill>
                <a:srgbClr val="FF0066"/>
              </a:solidFill>
              <a:latin typeface="#9Slide05 FS Blonde Script" panose="03000503000000000000" pitchFamily="65" charset="0"/>
              <a:ea typeface="inpin heiti" charset="-122"/>
              <a:cs typeface="inpin heiti" charset="-122"/>
            </a:endParaRPr>
          </a:p>
        </p:txBody>
      </p:sp>
      <p:sp>
        <p:nvSpPr>
          <p:cNvPr id="15" name="文本框 4">
            <a:extLst>
              <a:ext uri="{FF2B5EF4-FFF2-40B4-BE49-F238E27FC236}">
                <a16:creationId xmlns:a16="http://schemas.microsoft.com/office/drawing/2014/main" id="{9D5E3E73-9866-404D-8D4B-505BD3F29D99}"/>
              </a:ext>
            </a:extLst>
          </p:cNvPr>
          <p:cNvSpPr txBox="1"/>
          <p:nvPr/>
        </p:nvSpPr>
        <p:spPr>
          <a:xfrm>
            <a:off x="7906608" y="3318576"/>
            <a:ext cx="30319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3200" dirty="0">
                <a:ln w="10160">
                  <a:noFill/>
                </a:ln>
                <a:solidFill>
                  <a:schemeClr val="accent6">
                    <a:lumMod val="75000"/>
                  </a:schemeClr>
                </a:solidFill>
                <a:latin typeface="inpin heiti" charset="-122"/>
                <a:ea typeface="inpin heiti" charset="-122"/>
                <a:cs typeface="inpin heiti" charset="-122"/>
              </a:rPr>
              <a:t>Trang 54</a:t>
            </a:r>
            <a:endParaRPr kumimoji="1" lang="zh-CN" altLang="en-US" sz="3200" dirty="0">
              <a:ln w="10160">
                <a:noFill/>
              </a:ln>
              <a:solidFill>
                <a:schemeClr val="accent6">
                  <a:lumMod val="75000"/>
                </a:schemeClr>
              </a:solidFill>
              <a:latin typeface="inpin heiti" charset="-122"/>
              <a:ea typeface="inpin heiti" charset="-122"/>
              <a:cs typeface="inpin heiti" charset="-122"/>
            </a:endParaRPr>
          </a:p>
        </p:txBody>
      </p:sp>
      <p:sp>
        <p:nvSpPr>
          <p:cNvPr id="16" name="文本框 2">
            <a:extLst>
              <a:ext uri="{FF2B5EF4-FFF2-40B4-BE49-F238E27FC236}">
                <a16:creationId xmlns:a16="http://schemas.microsoft.com/office/drawing/2014/main" id="{4FC3DDB0-F3E4-4886-9640-A87612E4387F}"/>
              </a:ext>
            </a:extLst>
          </p:cNvPr>
          <p:cNvSpPr txBox="1"/>
          <p:nvPr/>
        </p:nvSpPr>
        <p:spPr>
          <a:xfrm>
            <a:off x="3314126" y="994796"/>
            <a:ext cx="657235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6000" b="1" dirty="0">
                <a:ln w="10160">
                  <a:noFill/>
                </a:ln>
                <a:solidFill>
                  <a:srgbClr val="00B050"/>
                </a:solidFill>
                <a:latin typeface="#9Slide03 Arima Madurai" panose="00000500000000000000" pitchFamily="2" charset="0"/>
                <a:ea typeface="inpin heiti" charset="-122"/>
                <a:cs typeface="#9Slide03 Arima Madurai" panose="00000500000000000000" pitchFamily="2" charset="0"/>
              </a:rPr>
              <a:t>LUYỆN TỪ VÀ CÂU</a:t>
            </a:r>
            <a:endParaRPr kumimoji="1" lang="zh-CN" altLang="en-US" sz="6000" b="1" dirty="0">
              <a:ln w="10160">
                <a:noFill/>
              </a:ln>
              <a:solidFill>
                <a:srgbClr val="00B050"/>
              </a:solidFill>
              <a:latin typeface="#9Slide03 Arima Madurai" panose="00000500000000000000" pitchFamily="2" charset="0"/>
              <a:ea typeface="inpin heiti" charset="-122"/>
              <a:cs typeface="#9Slide03 Arima Madurai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429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5" grpId="0"/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1684" y="3680128"/>
            <a:ext cx="3052482" cy="3052482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4507438" y="1377530"/>
            <a:ext cx="368968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6000" dirty="0" err="1">
                <a:ln w="10160">
                  <a:noFill/>
                </a:ln>
                <a:solidFill>
                  <a:srgbClr val="00B050"/>
                </a:solidFill>
                <a:latin typeface="#9Slide04 Yeseva One" panose="00000500000000000000" pitchFamily="2" charset="0"/>
                <a:ea typeface="inpin heiti" charset="-122"/>
                <a:cs typeface="inpin heiti" charset="-122"/>
              </a:rPr>
              <a:t>Mục</a:t>
            </a:r>
            <a:r>
              <a:rPr kumimoji="1" lang="en-US" altLang="zh-CN" sz="6000" dirty="0">
                <a:ln w="10160">
                  <a:noFill/>
                </a:ln>
                <a:solidFill>
                  <a:srgbClr val="00B050"/>
                </a:solidFill>
                <a:latin typeface="#9Slide04 Yeseva One" panose="00000500000000000000" pitchFamily="2" charset="0"/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6000" dirty="0" err="1">
                <a:ln w="10160">
                  <a:noFill/>
                </a:ln>
                <a:solidFill>
                  <a:srgbClr val="00B050"/>
                </a:solidFill>
                <a:latin typeface="#9Slide04 Yeseva One" panose="00000500000000000000" pitchFamily="2" charset="0"/>
                <a:ea typeface="inpin heiti" charset="-122"/>
                <a:cs typeface="inpin heiti" charset="-122"/>
              </a:rPr>
              <a:t>tiêu</a:t>
            </a:r>
            <a:endParaRPr kumimoji="1" lang="zh-CN" altLang="en-US" sz="6000" dirty="0">
              <a:ln w="10160">
                <a:noFill/>
              </a:ln>
              <a:solidFill>
                <a:srgbClr val="00B050"/>
              </a:solidFill>
              <a:latin typeface="#9Slide04 Yeseva One" panose="00000500000000000000" pitchFamily="2" charset="0"/>
              <a:ea typeface="inpin heiti" charset="-122"/>
              <a:cs typeface="inpin heiti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060682" y="2570178"/>
            <a:ext cx="99743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01.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Hiểu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thế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nào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là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câu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ghép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thể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hiện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quan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hệ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tăng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tiến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. </a:t>
            </a:r>
            <a:endParaRPr kumimoji="1" lang="zh-CN" altLang="en-US" sz="3200" b="1" dirty="0">
              <a:ln w="10160">
                <a:noFill/>
              </a:ln>
              <a:solidFill>
                <a:schemeClr val="tx2"/>
              </a:solidFill>
              <a:ea typeface="inpin heiti" charset="-122"/>
              <a:cs typeface="inpin heiti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060682" y="3248449"/>
            <a:ext cx="8314324" cy="22320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02.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Biết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tạo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ra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các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câu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ghép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mới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thể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hiện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quan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hệ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tăng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tiến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bằng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cách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nối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các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vế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câu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ghép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bằng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quan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hệ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từ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,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thay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đổi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vị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trí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các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vế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câu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.</a:t>
            </a:r>
            <a:endParaRPr kumimoji="1" lang="zh-CN" altLang="en-US" sz="3200" b="1" dirty="0">
              <a:ln w="10160">
                <a:noFill/>
              </a:ln>
              <a:solidFill>
                <a:schemeClr val="tx2"/>
              </a:solidFill>
              <a:ea typeface="inpin heiti" charset="-122"/>
              <a:cs typeface="inpin heiti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00552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7698" y="789456"/>
            <a:ext cx="5770049" cy="2625091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214345">
            <a:off x="8237421" y="2101529"/>
            <a:ext cx="2037768" cy="2037768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414119" y="1406879"/>
            <a:ext cx="923612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6600" dirty="0">
                <a:ln w="10160">
                  <a:noFill/>
                </a:ln>
                <a:solidFill>
                  <a:srgbClr val="C7020C"/>
                </a:solidFill>
                <a:latin typeface="#9Slide07 FS Playlist Caps" pitchFamily="2" charset="0"/>
                <a:ea typeface="inpin heiti" charset="-122"/>
                <a:cs typeface="inpin heiti" charset="-122"/>
              </a:rPr>
              <a:t>02. </a:t>
            </a:r>
            <a:r>
              <a:rPr kumimoji="1" lang="en-US" altLang="zh-CN" sz="6600" dirty="0" err="1">
                <a:ln w="10160">
                  <a:noFill/>
                </a:ln>
                <a:solidFill>
                  <a:srgbClr val="C7020C"/>
                </a:solidFill>
                <a:latin typeface="#9Slide07 FS Playlist Caps" pitchFamily="2" charset="0"/>
                <a:ea typeface="inpin heiti" charset="-122"/>
                <a:cs typeface="inpin heiti" charset="-122"/>
              </a:rPr>
              <a:t>Khám</a:t>
            </a:r>
            <a:r>
              <a:rPr kumimoji="1" lang="en-US" altLang="zh-CN" sz="6600" dirty="0">
                <a:ln w="10160">
                  <a:noFill/>
                </a:ln>
                <a:solidFill>
                  <a:srgbClr val="C7020C"/>
                </a:solidFill>
                <a:latin typeface="#9Slide07 FS Playlist Caps" pitchFamily="2" charset="0"/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6600" dirty="0" err="1">
                <a:ln w="10160">
                  <a:noFill/>
                </a:ln>
                <a:solidFill>
                  <a:srgbClr val="C7020C"/>
                </a:solidFill>
                <a:latin typeface="#9Slide07 FS Playlist Caps" pitchFamily="2" charset="0"/>
                <a:ea typeface="inpin heiti" charset="-122"/>
                <a:cs typeface="inpin heiti" charset="-122"/>
              </a:rPr>
              <a:t>phá</a:t>
            </a:r>
            <a:endParaRPr kumimoji="1" lang="zh-CN" altLang="en-US" sz="6600" dirty="0">
              <a:ln w="10160">
                <a:noFill/>
              </a:ln>
              <a:solidFill>
                <a:srgbClr val="C7020C"/>
              </a:solidFill>
              <a:latin typeface="#9Slide07 FS Playlist Caps" pitchFamily="2" charset="0"/>
              <a:ea typeface="inpin heiti" charset="-122"/>
              <a:cs typeface="inpin heiti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7698" y="-32800"/>
            <a:ext cx="1981200" cy="1322832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3283" y="292371"/>
            <a:ext cx="1981200" cy="1322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0188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3005887" y="1575497"/>
            <a:ext cx="81219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3600" b="1" dirty="0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1. </a:t>
            </a:r>
            <a:r>
              <a:rPr kumimoji="1" lang="en-US" altLang="zh-CN" sz="3600" b="1" dirty="0" err="1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Phân</a:t>
            </a:r>
            <a:r>
              <a:rPr kumimoji="1" lang="en-US" altLang="zh-CN" sz="3600" b="1" dirty="0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600" b="1" dirty="0" err="1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tích</a:t>
            </a:r>
            <a:r>
              <a:rPr kumimoji="1" lang="en-US" altLang="zh-CN" sz="3600" b="1" dirty="0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600" b="1" dirty="0" err="1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cấu</a:t>
            </a:r>
            <a:r>
              <a:rPr kumimoji="1" lang="en-US" altLang="zh-CN" sz="3600" b="1" dirty="0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600" b="1" dirty="0" err="1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tạo</a:t>
            </a:r>
            <a:r>
              <a:rPr kumimoji="1" lang="en-US" altLang="zh-CN" sz="3600" b="1" dirty="0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600" b="1" dirty="0" err="1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của</a:t>
            </a:r>
            <a:r>
              <a:rPr kumimoji="1" lang="en-US" altLang="zh-CN" sz="3600" b="1" dirty="0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600" b="1" dirty="0" err="1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câu</a:t>
            </a:r>
            <a:r>
              <a:rPr kumimoji="1" lang="en-US" altLang="zh-CN" sz="3600" b="1" dirty="0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600" b="1" dirty="0" err="1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ghép</a:t>
            </a:r>
            <a:r>
              <a:rPr kumimoji="1" lang="en-US" altLang="zh-CN" sz="3600" b="1" dirty="0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600" b="1" dirty="0" err="1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sau</a:t>
            </a:r>
            <a:r>
              <a:rPr kumimoji="1" lang="en-US" altLang="zh-CN" sz="3600" b="1" dirty="0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 :</a:t>
            </a:r>
            <a:endParaRPr kumimoji="1" lang="zh-CN" altLang="en-US" sz="3600" b="1" dirty="0">
              <a:ln w="10160">
                <a:noFill/>
              </a:ln>
              <a:solidFill>
                <a:schemeClr val="accent1"/>
              </a:solidFill>
              <a:ea typeface="inpin heiti" charset="-122"/>
              <a:cs typeface="inpin heiti" charset="-122"/>
            </a:endParaRPr>
          </a:p>
        </p:txBody>
      </p:sp>
      <p:sp>
        <p:nvSpPr>
          <p:cNvPr id="4" name="文本框 2">
            <a:extLst>
              <a:ext uri="{FF2B5EF4-FFF2-40B4-BE49-F238E27FC236}">
                <a16:creationId xmlns:a16="http://schemas.microsoft.com/office/drawing/2014/main" id="{673F367A-A43D-4D61-8956-9F8595E53DF6}"/>
              </a:ext>
            </a:extLst>
          </p:cNvPr>
          <p:cNvSpPr txBox="1"/>
          <p:nvPr/>
        </p:nvSpPr>
        <p:spPr>
          <a:xfrm>
            <a:off x="3334883" y="842222"/>
            <a:ext cx="647992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4400" dirty="0">
                <a:ln w="10160">
                  <a:noFill/>
                </a:ln>
                <a:solidFill>
                  <a:srgbClr val="FF0066"/>
                </a:solidFill>
                <a:latin typeface="Fira Sans" panose="020B0803050000020004" pitchFamily="34" charset="0"/>
                <a:ea typeface="inpin heiti" charset="-122"/>
                <a:cs typeface="inpin heiti" charset="-122"/>
              </a:rPr>
              <a:t>I. </a:t>
            </a:r>
            <a:r>
              <a:rPr kumimoji="1" lang="en-US" altLang="zh-CN" sz="4400" dirty="0" err="1">
                <a:ln w="10160">
                  <a:noFill/>
                </a:ln>
                <a:solidFill>
                  <a:srgbClr val="FF0066"/>
                </a:solidFill>
                <a:latin typeface="Fira Sans" panose="020B0803050000020004" pitchFamily="34" charset="0"/>
                <a:ea typeface="inpin heiti" charset="-122"/>
                <a:cs typeface="inpin heiti" charset="-122"/>
              </a:rPr>
              <a:t>Nhận</a:t>
            </a:r>
            <a:r>
              <a:rPr kumimoji="1" lang="en-US" altLang="zh-CN" sz="4400" dirty="0">
                <a:ln w="10160">
                  <a:noFill/>
                </a:ln>
                <a:solidFill>
                  <a:srgbClr val="FF0066"/>
                </a:solidFill>
                <a:latin typeface="Fira Sans" panose="020B0803050000020004" pitchFamily="34" charset="0"/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4400" dirty="0" err="1">
                <a:ln w="10160">
                  <a:noFill/>
                </a:ln>
                <a:solidFill>
                  <a:srgbClr val="FF0066"/>
                </a:solidFill>
                <a:latin typeface="Fira Sans" panose="020B0803050000020004" pitchFamily="34" charset="0"/>
                <a:ea typeface="inpin heiti" charset="-122"/>
                <a:cs typeface="inpin heiti" charset="-122"/>
              </a:rPr>
              <a:t>xét</a:t>
            </a:r>
            <a:endParaRPr kumimoji="1" lang="zh-CN" altLang="en-US" sz="4400" dirty="0">
              <a:ln w="10160">
                <a:noFill/>
              </a:ln>
              <a:solidFill>
                <a:srgbClr val="FF0066"/>
              </a:solidFill>
              <a:latin typeface="Fira Sans" panose="020B0803050000020004" pitchFamily="34" charset="0"/>
              <a:ea typeface="inpin heiti" charset="-122"/>
              <a:cs typeface="inpin heiti" charset="-122"/>
            </a:endParaRPr>
          </a:p>
        </p:txBody>
      </p:sp>
      <p:sp>
        <p:nvSpPr>
          <p:cNvPr id="5" name="文本框 3">
            <a:extLst>
              <a:ext uri="{FF2B5EF4-FFF2-40B4-BE49-F238E27FC236}">
                <a16:creationId xmlns:a16="http://schemas.microsoft.com/office/drawing/2014/main" id="{6CB9FB25-EC32-47F7-AA6F-484343557133}"/>
              </a:ext>
            </a:extLst>
          </p:cNvPr>
          <p:cNvSpPr txBox="1"/>
          <p:nvPr/>
        </p:nvSpPr>
        <p:spPr>
          <a:xfrm>
            <a:off x="1064185" y="2482750"/>
            <a:ext cx="102969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kumimoji="1" lang="en-US" altLang="zh-CN" sz="4000" b="1" dirty="0">
                <a:ln w="10160">
                  <a:noFill/>
                </a:ln>
                <a:ea typeface="inpin heiti" charset="-122"/>
                <a:cs typeface="inpin heiti" charset="-122"/>
              </a:rPr>
              <a:t>  </a:t>
            </a:r>
            <a:r>
              <a:rPr kumimoji="1" lang="en-US" altLang="zh-CN" sz="3200" b="1" dirty="0" err="1">
                <a:ln w="10160">
                  <a:noFill/>
                </a:ln>
                <a:ea typeface="inpin heiti" charset="-122"/>
                <a:cs typeface="inpin heiti" charset="-122"/>
              </a:rPr>
              <a:t>Chẳng</a:t>
            </a:r>
            <a:r>
              <a:rPr kumimoji="1" lang="en-US" altLang="zh-CN" sz="3200" b="1" dirty="0">
                <a:ln w="10160">
                  <a:noFill/>
                </a:ln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ea typeface="inpin heiti" charset="-122"/>
                <a:cs typeface="inpin heiti" charset="-122"/>
              </a:rPr>
              <a:t>những</a:t>
            </a:r>
            <a:r>
              <a:rPr kumimoji="1" lang="en-US" altLang="zh-CN" sz="3200" b="1" dirty="0">
                <a:ln w="10160">
                  <a:noFill/>
                </a:ln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ea typeface="inpin heiti" charset="-122"/>
                <a:cs typeface="inpin heiti" charset="-122"/>
              </a:rPr>
              <a:t>Hồng</a:t>
            </a:r>
            <a:r>
              <a:rPr kumimoji="1" lang="en-US" altLang="zh-CN" sz="3200" b="1" dirty="0">
                <a:ln w="10160">
                  <a:noFill/>
                </a:ln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ea typeface="inpin heiti" charset="-122"/>
                <a:cs typeface="inpin heiti" charset="-122"/>
              </a:rPr>
              <a:t>chăm</a:t>
            </a:r>
            <a:r>
              <a:rPr kumimoji="1" lang="en-US" altLang="zh-CN" sz="3200" b="1" dirty="0">
                <a:ln w="10160">
                  <a:noFill/>
                </a:ln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ea typeface="inpin heiti" charset="-122"/>
                <a:cs typeface="inpin heiti" charset="-122"/>
              </a:rPr>
              <a:t>học</a:t>
            </a:r>
            <a:r>
              <a:rPr kumimoji="1" lang="en-US" altLang="zh-CN" sz="3200" b="1" dirty="0">
                <a:ln w="10160">
                  <a:noFill/>
                </a:ln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ea typeface="inpin heiti" charset="-122"/>
                <a:cs typeface="inpin heiti" charset="-122"/>
              </a:rPr>
              <a:t>mà</a:t>
            </a:r>
            <a:r>
              <a:rPr kumimoji="1" lang="en-US" altLang="zh-CN" sz="3200" b="1" dirty="0">
                <a:ln w="10160">
                  <a:noFill/>
                </a:ln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ea typeface="inpin heiti" charset="-122"/>
                <a:cs typeface="inpin heiti" charset="-122"/>
              </a:rPr>
              <a:t>bạn</a:t>
            </a:r>
            <a:r>
              <a:rPr kumimoji="1" lang="en-US" altLang="zh-CN" sz="3200" b="1" dirty="0">
                <a:ln w="10160">
                  <a:noFill/>
                </a:ln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ea typeface="inpin heiti" charset="-122"/>
                <a:cs typeface="inpin heiti" charset="-122"/>
              </a:rPr>
              <a:t>ấy</a:t>
            </a:r>
            <a:r>
              <a:rPr kumimoji="1" lang="en-US" altLang="zh-CN" sz="3200" b="1" dirty="0">
                <a:ln w="10160">
                  <a:noFill/>
                </a:ln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ea typeface="inpin heiti" charset="-122"/>
                <a:cs typeface="inpin heiti" charset="-122"/>
              </a:rPr>
              <a:t>còn</a:t>
            </a:r>
            <a:r>
              <a:rPr kumimoji="1" lang="en-US" altLang="zh-CN" sz="3200" b="1" dirty="0">
                <a:ln w="10160">
                  <a:noFill/>
                </a:ln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ea typeface="inpin heiti" charset="-122"/>
                <a:cs typeface="inpin heiti" charset="-122"/>
              </a:rPr>
              <a:t>rất</a:t>
            </a:r>
            <a:r>
              <a:rPr kumimoji="1" lang="en-US" altLang="zh-CN" sz="3200" b="1" dirty="0">
                <a:ln w="10160">
                  <a:noFill/>
                </a:ln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ea typeface="inpin heiti" charset="-122"/>
                <a:cs typeface="inpin heiti" charset="-122"/>
              </a:rPr>
              <a:t>chăm</a:t>
            </a:r>
            <a:r>
              <a:rPr kumimoji="1" lang="en-US" altLang="zh-CN" sz="3200" b="1" dirty="0">
                <a:ln w="10160">
                  <a:noFill/>
                </a:ln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ea typeface="inpin heiti" charset="-122"/>
                <a:cs typeface="inpin heiti" charset="-122"/>
              </a:rPr>
              <a:t>làm</a:t>
            </a:r>
            <a:r>
              <a:rPr kumimoji="1" lang="en-US" altLang="zh-CN" sz="3200" b="1" dirty="0">
                <a:ln w="10160">
                  <a:noFill/>
                </a:ln>
                <a:ea typeface="inpin heiti" charset="-122"/>
                <a:cs typeface="inpin heiti" charset="-122"/>
              </a:rPr>
              <a:t>.</a:t>
            </a:r>
            <a:endParaRPr kumimoji="1" lang="zh-CN" altLang="en-US" sz="4000" b="1" dirty="0">
              <a:ln w="10160">
                <a:noFill/>
              </a:ln>
              <a:ea typeface="inpin heiti" charset="-122"/>
              <a:cs typeface="inpin heiti" charset="-122"/>
            </a:endParaRPr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A1F69EFA-A617-4CC5-9C7D-69930002582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7367" y="2547910"/>
            <a:ext cx="4647526" cy="4647526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D1285EB4-A7A7-4C6B-966A-D3A55D623BB7}"/>
              </a:ext>
            </a:extLst>
          </p:cNvPr>
          <p:cNvGrpSpPr/>
          <p:nvPr/>
        </p:nvGrpSpPr>
        <p:grpSpPr>
          <a:xfrm>
            <a:off x="1857681" y="3429000"/>
            <a:ext cx="5282249" cy="3005141"/>
            <a:chOff x="1857681" y="3429000"/>
            <a:chExt cx="5282249" cy="3005141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11633D15-5E8D-4D1D-9ABC-183BF37C36C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857681" y="3667365"/>
              <a:ext cx="2124000" cy="2766776"/>
            </a:xfrm>
            <a:prstGeom prst="rect">
              <a:avLst/>
            </a:prstGeom>
          </p:spPr>
        </p:pic>
        <p:sp>
          <p:nvSpPr>
            <p:cNvPr id="8" name="Oval Callout 9">
              <a:extLst>
                <a:ext uri="{FF2B5EF4-FFF2-40B4-BE49-F238E27FC236}">
                  <a16:creationId xmlns:a16="http://schemas.microsoft.com/office/drawing/2014/main" id="{E8CEDD53-3FB7-4F29-ACE6-127E9CB9B232}"/>
                </a:ext>
              </a:extLst>
            </p:cNvPr>
            <p:cNvSpPr/>
            <p:nvPr/>
          </p:nvSpPr>
          <p:spPr>
            <a:xfrm>
              <a:off x="3629474" y="3429000"/>
              <a:ext cx="3510456" cy="1571425"/>
            </a:xfrm>
            <a:prstGeom prst="wedgeEllipseCallou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dk1"/>
                  </a:solidFill>
                  <a:latin typeface="+mn-lt"/>
                  <a:ea typeface="+mn-ea"/>
                  <a:cs typeface="+mn-cs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dk1"/>
                  </a:solidFill>
                  <a:latin typeface="+mn-lt"/>
                  <a:ea typeface="+mn-ea"/>
                  <a:cs typeface="+mn-cs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dk1"/>
                  </a:solidFill>
                  <a:latin typeface="+mn-lt"/>
                  <a:ea typeface="+mn-ea"/>
                  <a:cs typeface="+mn-cs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dk1"/>
                  </a:solidFill>
                  <a:latin typeface="+mn-lt"/>
                  <a:ea typeface="+mn-ea"/>
                  <a:cs typeface="+mn-cs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dk1"/>
                  </a:solidFill>
                  <a:latin typeface="+mn-lt"/>
                  <a:ea typeface="+mn-ea"/>
                  <a:cs typeface="+mn-cs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dk1"/>
                  </a:solidFill>
                  <a:latin typeface="+mn-lt"/>
                  <a:ea typeface="+mn-ea"/>
                  <a:cs typeface="+mn-cs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dk1"/>
                  </a:solidFill>
                  <a:latin typeface="+mn-lt"/>
                  <a:ea typeface="+mn-ea"/>
                  <a:cs typeface="+mn-cs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dk1"/>
                  </a:solidFill>
                  <a:latin typeface="+mn-lt"/>
                  <a:ea typeface="+mn-ea"/>
                  <a:cs typeface="+mn-cs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dk1"/>
                  </a:solidFill>
                  <a:latin typeface="+mn-lt"/>
                  <a:ea typeface="+mn-ea"/>
                  <a:cs typeface="+mn-cs"/>
                  <a:sym typeface="Arial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9" name="TextBox 10">
              <a:extLst>
                <a:ext uri="{FF2B5EF4-FFF2-40B4-BE49-F238E27FC236}">
                  <a16:creationId xmlns:a16="http://schemas.microsoft.com/office/drawing/2014/main" id="{6244E8B4-48BC-42D2-AF6B-AE8D41ACAFEA}"/>
                </a:ext>
              </a:extLst>
            </p:cNvPr>
            <p:cNvSpPr txBox="1"/>
            <p:nvPr/>
          </p:nvSpPr>
          <p:spPr>
            <a:xfrm>
              <a:off x="3805915" y="3791562"/>
              <a:ext cx="3261452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/>
              <a:r>
                <a:rPr lang="en-US" sz="2400" b="1" dirty="0" err="1">
                  <a:solidFill>
                    <a:schemeClr val="accent2"/>
                  </a:solidFill>
                </a:rPr>
                <a:t>Để</a:t>
              </a:r>
              <a:r>
                <a:rPr lang="en-US" sz="2400" b="1" dirty="0">
                  <a:solidFill>
                    <a:schemeClr val="accent2"/>
                  </a:solidFill>
                </a:rPr>
                <a:t> </a:t>
              </a:r>
              <a:r>
                <a:rPr lang="en-US" sz="2400" b="1" dirty="0" err="1">
                  <a:solidFill>
                    <a:schemeClr val="accent2"/>
                  </a:solidFill>
                </a:rPr>
                <a:t>phân</a:t>
              </a:r>
              <a:r>
                <a:rPr lang="en-US" sz="2400" b="1" dirty="0">
                  <a:solidFill>
                    <a:schemeClr val="accent2"/>
                  </a:solidFill>
                </a:rPr>
                <a:t> </a:t>
              </a:r>
              <a:r>
                <a:rPr lang="en-US" sz="2400" b="1" dirty="0" err="1">
                  <a:solidFill>
                    <a:schemeClr val="accent2"/>
                  </a:solidFill>
                </a:rPr>
                <a:t>tích</a:t>
              </a:r>
              <a:r>
                <a:rPr lang="en-US" sz="2400" b="1" dirty="0">
                  <a:solidFill>
                    <a:schemeClr val="accent2"/>
                  </a:solidFill>
                </a:rPr>
                <a:t> </a:t>
              </a:r>
              <a:r>
                <a:rPr lang="en-US" sz="2400" b="1" dirty="0" err="1">
                  <a:solidFill>
                    <a:schemeClr val="accent2"/>
                  </a:solidFill>
                </a:rPr>
                <a:t>cấu</a:t>
              </a:r>
              <a:r>
                <a:rPr lang="en-US" sz="2400" b="1" dirty="0">
                  <a:solidFill>
                    <a:schemeClr val="accent2"/>
                  </a:solidFill>
                </a:rPr>
                <a:t> </a:t>
              </a:r>
              <a:r>
                <a:rPr lang="en-US" sz="2400" b="1" dirty="0" err="1">
                  <a:solidFill>
                    <a:schemeClr val="accent2"/>
                  </a:solidFill>
                </a:rPr>
                <a:t>tạo</a:t>
              </a:r>
              <a:r>
                <a:rPr lang="en-US" sz="2400" b="1" dirty="0">
                  <a:solidFill>
                    <a:schemeClr val="accent2"/>
                  </a:solidFill>
                </a:rPr>
                <a:t> </a:t>
              </a:r>
              <a:r>
                <a:rPr lang="en-US" sz="2400" b="1" dirty="0" err="1">
                  <a:solidFill>
                    <a:schemeClr val="accent2"/>
                  </a:solidFill>
                </a:rPr>
                <a:t>câu</a:t>
              </a:r>
              <a:r>
                <a:rPr lang="en-US" sz="2400" b="1" dirty="0">
                  <a:solidFill>
                    <a:schemeClr val="accent2"/>
                  </a:solidFill>
                </a:rPr>
                <a:t> </a:t>
              </a:r>
              <a:r>
                <a:rPr lang="en-US" sz="2400" b="1" dirty="0" err="1">
                  <a:solidFill>
                    <a:schemeClr val="accent2"/>
                  </a:solidFill>
                </a:rPr>
                <a:t>ghép</a:t>
              </a:r>
              <a:r>
                <a:rPr lang="en-US" sz="2400" b="1" dirty="0">
                  <a:solidFill>
                    <a:schemeClr val="accent2"/>
                  </a:solidFill>
                </a:rPr>
                <a:t>, </a:t>
              </a:r>
              <a:r>
                <a:rPr lang="en-US" sz="2400" b="1" dirty="0" err="1">
                  <a:solidFill>
                    <a:schemeClr val="accent2"/>
                  </a:solidFill>
                </a:rPr>
                <a:t>chúng</a:t>
              </a:r>
              <a:r>
                <a:rPr lang="en-US" sz="2400" b="1" dirty="0">
                  <a:solidFill>
                    <a:schemeClr val="accent2"/>
                  </a:solidFill>
                </a:rPr>
                <a:t> ta </a:t>
              </a:r>
              <a:r>
                <a:rPr lang="en-US" sz="2400" b="1" dirty="0" err="1">
                  <a:solidFill>
                    <a:schemeClr val="accent2"/>
                  </a:solidFill>
                </a:rPr>
                <a:t>cần</a:t>
              </a:r>
              <a:r>
                <a:rPr lang="en-US" sz="2400" b="1" dirty="0">
                  <a:solidFill>
                    <a:schemeClr val="accent2"/>
                  </a:solidFill>
                </a:rPr>
                <a:t> </a:t>
              </a:r>
              <a:r>
                <a:rPr lang="en-US" sz="2400" b="1" dirty="0" err="1">
                  <a:solidFill>
                    <a:schemeClr val="accent2"/>
                  </a:solidFill>
                </a:rPr>
                <a:t>làm</a:t>
              </a:r>
              <a:r>
                <a:rPr lang="en-US" sz="2400" b="1" dirty="0">
                  <a:solidFill>
                    <a:schemeClr val="accent2"/>
                  </a:solidFill>
                </a:rPr>
                <a:t> </a:t>
              </a:r>
              <a:r>
                <a:rPr lang="en-US" sz="2400" b="1" dirty="0" err="1">
                  <a:solidFill>
                    <a:schemeClr val="accent2"/>
                  </a:solidFill>
                </a:rPr>
                <a:t>gì</a:t>
              </a:r>
              <a:r>
                <a:rPr lang="en-US" sz="2400" b="1" dirty="0">
                  <a:solidFill>
                    <a:schemeClr val="accent2"/>
                  </a:solidFill>
                </a:rPr>
                <a:t> ?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24287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360DCC0-C796-417E-904F-E3AF33A0FA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638" b="91631" l="53385" r="9646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452580" y="1698635"/>
            <a:ext cx="5269339" cy="6131842"/>
          </a:xfrm>
          <a:prstGeom prst="rect">
            <a:avLst/>
          </a:prstGeom>
        </p:spPr>
      </p:pic>
      <p:pic>
        <p:nvPicPr>
          <p:cNvPr id="5" name="Picture 2" descr="Que chỉ bảng (teaching stick) đầu inox (dài 1m) - KKstore">
            <a:extLst>
              <a:ext uri="{FF2B5EF4-FFF2-40B4-BE49-F238E27FC236}">
                <a16:creationId xmlns:a16="http://schemas.microsoft.com/office/drawing/2014/main" id="{41D458F1-50E7-4816-9B93-8D6A2C18DAA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6989" b="51555" l="875" r="96750">
                        <a14:foregroundMark x1="5125" y1="45336" x2="76375" y2="450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99" t="36022" r="3001" b="48493"/>
          <a:stretch/>
        </p:blipFill>
        <p:spPr bwMode="auto">
          <a:xfrm rot="8077209">
            <a:off x="1676002" y="3148285"/>
            <a:ext cx="1882908" cy="561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文本框 2">
            <a:extLst>
              <a:ext uri="{FF2B5EF4-FFF2-40B4-BE49-F238E27FC236}">
                <a16:creationId xmlns:a16="http://schemas.microsoft.com/office/drawing/2014/main" id="{9E5288F2-C09F-4110-AECD-6D29071BBFCD}"/>
              </a:ext>
            </a:extLst>
          </p:cNvPr>
          <p:cNvSpPr txBox="1"/>
          <p:nvPr/>
        </p:nvSpPr>
        <p:spPr>
          <a:xfrm>
            <a:off x="2515715" y="1483845"/>
            <a:ext cx="90484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3600" dirty="0" err="1">
                <a:ln w="10160">
                  <a:noFill/>
                </a:ln>
                <a:solidFill>
                  <a:srgbClr val="FF0066"/>
                </a:solidFill>
                <a:latin typeface="Fira Sans" panose="020B0803050000020004" pitchFamily="34" charset="0"/>
                <a:ea typeface="inpin heiti" charset="-122"/>
                <a:cs typeface="inpin heiti" charset="-122"/>
              </a:rPr>
              <a:t>Các</a:t>
            </a:r>
            <a:r>
              <a:rPr kumimoji="1" lang="en-US" altLang="zh-CN" sz="3600" dirty="0">
                <a:ln w="10160">
                  <a:noFill/>
                </a:ln>
                <a:solidFill>
                  <a:srgbClr val="FF0066"/>
                </a:solidFill>
                <a:latin typeface="Fira Sans" panose="020B0803050000020004" pitchFamily="34" charset="0"/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600" dirty="0" err="1">
                <a:ln w="10160">
                  <a:noFill/>
                </a:ln>
                <a:solidFill>
                  <a:srgbClr val="FF0066"/>
                </a:solidFill>
                <a:latin typeface="Fira Sans" panose="020B0803050000020004" pitchFamily="34" charset="0"/>
                <a:ea typeface="inpin heiti" charset="-122"/>
                <a:cs typeface="inpin heiti" charset="-122"/>
              </a:rPr>
              <a:t>bước</a:t>
            </a:r>
            <a:r>
              <a:rPr kumimoji="1" lang="en-US" altLang="zh-CN" sz="3600" dirty="0">
                <a:ln w="10160">
                  <a:noFill/>
                </a:ln>
                <a:solidFill>
                  <a:srgbClr val="FF0066"/>
                </a:solidFill>
                <a:latin typeface="Fira Sans" panose="020B0803050000020004" pitchFamily="34" charset="0"/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600" dirty="0" err="1">
                <a:ln w="10160">
                  <a:noFill/>
                </a:ln>
                <a:solidFill>
                  <a:srgbClr val="FF0066"/>
                </a:solidFill>
                <a:latin typeface="Fira Sans" panose="020B0803050000020004" pitchFamily="34" charset="0"/>
                <a:ea typeface="inpin heiti" charset="-122"/>
                <a:cs typeface="inpin heiti" charset="-122"/>
              </a:rPr>
              <a:t>phân</a:t>
            </a:r>
            <a:r>
              <a:rPr kumimoji="1" lang="en-US" altLang="zh-CN" sz="3600" dirty="0">
                <a:ln w="10160">
                  <a:noFill/>
                </a:ln>
                <a:solidFill>
                  <a:srgbClr val="FF0066"/>
                </a:solidFill>
                <a:latin typeface="Fira Sans" panose="020B0803050000020004" pitchFamily="34" charset="0"/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600" dirty="0" err="1">
                <a:ln w="10160">
                  <a:noFill/>
                </a:ln>
                <a:solidFill>
                  <a:srgbClr val="FF0066"/>
                </a:solidFill>
                <a:latin typeface="Fira Sans" panose="020B0803050000020004" pitchFamily="34" charset="0"/>
                <a:ea typeface="inpin heiti" charset="-122"/>
                <a:cs typeface="inpin heiti" charset="-122"/>
              </a:rPr>
              <a:t>tích</a:t>
            </a:r>
            <a:r>
              <a:rPr kumimoji="1" lang="en-US" altLang="zh-CN" sz="3600" dirty="0">
                <a:ln w="10160">
                  <a:noFill/>
                </a:ln>
                <a:solidFill>
                  <a:srgbClr val="FF0066"/>
                </a:solidFill>
                <a:latin typeface="Fira Sans" panose="020B0803050000020004" pitchFamily="34" charset="0"/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600" dirty="0" err="1">
                <a:ln w="10160">
                  <a:noFill/>
                </a:ln>
                <a:solidFill>
                  <a:srgbClr val="FF0066"/>
                </a:solidFill>
                <a:latin typeface="Fira Sans" panose="020B0803050000020004" pitchFamily="34" charset="0"/>
                <a:ea typeface="inpin heiti" charset="-122"/>
                <a:cs typeface="inpin heiti" charset="-122"/>
              </a:rPr>
              <a:t>cấu</a:t>
            </a:r>
            <a:r>
              <a:rPr kumimoji="1" lang="en-US" altLang="zh-CN" sz="3600" dirty="0">
                <a:ln w="10160">
                  <a:noFill/>
                </a:ln>
                <a:solidFill>
                  <a:srgbClr val="FF0066"/>
                </a:solidFill>
                <a:latin typeface="Fira Sans" panose="020B0803050000020004" pitchFamily="34" charset="0"/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600" dirty="0" err="1">
                <a:ln w="10160">
                  <a:noFill/>
                </a:ln>
                <a:solidFill>
                  <a:srgbClr val="FF0066"/>
                </a:solidFill>
                <a:latin typeface="Fira Sans" panose="020B0803050000020004" pitchFamily="34" charset="0"/>
                <a:ea typeface="inpin heiti" charset="-122"/>
                <a:cs typeface="inpin heiti" charset="-122"/>
              </a:rPr>
              <a:t>tạo</a:t>
            </a:r>
            <a:r>
              <a:rPr kumimoji="1" lang="en-US" altLang="zh-CN" sz="3600" dirty="0">
                <a:ln w="10160">
                  <a:noFill/>
                </a:ln>
                <a:solidFill>
                  <a:srgbClr val="FF0066"/>
                </a:solidFill>
                <a:latin typeface="Fira Sans" panose="020B0803050000020004" pitchFamily="34" charset="0"/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600" dirty="0" err="1">
                <a:ln w="10160">
                  <a:noFill/>
                </a:ln>
                <a:solidFill>
                  <a:srgbClr val="FF0066"/>
                </a:solidFill>
                <a:latin typeface="Fira Sans" panose="020B0803050000020004" pitchFamily="34" charset="0"/>
                <a:ea typeface="inpin heiti" charset="-122"/>
                <a:cs typeface="inpin heiti" charset="-122"/>
              </a:rPr>
              <a:t>một</a:t>
            </a:r>
            <a:r>
              <a:rPr kumimoji="1" lang="en-US" altLang="zh-CN" sz="3600" dirty="0">
                <a:ln w="10160">
                  <a:noFill/>
                </a:ln>
                <a:solidFill>
                  <a:srgbClr val="FF0066"/>
                </a:solidFill>
                <a:latin typeface="Fira Sans" panose="020B0803050000020004" pitchFamily="34" charset="0"/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600" dirty="0" err="1">
                <a:ln w="10160">
                  <a:noFill/>
                </a:ln>
                <a:solidFill>
                  <a:srgbClr val="FF0066"/>
                </a:solidFill>
                <a:latin typeface="Fira Sans" panose="020B0803050000020004" pitchFamily="34" charset="0"/>
                <a:ea typeface="inpin heiti" charset="-122"/>
                <a:cs typeface="inpin heiti" charset="-122"/>
              </a:rPr>
              <a:t>câu</a:t>
            </a:r>
            <a:r>
              <a:rPr kumimoji="1" lang="en-US" altLang="zh-CN" sz="3600" dirty="0">
                <a:ln w="10160">
                  <a:noFill/>
                </a:ln>
                <a:solidFill>
                  <a:srgbClr val="FF0066"/>
                </a:solidFill>
                <a:latin typeface="Fira Sans" panose="020B0803050000020004" pitchFamily="34" charset="0"/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600" dirty="0" err="1">
                <a:ln w="10160">
                  <a:noFill/>
                </a:ln>
                <a:solidFill>
                  <a:srgbClr val="FF0066"/>
                </a:solidFill>
                <a:latin typeface="Fira Sans" panose="020B0803050000020004" pitchFamily="34" charset="0"/>
                <a:ea typeface="inpin heiti" charset="-122"/>
                <a:cs typeface="inpin heiti" charset="-122"/>
              </a:rPr>
              <a:t>ghép</a:t>
            </a:r>
            <a:r>
              <a:rPr kumimoji="1" lang="en-US" altLang="zh-CN" sz="3600" dirty="0">
                <a:ln w="10160">
                  <a:noFill/>
                </a:ln>
                <a:solidFill>
                  <a:srgbClr val="FF0066"/>
                </a:solidFill>
                <a:latin typeface="Fira Sans" panose="020B0803050000020004" pitchFamily="34" charset="0"/>
                <a:ea typeface="inpin heiti" charset="-122"/>
                <a:cs typeface="inpin heiti" charset="-122"/>
              </a:rPr>
              <a:t>:</a:t>
            </a:r>
            <a:endParaRPr kumimoji="1" lang="zh-CN" altLang="en-US" sz="3600" dirty="0">
              <a:ln w="10160">
                <a:noFill/>
              </a:ln>
              <a:solidFill>
                <a:srgbClr val="FF0066"/>
              </a:solidFill>
              <a:latin typeface="Fira Sans" panose="020B0803050000020004" pitchFamily="34" charset="0"/>
              <a:ea typeface="inpin heiti" charset="-122"/>
              <a:cs typeface="inpin heiti" charset="-122"/>
            </a:endParaRPr>
          </a:p>
        </p:txBody>
      </p:sp>
      <p:sp>
        <p:nvSpPr>
          <p:cNvPr id="7" name="文本框 3">
            <a:extLst>
              <a:ext uri="{FF2B5EF4-FFF2-40B4-BE49-F238E27FC236}">
                <a16:creationId xmlns:a16="http://schemas.microsoft.com/office/drawing/2014/main" id="{08CA39D3-451C-427F-A113-08480EFE9324}"/>
              </a:ext>
            </a:extLst>
          </p:cNvPr>
          <p:cNvSpPr txBox="1"/>
          <p:nvPr/>
        </p:nvSpPr>
        <p:spPr>
          <a:xfrm>
            <a:off x="3131924" y="2327905"/>
            <a:ext cx="99743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-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Dùng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gạch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chéo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để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phân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cách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vế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câu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.</a:t>
            </a:r>
            <a:endParaRPr kumimoji="1" lang="zh-CN" altLang="en-US" sz="3200" b="1" dirty="0">
              <a:ln w="10160">
                <a:noFill/>
              </a:ln>
              <a:solidFill>
                <a:schemeClr val="tx2"/>
              </a:solidFill>
              <a:ea typeface="inpin heiti" charset="-122"/>
              <a:cs typeface="inpin heiti" charset="-122"/>
            </a:endParaRPr>
          </a:p>
        </p:txBody>
      </p:sp>
      <p:sp>
        <p:nvSpPr>
          <p:cNvPr id="8" name="文本框 3">
            <a:extLst>
              <a:ext uri="{FF2B5EF4-FFF2-40B4-BE49-F238E27FC236}">
                <a16:creationId xmlns:a16="http://schemas.microsoft.com/office/drawing/2014/main" id="{7102C185-A93E-4DF4-842E-6C1ABD983F05}"/>
              </a:ext>
            </a:extLst>
          </p:cNvPr>
          <p:cNvSpPr txBox="1"/>
          <p:nvPr/>
        </p:nvSpPr>
        <p:spPr>
          <a:xfrm>
            <a:off x="3131925" y="3024010"/>
            <a:ext cx="99743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-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Xác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định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chủ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ngữ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,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vị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ngữ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của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từng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vế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câu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.</a:t>
            </a:r>
            <a:endParaRPr kumimoji="1" lang="zh-CN" altLang="en-US" sz="3200" b="1" dirty="0">
              <a:ln w="10160">
                <a:noFill/>
              </a:ln>
              <a:solidFill>
                <a:schemeClr val="tx2"/>
              </a:solidFill>
              <a:ea typeface="inpin heiti" charset="-122"/>
              <a:cs typeface="inpin heiti" charset="-122"/>
            </a:endParaRPr>
          </a:p>
        </p:txBody>
      </p:sp>
      <p:sp>
        <p:nvSpPr>
          <p:cNvPr id="9" name="文本框 3">
            <a:extLst>
              <a:ext uri="{FF2B5EF4-FFF2-40B4-BE49-F238E27FC236}">
                <a16:creationId xmlns:a16="http://schemas.microsoft.com/office/drawing/2014/main" id="{DE052C13-F599-4706-8B5C-9440CF8A5222}"/>
              </a:ext>
            </a:extLst>
          </p:cNvPr>
          <p:cNvSpPr txBox="1"/>
          <p:nvPr/>
        </p:nvSpPr>
        <p:spPr>
          <a:xfrm>
            <a:off x="3131925" y="3731266"/>
            <a:ext cx="99743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-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Khoanh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tròn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vào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cặp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quan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hệ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từ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.</a:t>
            </a:r>
            <a:endParaRPr kumimoji="1" lang="zh-CN" altLang="en-US" sz="3200" b="1" dirty="0">
              <a:ln w="10160">
                <a:noFill/>
              </a:ln>
              <a:solidFill>
                <a:schemeClr val="tx2"/>
              </a:solidFill>
              <a:ea typeface="inpin heiti" charset="-122"/>
              <a:cs typeface="inpin heiti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682311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58002921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heme/theme1.xml><?xml version="1.0" encoding="utf-8"?>
<a:theme xmlns:a="http://schemas.openxmlformats.org/drawingml/2006/main" name="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989</TotalTime>
  <Words>1560</Words>
  <Application>Microsoft Office PowerPoint</Application>
  <PresentationFormat>Widescreen</PresentationFormat>
  <Paragraphs>151</Paragraphs>
  <Slides>34</Slides>
  <Notes>6</Notes>
  <HiddenSlides>0</HiddenSlides>
  <MMClips>11</MMClips>
  <ScaleCrop>false</ScaleCrop>
  <HeadingPairs>
    <vt:vector size="6" baseType="variant">
      <vt:variant>
        <vt:lpstr>Fonts Used</vt:lpstr>
      </vt:variant>
      <vt:variant>
        <vt:i4>20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55" baseType="lpstr">
      <vt:lpstr>微软雅黑</vt:lpstr>
      <vt:lpstr>宋体</vt:lpstr>
      <vt:lpstr>#9Slide02 Noi dung dai</vt:lpstr>
      <vt:lpstr>#9Slide02 Tieu de dai</vt:lpstr>
      <vt:lpstr>#9Slide03 Arima Madurai</vt:lpstr>
      <vt:lpstr>#9Slide04 Yeseva One</vt:lpstr>
      <vt:lpstr>#9Slide05 FS Blonde Script</vt:lpstr>
      <vt:lpstr>#9Slide07 FS Playlist Caps</vt:lpstr>
      <vt:lpstr>.VnSouthernH</vt:lpstr>
      <vt:lpstr>.VnTime</vt:lpstr>
      <vt:lpstr>Arial</vt:lpstr>
      <vt:lpstr>Calibri</vt:lpstr>
      <vt:lpstr>Calibri Light</vt:lpstr>
      <vt:lpstr>等线</vt:lpstr>
      <vt:lpstr>Fira Sans</vt:lpstr>
      <vt:lpstr>inpin heiti</vt:lpstr>
      <vt:lpstr>Tahoma</vt:lpstr>
      <vt:lpstr>Times New Roman</vt:lpstr>
      <vt:lpstr>Wingdings</vt:lpstr>
      <vt:lpstr>字魂59号-创粗黑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刘士微</dc:creator>
  <cp:lastModifiedBy>Windows 10</cp:lastModifiedBy>
  <cp:revision>216</cp:revision>
  <dcterms:created xsi:type="dcterms:W3CDTF">2017-08-18T03:02:00Z</dcterms:created>
  <dcterms:modified xsi:type="dcterms:W3CDTF">2023-02-27T04:17:45Z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2052-10.1.0.6748</vt:lpwstr>
  </property>
</Properties>
</file>