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 varScale="1">
        <p:scale>
          <a:sx n="61" d="100"/>
          <a:sy n="61" d="100"/>
        </p:scale>
        <p:origin x="9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151247" y="1241630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err="1">
                <a:latin typeface="UTM Aquarelle" panose="02040603050506020204" pitchFamily="18" charset="0"/>
              </a:rPr>
              <a:t>và</a:t>
            </a:r>
            <a:r>
              <a:rPr lang="en-US" sz="4400" b="1">
                <a:latin typeface="UTM Aquarelle" panose="02040603050506020204" pitchFamily="18" charset="0"/>
              </a:rPr>
              <a:t> </a:t>
            </a:r>
            <a:r>
              <a:rPr lang="en-US" sz="4400" b="1" smtClean="0">
                <a:latin typeface="UTM Aquarelle" panose="02040603050506020204" pitchFamily="18" charset="0"/>
              </a:rPr>
              <a:t>câu 5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548901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1468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Windows 10</cp:lastModifiedBy>
  <cp:revision>17</cp:revision>
  <dcterms:created xsi:type="dcterms:W3CDTF">2022-01-06T15:17:54Z</dcterms:created>
  <dcterms:modified xsi:type="dcterms:W3CDTF">2023-02-01T06:20:11Z</dcterms:modified>
</cp:coreProperties>
</file>