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4" r:id="rId2"/>
    <p:sldId id="285" r:id="rId3"/>
    <p:sldId id="279" r:id="rId4"/>
    <p:sldId id="259" r:id="rId5"/>
    <p:sldId id="267" r:id="rId6"/>
    <p:sldId id="275" r:id="rId7"/>
    <p:sldId id="260" r:id="rId8"/>
    <p:sldId id="274" r:id="rId9"/>
    <p:sldId id="278" r:id="rId10"/>
    <p:sldId id="268" r:id="rId11"/>
    <p:sldId id="271" r:id="rId12"/>
    <p:sldId id="266" r:id="rId13"/>
    <p:sldId id="273" r:id="rId14"/>
    <p:sldId id="261" r:id="rId15"/>
    <p:sldId id="286" r:id="rId16"/>
    <p:sldId id="269" r:id="rId17"/>
    <p:sldId id="288" r:id="rId18"/>
    <p:sldId id="287" r:id="rId19"/>
    <p:sldId id="263" r:id="rId20"/>
    <p:sldId id="265" r:id="rId21"/>
  </p:sldIdLst>
  <p:sldSz cx="12192000" cy="6858000"/>
  <p:notesSz cx="6858000" cy="9144000"/>
  <p:embeddedFontLst>
    <p:embeddedFont>
      <p:font typeface="UTM Aristote" panose="02040603050506020204" pitchFamily="18" charset="0"/>
      <p:regular r:id="rId23"/>
    </p:embeddedFont>
    <p:embeddedFont>
      <p:font typeface="UTM Fleur" panose="02040403050506020204" pitchFamily="18" charset="0"/>
      <p:regular r:id="rId24"/>
    </p:embeddedFont>
    <p:embeddedFont>
      <p:font typeface="UTM Aquarelle" panose="02040603050506020204" pitchFamily="18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Edwardian" panose="02040603050506020204" pitchFamily="18" charset="0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333A8"/>
    <a:srgbClr val="4C46A8"/>
    <a:srgbClr val="E09626"/>
    <a:srgbClr val="F75945"/>
    <a:srgbClr val="086978"/>
    <a:srgbClr val="E67E31"/>
    <a:srgbClr val="FBF7EC"/>
    <a:srgbClr val="463A9C"/>
    <a:srgbClr val="AC6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4" autoAdjust="0"/>
    <p:restoredTop sz="90578" autoAdjust="0"/>
  </p:normalViewPr>
  <p:slideViewPr>
    <p:cSldViewPr snapToGrid="0">
      <p:cViewPr varScale="1">
        <p:scale>
          <a:sx n="63" d="100"/>
          <a:sy n="63" d="100"/>
        </p:scale>
        <p:origin x="96" y="-486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2023/1/16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7" y="2692957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2990074" y="574508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ldesqo Serif Decor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tùy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287316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755932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	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02170" y="254922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DDFE082-D756-4290-B489-B709812EA85A}"/>
              </a:ext>
            </a:extLst>
          </p:cNvPr>
          <p:cNvCxnSpPr>
            <a:cxnSpLocks/>
          </p:cNvCxnSpPr>
          <p:nvPr/>
        </p:nvCxnSpPr>
        <p:spPr>
          <a:xfrm flipH="1">
            <a:off x="5497113" y="2406413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66D4E2D-F380-4961-B245-2F918A7839EC}"/>
              </a:ext>
            </a:extLst>
          </p:cNvPr>
          <p:cNvCxnSpPr>
            <a:cxnSpLocks/>
          </p:cNvCxnSpPr>
          <p:nvPr/>
        </p:nvCxnSpPr>
        <p:spPr>
          <a:xfrm flipH="1">
            <a:off x="5532784" y="3217774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AE14BAD-5CDA-45DD-8044-B650A162C8F1}"/>
              </a:ext>
            </a:extLst>
          </p:cNvPr>
          <p:cNvCxnSpPr>
            <a:cxnSpLocks/>
          </p:cNvCxnSpPr>
          <p:nvPr/>
        </p:nvCxnSpPr>
        <p:spPr>
          <a:xfrm flipH="1">
            <a:off x="5499770" y="4058264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32E5770-9B7D-4539-81ED-4375593A1810}"/>
              </a:ext>
            </a:extLst>
          </p:cNvPr>
          <p:cNvCxnSpPr>
            <a:cxnSpLocks/>
          </p:cNvCxnSpPr>
          <p:nvPr/>
        </p:nvCxnSpPr>
        <p:spPr>
          <a:xfrm flipH="1">
            <a:off x="5615318" y="4768595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5E8830E-1B48-4ED8-95D6-EF1EE75184F0}"/>
              </a:ext>
            </a:extLst>
          </p:cNvPr>
          <p:cNvCxnSpPr>
            <a:cxnSpLocks/>
          </p:cNvCxnSpPr>
          <p:nvPr/>
        </p:nvCxnSpPr>
        <p:spPr>
          <a:xfrm flipH="1">
            <a:off x="5649373" y="5504660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1592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:a16="http://schemas.microsoft.com/office/drawing/2014/main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UTM Edwardian" panose="02040603050506020204" pitchFamily="18" charset="0"/>
              </a:rPr>
              <a:t>Chào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tạm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biệt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các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em</a:t>
            </a:r>
            <a:r>
              <a:rPr lang="en-US" sz="9600">
                <a:latin typeface="UTM Edwardian" panose="02040603050506020204" pitchFamily="18" charset="0"/>
              </a:rPr>
              <a:t>!</a:t>
            </a:r>
            <a:endParaRPr lang="en-US" sz="9600" dirty="0"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65749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4112945" y="151265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276601" y="530910"/>
            <a:ext cx="5414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4000" dirty="0">
                <a:solidFill>
                  <a:srgbClr val="C00000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000" err="1">
                <a:solidFill>
                  <a:srgbClr val="C00000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4000">
                <a:solidFill>
                  <a:srgbClr val="C00000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000" smtClean="0">
                <a:solidFill>
                  <a:srgbClr val="C00000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 5</a:t>
            </a:r>
            <a:endParaRPr lang="zh-CN" altLang="en-US" sz="4000" dirty="0">
              <a:solidFill>
                <a:srgbClr val="C00000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441001" y="139790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34" y="1392472"/>
            <a:ext cx="1251866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1239875" y="884705"/>
            <a:ext cx="6185783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086169" y="2856175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dời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phóc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gò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thong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thõng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ngắc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3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3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786021" y="4842133"/>
            <a:ext cx="0" cy="159351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0285" y="4409645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40045" y="4443766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569621" y="4801200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594604" y="4757917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18437" y="2411427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79228" y="1874029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79737" y="2413633"/>
            <a:ext cx="112867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80270" y="2411427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5022994" y="2422059"/>
            <a:ext cx="324471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296630" y="284329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19733" y="3348668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28585" y="3389920"/>
            <a:ext cx="1128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683048" y="3332845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31180" y="3379287"/>
            <a:ext cx="40185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296630" y="3589434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723013" y="4286502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31098" y="4280589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461978" y="4286502"/>
            <a:ext cx="204688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257280" y="4280589"/>
            <a:ext cx="648054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878099" y="5548329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39766" y="587143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6910065" y="587026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8163435" y="5879551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31577" y="299030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153018" y="299964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357967" y="38187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66196" y="383232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519375" y="5339755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959893" y="5308106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86A53-F5B6-4C4F-9675-1E1AC14AD944}"/>
              </a:ext>
            </a:extLst>
          </p:cNvPr>
          <p:cNvSpPr txBox="1"/>
          <p:nvPr/>
        </p:nvSpPr>
        <p:spPr>
          <a:xfrm>
            <a:off x="2111395" y="2396662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FC7E71-6299-4EFF-8722-5362CC629048}"/>
              </a:ext>
            </a:extLst>
          </p:cNvPr>
          <p:cNvSpPr txBox="1"/>
          <p:nvPr/>
        </p:nvSpPr>
        <p:spPr>
          <a:xfrm>
            <a:off x="5173829" y="2433166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4435FF-1F23-4C6D-969D-270B255737F5}"/>
              </a:ext>
            </a:extLst>
          </p:cNvPr>
          <p:cNvCxnSpPr/>
          <p:nvPr/>
        </p:nvCxnSpPr>
        <p:spPr>
          <a:xfrm flipH="1">
            <a:off x="3699639" y="1956488"/>
            <a:ext cx="229647" cy="76114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6C4741C-D591-413C-BBA6-06242F550480}"/>
              </a:ext>
            </a:extLst>
          </p:cNvPr>
          <p:cNvSpPr txBox="1"/>
          <p:nvPr/>
        </p:nvSpPr>
        <p:spPr>
          <a:xfrm>
            <a:off x="1554985" y="3386806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B53921D-87EF-4A2C-AA91-637BF1D0CB83}"/>
              </a:ext>
            </a:extLst>
          </p:cNvPr>
          <p:cNvCxnSpPr/>
          <p:nvPr/>
        </p:nvCxnSpPr>
        <p:spPr>
          <a:xfrm flipH="1">
            <a:off x="3097663" y="2828835"/>
            <a:ext cx="229647" cy="76114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CB29843-7BD2-47D4-8B9C-EE384A0DDF83}"/>
              </a:ext>
            </a:extLst>
          </p:cNvPr>
          <p:cNvSpPr txBox="1"/>
          <p:nvPr/>
        </p:nvSpPr>
        <p:spPr>
          <a:xfrm>
            <a:off x="5037846" y="3350236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99022E-CAD8-44DD-9535-6CBEFC7729DF}"/>
              </a:ext>
            </a:extLst>
          </p:cNvPr>
          <p:cNvSpPr txBox="1"/>
          <p:nvPr/>
        </p:nvSpPr>
        <p:spPr>
          <a:xfrm>
            <a:off x="1507374" y="4306985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204561-4315-4BED-80CD-3B54EE5DE22D}"/>
              </a:ext>
            </a:extLst>
          </p:cNvPr>
          <p:cNvSpPr txBox="1"/>
          <p:nvPr/>
        </p:nvSpPr>
        <p:spPr>
          <a:xfrm>
            <a:off x="5154781" y="4296939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2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154C9F0-23CA-47E0-8C8E-04D078AE4BDB}"/>
              </a:ext>
            </a:extLst>
          </p:cNvPr>
          <p:cNvCxnSpPr/>
          <p:nvPr/>
        </p:nvCxnSpPr>
        <p:spPr>
          <a:xfrm flipH="1">
            <a:off x="3548713" y="3790887"/>
            <a:ext cx="229647" cy="76114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A8C3F9CB-8369-4BE5-91EE-8A1971298D03}"/>
              </a:ext>
            </a:extLst>
          </p:cNvPr>
          <p:cNvSpPr/>
          <p:nvPr/>
        </p:nvSpPr>
        <p:spPr>
          <a:xfrm>
            <a:off x="87810" y="5924847"/>
            <a:ext cx="6962167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  <p:bldP spid="3" grpId="0"/>
      <p:bldP spid="44" grpId="0"/>
      <p:bldP spid="45" grpId="0"/>
      <p:bldP spid="47" grpId="0"/>
      <p:bldP spid="49" grpId="0"/>
      <p:bldP spid="54" grpId="0"/>
      <p:bldP spid="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1152</TotalTime>
  <Words>1051</Words>
  <Application>Microsoft Office PowerPoint</Application>
  <PresentationFormat>Widescreen</PresentationFormat>
  <Paragraphs>181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UTM Aristote</vt:lpstr>
      <vt:lpstr>Arial</vt:lpstr>
      <vt:lpstr>UTM Fleur</vt:lpstr>
      <vt:lpstr>UTM Aquarelle</vt:lpstr>
      <vt:lpstr>Calibri</vt:lpstr>
      <vt:lpstr>UTM Edwardian</vt:lpstr>
      <vt:lpstr>Boldesqo Serif Decor Bold</vt:lpstr>
      <vt:lpstr>Wingdings</vt:lpstr>
      <vt:lpstr>印品黑体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 10</cp:lastModifiedBy>
  <cp:revision>71</cp:revision>
  <dcterms:created xsi:type="dcterms:W3CDTF">2017-08-18T03:02:00Z</dcterms:created>
  <dcterms:modified xsi:type="dcterms:W3CDTF">2023-01-16T04:48:26Z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