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87" r:id="rId2"/>
    <p:sldMasterId id="2147483699" r:id="rId3"/>
  </p:sldMasterIdLst>
  <p:notesMasterIdLst>
    <p:notesMasterId r:id="rId28"/>
  </p:notesMasterIdLst>
  <p:sldIdLst>
    <p:sldId id="497" r:id="rId4"/>
    <p:sldId id="314" r:id="rId5"/>
    <p:sldId id="273" r:id="rId6"/>
    <p:sldId id="274" r:id="rId7"/>
    <p:sldId id="276" r:id="rId8"/>
    <p:sldId id="498" r:id="rId9"/>
    <p:sldId id="503" r:id="rId10"/>
    <p:sldId id="504" r:id="rId11"/>
    <p:sldId id="277" r:id="rId12"/>
    <p:sldId id="522" r:id="rId13"/>
    <p:sldId id="509" r:id="rId14"/>
    <p:sldId id="512" r:id="rId15"/>
    <p:sldId id="513" r:id="rId16"/>
    <p:sldId id="511" r:id="rId17"/>
    <p:sldId id="523" r:id="rId18"/>
    <p:sldId id="279" r:id="rId19"/>
    <p:sldId id="515" r:id="rId20"/>
    <p:sldId id="514" r:id="rId21"/>
    <p:sldId id="516" r:id="rId22"/>
    <p:sldId id="517" r:id="rId23"/>
    <p:sldId id="280" r:id="rId24"/>
    <p:sldId id="518" r:id="rId25"/>
    <p:sldId id="521" r:id="rId26"/>
    <p:sldId id="519" r:id="rId27"/>
  </p:sldIdLst>
  <p:sldSz cx="12192000" cy="6858000"/>
  <p:notesSz cx="6858000" cy="9144000"/>
  <p:embeddedFontLst>
    <p:embeddedFont>
      <p:font typeface="A3.Jovis-BebasNeueBold-San" panose="020B0604020202020204" charset="0"/>
      <p:bold r:id="rId29"/>
    </p:embeddedFont>
    <p:embeddedFont>
      <p:font typeface="宋体" panose="02010600030101010101" pitchFamily="2" charset="-122"/>
      <p:regular r:id="rId30"/>
    </p:embeddedFont>
    <p:embeddedFont>
      <p:font typeface="Nunito" panose="020B0604020202020204" charset="0"/>
      <p:regular r:id="rId31"/>
      <p:bold r:id="rId32"/>
      <p:italic r:id="rId33"/>
      <p:boldItalic r:id="rId34"/>
    </p:embeddedFont>
    <p:embeddedFont>
      <p:font typeface="A2.Jovis-Doanvandai-San" panose="020B0604020202020204" charset="0"/>
      <p:regular r:id="rId35"/>
    </p:embeddedFont>
    <p:embeddedFont>
      <p:font typeface="Coiny" panose="020B0604020202020204" charset="0"/>
      <p:regular r:id="rId36"/>
    </p:embeddedFont>
    <p:embeddedFont>
      <p:font typeface="Calibri" panose="020F0502020204030204" pitchFamily="34" charset="0"/>
      <p:regular r:id="rId37"/>
      <p:bold r:id="rId38"/>
      <p:italic r:id="rId39"/>
      <p:boldItalic r:id="rId40"/>
    </p:embeddedFont>
    <p:embeddedFont>
      <p:font typeface="微软雅黑" panose="020B0503020204020204" pitchFamily="34" charset="-122"/>
      <p:regular r:id="rId41"/>
      <p:bold r:id="rId42"/>
    </p:embeddedFont>
    <p:embeddedFont>
      <p:font typeface="等线" panose="020B0604020202020204" charset="-122"/>
      <p:regular r:id="rId43"/>
    </p:embeddedFont>
    <p:embeddedFont>
      <p:font typeface="Baloo"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94660"/>
  </p:normalViewPr>
  <p:slideViewPr>
    <p:cSldViewPr snapToGrid="0">
      <p:cViewPr varScale="1">
        <p:scale>
          <a:sx n="57" d="100"/>
          <a:sy n="57" d="100"/>
        </p:scale>
        <p:origin x="78" y="2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455304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64193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2023/12/15</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2023/12/15</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2023/12/15</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2023/12/15</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2023/12/15</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2023/12/15</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2023/12/15</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2023/12/15</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2023/12/15</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2023/12/15</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2023/12/15</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12/15/2023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12/15/2023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12/15/2023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12/15/2023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12/15/2023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12/15/2023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2023/12/15</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12/15/2023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jp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jp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5.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6.xml"/><Relationship Id="rId5" Type="http://schemas.openxmlformats.org/officeDocument/2006/relationships/slide" Target="slide9.xml"/><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21.xml"/><Relationship Id="rId1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3631358" y="1174335"/>
            <a:ext cx="7612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5400" b="1"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a:t>
            </a:r>
            <a:r>
              <a:rPr kumimoji="0" lang="en-US" altLang="zh-CN" sz="5400" b="1" i="0" u="none" strike="noStrike" kern="1200" cap="none" spc="0" normalizeH="0" noProof="0" dirty="0" smtClean="0">
                <a:ln>
                  <a:noFill/>
                </a:ln>
                <a:solidFill>
                  <a:srgbClr val="9A470E"/>
                </a:solidFill>
                <a:effectLst/>
                <a:uLnTx/>
                <a:uFillTx/>
                <a:latin typeface="Arial" panose="020B0604020202020204" pitchFamily="34" charset="0"/>
                <a:ea typeface="方正正大黑简体" panose="02000000000000000000" pitchFamily="2" charset="-122"/>
                <a:cs typeface="+mn-cs"/>
              </a:rPr>
              <a:t>CÂU 5</a:t>
            </a:r>
            <a:endParaRPr kumimoji="0" lang="zh-CN" altLang="en-US" sz="5400" b="1"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id="{8BB2D481-0615-4A49-861F-FC0DD8503865}"/>
              </a:ext>
            </a:extLst>
          </p:cNvPr>
          <p:cNvPicPr>
            <a:picLocks noChangeAspect="1"/>
          </p:cNvPicPr>
          <p:nvPr/>
        </p:nvPicPr>
        <p:blipFill>
          <a:blip r:embed="rId12"/>
          <a:stretch>
            <a:fillRect/>
          </a:stretch>
        </p:blipFill>
        <p:spPr>
          <a:xfrm>
            <a:off x="4426527" y="2091453"/>
            <a:ext cx="5876925" cy="3267075"/>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sp>
        <p:nvSpPr>
          <p:cNvPr id="32" name="矩形: 圆角 14">
            <a:extLst>
              <a:ext uri="{FF2B5EF4-FFF2-40B4-BE49-F238E27FC236}">
                <a16:creationId xmlns:a16="http://schemas.microsoft.com/office/drawing/2014/main"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285776" y="2235191"/>
            <a:ext cx="34544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hoặc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gần</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787390" y="2235190"/>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9E4D7FC-E669-48F0-BFDC-B46D2C4D3D18}"/>
              </a:ext>
            </a:extLst>
          </p:cNvPr>
          <p:cNvPicPr>
            <a:picLocks noChangeAspect="1"/>
          </p:cNvPicPr>
          <p:nvPr/>
        </p:nvPicPr>
        <p:blipFill>
          <a:blip r:embed="rId6"/>
          <a:stretch>
            <a:fillRect/>
          </a:stretch>
        </p:blipFill>
        <p:spPr>
          <a:xfrm>
            <a:off x="4394900" y="3959614"/>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39" y="1313900"/>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9" name="Rectangle: Folded Corner 8">
            <a:extLst>
              <a:ext uri="{FF2B5EF4-FFF2-40B4-BE49-F238E27FC236}">
                <a16:creationId xmlns:a16="http://schemas.microsoft.com/office/drawing/2014/main" id="{E51F7608-3C5E-4E9D-8D87-4B7337A872F8}"/>
              </a:ext>
            </a:extLst>
          </p:cNvPr>
          <p:cNvSpPr/>
          <p:nvPr/>
        </p:nvSpPr>
        <p:spPr>
          <a:xfrm>
            <a:off x="8005000" y="6041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2" name="Rectangle: Folded Corner 11">
            <a:extLst>
              <a:ext uri="{FF2B5EF4-FFF2-40B4-BE49-F238E27FC236}">
                <a16:creationId xmlns:a16="http://schemas.microsoft.com/office/drawing/2014/main"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CC90EC0E-7427-490B-A05F-8B25FDC3374F}"/>
              </a:ext>
            </a:extLst>
          </p:cNvPr>
          <p:cNvSpPr txBox="1">
            <a:spLocks noChangeArrowheads="1"/>
          </p:cNvSpPr>
          <p:nvPr/>
        </p:nvSpPr>
        <p:spPr bwMode="auto">
          <a:xfrm>
            <a:off x="3059752" y="107572"/>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wipe(up)">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7" name="TextBox 16">
            <a:extLst>
              <a:ext uri="{FF2B5EF4-FFF2-40B4-BE49-F238E27FC236}">
                <a16:creationId xmlns:a16="http://schemas.microsoft.com/office/drawing/2014/main" id="{2764BAD6-564E-44F2-8A9E-6A58244A581F}"/>
              </a:ext>
            </a:extLst>
          </p:cNvPr>
          <p:cNvSpPr txBox="1">
            <a:spLocks noChangeArrowheads="1"/>
          </p:cNvSpPr>
          <p:nvPr/>
        </p:nvSpPr>
        <p:spPr bwMode="auto">
          <a:xfrm>
            <a:off x="2524346" y="20696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randombar(horizont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randombar(horizontal)">
                                      <p:cBhvr>
                                        <p:cTn id="37" dur="500"/>
                                        <p:tgtEl>
                                          <p:spTgt spid="20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thi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xôi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chim</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r>
              <a:rPr lang="en-US" altLang="en-US" sz="4000" b="1" kern="1200" dirty="0">
                <a:solidFill>
                  <a:srgbClr val="FF0000"/>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trên</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cành</a:t>
            </a:r>
            <a:endParaRPr lang="en-US" sz="4000" b="1" kern="1200" dirty="0">
              <a:solidFill>
                <a:srgbClr val="0B19C8"/>
              </a:solidFill>
              <a:latin typeface="Nunito"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2A98BA5E-453D-4400-ADD0-DF47C6D0CA2D}"/>
              </a:ext>
            </a:extLst>
          </p:cNvPr>
          <p:cNvSpPr txBox="1">
            <a:spLocks noChangeArrowheads="1"/>
          </p:cNvSpPr>
          <p:nvPr/>
        </p:nvSpPr>
        <p:spPr bwMode="auto">
          <a:xfrm>
            <a:off x="1590644" y="378890"/>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5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4" name="Rectangle 3">
            <a:extLst>
              <a:ext uri="{FF2B5EF4-FFF2-40B4-BE49-F238E27FC236}">
                <a16:creationId xmlns:a16="http://schemas.microsoft.com/office/drawing/2014/main"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E7B4BE-C8F9-4845-82B8-C656912DBE9B}"/>
              </a:ext>
            </a:extLst>
          </p:cNvPr>
          <p:cNvSpPr txBox="1"/>
          <p:nvPr/>
        </p:nvSpPr>
        <p:spPr>
          <a:xfrm>
            <a:off x="1275592" y="1506528"/>
            <a:ext cx="9383810" cy="4339650"/>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Arrow: Right 18">
            <a:extLst>
              <a:ext uri="{FF2B5EF4-FFF2-40B4-BE49-F238E27FC236}">
                <a16:creationId xmlns:a16="http://schemas.microsoft.com/office/drawing/2014/main"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Arrow: Right 19">
            <a:extLst>
              <a:ext uri="{FF2B5EF4-FFF2-40B4-BE49-F238E27FC236}">
                <a16:creationId xmlns:a16="http://schemas.microsoft.com/office/drawing/2014/main"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TextBox 16">
            <a:extLst>
              <a:ext uri="{FF2B5EF4-FFF2-40B4-BE49-F238E27FC236}">
                <a16:creationId xmlns:a16="http://schemas.microsoft.com/office/drawing/2014/main" id="{02AD9DD0-E410-43BE-8DFF-65A1641A2406}"/>
              </a:ext>
            </a:extLst>
          </p:cNvPr>
          <p:cNvSpPr txBox="1">
            <a:spLocks noChangeArrowheads="1"/>
          </p:cNvSpPr>
          <p:nvPr/>
        </p:nvSpPr>
        <p:spPr bwMode="auto">
          <a:xfrm>
            <a:off x="2814826" y="2576294"/>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1" name="TextBox 20">
            <a:extLst>
              <a:ext uri="{FF2B5EF4-FFF2-40B4-BE49-F238E27FC236}">
                <a16:creationId xmlns:a16="http://schemas.microsoft.com/office/drawing/2014/main" id="{1936C775-1881-498F-945D-52B47CC2A7F9}"/>
              </a:ext>
            </a:extLst>
          </p:cNvPr>
          <p:cNvSpPr txBox="1">
            <a:spLocks noChangeArrowheads="1"/>
          </p:cNvSpPr>
          <p:nvPr/>
        </p:nvSpPr>
        <p:spPr bwMode="auto">
          <a:xfrm>
            <a:off x="2814826" y="4098542"/>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2" name="TextBox 21">
            <a:extLst>
              <a:ext uri="{FF2B5EF4-FFF2-40B4-BE49-F238E27FC236}">
                <a16:creationId xmlns:a16="http://schemas.microsoft.com/office/drawing/2014/main" id="{BA34A4F0-DABC-4DE1-9932-9DE55D3F1A5B}"/>
              </a:ext>
            </a:extLst>
          </p:cNvPr>
          <p:cNvSpPr txBox="1">
            <a:spLocks noChangeArrowheads="1"/>
          </p:cNvSpPr>
          <p:nvPr/>
        </p:nvSpPr>
        <p:spPr bwMode="auto">
          <a:xfrm>
            <a:off x="2814826" y="5794159"/>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sp>
        <p:nvSpPr>
          <p:cNvPr id="32" name="矩形: 圆角 14">
            <a:extLst>
              <a:ext uri="{FF2B5EF4-FFF2-40B4-BE49-F238E27FC236}">
                <a16:creationId xmlns:a16="http://schemas.microsoft.com/office/drawing/2014/main"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sp>
        <p:nvSpPr>
          <p:cNvPr id="33" name="矩形: 圆角 14">
            <a:extLst>
              <a:ext uri="{FF2B5EF4-FFF2-40B4-BE49-F238E27FC236}">
                <a16:creationId xmlns:a16="http://schemas.microsoft.com/office/drawing/2014/main"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fontAlgn="base">
              <a:spcBef>
                <a:spcPct val="0"/>
              </a:spcBef>
              <a:spcAft>
                <a:spcPct val="0"/>
              </a:spcAft>
              <a:buClrTx/>
              <a:buFontTx/>
              <a:buNone/>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có</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r>
              <a:rPr lang="en-US" altLang="zh-CN" sz="5400" b="1" kern="1200" dirty="0">
                <a:solidFill>
                  <a:prstClr val="black"/>
                </a:solidFill>
                <a:latin typeface="Nunito" pitchFamily="2" charset="0"/>
                <a:ea typeface="字魂7号-温暖童稚体" panose="00000500000000000000" pitchFamily="2" charset="-122"/>
              </a:rPr>
              <a:t>?</a:t>
            </a:r>
            <a:endParaRPr lang="zh-CN" altLang="en-US" sz="5400" b="1" kern="1200" dirty="0">
              <a:solidFill>
                <a:prstClr val="black"/>
              </a:solidFill>
              <a:latin typeface="Nunito" pitchFamily="2" charset="0"/>
              <a:ea typeface="字魂7号-温暖童稚体" panose="00000500000000000000" pitchFamily="2" charset="-122"/>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285776" y="2235191"/>
            <a:ext cx="34544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Tx/>
              <a:defRPr/>
            </a:pPr>
            <a:r>
              <a:rPr lang="en-US" altLang="zh-CN" sz="3200" b="1" kern="1200" dirty="0" err="1">
                <a:solidFill>
                  <a:prstClr val="black"/>
                </a:solidFill>
                <a:latin typeface="Nunito" pitchFamily="2" charset="0"/>
                <a:ea typeface="字魂7号-温暖童稚体" panose="00000500000000000000" pitchFamily="2" charset="-122"/>
              </a:rPr>
              <a:t>Từ</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đồng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là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những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giống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hoặc</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gần</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giống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b="1" kern="1200" dirty="0">
                <a:solidFill>
                  <a:prstClr val="black"/>
                </a:solidFill>
                <a:latin typeface="Nunito" pitchFamily="2" charset="0"/>
                <a:ea typeface="字魂7号-温暖童稚体" panose="00000500000000000000" pitchFamily="2" charset="-122"/>
              </a:rPr>
              <a:t>.</a:t>
            </a:r>
          </a:p>
        </p:txBody>
      </p:sp>
      <p:sp>
        <p:nvSpPr>
          <p:cNvPr id="16" name="矩形: 圆角 14">
            <a:extLst>
              <a:ext uri="{FF2B5EF4-FFF2-40B4-BE49-F238E27FC236}">
                <a16:creationId xmlns:a16="http://schemas.microsoft.com/office/drawing/2014/main"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sp>
        <p:nvSpPr>
          <p:cNvPr id="17" name="矩形: 圆角 14">
            <a:extLst>
              <a:ext uri="{FF2B5EF4-FFF2-40B4-BE49-F238E27FC236}">
                <a16:creationId xmlns:a16="http://schemas.microsoft.com/office/drawing/2014/main"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latin typeface="Arial" panose="020B0604020202020204"/>
              <a:ea typeface="黑体" panose="02010609060101010101" pitchFamily="49" charset="-122"/>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algn="just" fontAlgn="base">
              <a:spcBef>
                <a:spcPct val="0"/>
              </a:spcBef>
              <a:spcAft>
                <a:spcPct val="0"/>
              </a:spcAft>
              <a:buClrTx/>
              <a:defRPr/>
            </a:pPr>
            <a:r>
              <a:rPr lang="en-US" altLang="zh-CN" sz="3200" b="1" kern="1200" dirty="0" err="1">
                <a:solidFill>
                  <a:prstClr val="black"/>
                </a:solidFill>
                <a:latin typeface="Nunito" pitchFamily="2" charset="0"/>
                <a:ea typeface="字魂7号-温暖童稚体" panose="00000500000000000000" pitchFamily="2" charset="-122"/>
              </a:rPr>
              <a:t>Từ</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nhiều</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là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một</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gốc</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và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một</a:t>
            </a:r>
            <a:r>
              <a:rPr lang="en-US" altLang="zh-CN" sz="3200" b="1" kern="1200" dirty="0">
                <a:solidFill>
                  <a:prstClr val="black"/>
                </a:solidFill>
                <a:latin typeface="Nunito" pitchFamily="2" charset="0"/>
                <a:ea typeface="字魂7号-温暖童稚体" panose="00000500000000000000" pitchFamily="2" charset="-122"/>
              </a:rPr>
              <a:t> hay </a:t>
            </a:r>
            <a:r>
              <a:rPr lang="en-US" altLang="zh-CN" sz="3200" b="1" kern="1200" dirty="0" err="1">
                <a:solidFill>
                  <a:prstClr val="black"/>
                </a:solidFill>
                <a:latin typeface="Nunito" pitchFamily="2" charset="0"/>
                <a:ea typeface="字魂7号-温暖童稚体" panose="00000500000000000000" pitchFamily="2" charset="-122"/>
              </a:rPr>
              <a:t>một</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số</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chuyển</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Các</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của</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nhiều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 bao </a:t>
            </a:r>
            <a:r>
              <a:rPr lang="en-US" altLang="zh-CN" sz="3200" kern="1200" dirty="0" err="1">
                <a:solidFill>
                  <a:prstClr val="black"/>
                </a:solidFill>
                <a:latin typeface="Nunito" pitchFamily="2" charset="0"/>
                <a:ea typeface="字魂7号-温暖童稚体" panose="00000500000000000000" pitchFamily="2" charset="-122"/>
              </a:rPr>
              <a:t>giờ</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cũng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mối</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liên</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hệ</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với</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787390" y="2235190"/>
            <a:ext cx="3178568" cy="2554545"/>
          </a:xfrm>
          <a:prstGeom prst="rect">
            <a:avLst/>
          </a:prstGeom>
          <a:noFill/>
        </p:spPr>
        <p:txBody>
          <a:bodyPr wrap="square">
            <a:spAutoFit/>
          </a:bodyPr>
          <a:lstStyle/>
          <a:p>
            <a:pPr algn="just" fontAlgn="base">
              <a:spcBef>
                <a:spcPct val="0"/>
              </a:spcBef>
              <a:spcAft>
                <a:spcPct val="0"/>
              </a:spcAft>
              <a:buClrTx/>
              <a:defRPr/>
            </a:pPr>
            <a:r>
              <a:rPr lang="en-US" altLang="zh-CN" sz="3200" b="1" kern="1200" dirty="0" err="1">
                <a:solidFill>
                  <a:prstClr val="black"/>
                </a:solidFill>
                <a:latin typeface="Nunito" pitchFamily="2" charset="0"/>
                <a:ea typeface="字魂7号-温暖童稚体" panose="00000500000000000000" pitchFamily="2" charset="-122"/>
              </a:rPr>
              <a:t>Từ</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đồng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âm</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là</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những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từ</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giống</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về</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âm</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nhưng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khác</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hẳn</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nhau</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về</a:t>
            </a:r>
            <a:r>
              <a:rPr lang="en-US" altLang="zh-CN" sz="3200" b="1" kern="1200" dirty="0">
                <a:solidFill>
                  <a:prstClr val="black"/>
                </a:solidFill>
                <a:latin typeface="Nunito" pitchFamily="2" charset="0"/>
                <a:ea typeface="字魂7号-温暖童稚体" panose="00000500000000000000" pitchFamily="2" charset="-122"/>
              </a:rPr>
              <a:t> </a:t>
            </a:r>
            <a:r>
              <a:rPr lang="en-US" altLang="zh-CN" sz="3200" b="1"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a:t>
            </a:r>
          </a:p>
        </p:txBody>
      </p:sp>
    </p:spTree>
    <p:extLst>
      <p:ext uri="{BB962C8B-B14F-4D97-AF65-F5344CB8AC3E}">
        <p14:creationId xmlns:p14="http://schemas.microsoft.com/office/powerpoint/2010/main" val="31375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1403964" y="1931770"/>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3</a:t>
            </a:r>
            <a:r>
              <a:rPr lang="vi-VN" altLang="en-US" sz="3600" b="1" kern="1200" dirty="0">
                <a:solidFill>
                  <a:srgbClr val="002060"/>
                </a:solidFill>
                <a:latin typeface="Nunito" pitchFamily="2" charset="0"/>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EC98768A-428D-4DA5-9FF4-CC84BD3CBA65}"/>
              </a:ext>
            </a:extLst>
          </p:cNvPr>
          <p:cNvGrpSpPr>
            <a:grpSpLocks/>
          </p:cNvGrpSpPr>
          <p:nvPr/>
        </p:nvGrpSpPr>
        <p:grpSpPr bwMode="auto">
          <a:xfrm>
            <a:off x="134878" y="-18479"/>
            <a:ext cx="11963808" cy="6781375"/>
            <a:chOff x="348680" y="373137"/>
            <a:chExt cx="11962953" cy="7081051"/>
          </a:xfrm>
        </p:grpSpPr>
        <p:sp>
          <p:nvSpPr>
            <p:cNvPr id="12" name="矩形: 圆角 14">
              <a:extLst>
                <a:ext uri="{FF2B5EF4-FFF2-40B4-BE49-F238E27FC236}">
                  <a16:creationId xmlns:a16="http://schemas.microsoft.com/office/drawing/2014/main"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Cây</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rơm</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16" name="文本框 15">
              <a:extLst>
                <a:ext uri="{FF2B5EF4-FFF2-40B4-BE49-F238E27FC236}">
                  <a16:creationId xmlns:a16="http://schemas.microsoft.com/office/drawing/2014/main" id="{254F34D4-0E84-45ED-B426-777DA5C87112}"/>
                </a:ext>
              </a:extLst>
            </p:cNvPr>
            <p:cNvSpPr txBox="1">
              <a:spLocks noChangeArrowheads="1"/>
            </p:cNvSpPr>
            <p:nvPr/>
          </p:nvSpPr>
          <p:spPr bwMode="auto">
            <a:xfrm>
              <a:off x="792972" y="1123917"/>
              <a:ext cx="11032808" cy="594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Cây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rơm đã cao và tròn nóc. Trên cọc trụ, người ta úp một chiếc nồi đất hoặc ống bơ để nước không theo cọc làm ướt từ ruột cây ướt ra.                       </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Cây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tinh ranh</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có thể chui vào đống rơm, lấy rơm che cho mình như đóng cánh cửa lại. </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Cây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dâng</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dần thịt mình cho lửa đỏ hồng căn bếp, cho bữa ăn rét mướt của trâu </a:t>
              </a: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bò.</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Vậy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mà nó vẫn nồng nàn hương vị và đầy đủ sự ấm áp của quê </a:t>
              </a: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nhà.</a:t>
              </a:r>
              <a:endParaRPr kumimoji="0" lang="en-US"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endParaRPr>
            </a:p>
            <a:p>
              <a:pPr marR="0" lvl="0" indent="457200" algn="l" defTabSz="914400" rtl="0" eaLnBrk="1" fontAlgn="base" latinLnBrk="0" hangingPunct="1">
                <a:lnSpc>
                  <a:spcPct val="100000"/>
                </a:lnSpc>
                <a:spcBef>
                  <a:spcPct val="0"/>
                </a:spcBef>
                <a:spcAft>
                  <a:spcPct val="0"/>
                </a:spcAft>
                <a:buClrTx/>
                <a:buSzTx/>
                <a:tabLst/>
                <a:defRPr/>
              </a:pPr>
              <a:r>
                <a:rPr kumimoji="0" lang="vi-VN" altLang="zh-CN" sz="2600" b="1"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Mệt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êm đềm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6197" y="6149380"/>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50590" y="5638800"/>
            <a:ext cx="1195789" cy="135155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8FF73B8-B2E7-4B1A-8042-B582F57D7F0A}"/>
              </a:ext>
            </a:extLst>
          </p:cNvPr>
          <p:cNvGraphicFramePr>
            <a:graphicFrameLocks noGrp="1"/>
          </p:cNvGraphicFramePr>
          <p:nvPr>
            <p:extLst>
              <p:ext uri="{D42A27DB-BD31-4B8C-83A1-F6EECF244321}">
                <p14:modId xmlns:p14="http://schemas.microsoft.com/office/powerpoint/2010/main" val="356937195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val="753734939"/>
                    </a:ext>
                  </a:extLst>
                </a:gridCol>
                <a:gridCol w="8060184">
                  <a:extLst>
                    <a:ext uri="{9D8B030D-6E8A-4147-A177-3AD203B41FA5}">
                      <a16:colId xmlns:a16="http://schemas.microsoft.com/office/drawing/2014/main" val="932315463"/>
                    </a:ext>
                  </a:extLst>
                </a:gridCol>
              </a:tblGrid>
              <a:tr h="707037">
                <a:tc>
                  <a:txBody>
                    <a:bodyPr/>
                    <a:lstStyle/>
                    <a:p>
                      <a:pPr algn="ctr" fontAlgn="t"/>
                      <a:r>
                        <a:rPr lang="en-US" sz="4400" b="1" dirty="0" err="1">
                          <a:solidFill>
                            <a:schemeClr val="accent6">
                              <a:lumMod val="75000"/>
                            </a:schemeClr>
                          </a:solidFill>
                          <a:effectLst/>
                          <a:latin typeface="Nunito" pitchFamily="2" charset="0"/>
                        </a:rPr>
                        <a:t>Từ</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Nunito" pitchFamily="2" charset="0"/>
                        </a:rPr>
                        <a:t>Từ</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đồng</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nghĩa</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226918"/>
                  </a:ext>
                </a:extLst>
              </a:tr>
              <a:tr h="1554402">
                <a:tc>
                  <a:txBody>
                    <a:bodyPr/>
                    <a:lstStyle/>
                    <a:p>
                      <a:pPr algn="ctr" fontAlgn="t"/>
                      <a:endParaRPr lang="en-US" sz="24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tinh</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ranh</a:t>
                      </a:r>
                      <a:endParaRPr lang="en-US" sz="4400" b="1" i="1" dirty="0">
                        <a:solidFill>
                          <a:srgbClr val="FF000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625983"/>
                  </a:ext>
                </a:extLst>
              </a:tr>
              <a:tr h="1341758">
                <a:tc>
                  <a:txBody>
                    <a:bodyPr/>
                    <a:lstStyle/>
                    <a:p>
                      <a:pPr algn="ctr" fontAlgn="t"/>
                      <a:endParaRPr lang="en-US" sz="20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dâng</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70207"/>
                  </a:ext>
                </a:extLst>
              </a:tr>
              <a:tr h="1930022">
                <a:tc>
                  <a:txBody>
                    <a:bodyPr/>
                    <a:lstStyle/>
                    <a:p>
                      <a:pPr algn="ctr" fontAlgn="t"/>
                      <a:endParaRPr lang="en-US" sz="32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êm</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đềm</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99965"/>
                  </a:ext>
                </a:extLst>
              </a:tr>
            </a:tbl>
          </a:graphicData>
        </a:graphic>
      </p:graphicFrame>
      <p:pic>
        <p:nvPicPr>
          <p:cNvPr id="12" name="Picture 11">
            <a:extLst>
              <a:ext uri="{FF2B5EF4-FFF2-40B4-BE49-F238E27FC236}">
                <a16:creationId xmlns:a16="http://schemas.microsoft.com/office/drawing/2014/main"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12830"/>
            <a:ext cx="1329456" cy="1331939"/>
          </a:xfrm>
          <a:prstGeom prst="rect">
            <a:avLst/>
          </a:prstGeom>
        </p:spPr>
      </p:pic>
      <p:sp>
        <p:nvSpPr>
          <p:cNvPr id="8" name="TextBox 7">
            <a:extLst>
              <a:ext uri="{FF2B5EF4-FFF2-40B4-BE49-F238E27FC236}">
                <a16:creationId xmlns:a16="http://schemas.microsoft.com/office/drawing/2014/main"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tinh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mãnh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ngoan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ma,…</a:t>
            </a:r>
          </a:p>
        </p:txBody>
      </p:sp>
      <p:sp>
        <p:nvSpPr>
          <p:cNvPr id="13" name="TextBox 12">
            <a:extLst>
              <a:ext uri="{FF2B5EF4-FFF2-40B4-BE49-F238E27FC236}">
                <a16:creationId xmlns:a16="http://schemas.microsoft.com/office/drawing/2014/main"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hiến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tặng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biếu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cho</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nộp</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cống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a:t>
            </a:r>
          </a:p>
        </p:txBody>
      </p:sp>
      <p:sp>
        <p:nvSpPr>
          <p:cNvPr id="14" name="TextBox 13">
            <a:extLst>
              <a:ext uri="{FF2B5EF4-FFF2-40B4-BE49-F238E27FC236}">
                <a16:creationId xmlns:a16="http://schemas.microsoft.com/office/drawing/2014/main"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ả,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ái</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dịu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đềm</a:t>
            </a:r>
            <a:endPar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9" name="矩形: 圆角 14">
            <a:extLst>
              <a:ext uri="{FF2B5EF4-FFF2-40B4-BE49-F238E27FC236}">
                <a16:creationId xmlns:a16="http://schemas.microsoft.com/office/drawing/2014/main" id="{2E3F584F-BA03-402B-8925-77C0E849A4D7}"/>
              </a:ext>
            </a:extLst>
          </p:cNvPr>
          <p:cNvSpPr/>
          <p:nvPr/>
        </p:nvSpPr>
        <p:spPr bwMode="auto">
          <a:xfrm>
            <a:off x="66590" y="1944353"/>
            <a:ext cx="7092000" cy="3789698"/>
          </a:xfrm>
          <a:prstGeom prst="roundRect">
            <a:avLst>
              <a:gd name="adj" fmla="val 3646"/>
            </a:avLst>
          </a:prstGeom>
          <a:noFill/>
          <a:ln w="76200">
            <a:solidFill>
              <a:srgbClr val="FFC000"/>
            </a:solidFill>
            <a:prstDash val="soli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1" name="矩形: 圆角 14">
            <a:extLst>
              <a:ext uri="{FF2B5EF4-FFF2-40B4-BE49-F238E27FC236}">
                <a16:creationId xmlns:a16="http://schemas.microsoft.com/office/drawing/2014/main" id="{2E3F584F-BA03-402B-8925-77C0E849A4D7}"/>
              </a:ext>
            </a:extLst>
          </p:cNvPr>
          <p:cNvSpPr/>
          <p:nvPr/>
        </p:nvSpPr>
        <p:spPr bwMode="auto">
          <a:xfrm>
            <a:off x="130589" y="1614857"/>
            <a:ext cx="6936583" cy="3947743"/>
          </a:xfrm>
          <a:prstGeom prst="roundRect">
            <a:avLst>
              <a:gd name="adj" fmla="val 3646"/>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14091" y="5170062"/>
            <a:ext cx="1739439" cy="172609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id="{7A76F477-BE17-4A21-B6BE-12322ADBA443}"/>
              </a:ext>
            </a:extLst>
          </p:cNvPr>
          <p:cNvSpPr txBox="1">
            <a:spLocks noChangeArrowheads="1"/>
          </p:cNvSpPr>
          <p:nvPr/>
        </p:nvSpPr>
        <p:spPr bwMode="auto">
          <a:xfrm>
            <a:off x="308914" y="2408041"/>
            <a:ext cx="660735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sym typeface="Arial"/>
              </a:rPr>
              <a:t>Vì</a:t>
            </a:r>
            <a:r>
              <a:rPr kumimoji="0" lang="en-US" altLang="zh-CN" sz="3600" b="1" i="0" u="none" strike="noStrike" kern="1200" cap="none" spc="0" normalizeH="0" noProof="0" dirty="0" smtClean="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đây</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các</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hoàn</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toàn</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khi</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thay</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thế</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thể</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hiện</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phù</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smtClean="0">
                <a:ln>
                  <a:noFill/>
                </a:ln>
                <a:solidFill>
                  <a:prstClr val="black"/>
                </a:solidFill>
                <a:effectLst/>
                <a:uLnTx/>
                <a:uFillTx/>
                <a:latin typeface="Nunito" pitchFamily="2" charset="0"/>
                <a:ea typeface="字魂7号-温暖童稚体" panose="00000500000000000000" pitchFamily="2" charset="-122"/>
                <a:sym typeface="Arial"/>
              </a:rPr>
              <a:t>hợp</a:t>
            </a:r>
            <a:r>
              <a:rPr lang="en-US" altLang="zh-CN" sz="3600" b="1" kern="1200" noProof="0" dirty="0">
                <a:solidFill>
                  <a:prstClr val="black"/>
                </a:solidFill>
                <a:latin typeface="Nunito" pitchFamily="2" charset="0"/>
                <a:ea typeface="字魂7号-温暖童稚体" panose="00000500000000000000" pitchFamily="2" charset="-122"/>
              </a:rPr>
              <a:t> </a:t>
            </a:r>
            <a:r>
              <a:rPr lang="en-US" altLang="zh-CN" sz="3600" b="1" kern="1200" noProof="0" dirty="0" smtClean="0">
                <a:solidFill>
                  <a:prstClr val="black"/>
                </a:solidFill>
                <a:latin typeface="Nunito" pitchFamily="2" charset="0"/>
                <a:ea typeface="字魂7号-温暖童稚体" panose="00000500000000000000" pitchFamily="2" charset="-122"/>
              </a:rPr>
              <a:t>hay </a:t>
            </a:r>
            <a:r>
              <a:rPr kumimoji="0" lang="en-US" altLang="zh-CN" sz="3600" b="1" i="0" u="none" strike="noStrike" kern="1200" cap="none" spc="0" normalizeH="0" noProof="0" dirty="0" err="1" smtClean="0">
                <a:ln>
                  <a:noFill/>
                </a:ln>
                <a:solidFill>
                  <a:prstClr val="black"/>
                </a:solidFill>
                <a:effectLst/>
                <a:uLnTx/>
                <a:uFillTx/>
                <a:latin typeface="Nunito" pitchFamily="2" charset="0"/>
                <a:ea typeface="字魂7号-温暖童稚体" panose="00000500000000000000" pitchFamily="2" charset="-122"/>
                <a:sym typeface="Arial"/>
              </a:rPr>
              <a:t>đầy</a:t>
            </a:r>
            <a:r>
              <a:rPr kumimoji="0" lang="en-US" altLang="zh-CN" sz="3600" b="1" i="0" u="none" strike="noStrike" kern="1200" cap="none" spc="0" normalizeH="0" noProof="0" dirty="0" smtClean="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đủ</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sắc</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thái</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biểu</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cảm</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của</a:t>
            </a:r>
            <a:r>
              <a:rPr kumimoji="0" lang="en-US" altLang="zh-CN" sz="36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noProof="0" dirty="0" err="1" smtClean="0">
                <a:ln>
                  <a:noFill/>
                </a:ln>
                <a:solidFill>
                  <a:prstClr val="black"/>
                </a:solidFill>
                <a:effectLst/>
                <a:uLnTx/>
                <a:uFillTx/>
                <a:latin typeface="Nunito" pitchFamily="2" charset="0"/>
                <a:ea typeface="字魂7号-温暖童稚体" panose="00000500000000000000" pitchFamily="2" charset="-122"/>
                <a:sym typeface="Arial"/>
              </a:rPr>
              <a:t>câu</a:t>
            </a:r>
            <a:r>
              <a:rPr lang="en-US" altLang="zh-CN" sz="3600" b="1" kern="1200" dirty="0">
                <a:solidFill>
                  <a:prstClr val="black"/>
                </a:solidFill>
                <a:latin typeface="Nunito" pitchFamily="2" charset="0"/>
                <a:ea typeface="字魂7号-温暖童稚体" panose="00000500000000000000" pitchFamily="2" charset="-122"/>
              </a:rPr>
              <a:t>.</a:t>
            </a:r>
            <a:endPar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94821" y="1209020"/>
            <a:ext cx="1706682" cy="9102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7198530" y="2532459"/>
            <a:ext cx="4861218" cy="2623967"/>
          </a:xfrm>
          <a:prstGeom prst="rect">
            <a:avLst/>
          </a:prstGeom>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5"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27834" y="900954"/>
              <a:ext cx="2904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Mục</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918118" y="2660465"/>
              <a:ext cx="876907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Xác</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định</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đúng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trái</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âm</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nhiều</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id="{FDD9E6F9-0282-4091-A037-E2500A1CED33}"/>
                </a:ext>
              </a:extLst>
            </p:cNvPr>
            <p:cNvSpPr/>
            <p:nvPr/>
          </p:nvSpPr>
          <p:spPr>
            <a:xfrm>
              <a:off x="4141091" y="1991176"/>
              <a:ext cx="3798553" cy="741460"/>
            </a:xfrm>
            <a:prstGeom prst="roundRect">
              <a:avLst/>
            </a:prstGeom>
            <a:solidFill>
              <a:schemeClr val="accent5">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endPar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16" name="矩形: 圆角 14">
              <a:extLst>
                <a:ext uri="{FF2B5EF4-FFF2-40B4-BE49-F238E27FC236}">
                  <a16:creationId xmlns:a16="http://schemas.microsoft.com/office/drawing/2014/main"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đồng nghĩa hoàn toàn</a:t>
            </a:r>
            <a:r>
              <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thay thế được </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cho nhau trong lời nói. </a:t>
            </a:r>
          </a:p>
        </p:txBody>
      </p:sp>
      <p:sp>
        <p:nvSpPr>
          <p:cNvPr id="18" name="TextBox 17">
            <a:extLst>
              <a:ext uri="{FF2B5EF4-FFF2-40B4-BE49-F238E27FC236}">
                <a16:creationId xmlns:a16="http://schemas.microsoft.com/office/drawing/2014/main" id="{53856E0D-D813-43D6-9FB8-58C3CDACB090}"/>
              </a:ext>
            </a:extLst>
          </p:cNvPr>
          <p:cNvSpPr txBox="1"/>
          <p:nvPr/>
        </p:nvSpPr>
        <p:spPr>
          <a:xfrm>
            <a:off x="6409641" y="2894215"/>
            <a:ext cx="5144910"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b="1" kern="1200" dirty="0">
                <a:solidFill>
                  <a:prstClr val="black"/>
                </a:solidFill>
                <a:latin typeface="Nunito" pitchFamily="2" charset="0"/>
                <a:ea typeface="字魂7号-温暖童稚体" panose="00000500000000000000" pitchFamily="2" charset="-122"/>
              </a:rPr>
              <a:t>T</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không hoàn toàn. </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Khi dùng những </a:t>
            </a:r>
            <a:r>
              <a:rPr kumimoji="0" lang="vi-VN" altLang="zh-CN" sz="3600" b="0" i="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sym typeface="Arial"/>
              </a:rPr>
              <a:t>từ </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này, ta </a:t>
            </a:r>
            <a:r>
              <a:rPr kumimoji="0" lang="vi-VN"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phải cân nhắc để lựa chọn</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cho đúng. </a:t>
            </a:r>
            <a:endPar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cxnSp>
        <p:nvCxnSpPr>
          <p:cNvPr id="3" name="Straight Arrow Connector 2">
            <a:extLst>
              <a:ext uri="{FF2B5EF4-FFF2-40B4-BE49-F238E27FC236}">
                <a16:creationId xmlns:a16="http://schemas.microsoft.com/office/drawing/2014/main"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圆角 14">
            <a:extLst>
              <a:ext uri="{FF2B5EF4-FFF2-40B4-BE49-F238E27FC236}">
                <a16:creationId xmlns:a16="http://schemas.microsoft.com/office/drawing/2014/main"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Bài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tập</a:t>
            </a:r>
            <a:r>
              <a:rPr lang="en-US" altLang="en-US" sz="3200" b="1" u="sng" kern="1200" dirty="0">
                <a:solidFill>
                  <a:srgbClr val="002060"/>
                </a:solidFill>
                <a:latin typeface="Nunito" pitchFamily="2" charset="0"/>
                <a:ea typeface="+mn-ea"/>
                <a:cs typeface="Times New Roman" panose="02020603050405020304" pitchFamily="18" charset="0"/>
              </a:rPr>
              <a:t> 4</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Tìm</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nghĩa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thích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hợp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mỗi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chỗ</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trống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thành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tục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id="{74F6A0FD-F9CE-447F-A9BF-BD7C2BA5009F}"/>
              </a:ext>
            </a:extLst>
          </p:cNvPr>
          <p:cNvCxnSpPr>
            <a:cxnSpLocks noChangeShapeType="1"/>
          </p:cNvCxnSpPr>
          <p:nvPr/>
        </p:nvCxnSpPr>
        <p:spPr bwMode="auto">
          <a:xfrm>
            <a:off x="2840802" y="547270"/>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EFC6BE57-458F-4FC5-A6BE-4CE51CF552F8}"/>
              </a:ext>
            </a:extLst>
          </p:cNvPr>
          <p:cNvCxnSpPr>
            <a:cxnSpLocks noChangeShapeType="1"/>
          </p:cNvCxnSpPr>
          <p:nvPr/>
        </p:nvCxnSpPr>
        <p:spPr bwMode="auto">
          <a:xfrm>
            <a:off x="1915469" y="1080876"/>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a) </a:t>
            </a:r>
            <a:r>
              <a:rPr lang="en-US" altLang="en-US" sz="4400" kern="1200" dirty="0" err="1">
                <a:solidFill>
                  <a:srgbClr val="002060"/>
                </a:solidFill>
                <a:latin typeface="Nunito" pitchFamily="2" charset="0"/>
                <a:ea typeface="+mn-ea"/>
                <a:cs typeface="Times New Roman" panose="02020603050405020304" pitchFamily="18" charset="0"/>
              </a:rPr>
              <a:t>Có</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i="1" kern="1200" dirty="0" err="1">
                <a:solidFill>
                  <a:srgbClr val="FF0000"/>
                </a:solidFill>
                <a:latin typeface="Nunito" pitchFamily="2" charset="0"/>
                <a:ea typeface="+mn-ea"/>
                <a:cs typeface="Times New Roman" panose="02020603050405020304" pitchFamily="18" charset="0"/>
              </a:rPr>
              <a:t>mới</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nới</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cũ</a:t>
            </a:r>
            <a:endParaRPr lang="en-US" altLang="en-US" sz="4400" b="1" kern="1200" dirty="0">
              <a:solidFill>
                <a:srgbClr val="0B19C8"/>
              </a:solidFill>
              <a:latin typeface="Nunito" pitchFamily="2"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b) </a:t>
            </a:r>
            <a:r>
              <a:rPr lang="en-US" altLang="en-US" sz="4400" i="1" kern="1200" dirty="0" err="1">
                <a:solidFill>
                  <a:srgbClr val="FF0000"/>
                </a:solidFill>
                <a:latin typeface="Nunito" pitchFamily="2" charset="0"/>
                <a:ea typeface="+mn-ea"/>
                <a:cs typeface="Times New Roman" panose="02020603050405020304" pitchFamily="18" charset="0"/>
              </a:rPr>
              <a:t>Xấu</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gỗ</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nước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sơn</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tốt</a:t>
            </a:r>
            <a:endParaRPr lang="en-US" altLang="en-US" sz="4400" b="1" kern="1200" dirty="0">
              <a:solidFill>
                <a:srgbClr val="FF3300"/>
              </a:solidFill>
              <a:latin typeface="Nunito" pitchFamily="2"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c) </a:t>
            </a:r>
            <a:r>
              <a:rPr lang="en-US" altLang="en-US" sz="4400" i="1" kern="1200" dirty="0" err="1">
                <a:solidFill>
                  <a:srgbClr val="FF0000"/>
                </a:solidFill>
                <a:latin typeface="Nunito" pitchFamily="2" charset="0"/>
                <a:ea typeface="+mn-ea"/>
                <a:cs typeface="Times New Roman" panose="02020603050405020304" pitchFamily="18" charset="0"/>
              </a:rPr>
              <a:t>Mạnh</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sức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mưu</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id="{A5CA039C-79F3-4C52-BA72-22B8B42F297E}"/>
              </a:ext>
            </a:extLst>
          </p:cNvPr>
          <p:cNvSpPr>
            <a:spLocks noChangeArrowheads="1"/>
          </p:cNvSpPr>
          <p:nvPr/>
        </p:nvSpPr>
        <p:spPr bwMode="auto">
          <a:xfrm>
            <a:off x="5710458"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id="{D8EB15B3-FA06-48E0-8EAC-4C893797C9A8}"/>
              </a:ext>
            </a:extLst>
          </p:cNvPr>
          <p:cNvSpPr>
            <a:spLocks noChangeArrowheads="1"/>
          </p:cNvSpPr>
          <p:nvPr/>
        </p:nvSpPr>
        <p:spPr bwMode="auto">
          <a:xfrm>
            <a:off x="5343929" y="4704512"/>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yếu</a:t>
            </a:r>
            <a:endParaRPr lang="en-US" altLang="en-US" sz="4400" b="1" kern="1200" dirty="0">
              <a:solidFill>
                <a:srgbClr val="FF3300"/>
              </a:solidFill>
              <a:latin typeface="Nunito" pitchFamily="2"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Nunito" pitchFamily="2" charset="0"/>
                </a:rPr>
                <a:t>Sau </a:t>
              </a:r>
              <a:r>
                <a:rPr lang="en-US" sz="4800" dirty="0" err="1">
                  <a:ln w="19050">
                    <a:solidFill>
                      <a:schemeClr val="tx2"/>
                    </a:solidFill>
                  </a:ln>
                  <a:latin typeface="Nunito" pitchFamily="2" charset="0"/>
                </a:rPr>
                <a:t>bài</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học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hôm</a:t>
              </a:r>
              <a:r>
                <a:rPr lang="en-US" sz="4800" dirty="0">
                  <a:ln w="19050">
                    <a:solidFill>
                      <a:schemeClr val="tx2"/>
                    </a:solidFill>
                  </a:ln>
                  <a:latin typeface="Nunito" pitchFamily="2" charset="0"/>
                </a:rPr>
                <a:t> nay, </a:t>
              </a:r>
              <a:r>
                <a:rPr lang="en-US" sz="4800" dirty="0" err="1">
                  <a:ln w="19050">
                    <a:solidFill>
                      <a:schemeClr val="tx2"/>
                    </a:solidFill>
                  </a:ln>
                  <a:latin typeface="Nunito" pitchFamily="2" charset="0"/>
                </a:rPr>
                <a:t>các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bạn</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đã</a:t>
              </a:r>
              <a:r>
                <a:rPr lang="en-US" sz="4800" dirty="0">
                  <a:ln w="19050">
                    <a:solidFill>
                      <a:schemeClr val="tx2"/>
                    </a:solidFill>
                  </a:ln>
                  <a:latin typeface="Nunito" pitchFamily="2" charset="0"/>
                </a:rPr>
                <a:t>:</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563163" y="2599397"/>
              <a:ext cx="919666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8" y="4582845"/>
            <a:ext cx="1535752" cy="2237574"/>
          </a:xfrm>
          <a:prstGeom prst="rect">
            <a:avLst/>
          </a:prstGeom>
        </p:spPr>
      </p:pic>
      <p:pic>
        <p:nvPicPr>
          <p:cNvPr id="15" name="Picture 14">
            <a:extLst>
              <a:ext uri="{FF2B5EF4-FFF2-40B4-BE49-F238E27FC236}">
                <a16:creationId xmlns:a16="http://schemas.microsoft.com/office/drawing/2014/main"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id="{933F2153-7547-4E26-B740-1EE9D64736A4}"/>
              </a:ext>
            </a:extLst>
          </p:cNvPr>
          <p:cNvSpPr txBox="1"/>
          <p:nvPr/>
        </p:nvSpPr>
        <p:spPr>
          <a:xfrm>
            <a:off x="1371599" y="3801561"/>
            <a:ext cx="9181894" cy="2123658"/>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Xác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định</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đúng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dò</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Hoàn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thành</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lang="en-US" altLang="zh-CN" sz="3600" b="1" kern="1200" dirty="0">
                  <a:solidFill>
                    <a:prstClr val="black"/>
                  </a:solidFill>
                  <a:latin typeface="Nunito" pitchFamily="2" charset="0"/>
                  <a:ea typeface="字魂7号-温暖童稚体" panose="00000500000000000000"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Xem</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trước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Ôn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câu</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trang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171</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9355F5-FAE3-4A63-AAD7-EB1F954D814A}"/>
              </a:ext>
            </a:extLst>
          </p:cNvPr>
          <p:cNvPicPr>
            <a:picLocks noChangeAspect="1"/>
          </p:cNvPicPr>
          <p:nvPr/>
        </p:nvPicPr>
        <p:blipFill>
          <a:blip r:embed="rId10"/>
          <a:stretch>
            <a:fillRect/>
          </a:stretch>
        </p:blipFill>
        <p:spPr>
          <a:xfrm>
            <a:off x="4221350" y="1578364"/>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E28894-6CC4-4A44-9FEB-9F8012DAE18B}"/>
              </a:ext>
            </a:extLst>
          </p:cNvPr>
          <p:cNvSpPr/>
          <p:nvPr/>
        </p:nvSpPr>
        <p:spPr>
          <a:xfrm>
            <a:off x="5715000" y="1653749"/>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lại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bắt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đầu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một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mới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mình</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hãy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những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người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kia </a:t>
            </a:r>
            <a:r>
              <a:rPr lang="en-US" sz="3600" kern="1200" dirty="0" err="1">
                <a:solidFill>
                  <a:schemeClr val="accent5">
                    <a:lumMod val="50000"/>
                  </a:schemeClr>
                </a:solidFill>
                <a:latin typeface="Nunito" pitchFamily="2" charset="0"/>
                <a:ea typeface="Revue" pitchFamily="18" charset="0"/>
                <a:cs typeface="Revue" pitchFamily="18" charset="0"/>
              </a:rPr>
              <a:t>tham</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gia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của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Để</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được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ta </a:t>
            </a:r>
            <a:r>
              <a:rPr lang="en-US" sz="3600" kern="1200" dirty="0" err="1">
                <a:solidFill>
                  <a:schemeClr val="accent5">
                    <a:lumMod val="50000"/>
                  </a:schemeClr>
                </a:solidFill>
                <a:latin typeface="Nunito" pitchFamily="2" charset="0"/>
                <a:ea typeface="Revue" pitchFamily="18" charset="0"/>
                <a:cs typeface="Revue" pitchFamily="18" charset="0"/>
              </a:rPr>
              <a:t>phải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trả</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thật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xuất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sắc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câu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hỏi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mà</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đưa</a:t>
            </a:r>
            <a:r>
              <a:rPr lang="en-US" sz="3600" kern="1200" dirty="0">
                <a:solidFill>
                  <a:schemeClr val="accent5">
                    <a:lumMod val="50000"/>
                  </a:schemeClr>
                </a:solidFill>
                <a:latin typeface="Nunito" pitchFamily="2" charset="0"/>
                <a:ea typeface="Revue" pitchFamily="18" charset="0"/>
                <a:cs typeface="Revue" pitchFamily="18" charset="0"/>
              </a:rPr>
              <a:t> ra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a:t>
            </a:r>
          </a:p>
        </p:txBody>
      </p:sp>
      <p:sp>
        <p:nvSpPr>
          <p:cNvPr id="7" name="TextBox 6">
            <a:extLst>
              <a:ext uri="{FF2B5EF4-FFF2-40B4-BE49-F238E27FC236}">
                <a16:creationId xmlns:a16="http://schemas.microsoft.com/office/drawing/2014/main" id="{CFF2AA04-93CA-4CEA-809F-2F4670009C13}"/>
              </a:ext>
            </a:extLst>
          </p:cNvPr>
          <p:cNvSpPr txBox="1"/>
          <p:nvPr/>
        </p:nvSpPr>
        <p:spPr>
          <a:xfrm>
            <a:off x="5410200" y="513500"/>
            <a:ext cx="6858000" cy="923330"/>
          </a:xfrm>
          <a:prstGeom prst="rect">
            <a:avLst/>
          </a:prstGeom>
          <a:noFill/>
        </p:spPr>
        <p:txBody>
          <a:bodyPr wrap="square" rtlCol="0">
            <a:spAutoFit/>
          </a:bodyPr>
          <a:lstStyle/>
          <a:p>
            <a:pPr algn="ctr">
              <a:buClrTx/>
            </a:pPr>
            <a:r>
              <a:rPr lang="en-US" sz="5400" kern="1200" dirty="0">
                <a:solidFill>
                  <a:srgbClr val="C00000"/>
                </a:solidFill>
                <a:latin typeface="Coiny" panose="02000903060500060000" pitchFamily="2" charset="0"/>
                <a:ea typeface="+mn-ea"/>
                <a:cs typeface="Baloo" panose="03080902040302020200" pitchFamily="66" charset="0"/>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67994" y="-810536"/>
              <a:ext cx="3424136" cy="1569660"/>
            </a:xfrm>
            <a:prstGeom prst="rect">
              <a:avLst/>
            </a:prstGeom>
            <a:grpFill/>
          </p:spPr>
          <p:txBody>
            <a:bodyPr wrap="square" rtlCol="0">
              <a:spAutoFit/>
            </a:bodyPr>
            <a:lstStyle/>
            <a:p>
              <a:pPr algn="ctr">
                <a:buClrTx/>
              </a:pPr>
              <a:r>
                <a:rPr lang="en-US" sz="3200" kern="1200" dirty="0" err="1">
                  <a:solidFill>
                    <a:prstClr val="black"/>
                  </a:solidFill>
                  <a:latin typeface="Nunito" pitchFamily="2" charset="0"/>
                  <a:ea typeface="+mn-ea"/>
                  <a:cs typeface="+mn-cs"/>
                </a:rPr>
                <a:t>Chúng</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mình</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bắt</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đầu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chuyến</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phiêu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lưu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thôi</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nào</a:t>
              </a:r>
              <a:r>
                <a:rPr lang="en-US" sz="3200" kern="1200" dirty="0">
                  <a:solidFill>
                    <a:prstClr val="black"/>
                  </a:solidFill>
                  <a:latin typeface="Nunito" pitchFamily="2" charset="0"/>
                  <a:ea typeface="+mn-ea"/>
                  <a:cs typeface="+mn-cs"/>
                </a:rPr>
                <a:t>!</a:t>
              </a:r>
            </a:p>
          </p:txBody>
        </p:sp>
      </p:grpSp>
      <p:pic>
        <p:nvPicPr>
          <p:cNvPr id="15" name="Picture 14">
            <a:hlinkClick r:id="rId14"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矩形: 圆角 14">
            <a:extLst>
              <a:ext uri="{FF2B5EF4-FFF2-40B4-BE49-F238E27FC236}">
                <a16:creationId xmlns:a16="http://schemas.microsoft.com/office/drawing/2014/main"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Nunito" pitchFamily="2"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Hai / cha con / </a:t>
            </a:r>
            <a:r>
              <a:rPr lang="en-US" altLang="en-US" b="1" kern="1200" dirty="0" err="1">
                <a:solidFill>
                  <a:srgbClr val="0E5E1D"/>
                </a:solidFill>
                <a:latin typeface="Nunito" pitchFamily="2" charset="0"/>
                <a:ea typeface="+mn-ea"/>
                <a:cs typeface="Times New Roman" panose="02020603050405020304" pitchFamily="18" charset="0"/>
              </a:rPr>
              <a:t>bước</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đi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trên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cát</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Ánh</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mặt</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trời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rực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rỡ</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biển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xanh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cha / </a:t>
            </a:r>
            <a:r>
              <a:rPr lang="en-US" altLang="en-US" b="1" kern="1200" dirty="0" err="1">
                <a:solidFill>
                  <a:srgbClr val="0E5E1D"/>
                </a:solidFill>
                <a:latin typeface="Nunito" pitchFamily="2" charset="0"/>
                <a:ea typeface="+mn-ea"/>
                <a:cs typeface="Times New Roman" panose="02020603050405020304" pitchFamily="18" charset="0"/>
              </a:rPr>
              <a:t>dài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lênh</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khênh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con / </a:t>
            </a:r>
            <a:r>
              <a:rPr lang="en-US" altLang="en-US" b="1" kern="1200" dirty="0" err="1">
                <a:solidFill>
                  <a:srgbClr val="0E5E1D"/>
                </a:solidFill>
                <a:latin typeface="Nunito" pitchFamily="2" charset="0"/>
                <a:ea typeface="+mn-ea"/>
                <a:cs typeface="Times New Roman" panose="02020603050405020304" pitchFamily="18" charset="0"/>
              </a:rPr>
              <a:t>tròn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chắc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nịch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Bài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tập</a:t>
            </a:r>
            <a:r>
              <a:rPr lang="en-US" altLang="en-US" sz="3200" b="1" u="sng" kern="1200" dirty="0">
                <a:solidFill>
                  <a:srgbClr val="002060"/>
                </a:solidFill>
                <a:latin typeface="Nunito" pitchFamily="2" charset="0"/>
                <a:ea typeface="+mn-ea"/>
                <a:cs typeface="Times New Roman" panose="02020603050405020304" pitchFamily="18" charset="0"/>
              </a:rPr>
              <a:t> 1</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Lập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bảng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loại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khổ</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thơ</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đây</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theo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tạo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của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chúng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Biết</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rằng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đã</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được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nhau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dấu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gạch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chéo</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101011" y="17971"/>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Nunito" pitchFamily="2" charset="0"/>
                <a:ea typeface="黑体" panose="02010609060101010101" pitchFamily="49" charset="-122"/>
              </a:endParaRPr>
            </a:p>
          </p:txBody>
        </p:sp>
        <p:sp>
          <p:nvSpPr>
            <p:cNvPr id="3" name="TextBox 2">
              <a:extLst>
                <a:ext uri="{FF2B5EF4-FFF2-40B4-BE49-F238E27FC236}">
                  <a16:creationId xmlns:a16="http://schemas.microsoft.com/office/drawing/2014/main"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Nunito" pitchFamily="2"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Hai</a:t>
            </a:r>
            <a:endParaRPr lang="en-US" dirty="0"/>
          </a:p>
        </p:txBody>
      </p:sp>
      <p:sp>
        <p:nvSpPr>
          <p:cNvPr id="33" name="Rectangle: Folded Corner 32">
            <a:extLst>
              <a:ext uri="{FF2B5EF4-FFF2-40B4-BE49-F238E27FC236}">
                <a16:creationId xmlns:a16="http://schemas.microsoft.com/office/drawing/2014/main"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ĐƠN</a:t>
            </a:r>
            <a:endParaRPr lang="en-US" dirty="0"/>
          </a:p>
        </p:txBody>
      </p:sp>
      <p:sp>
        <p:nvSpPr>
          <p:cNvPr id="8" name="Rectangle: Folded Corner 7">
            <a:extLst>
              <a:ext uri="{FF2B5EF4-FFF2-40B4-BE49-F238E27FC236}">
                <a16:creationId xmlns:a16="http://schemas.microsoft.com/office/drawing/2014/main"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PHỨC</a:t>
            </a:r>
            <a:endParaRPr lang="en-US" dirty="0"/>
          </a:p>
        </p:txBody>
      </p:sp>
      <p:sp>
        <p:nvSpPr>
          <p:cNvPr id="10" name="TextBox 9">
            <a:extLst>
              <a:ext uri="{FF2B5EF4-FFF2-40B4-BE49-F238E27FC236}">
                <a16:creationId xmlns:a16="http://schemas.microsoft.com/office/drawing/2014/main"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GH</a:t>
            </a:r>
            <a:r>
              <a:rPr lang="en-US" altLang="en-US" sz="2400" b="1" kern="1200" dirty="0">
                <a:solidFill>
                  <a:srgbClr val="0E5E1D"/>
                </a:solidFill>
                <a:latin typeface="Nunito" pitchFamily="2" charset="0"/>
                <a:ea typeface="+mn-ea"/>
                <a:cs typeface="Times New Roman" panose="02020603050405020304" pitchFamily="18" charset="0"/>
              </a:rPr>
              <a:t>ÉP</a:t>
            </a:r>
            <a:endParaRPr lang="en-US" dirty="0"/>
          </a:p>
        </p:txBody>
      </p:sp>
      <p:sp>
        <p:nvSpPr>
          <p:cNvPr id="12" name="TextBox 11">
            <a:extLst>
              <a:ext uri="{FF2B5EF4-FFF2-40B4-BE49-F238E27FC236}">
                <a16:creationId xmlns:a16="http://schemas.microsoft.com/office/drawing/2014/main"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LÁY</a:t>
            </a:r>
            <a:endParaRPr lang="en-US" dirty="0"/>
          </a:p>
        </p:txBody>
      </p:sp>
      <p:sp>
        <p:nvSpPr>
          <p:cNvPr id="14" name="TextBox 13">
            <a:extLst>
              <a:ext uri="{FF2B5EF4-FFF2-40B4-BE49-F238E27FC236}">
                <a16:creationId xmlns:a16="http://schemas.microsoft.com/office/drawing/2014/main"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cha con </a:t>
            </a:r>
            <a:endParaRPr lang="en-US" dirty="0"/>
          </a:p>
        </p:txBody>
      </p:sp>
      <p:sp>
        <p:nvSpPr>
          <p:cNvPr id="16" name="TextBox 15">
            <a:extLst>
              <a:ext uri="{FF2B5EF4-FFF2-40B4-BE49-F238E27FC236}">
                <a16:creationId xmlns:a16="http://schemas.microsoft.com/office/drawing/2014/main"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bước</a:t>
            </a:r>
            <a:endParaRPr lang="en-US" dirty="0"/>
          </a:p>
        </p:txBody>
      </p:sp>
      <p:sp>
        <p:nvSpPr>
          <p:cNvPr id="17" name="TextBox 16">
            <a:extLst>
              <a:ext uri="{FF2B5EF4-FFF2-40B4-BE49-F238E27FC236}">
                <a16:creationId xmlns:a16="http://schemas.microsoft.com/office/drawing/2014/main"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đi</a:t>
            </a:r>
            <a:endParaRPr lang="en-US" dirty="0"/>
          </a:p>
        </p:txBody>
      </p:sp>
      <p:sp>
        <p:nvSpPr>
          <p:cNvPr id="18" name="TextBox 17">
            <a:extLst>
              <a:ext uri="{FF2B5EF4-FFF2-40B4-BE49-F238E27FC236}">
                <a16:creationId xmlns:a16="http://schemas.microsoft.com/office/drawing/2014/main"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trên</a:t>
            </a:r>
            <a:endParaRPr lang="en-US" dirty="0"/>
          </a:p>
        </p:txBody>
      </p:sp>
      <p:sp>
        <p:nvSpPr>
          <p:cNvPr id="19" name="TextBox 18">
            <a:extLst>
              <a:ext uri="{FF2B5EF4-FFF2-40B4-BE49-F238E27FC236}">
                <a16:creationId xmlns:a16="http://schemas.microsoft.com/office/drawing/2014/main"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cát</a:t>
            </a:r>
            <a:endParaRPr lang="en-US" dirty="0"/>
          </a:p>
        </p:txBody>
      </p:sp>
      <p:sp>
        <p:nvSpPr>
          <p:cNvPr id="20" name="TextBox 19">
            <a:extLst>
              <a:ext uri="{FF2B5EF4-FFF2-40B4-BE49-F238E27FC236}">
                <a16:creationId xmlns:a16="http://schemas.microsoft.com/office/drawing/2014/main"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Nunito" pitchFamily="2"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nh</a:t>
            </a:r>
            <a:endParaRPr lang="en-US" dirty="0"/>
          </a:p>
        </p:txBody>
      </p:sp>
      <p:sp>
        <p:nvSpPr>
          <p:cNvPr id="23" name="TextBox 22">
            <a:extLst>
              <a:ext uri="{FF2B5EF4-FFF2-40B4-BE49-F238E27FC236}">
                <a16:creationId xmlns:a16="http://schemas.microsoft.com/office/drawing/2014/main"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rực</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rỡ</a:t>
            </a:r>
            <a:endParaRPr lang="en-US" dirty="0"/>
          </a:p>
        </p:txBody>
      </p:sp>
      <p:sp>
        <p:nvSpPr>
          <p:cNvPr id="25" name="TextBox 24">
            <a:extLst>
              <a:ext uri="{FF2B5EF4-FFF2-40B4-BE49-F238E27FC236}">
                <a16:creationId xmlns:a16="http://schemas.microsoft.com/office/drawing/2014/main"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biển</a:t>
            </a:r>
            <a:endParaRPr lang="en-US" dirty="0"/>
          </a:p>
        </p:txBody>
      </p:sp>
      <p:sp>
        <p:nvSpPr>
          <p:cNvPr id="26" name="TextBox 25">
            <a:extLst>
              <a:ext uri="{FF2B5EF4-FFF2-40B4-BE49-F238E27FC236}">
                <a16:creationId xmlns:a16="http://schemas.microsoft.com/office/drawing/2014/main"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xanh</a:t>
            </a:r>
            <a:endParaRPr lang="en-US" dirty="0"/>
          </a:p>
        </p:txBody>
      </p:sp>
      <p:sp>
        <p:nvSpPr>
          <p:cNvPr id="28" name="TextBox 27">
            <a:extLst>
              <a:ext uri="{FF2B5EF4-FFF2-40B4-BE49-F238E27FC236}">
                <a16:creationId xmlns:a16="http://schemas.microsoft.com/office/drawing/2014/main"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30" name="TextBox 29">
            <a:extLst>
              <a:ext uri="{FF2B5EF4-FFF2-40B4-BE49-F238E27FC236}">
                <a16:creationId xmlns:a16="http://schemas.microsoft.com/office/drawing/2014/main"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cha</a:t>
            </a:r>
            <a:endParaRPr lang="en-US" dirty="0"/>
          </a:p>
        </p:txBody>
      </p:sp>
      <p:sp>
        <p:nvSpPr>
          <p:cNvPr id="32" name="TextBox 31">
            <a:extLst>
              <a:ext uri="{FF2B5EF4-FFF2-40B4-BE49-F238E27FC236}">
                <a16:creationId xmlns:a16="http://schemas.microsoft.com/office/drawing/2014/main"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dài</a:t>
            </a:r>
            <a:endParaRPr lang="en-US" dirty="0"/>
          </a:p>
        </p:txBody>
      </p:sp>
      <p:sp>
        <p:nvSpPr>
          <p:cNvPr id="35" name="TextBox 34">
            <a:extLst>
              <a:ext uri="{FF2B5EF4-FFF2-40B4-BE49-F238E27FC236}">
                <a16:creationId xmlns:a16="http://schemas.microsoft.com/office/drawing/2014/main"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con</a:t>
            </a:r>
            <a:endParaRPr lang="en-US" dirty="0"/>
          </a:p>
        </p:txBody>
      </p:sp>
      <p:sp>
        <p:nvSpPr>
          <p:cNvPr id="36" name="TextBox 35">
            <a:extLst>
              <a:ext uri="{FF2B5EF4-FFF2-40B4-BE49-F238E27FC236}">
                <a16:creationId xmlns:a16="http://schemas.microsoft.com/office/drawing/2014/main"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tròn</a:t>
            </a:r>
            <a:endParaRPr lang="en-US" dirty="0"/>
          </a:p>
        </p:txBody>
      </p:sp>
      <p:sp>
        <p:nvSpPr>
          <p:cNvPr id="27" name="TextBox 26">
            <a:extLst>
              <a:ext uri="{FF2B5EF4-FFF2-40B4-BE49-F238E27FC236}">
                <a16:creationId xmlns:a16="http://schemas.microsoft.com/office/drawing/2014/main"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24" name="TextBox 23">
            <a:extLst>
              <a:ext uri="{FF2B5EF4-FFF2-40B4-BE49-F238E27FC236}">
                <a16:creationId xmlns:a16="http://schemas.microsoft.com/office/drawing/2014/main"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lênh</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khênh</a:t>
            </a:r>
            <a:endParaRPr lang="en-US" dirty="0"/>
          </a:p>
        </p:txBody>
      </p:sp>
      <p:sp>
        <p:nvSpPr>
          <p:cNvPr id="22" name="TextBox 21">
            <a:extLst>
              <a:ext uri="{FF2B5EF4-FFF2-40B4-BE49-F238E27FC236}">
                <a16:creationId xmlns:a16="http://schemas.microsoft.com/office/drawing/2014/main"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Nunito" pitchFamily="2" charset="0"/>
                <a:ea typeface="+mn-ea"/>
                <a:cs typeface="Times New Roman" panose="02020603050405020304" pitchFamily="18" charset="0"/>
              </a:rPr>
              <a:t>chắc</a:t>
            </a:r>
            <a:r>
              <a:rPr lang="en-US" altLang="en-US" sz="2400" b="1" kern="1200" dirty="0">
                <a:solidFill>
                  <a:srgbClr val="0E5E1D"/>
                </a:solidFill>
                <a:latin typeface="Nunito" pitchFamily="2" charset="0"/>
                <a:ea typeface="+mn-ea"/>
                <a:cs typeface="Times New Roman" panose="02020603050405020304" pitchFamily="18" charset="0"/>
              </a:rPr>
              <a:t> </a:t>
            </a:r>
            <a:r>
              <a:rPr lang="en-US" altLang="en-US" sz="2400" b="1" kern="1200" dirty="0" err="1">
                <a:solidFill>
                  <a:srgbClr val="0E5E1D"/>
                </a:solidFill>
                <a:latin typeface="Nunito" pitchFamily="2" charset="0"/>
                <a:ea typeface="+mn-ea"/>
                <a:cs typeface="Times New Roman" panose="02020603050405020304" pitchFamily="18" charset="0"/>
              </a:rPr>
              <a:t>nịch</a:t>
            </a:r>
            <a:endParaRPr lang="en-US" dirty="0"/>
          </a:p>
        </p:txBody>
      </p:sp>
      <p:sp>
        <p:nvSpPr>
          <p:cNvPr id="37" name="TextBox 36">
            <a:extLst>
              <a:ext uri="{FF2B5EF4-FFF2-40B4-BE49-F238E27FC236}">
                <a16:creationId xmlns:a16="http://schemas.microsoft.com/office/drawing/2014/main"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8" name="TextBox 37">
            <a:extLst>
              <a:ext uri="{FF2B5EF4-FFF2-40B4-BE49-F238E27FC236}">
                <a16:creationId xmlns:a16="http://schemas.microsoft.com/office/drawing/2014/main"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9" name="TextBox 38">
            <a:extLst>
              <a:ext uri="{FF2B5EF4-FFF2-40B4-BE49-F238E27FC236}">
                <a16:creationId xmlns:a16="http://schemas.microsoft.com/office/drawing/2014/main"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0" name="TextBox 39">
            <a:extLst>
              <a:ext uri="{FF2B5EF4-FFF2-40B4-BE49-F238E27FC236}">
                <a16:creationId xmlns:a16="http://schemas.microsoft.com/office/drawing/2014/main"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1" name="TextBox 40">
            <a:extLst>
              <a:ext uri="{FF2B5EF4-FFF2-40B4-BE49-F238E27FC236}">
                <a16:creationId xmlns:a16="http://schemas.microsoft.com/office/drawing/2014/main"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2" name="TextBox 41">
            <a:extLst>
              <a:ext uri="{FF2B5EF4-FFF2-40B4-BE49-F238E27FC236}">
                <a16:creationId xmlns:a16="http://schemas.microsoft.com/office/drawing/2014/main"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21" name="TextBox 20">
            <a:extLst>
              <a:ext uri="{FF2B5EF4-FFF2-40B4-BE49-F238E27FC236}">
                <a16:creationId xmlns:a16="http://schemas.microsoft.com/office/drawing/2014/main"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Nunito" pitchFamily="2"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trời</a:t>
            </a:r>
            <a:endParaRPr lang="en-US" dirty="0"/>
          </a:p>
        </p:txBody>
      </p:sp>
      <p:sp>
        <p:nvSpPr>
          <p:cNvPr id="43" name="TextBox 42">
            <a:extLst>
              <a:ext uri="{FF2B5EF4-FFF2-40B4-BE49-F238E27FC236}">
                <a16:creationId xmlns:a16="http://schemas.microsoft.com/office/drawing/2014/main"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4" name="TextBox 43">
            <a:extLst>
              <a:ext uri="{FF2B5EF4-FFF2-40B4-BE49-F238E27FC236}">
                <a16:creationId xmlns:a16="http://schemas.microsoft.com/office/drawing/2014/main"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5" name="TextBox 44">
            <a:extLst>
              <a:ext uri="{FF2B5EF4-FFF2-40B4-BE49-F238E27FC236}">
                <a16:creationId xmlns:a16="http://schemas.microsoft.com/office/drawing/2014/main"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6" name="TextBox 45">
            <a:extLst>
              <a:ext uri="{FF2B5EF4-FFF2-40B4-BE49-F238E27FC236}">
                <a16:creationId xmlns:a16="http://schemas.microsoft.com/office/drawing/2014/main"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7" name="TextBox 46">
            <a:extLst>
              <a:ext uri="{FF2B5EF4-FFF2-40B4-BE49-F238E27FC236}">
                <a16:creationId xmlns:a16="http://schemas.microsoft.com/office/drawing/2014/main"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8" name="TextBox 47">
            <a:extLst>
              <a:ext uri="{FF2B5EF4-FFF2-40B4-BE49-F238E27FC236}">
                <a16:creationId xmlns:a16="http://schemas.microsoft.com/office/drawing/2014/main"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9" name="TextBox 48">
            <a:extLst>
              <a:ext uri="{FF2B5EF4-FFF2-40B4-BE49-F238E27FC236}">
                <a16:creationId xmlns:a16="http://schemas.microsoft.com/office/drawing/2014/main"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0" name="TextBox 49">
            <a:extLst>
              <a:ext uri="{FF2B5EF4-FFF2-40B4-BE49-F238E27FC236}">
                <a16:creationId xmlns:a16="http://schemas.microsoft.com/office/drawing/2014/main"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1" name="TextBox 50">
            <a:extLst>
              <a:ext uri="{FF2B5EF4-FFF2-40B4-BE49-F238E27FC236}">
                <a16:creationId xmlns:a16="http://schemas.microsoft.com/office/drawing/2014/main"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2" name="TextBox 51">
            <a:extLst>
              <a:ext uri="{FF2B5EF4-FFF2-40B4-BE49-F238E27FC236}">
                <a16:creationId xmlns:a16="http://schemas.microsoft.com/office/drawing/2014/main"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3" name="TextBox 52">
            <a:extLst>
              <a:ext uri="{FF2B5EF4-FFF2-40B4-BE49-F238E27FC236}">
                <a16:creationId xmlns:a16="http://schemas.microsoft.com/office/drawing/2014/main"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4" name="TextBox 53">
            <a:extLst>
              <a:ext uri="{FF2B5EF4-FFF2-40B4-BE49-F238E27FC236}">
                <a16:creationId xmlns:a16="http://schemas.microsoft.com/office/drawing/2014/main"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5" name="TextBox 54">
            <a:extLst>
              <a:ext uri="{FF2B5EF4-FFF2-40B4-BE49-F238E27FC236}">
                <a16:creationId xmlns:a16="http://schemas.microsoft.com/office/drawing/2014/main"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8"/>
            <a:ext cx="10537198" cy="5413903"/>
            <a:chOff x="1034431" y="812656"/>
            <a:chExt cx="10536445" cy="5653149"/>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cần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476519" y="2737826"/>
              <a:ext cx="10094356" cy="372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lang="en-US" altLang="zh-CN" sz="3600" kern="1200" dirty="0" smtClean="0">
                  <a:solidFill>
                    <a:prstClr val="black"/>
                  </a:solidFill>
                  <a:latin typeface="Nunito" pitchFamily="2" charset="0"/>
                  <a:ea typeface="字魂7号-温暖童稚体" panose="00000500000000000000" pitchFamily="2" charset="-122"/>
                </a:rPr>
                <a:t>1.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cấu</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tạo</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nên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a:t>
              </a:r>
              <a:r>
                <a:rPr kumimoji="0" lang="en-US" altLang="zh-CN" sz="3600" u="none" strike="noStrike" kern="1200" cap="none" spc="0" normalizeH="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chỉ</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gồm</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lang="en-US" altLang="zh-CN" sz="3600" kern="1200" dirty="0">
                  <a:solidFill>
                    <a:prstClr val="black"/>
                  </a:solidFill>
                  <a:latin typeface="Nunito" pitchFamily="2" charset="0"/>
                  <a:ea typeface="字魂7号-温暖童稚体" panose="00000500000000000000" pitchFamily="2" charset="-122"/>
                </a:rPr>
                <a:t> </a:t>
              </a:r>
              <a:r>
                <a:rPr kumimoji="0" lang="en-US" altLang="zh-CN" sz="3600"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gọi</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b="1" i="1"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smtClean="0">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3600" u="none" strike="noStrike" kern="1200" cap="none" spc="0" normalizeH="0" baseline="0" noProof="0" dirty="0" smtClean="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smtClean="0">
                  <a:solidFill>
                    <a:prstClr val="black"/>
                  </a:solidFill>
                  <a:latin typeface="Nunito" pitchFamily="2" charset="0"/>
                  <a:ea typeface="字魂7号-温暖童稚体" panose="00000500000000000000" pitchFamily="2" charset="-122"/>
                </a:rPr>
                <a:t>Từ</a:t>
              </a: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hay </a:t>
              </a:r>
              <a:r>
                <a:rPr lang="en-US" altLang="zh-CN" sz="3600" kern="1200" dirty="0" err="1">
                  <a:solidFill>
                    <a:prstClr val="black"/>
                  </a:solidFill>
                  <a:latin typeface="Nunito" pitchFamily="2" charset="0"/>
                  <a:ea typeface="字魂7号-温暖童稚体" panose="00000500000000000000" pitchFamily="2" charset="-122"/>
                </a:rPr>
                <a:t>nhiều</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tiếng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gọi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endParaRPr lang="en-US" altLang="zh-CN" sz="3600" kern="1200" dirty="0" smtClean="0">
                <a:solidFill>
                  <a:prstClr val="black"/>
                </a:solidFill>
                <a:latin typeface="Nunito" pitchFamily="2" charset="0"/>
                <a:ea typeface="字魂7号-温暖童稚体" panose="00000500000000000000" pitchFamily="2" charset="-122"/>
              </a:endParaRPr>
            </a:p>
            <a:p>
              <a:pPr marR="0" lvl="0" algn="l" defTabSz="914400" rtl="0" eaLnBrk="1" fontAlgn="base" latinLnBrk="0" hangingPunct="1">
                <a:lnSpc>
                  <a:spcPct val="100000"/>
                </a:lnSpc>
                <a:spcBef>
                  <a:spcPct val="0"/>
                </a:spcBef>
                <a:spcAft>
                  <a:spcPts val="120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smtClean="0">
                  <a:solidFill>
                    <a:prstClr val="black"/>
                  </a:solidFill>
                  <a:latin typeface="Nunito" pitchFamily="2" charset="0"/>
                  <a:ea typeface="字魂7号-温暖童稚体" panose="00000500000000000000" pitchFamily="2" charset="-122"/>
                </a:rPr>
                <a:t>Từ</a:t>
              </a:r>
              <a:r>
                <a:rPr lang="en-US" altLang="zh-CN" sz="3600" kern="1200" dirty="0" smtClean="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loại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ghép</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láy</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2.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nào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cũng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có</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nghĩa</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dùng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để</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tạo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nên</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câu</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Nunito" pitchFamily="2" charset="0"/>
                <a:ea typeface="字魂7号-温暖童稚体" panose="00000500000000000000" pitchFamily="2" charset="-122"/>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6" name="Straight Connector 5">
            <a:extLst>
              <a:ext uri="{FF2B5EF4-FFF2-40B4-BE49-F238E27FC236}">
                <a16:creationId xmlns:a16="http://schemas.microsoft.com/office/drawing/2014/main"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2</a:t>
            </a:r>
            <a:r>
              <a:rPr lang="vi-VN" altLang="en-US" sz="3600" b="1" kern="1200" dirty="0">
                <a:solidFill>
                  <a:srgbClr val="002060"/>
                </a:solidFill>
                <a:latin typeface="Nunito" pitchFamily="2"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Nunito" pitchFamily="2" charset="0"/>
                <a:ea typeface="+mn-ea"/>
                <a:cs typeface="Times New Roman" panose="02020603050405020304" pitchFamily="18" charset="0"/>
              </a:rPr>
              <a:t>a)</a:t>
            </a:r>
            <a:r>
              <a:rPr lang="en-US" altLang="en-US" sz="4000" b="1" i="1" kern="1200" dirty="0">
                <a:solidFill>
                  <a:srgbClr val="0B19C8"/>
                </a:solidFill>
                <a:latin typeface="Nunito" pitchFamily="2"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DC33F955-6772-4B6B-A1CE-AA232AB9E06B}"/>
              </a:ext>
            </a:extLst>
          </p:cNvPr>
          <p:cNvSpPr txBox="1">
            <a:spLocks noChangeArrowheads="1"/>
          </p:cNvSpPr>
          <p:nvPr/>
        </p:nvSpPr>
        <p:spPr bwMode="auto">
          <a:xfrm>
            <a:off x="2650073" y="3111625"/>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3" name="TextBox 12">
            <a:extLst>
              <a:ext uri="{FF2B5EF4-FFF2-40B4-BE49-F238E27FC236}">
                <a16:creationId xmlns:a16="http://schemas.microsoft.com/office/drawing/2014/main" id="{ABE541EE-EF21-4624-90B1-6289CA0EB147}"/>
              </a:ext>
            </a:extLst>
          </p:cNvPr>
          <p:cNvSpPr txBox="1">
            <a:spLocks noChangeArrowheads="1"/>
          </p:cNvSpPr>
          <p:nvPr/>
        </p:nvSpPr>
        <p:spPr bwMode="auto">
          <a:xfrm>
            <a:off x="2650073" y="153778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4" name="TextBox 13">
            <a:extLst>
              <a:ext uri="{FF2B5EF4-FFF2-40B4-BE49-F238E27FC236}">
                <a16:creationId xmlns:a16="http://schemas.microsoft.com/office/drawing/2014/main" id="{6A5D484B-C88F-401D-B785-FD7D7BB9A9E1}"/>
              </a:ext>
            </a:extLst>
          </p:cNvPr>
          <p:cNvSpPr txBox="1">
            <a:spLocks noChangeArrowheads="1"/>
          </p:cNvSpPr>
          <p:nvPr/>
        </p:nvSpPr>
        <p:spPr bwMode="auto">
          <a:xfrm>
            <a:off x="2650073" y="2313968"/>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1220</Words>
  <Application>Microsoft Office PowerPoint</Application>
  <PresentationFormat>Widescreen</PresentationFormat>
  <Paragraphs>163</Paragraphs>
  <Slides>24</Slides>
  <Notes>18</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A3.Jovis-BebasNeueBold-San</vt:lpstr>
      <vt:lpstr>宋体</vt:lpstr>
      <vt:lpstr>Nunito</vt:lpstr>
      <vt:lpstr>Revue</vt:lpstr>
      <vt:lpstr>Permanent Marker</vt:lpstr>
      <vt:lpstr>A2.Jovis-Doanvandai-San</vt:lpstr>
      <vt:lpstr>黑体</vt:lpstr>
      <vt:lpstr>字魂7号-温暖童稚体</vt:lpstr>
      <vt:lpstr>Times New Roman</vt:lpstr>
      <vt:lpstr>Coiny</vt:lpstr>
      <vt:lpstr>Calibri</vt:lpstr>
      <vt:lpstr>方正正大黑简体</vt:lpstr>
      <vt:lpstr>微软雅黑</vt:lpstr>
      <vt:lpstr>等线</vt:lpstr>
      <vt:lpstr>Arial</vt:lpstr>
      <vt:lpstr>Baloo</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Windows 10</cp:lastModifiedBy>
  <cp:revision>19</cp:revision>
  <dcterms:modified xsi:type="dcterms:W3CDTF">2023-12-15T05:09:50Z</dcterms:modified>
</cp:coreProperties>
</file>