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3" r:id="rId19"/>
  </p:sldIdLst>
  <p:sldSz cx="12192000" cy="6858000"/>
  <p:notesSz cx="6858000" cy="9144000"/>
  <p:embeddedFontLst>
    <p:embeddedFont>
      <p:font typeface="Coiny" panose="020B0604020202020204" charset="0"/>
      <p:regular r:id="rId21"/>
    </p:embeddedFont>
    <p:embeddedFont>
      <p:font typeface="宋体" panose="02010600030101010101" pitchFamily="2" charset="-122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55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6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3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838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0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7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46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8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0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2023/12/15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8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0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9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07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9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emf"/><Relationship Id="rId3" Type="http://schemas.openxmlformats.org/officeDocument/2006/relationships/tags" Target="../tags/tag3.xml"/><Relationship Id="rId21" Type="http://schemas.openxmlformats.org/officeDocument/2006/relationships/image" Target="../media/image10.emf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6.emf"/><Relationship Id="rId25" Type="http://schemas.openxmlformats.org/officeDocument/2006/relationships/image" Target="../media/image14.emf"/><Relationship Id="rId2" Type="http://schemas.openxmlformats.org/officeDocument/2006/relationships/tags" Target="../tags/tag2.xml"/><Relationship Id="rId16" Type="http://schemas.openxmlformats.org/officeDocument/2006/relationships/image" Target="../media/image5.emf"/><Relationship Id="rId20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13.emf"/><Relationship Id="rId5" Type="http://schemas.openxmlformats.org/officeDocument/2006/relationships/tags" Target="../tags/tag5.xml"/><Relationship Id="rId15" Type="http://schemas.openxmlformats.org/officeDocument/2006/relationships/image" Target="../media/image4.emf"/><Relationship Id="rId23" Type="http://schemas.openxmlformats.org/officeDocument/2006/relationships/image" Target="../media/image12.emf"/><Relationship Id="rId10" Type="http://schemas.openxmlformats.org/officeDocument/2006/relationships/tags" Target="../tags/tag10.xml"/><Relationship Id="rId19" Type="http://schemas.openxmlformats.org/officeDocument/2006/relationships/image" Target="../media/image8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emf"/><Relationship Id="rId22" Type="http://schemas.openxmlformats.org/officeDocument/2006/relationships/image" Target="../media/image11.emf"/><Relationship Id="rId27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18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5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5.png"/><Relationship Id="rId4" Type="http://schemas.openxmlformats.org/officeDocument/2006/relationships/image" Target="../media/image48.png"/><Relationship Id="rId9" Type="http://schemas.microsoft.com/office/2007/relationships/hdphoto" Target="../media/hdphoto1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image" Target="../media/image20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0.wdp"/><Relationship Id="rId18" Type="http://schemas.openxmlformats.org/officeDocument/2006/relationships/image" Target="../media/image36.png"/><Relationship Id="rId26" Type="http://schemas.microsoft.com/office/2007/relationships/hdphoto" Target="../media/hdphoto13.wdp"/><Relationship Id="rId3" Type="http://schemas.openxmlformats.org/officeDocument/2006/relationships/image" Target="../media/image29.png"/><Relationship Id="rId21" Type="http://schemas.openxmlformats.org/officeDocument/2006/relationships/image" Target="../media/image38.png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17" Type="http://schemas.openxmlformats.org/officeDocument/2006/relationships/slide" Target="slide8.xml"/><Relationship Id="rId25" Type="http://schemas.openxmlformats.org/officeDocument/2006/relationships/image" Target="../media/image41.png"/><Relationship Id="rId2" Type="http://schemas.openxmlformats.org/officeDocument/2006/relationships/image" Target="../media/image28.jpg"/><Relationship Id="rId16" Type="http://schemas.openxmlformats.org/officeDocument/2006/relationships/image" Target="../media/image35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slide" Target="slide5.xml"/><Relationship Id="rId24" Type="http://schemas.openxmlformats.org/officeDocument/2006/relationships/image" Target="../media/image40.png"/><Relationship Id="rId5" Type="http://schemas.openxmlformats.org/officeDocument/2006/relationships/slide" Target="slide6.xml"/><Relationship Id="rId15" Type="http://schemas.openxmlformats.org/officeDocument/2006/relationships/slide" Target="slide7.xml"/><Relationship Id="rId23" Type="http://schemas.openxmlformats.org/officeDocument/2006/relationships/image" Target="../media/image39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7.png"/><Relationship Id="rId4" Type="http://schemas.microsoft.com/office/2007/relationships/hdphoto" Target="../media/hdphoto7.wdp"/><Relationship Id="rId9" Type="http://schemas.openxmlformats.org/officeDocument/2006/relationships/image" Target="../media/image32.png"/><Relationship Id="rId14" Type="http://schemas.openxmlformats.org/officeDocument/2006/relationships/image" Target="../media/image34.png"/><Relationship Id="rId22" Type="http://schemas.microsoft.com/office/2007/relationships/hdphoto" Target="../media/hdphoto12.wdp"/><Relationship Id="rId27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4.xml"/><Relationship Id="rId5" Type="http://schemas.openxmlformats.org/officeDocument/2006/relationships/image" Target="../media/image43.png"/><Relationship Id="rId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slide" Target="slide4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614026" y="-29619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716951" y="907167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266771" y="3173774"/>
            <a:ext cx="6807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6000" b="1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TỔNG KẾT VỐN </a:t>
            </a:r>
            <a:r>
              <a:rPr lang="en-US" altLang="zh-CN" sz="6000" b="1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TỪ</a:t>
            </a:r>
          </a:p>
          <a:p>
            <a:pPr lvl="1" algn="ctr"/>
            <a:r>
              <a:rPr lang="en-US" altLang="zh-CN" sz="6000" b="1" dirty="0" err="1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Lớp</a:t>
            </a:r>
            <a:r>
              <a:rPr lang="en-US" altLang="zh-CN" sz="6000" b="1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 5- </a:t>
            </a:r>
            <a:r>
              <a:rPr lang="en-US" altLang="zh-CN" sz="6000" b="1" dirty="0" err="1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Tiết</a:t>
            </a:r>
            <a:r>
              <a:rPr lang="en-US" altLang="zh-CN" sz="6000" b="1" dirty="0" smtClean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 31 </a:t>
            </a:r>
            <a:endParaRPr lang="zh-CN" altLang="en-US" sz="6000" b="1" dirty="0">
              <a:ln w="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433340" y="2022251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10703489" y="3455671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pic>
        <p:nvPicPr>
          <p:cNvPr id="32" name="图片 10"/>
          <p:cNvPicPr>
            <a:picLocks noChangeAspect="1"/>
          </p:cNvPicPr>
          <p:nvPr/>
        </p:nvPicPr>
        <p:blipFill>
          <a:blip r:embed="rId26">
            <a:lum contrast="20000"/>
          </a:blip>
          <a:stretch>
            <a:fillRect/>
          </a:stretch>
        </p:blipFill>
        <p:spPr>
          <a:xfrm>
            <a:off x="10208635" y="-197880"/>
            <a:ext cx="2188982" cy="205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52484" y="2121058"/>
            <a:ext cx="452972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22479" y="2951341"/>
            <a:ext cx="4851874" cy="4851874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id="{22F40240-83E7-4A9D-8CED-74C98A74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22" y="736725"/>
            <a:ext cx="11393542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9457EB-679D-4400-B5B5-3A872CE38156}"/>
              </a:ext>
            </a:extLst>
          </p:cNvPr>
          <p:cNvSpPr txBox="1"/>
          <p:nvPr/>
        </p:nvSpPr>
        <p:spPr>
          <a:xfrm>
            <a:off x="4550614" y="2550423"/>
            <a:ext cx="6039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Cô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Chấm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cách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thực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thẳng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thắn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Chăm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chỉ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Giản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dị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Giàu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tình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cảm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dễ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xúc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động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36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7" name="Group 49">
            <a:extLst>
              <a:ext uri="{FF2B5EF4-FFF2-40B4-BE49-F238E27FC236}">
                <a16:creationId xmlns:a16="http://schemas.microsoft.com/office/drawing/2014/main" id="{36EACA01-E9DD-46DF-91B2-AE14BA0F0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79732"/>
              </p:ext>
            </p:extLst>
          </p:nvPr>
        </p:nvGraphicFramePr>
        <p:xfrm>
          <a:off x="141660" y="1621833"/>
          <a:ext cx="11750722" cy="4177686"/>
        </p:xfrm>
        <a:graphic>
          <a:graphicData uri="http://schemas.openxmlformats.org/drawingml/2006/table">
            <a:tbl>
              <a:tblPr/>
              <a:tblGrid>
                <a:gridCol w="263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thẳng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thắn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74402" y="2225078"/>
            <a:ext cx="88073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kém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ngay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bốn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giận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bụng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độc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22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42" y="460001"/>
            <a:ext cx="9129713" cy="828000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xmlns="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3642" y="573127"/>
            <a:ext cx="912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Nêu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những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chi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tiết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và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hình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ảnh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minh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họa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cho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nhận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xét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của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em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.</a:t>
            </a:r>
          </a:p>
        </p:txBody>
      </p:sp>
      <p:cxnSp>
        <p:nvCxnSpPr>
          <p:cNvPr id="36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894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4" name="Group 49">
            <a:extLst>
              <a:ext uri="{FF2B5EF4-FFF2-40B4-BE49-F238E27FC236}">
                <a16:creationId xmlns:a16="http://schemas.microsoft.com/office/drawing/2014/main" id="{6D15187A-9E2D-4456-A3C2-9F62DE33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06740"/>
              </p:ext>
            </p:extLst>
          </p:nvPr>
        </p:nvGraphicFramePr>
        <p:xfrm>
          <a:off x="477671" y="1967988"/>
          <a:ext cx="10904561" cy="3305761"/>
        </p:xfrm>
        <a:graphic>
          <a:graphicData uri="http://schemas.openxmlformats.org/drawingml/2006/table">
            <a:tbl>
              <a:tblPr/>
              <a:tblGrid>
                <a:gridCol w="1991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3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5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Chăm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chỉ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xmlns="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675860" y="2766076"/>
            <a:ext cx="8509591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cơm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….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chân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bứt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rứt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sớm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mồng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dẫu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b="1" dirty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99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aphicFrame>
        <p:nvGraphicFramePr>
          <p:cNvPr id="31" name="Bảng 2">
            <a:extLst>
              <a:ext uri="{FF2B5EF4-FFF2-40B4-BE49-F238E27FC236}">
                <a16:creationId xmlns:a16="http://schemas.microsoft.com/office/drawing/2014/main" id="{B998B373-DBC8-4A0B-A40B-E47996350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86149"/>
              </p:ext>
            </p:extLst>
          </p:nvPr>
        </p:nvGraphicFramePr>
        <p:xfrm>
          <a:off x="563526" y="2020298"/>
          <a:ext cx="11070397" cy="344483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485580644"/>
                    </a:ext>
                  </a:extLst>
                </a:gridCol>
                <a:gridCol w="8327197">
                  <a:extLst>
                    <a:ext uri="{9D8B030D-6E8A-4147-A177-3AD203B41FA5}">
                      <a16:colId xmlns:a16="http://schemas.microsoft.com/office/drawing/2014/main" val="2944351632"/>
                    </a:ext>
                  </a:extLst>
                </a:gridCol>
              </a:tblGrid>
              <a:tr h="744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Giàu tình cảm, dễ xúc động</a:t>
                      </a:r>
                    </a:p>
                  </a:txBody>
                  <a:tcPr marT="45653" marB="456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2429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98873" y="2897766"/>
            <a:ext cx="7733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ngợi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dễ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Cảnh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ngộ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phim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gần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suốt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buổi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Đêm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ngủ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giấc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mơ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mất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30" name="矩形 17">
              <a:extLst>
                <a:ext uri="{FF2B5EF4-FFF2-40B4-BE49-F238E27FC236}">
                  <a16:creationId xmlns:a16="http://schemas.microsoft.com/office/drawing/2014/main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:a16="http://schemas.microsoft.com/office/drawing/2014/main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xmlns="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cxnSp>
        <p:nvCxnSpPr>
          <p:cNvPr id="41" name="Straight Connector 14">
            <a:extLst>
              <a:ext uri="{FF2B5EF4-FFF2-40B4-BE49-F238E27FC236}">
                <a16:creationId xmlns:a16="http://schemas.microsoft.com/office/drawing/2014/main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13">
            <a:extLst>
              <a:ext uri="{FF2B5EF4-FFF2-40B4-BE49-F238E27FC236}">
                <a16:creationId xmlns:a16="http://schemas.microsoft.com/office/drawing/2014/main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0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50" y="59164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850" y="984964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8000"/>
                </a:solidFill>
                <a:cs typeface="Arial" panose="020B0604020202020204" pitchFamily="34" charset="0"/>
              </a:rPr>
              <a:t>May mắn</a:t>
            </a:r>
            <a:endParaRPr lang="en-US" sz="6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700" y="2262060"/>
            <a:ext cx="54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Bạn đã giải cứu được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. </a:t>
            </a:r>
            <a:endParaRPr lang="en-US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0" y="0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3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561BA-CF84-4CFE-8FDF-0C1E41CA390A}"/>
              </a:ext>
            </a:extLst>
          </p:cNvPr>
          <p:cNvSpPr txBox="1"/>
          <p:nvPr/>
        </p:nvSpPr>
        <p:spPr>
          <a:xfrm>
            <a:off x="2470245" y="2501303"/>
            <a:ext cx="7560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em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đặt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câu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với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từ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tìm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được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trong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bài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9791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trái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cù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303362" y="2460279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914053" y="97484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20712365">
            <a:off x="-139645" y="198697"/>
            <a:ext cx="4171706" cy="17215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05208" y="3913788"/>
            <a:ext cx="637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ln w="0">
                  <a:noFill/>
                </a:ln>
                <a:solidFill>
                  <a:prstClr val="black"/>
                </a:solidFill>
                <a:ea typeface="微软雅黑" panose="020B0503020204020204" pitchFamily="34" charset="-122"/>
              </a:rPr>
              <a:t>TẠM BIỆT CÁC EM</a:t>
            </a:r>
            <a:endParaRPr lang="zh-CN" altLang="en-US" sz="54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20754315">
            <a:off x="3887624" y="2094834"/>
            <a:ext cx="272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n w="0">
                  <a:noFill/>
                </a:ln>
                <a:solidFill>
                  <a:srgbClr val="E14628"/>
                </a:solidFill>
                <a:ea typeface="微软雅黑" panose="020B0503020204020204" pitchFamily="34" charset="-122"/>
              </a:rPr>
              <a:t>THANKS</a:t>
            </a:r>
            <a:endParaRPr lang="zh-CN" altLang="en-US" sz="6000" dirty="0">
              <a:ln w="0">
                <a:noFill/>
              </a:ln>
              <a:solidFill>
                <a:srgbClr val="E14628"/>
              </a:solidFill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0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a typeface="Calibri" panose="020F0502020204030204" pitchFamily="34" charset="0"/>
              </a:rPr>
              <a:t>Tìm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được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một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số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đồng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và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trái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với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các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cù</a:t>
            </a:r>
            <a:r>
              <a:rPr lang="en-US" sz="3200" b="1" i="1" dirty="0">
                <a:ea typeface="Calibri" panose="020F0502020204030204" pitchFamily="34" charset="0"/>
              </a:rPr>
              <a:t>.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2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5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1153" y="1106373"/>
            <a:ext cx="2860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6" y="4393303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1" y="2556726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id="{B1025798-4BA6-4703-8FA1-58BC3FEF8DD2}"/>
              </a:ext>
            </a:extLst>
          </p:cNvPr>
          <p:cNvSpPr/>
          <p:nvPr/>
        </p:nvSpPr>
        <p:spPr>
          <a:xfrm>
            <a:off x="4328939" y="1926712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hân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hậu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id="{7774AB18-7CE6-4841-8460-32B78230A5A8}"/>
              </a:ext>
            </a:extLst>
          </p:cNvPr>
          <p:cNvSpPr/>
          <p:nvPr/>
        </p:nvSpPr>
        <p:spPr>
          <a:xfrm>
            <a:off x="1264113" y="4466422"/>
            <a:ext cx="3348437" cy="15323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đôn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C36AF645-3734-4E16-B98F-708298C28494}"/>
              </a:ext>
            </a:extLst>
          </p:cNvPr>
          <p:cNvSpPr/>
          <p:nvPr/>
        </p:nvSpPr>
        <p:spPr>
          <a:xfrm>
            <a:off x="7582870" y="4466422"/>
            <a:ext cx="3836497" cy="1532334"/>
          </a:xfrm>
          <a:prstGeom prst="roundRect">
            <a:avLst/>
          </a:prstGeom>
          <a:ln w="28575"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nhẫn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hung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414998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97972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7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604985" y="3327717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95297" y="3310691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1090C053-1666-44C7-A0C5-A232B15448BF}"/>
              </a:ext>
            </a:extLst>
          </p:cNvPr>
          <p:cNvSpPr/>
          <p:nvPr/>
        </p:nvSpPr>
        <p:spPr>
          <a:xfrm>
            <a:off x="4328939" y="1967641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43B00A27-F1EF-445C-ACEC-4D8A6A211000}"/>
              </a:ext>
            </a:extLst>
          </p:cNvPr>
          <p:cNvSpPr/>
          <p:nvPr/>
        </p:nvSpPr>
        <p:spPr>
          <a:xfrm>
            <a:off x="728693" y="4283795"/>
            <a:ext cx="441927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thắn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22057730-6E60-4F2A-9CC3-99096498E8B0}"/>
              </a:ext>
            </a:extLst>
          </p:cNvPr>
          <p:cNvSpPr/>
          <p:nvPr/>
        </p:nvSpPr>
        <p:spPr>
          <a:xfrm>
            <a:off x="7700529" y="4134513"/>
            <a:ext cx="392379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trá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xảo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giả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lọc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840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29" grpId="0" animBg="1"/>
      <p:bldP spid="14" grpId="0" animBg="1"/>
      <p:bldP spid="1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:a16="http://schemas.microsoft.com/office/drawing/2014/main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:a16="http://schemas.microsoft.com/office/drawing/2014/main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id="{B6F25C51-1214-4A09-9068-2F5B6C9C66C3}"/>
              </a:ext>
            </a:extLst>
          </p:cNvPr>
          <p:cNvSpPr/>
          <p:nvPr/>
        </p:nvSpPr>
        <p:spPr>
          <a:xfrm>
            <a:off x="4112446" y="1837307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ũng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9">
            <a:extLst>
              <a:ext uri="{FF2B5EF4-FFF2-40B4-BE49-F238E27FC236}">
                <a16:creationId xmlns:a16="http://schemas.microsoft.com/office/drawing/2014/main" id="{D440CF68-FA4A-4FAB-B415-2ECF92896B89}"/>
              </a:ext>
            </a:extLst>
          </p:cNvPr>
          <p:cNvSpPr/>
          <p:nvPr/>
        </p:nvSpPr>
        <p:spPr>
          <a:xfrm>
            <a:off x="784149" y="3912840"/>
            <a:ext cx="3515833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dũng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mạnh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nghĩ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,.....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id="{91924437-128B-47CC-9A76-6787A7C5FF83}"/>
              </a:ext>
            </a:extLst>
          </p:cNvPr>
          <p:cNvSpPr/>
          <p:nvPr/>
        </p:nvSpPr>
        <p:spPr>
          <a:xfrm>
            <a:off x="7735179" y="4283795"/>
            <a:ext cx="359965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nhút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nhu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.....</a:t>
            </a:r>
            <a:endParaRPr lang="en-US" altLang="en-US" sz="2800" b="1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15" grpId="0" animBg="1"/>
      <p:bldP spid="16" grpId="0" animBg="1"/>
      <p:bldP spid="30" grpId="0" animBg="1"/>
      <p:bldP spid="31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6" y="2259359"/>
            <a:ext cx="4323566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id="{2774E676-496B-4246-910B-2E0A6601E05B}"/>
              </a:ext>
            </a:extLst>
          </p:cNvPr>
          <p:cNvSpPr/>
          <p:nvPr/>
        </p:nvSpPr>
        <p:spPr>
          <a:xfrm>
            <a:off x="4386383" y="1739583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4000" b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id="{3945A5DE-9C07-4920-9F9B-BF5743530884}"/>
              </a:ext>
            </a:extLst>
          </p:cNvPr>
          <p:cNvSpPr/>
          <p:nvPr/>
        </p:nvSpPr>
        <p:spPr>
          <a:xfrm>
            <a:off x="525931" y="3935095"/>
            <a:ext cx="372130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chuyên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khó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siêng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năng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tần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  <a:endParaRPr lang="en-US" altLang="en-US" sz="2600" b="1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id="{DF8B9DC8-E0DD-41C2-A2BF-A8308768D98E}"/>
              </a:ext>
            </a:extLst>
          </p:cNvPr>
          <p:cNvSpPr/>
          <p:nvPr/>
        </p:nvSpPr>
        <p:spPr>
          <a:xfrm>
            <a:off x="7785693" y="4062458"/>
            <a:ext cx="3310122" cy="98750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13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:a16="http://schemas.microsoft.com/office/drawing/2014/main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4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id="{468EF786-B153-4995-AD54-33868764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98" y="0"/>
            <a:ext cx="1219200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	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2.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Cô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Chấm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trong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văn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sau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là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người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có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tính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cách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như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thế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nào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      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Nêu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những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chi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tiết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hình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ảnh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minh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họa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nhận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xét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của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em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.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9BF41999-4646-407C-957A-557D25C4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967"/>
            <a:ext cx="12192000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en-US" altLang="en-US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lẫn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cằn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khỏe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đòi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rỏi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1129</Words>
  <Application>Microsoft Office PowerPoint</Application>
  <PresentationFormat>Widescreen</PresentationFormat>
  <Paragraphs>90</Paragraphs>
  <Slides>17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Coiny</vt:lpstr>
      <vt:lpstr>等线</vt:lpstr>
      <vt:lpstr>Times New Roman</vt:lpstr>
      <vt:lpstr>Arial</vt:lpstr>
      <vt:lpstr>宋体</vt:lpstr>
      <vt:lpstr>Calibri Light</vt:lpstr>
      <vt:lpstr>Calibri</vt:lpstr>
      <vt:lpstr>微软雅黑</vt:lpstr>
      <vt:lpstr>Comic Sans MS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10</cp:lastModifiedBy>
  <cp:revision>11</cp:revision>
  <dcterms:created xsi:type="dcterms:W3CDTF">2021-12-17T08:10:09Z</dcterms:created>
  <dcterms:modified xsi:type="dcterms:W3CDTF">2023-12-15T03:25:31Z</dcterms:modified>
</cp:coreProperties>
</file>