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59" r:id="rId3"/>
    <p:sldId id="258" r:id="rId4"/>
    <p:sldId id="262" r:id="rId5"/>
    <p:sldId id="265" r:id="rId6"/>
    <p:sldId id="310" r:id="rId7"/>
    <p:sldId id="311" r:id="rId8"/>
    <p:sldId id="266" r:id="rId9"/>
    <p:sldId id="263" r:id="rId10"/>
    <p:sldId id="312" r:id="rId11"/>
    <p:sldId id="315" r:id="rId12"/>
    <p:sldId id="316" r:id="rId13"/>
    <p:sldId id="260" r:id="rId14"/>
  </p:sldIdLst>
  <p:sldSz cx="9144000" cy="5143500" type="screen16x9"/>
  <p:notesSz cx="6858000" cy="9144000"/>
  <p:embeddedFontLst>
    <p:embeddedFont>
      <p:font typeface="Gochi Hand" panose="020B0604020202020204" charset="0"/>
      <p:regular r:id="rId16"/>
    </p:embeddedFont>
    <p:embeddedFont>
      <p:font typeface="Short Stack" panose="020B0604020202020204" charset="0"/>
      <p:regular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15148-EEB6-47C8-99C9-2FA9628BEF59}">
  <a:tblStyle styleId="{AB615148-EEB6-47C8-99C9-2FA9628BE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1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HS </a:t>
            </a: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một câu với một trong những từ mà em vừa tìm được.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làm gì để gia đình mình được hạnh phúc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2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3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cho HS thi đặt câu với từ </a:t>
            </a:r>
            <a:r>
              <a:rPr lang="en-US" sz="11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8fe4d4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8fe4d4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1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1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3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-50388" y="358121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2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5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1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7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43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3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8" y="-2217891"/>
            <a:ext cx="3970011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4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920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4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8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2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8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4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80" r:id="rId4"/>
    <p:sldLayoutId id="2147483679" r:id="rId5"/>
    <p:sldLayoutId id="2147483677" r:id="rId6"/>
    <p:sldLayoutId id="2147483676" r:id="rId7"/>
    <p:sldLayoutId id="2147483652" r:id="rId8"/>
    <p:sldLayoutId id="2147483688" r:id="rId9"/>
    <p:sldLayoutId id="2147483687" r:id="rId10"/>
    <p:sldLayoutId id="2147483686" r:id="rId11"/>
    <p:sldLayoutId id="2147483654" r:id="rId12"/>
    <p:sldLayoutId id="2147483684" r:id="rId13"/>
    <p:sldLayoutId id="2147483683" r:id="rId14"/>
    <p:sldLayoutId id="2147483682" r:id="rId15"/>
    <p:sldLayoutId id="2147483655" r:id="rId16"/>
    <p:sldLayoutId id="2147483658" r:id="rId17"/>
    <p:sldLayoutId id="2147483659" r:id="rId18"/>
    <p:sldLayoutId id="2147483678" r:id="rId19"/>
    <p:sldLayoutId id="2147483660" r:id="rId20"/>
    <p:sldLayoutId id="2147483689" r:id="rId21"/>
    <p:sldLayoutId id="2147483662" r:id="rId22"/>
    <p:sldLayoutId id="214748368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34" y="24129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19120" y="1413295"/>
            <a:ext cx="480174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1034;p29"/>
          <p:cNvSpPr txBox="1">
            <a:spLocks/>
          </p:cNvSpPr>
          <p:nvPr/>
        </p:nvSpPr>
        <p:spPr>
          <a:xfrm>
            <a:off x="2235608" y="464877"/>
            <a:ext cx="5024480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5</a:t>
            </a:r>
            <a:endParaRPr lang="vi-V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03571"/>
              </p:ext>
            </p:extLst>
          </p:nvPr>
        </p:nvGraphicFramePr>
        <p:xfrm>
          <a:off x="505515" y="729015"/>
          <a:ext cx="8229600" cy="35491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6705" y="1740421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6936" y="23166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mắn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765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 nguyện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6705" y="35406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toại nguyện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2170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khổ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21705" y="23897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cực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9318" y="18134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hạnh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3143" y="34692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cực</a:t>
            </a:r>
          </a:p>
        </p:txBody>
      </p:sp>
    </p:spTree>
    <p:extLst>
      <p:ext uri="{BB962C8B-B14F-4D97-AF65-F5344CB8AC3E}">
        <p14:creationId xmlns:p14="http://schemas.microsoft.com/office/powerpoint/2010/main" val="18226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2480" y="299616"/>
            <a:ext cx="871296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C5418"/>
                </a:solidFill>
                <a:latin typeface="Times New Roman"/>
              </a:rPr>
              <a:t>4. Mỗi ng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ời có thể có một cách hiểu khác nhau về hạnh phúc. Theo em, trong các yếu tố d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ới 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ây, 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yếu tố nào là 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</a:rPr>
              <a:t>quan trọng nhất</a:t>
            </a:r>
            <a:r>
              <a:rPr lang="en-US" sz="2800" b="1" i="1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ể tạo nên một gia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ình hạnh phúc?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3516" y="231584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a) Giàu có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3516" y="29940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b) Con cái học giỏi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3516" y="3607642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c) Mọi ng</a:t>
            </a:r>
            <a:r>
              <a:rPr lang="vi-VN" sz="2800" b="1">
                <a:solidFill>
                  <a:srgbClr val="0000FF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Times New Roman"/>
              </a:rPr>
              <a:t>ời sống hoà thuận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472" y="425571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d) Bố mẹ có chức vụ cao </a:t>
            </a:r>
          </a:p>
        </p:txBody>
      </p:sp>
    </p:spTree>
    <p:extLst>
      <p:ext uri="{BB962C8B-B14F-4D97-AF65-F5344CB8AC3E}">
        <p14:creationId xmlns:p14="http://schemas.microsoft.com/office/powerpoint/2010/main" val="20386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87680" y="4057672"/>
            <a:ext cx="10393680" cy="9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i="1">
                <a:solidFill>
                  <a:srgbClr val="FF3399"/>
                </a:solidFill>
                <a:latin typeface="Times New Roman"/>
              </a:rPr>
              <a:t>Mọi ng</a:t>
            </a:r>
            <a:r>
              <a:rPr lang="vi-VN" sz="2800" b="1" i="1">
                <a:solidFill>
                  <a:srgbClr val="FF3399"/>
                </a:solidFill>
                <a:latin typeface="Times New Roman"/>
              </a:rPr>
              <a:t>ư</a:t>
            </a:r>
            <a:r>
              <a:rPr lang="en-US" sz="2800" b="1" i="1">
                <a:solidFill>
                  <a:srgbClr val="FF3399"/>
                </a:solidFill>
                <a:latin typeface="Times New Roman"/>
              </a:rPr>
              <a:t>ời sống hoà thuận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sẽ tạo nên </a:t>
            </a:r>
          </a:p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một gia </a:t>
            </a:r>
            <a:r>
              <a:rPr lang="vi-VN" sz="2800" b="1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ình hạnh phúc.</a:t>
            </a:r>
          </a:p>
        </p:txBody>
      </p:sp>
      <p:pic>
        <p:nvPicPr>
          <p:cNvPr id="4" name="Picture 4" descr="C:\Users\PCPV\Desktop\10-bi-quyet-cua-gia-dinh-hanh-phuc-khoe-manh-hi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145415"/>
            <a:ext cx="6197600" cy="39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62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97846" y="1489355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6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9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40" y="2116348"/>
            <a:ext cx="2272655" cy="2537151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80" y="2848454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7" y="1696606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7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43" y="14659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6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84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-1091894" y="523473"/>
            <a:ext cx="7704000" cy="572700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66" name="Text Box 11"/>
          <p:cNvSpPr txBox="1">
            <a:spLocks noChangeArrowheads="1"/>
          </p:cNvSpPr>
          <p:nvPr/>
        </p:nvSpPr>
        <p:spPr bwMode="auto">
          <a:xfrm>
            <a:off x="2976414" y="1460942"/>
            <a:ext cx="595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6298" y="2803595"/>
            <a:ext cx="5304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Chuẩn bị bài cho tiết LTVC sau: Tổng kết vốn từ.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2"/>
          <p:cNvSpPr/>
          <p:nvPr/>
        </p:nvSpPr>
        <p:spPr>
          <a:xfrm>
            <a:off x="882746" y="245602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1" name="Google Shape;1641;p32"/>
          <p:cNvSpPr/>
          <p:nvPr/>
        </p:nvSpPr>
        <p:spPr>
          <a:xfrm>
            <a:off x="898028" y="125066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8" y="1380343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 Hiểu nghĩa của từ hạnh phúc</a:t>
            </a:r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1354817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880207" y="262823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8" y="852328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7676623" y="2563980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9234966" y="4648107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8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-956534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9265588" y="338673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9647085" y="3918592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79" y="201317"/>
            <a:ext cx="7704000" cy="572700"/>
          </a:xfrm>
        </p:spPr>
        <p:txBody>
          <a:bodyPr/>
          <a:lstStyle/>
          <a:p>
            <a:r>
              <a:rPr lang="en-US" sz="3600">
                <a:latin typeface="+mj-lt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84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6" y="2558645"/>
            <a:ext cx="605017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Tìm được từ đồng nghĩa, từ trái nghĩa với từ hạnh phúc</a:t>
            </a:r>
          </a:p>
        </p:txBody>
      </p:sp>
      <p:sp>
        <p:nvSpPr>
          <p:cNvPr id="85" name="Google Shape;1641;p32"/>
          <p:cNvSpPr/>
          <p:nvPr/>
        </p:nvSpPr>
        <p:spPr>
          <a:xfrm>
            <a:off x="898028" y="370287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86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38070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87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43576" y="3679844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Trao đổi, thảo luận để nhận thức đúng về hạnh phúc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1649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>
                <a:latin typeface="+mj-lt"/>
                <a:cs typeface="Times New Roman" panose="02020603050405020304" pitchFamily="18" charset="0"/>
              </a:rPr>
              <a:t>Khám phá</a:t>
            </a:r>
            <a:endParaRPr sz="480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1616" y="1068948"/>
            <a:ext cx="9319136" cy="6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Chọn ý thích hợp nhất </a:t>
            </a:r>
            <a:r>
              <a:rPr lang="vi-VN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80184" y="181418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65897" y="3652232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51609" y="2500104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b. Trạng thái sung s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ớng vì cảm thấy hoàn 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toàn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ạt 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6" name="Picture 4" descr="C:\Users\PCPV\AppData\Local\Temp\Rar$DIa0.221\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593" y="349163"/>
            <a:ext cx="5711177" cy="39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ctangle 3"/>
          <p:cNvSpPr>
            <a:spLocks noChangeArrowheads="1"/>
          </p:cNvSpPr>
          <p:nvPr/>
        </p:nvSpPr>
        <p:spPr bwMode="auto">
          <a:xfrm>
            <a:off x="379015" y="4454816"/>
            <a:ext cx="951921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a. Cảm giác dễ chịu vì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ă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2" name="Picture 4" descr="C:\Users\PCPV\Desktop\giadi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673" y="726646"/>
            <a:ext cx="5772600" cy="32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500934" y="4054575"/>
            <a:ext cx="8388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b. Trạng thái sung s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ớng vì cảm thấy hoàn toàn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ạt 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700" b="1">
                <a:solidFill>
                  <a:srgbClr val="FF0000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5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196444" y="4067004"/>
            <a:ext cx="7344766" cy="1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</a:rPr>
              <a:t>c. Hồ hởi, háo hức sẵn sàng làm mọi việc.</a:t>
            </a:r>
          </a:p>
        </p:txBody>
      </p:sp>
      <p:pic>
        <p:nvPicPr>
          <p:cNvPr id="134" name="Picture 4" descr="C:\Users\PCPV\AppData\Local\Temp\Rar$DIa0.907\61257c0477484ca83de975e37dcca40a7558a6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333" y="795831"/>
            <a:ext cx="3971221" cy="26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 descr="C:\Users\PCPV\AppData\Local\Temp\Rar$DIa0.418\1926788_480276768765551_1014467880_n_zpsa17391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44" y="702329"/>
            <a:ext cx="3749804" cy="28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39"/>
          <p:cNvGrpSpPr/>
          <p:nvPr/>
        </p:nvGrpSpPr>
        <p:grpSpPr>
          <a:xfrm>
            <a:off x="8058607" y="1510980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9474167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-897321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8370210" y="416746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04" name="Google Shape;2404;p39"/>
          <p:cNvSpPr/>
          <p:nvPr/>
        </p:nvSpPr>
        <p:spPr>
          <a:xfrm flipH="1">
            <a:off x="-114299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95849" y="868171"/>
            <a:ext cx="93783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ý thích hợp nhất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55245" y="2021154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Cảm giác dễ chịu vì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40958" y="3859826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26670" y="2741234"/>
            <a:ext cx="838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toàn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7816424" y="715893"/>
            <a:ext cx="1398982" cy="1571816"/>
            <a:chOff x="7816423" y="715892"/>
            <a:chExt cx="1398982" cy="1571816"/>
          </a:xfrm>
        </p:grpSpPr>
        <p:grpSp>
          <p:nvGrpSpPr>
            <p:cNvPr id="1951" name="Google Shape;1951;p36"/>
            <p:cNvGrpSpPr/>
            <p:nvPr/>
          </p:nvGrpSpPr>
          <p:grpSpPr>
            <a:xfrm>
              <a:off x="7823255" y="808009"/>
              <a:ext cx="871283" cy="493034"/>
              <a:chOff x="6499193" y="92109"/>
              <a:chExt cx="871283" cy="493034"/>
            </a:xfrm>
          </p:grpSpPr>
          <p:sp>
            <p:nvSpPr>
              <p:cNvPr id="1952" name="Google Shape;1952;p36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6" name="Google Shape;1956;p36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7" name="Google Shape;1957;p36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1" name="Google Shape;1961;p36"/>
            <p:cNvGrpSpPr/>
            <p:nvPr/>
          </p:nvGrpSpPr>
          <p:grpSpPr>
            <a:xfrm>
              <a:off x="7816423" y="715892"/>
              <a:ext cx="430453" cy="905562"/>
              <a:chOff x="6492361" y="-8"/>
              <a:chExt cx="430453" cy="905562"/>
            </a:xfrm>
          </p:grpSpPr>
          <p:sp>
            <p:nvSpPr>
              <p:cNvPr id="1962" name="Google Shape;196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3" name="Google Shape;196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2" name="Google Shape;1972;p36"/>
            <p:cNvGrpSpPr/>
            <p:nvPr/>
          </p:nvGrpSpPr>
          <p:grpSpPr>
            <a:xfrm flipH="1">
              <a:off x="8423995" y="1207595"/>
              <a:ext cx="791411" cy="1080114"/>
              <a:chOff x="480371" y="2406470"/>
              <a:chExt cx="791411" cy="1080114"/>
            </a:xfrm>
          </p:grpSpPr>
          <p:sp>
            <p:nvSpPr>
              <p:cNvPr id="1973" name="Google Shape;1973;p36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1" name="Google Shape;1981;p36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2" name="Google Shape;1982;p36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985" name="Google Shape;1985;p36"/>
          <p:cNvGrpSpPr/>
          <p:nvPr/>
        </p:nvGrpSpPr>
        <p:grpSpPr>
          <a:xfrm>
            <a:off x="1089169" y="351949"/>
            <a:ext cx="602833" cy="495062"/>
            <a:chOff x="668641" y="1116349"/>
            <a:chExt cx="602833" cy="495062"/>
          </a:xfrm>
        </p:grpSpPr>
        <p:sp>
          <p:nvSpPr>
            <p:cNvPr id="1986" name="Google Shape;1986;p3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7" name="Google Shape;1997;p36"/>
          <p:cNvGrpSpPr/>
          <p:nvPr/>
        </p:nvGrpSpPr>
        <p:grpSpPr>
          <a:xfrm>
            <a:off x="7239888" y="4057092"/>
            <a:ext cx="1933885" cy="1295200"/>
            <a:chOff x="7239881" y="4057092"/>
            <a:chExt cx="1933885" cy="1295200"/>
          </a:xfrm>
        </p:grpSpPr>
        <p:sp>
          <p:nvSpPr>
            <p:cNvPr id="1998" name="Google Shape;1998;p36"/>
            <p:cNvSpPr/>
            <p:nvPr/>
          </p:nvSpPr>
          <p:spPr>
            <a:xfrm>
              <a:off x="7564266" y="4057100"/>
              <a:ext cx="1609500" cy="1273953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8110288" y="4316445"/>
              <a:ext cx="873129" cy="1035847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72398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01" name="Google Shape;2001;p36"/>
            <p:cNvGrpSpPr/>
            <p:nvPr/>
          </p:nvGrpSpPr>
          <p:grpSpPr>
            <a:xfrm flipH="1">
              <a:off x="8617680" y="4057092"/>
              <a:ext cx="430453" cy="905562"/>
              <a:chOff x="6492361" y="-8"/>
              <a:chExt cx="430453" cy="905562"/>
            </a:xfrm>
          </p:grpSpPr>
          <p:sp>
            <p:nvSpPr>
              <p:cNvPr id="2002" name="Google Shape;200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3" name="Google Shape;200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4" name="Google Shape;200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5" name="Google Shape;200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6" name="Google Shape;200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7" name="Google Shape;200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8" name="Google Shape;200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9" name="Google Shape;200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0" name="Google Shape;201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1" name="Google Shape;201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12" name="Google Shape;2012;p36"/>
          <p:cNvGrpSpPr/>
          <p:nvPr/>
        </p:nvGrpSpPr>
        <p:grpSpPr>
          <a:xfrm>
            <a:off x="-1381948" y="2810911"/>
            <a:ext cx="1117496" cy="2407671"/>
            <a:chOff x="-238948" y="2810907"/>
            <a:chExt cx="1117496" cy="2407671"/>
          </a:xfrm>
        </p:grpSpPr>
        <p:sp>
          <p:nvSpPr>
            <p:cNvPr id="2013" name="Google Shape;2013;p36"/>
            <p:cNvSpPr/>
            <p:nvPr/>
          </p:nvSpPr>
          <p:spPr>
            <a:xfrm>
              <a:off x="19034" y="4801792"/>
              <a:ext cx="700961" cy="416786"/>
            </a:xfrm>
            <a:custGeom>
              <a:avLst/>
              <a:gdLst/>
              <a:ahLst/>
              <a:cxnLst/>
              <a:rect l="l" t="t" r="r" b="b"/>
              <a:pathLst>
                <a:path w="13574" h="8071" extrusionOk="0">
                  <a:moveTo>
                    <a:pt x="6092" y="0"/>
                  </a:moveTo>
                  <a:cubicBezTo>
                    <a:pt x="5733" y="0"/>
                    <a:pt x="5369" y="110"/>
                    <a:pt x="5084" y="321"/>
                  </a:cubicBezTo>
                  <a:cubicBezTo>
                    <a:pt x="4477" y="773"/>
                    <a:pt x="4191" y="1559"/>
                    <a:pt x="4227" y="2309"/>
                  </a:cubicBezTo>
                  <a:cubicBezTo>
                    <a:pt x="4240" y="2711"/>
                    <a:pt x="4341" y="3105"/>
                    <a:pt x="4493" y="3483"/>
                  </a:cubicBezTo>
                  <a:lnTo>
                    <a:pt x="4493" y="3483"/>
                  </a:lnTo>
                  <a:cubicBezTo>
                    <a:pt x="4416" y="3383"/>
                    <a:pt x="4328" y="3292"/>
                    <a:pt x="4227" y="3214"/>
                  </a:cubicBezTo>
                  <a:cubicBezTo>
                    <a:pt x="4051" y="3086"/>
                    <a:pt x="3830" y="3018"/>
                    <a:pt x="3617" y="3018"/>
                  </a:cubicBezTo>
                  <a:cubicBezTo>
                    <a:pt x="3356" y="3018"/>
                    <a:pt x="3108" y="3122"/>
                    <a:pt x="2977" y="3345"/>
                  </a:cubicBezTo>
                  <a:cubicBezTo>
                    <a:pt x="2870" y="3512"/>
                    <a:pt x="2858" y="3702"/>
                    <a:pt x="2858" y="3893"/>
                  </a:cubicBezTo>
                  <a:cubicBezTo>
                    <a:pt x="2858" y="4369"/>
                    <a:pt x="2977" y="4869"/>
                    <a:pt x="3179" y="5298"/>
                  </a:cubicBezTo>
                  <a:cubicBezTo>
                    <a:pt x="2739" y="4548"/>
                    <a:pt x="1917" y="4036"/>
                    <a:pt x="1060" y="3940"/>
                  </a:cubicBezTo>
                  <a:cubicBezTo>
                    <a:pt x="1012" y="3937"/>
                    <a:pt x="963" y="3936"/>
                    <a:pt x="914" y="3936"/>
                  </a:cubicBezTo>
                  <a:cubicBezTo>
                    <a:pt x="575" y="3936"/>
                    <a:pt x="229" y="4016"/>
                    <a:pt x="83" y="4298"/>
                  </a:cubicBezTo>
                  <a:cubicBezTo>
                    <a:pt x="0" y="4476"/>
                    <a:pt x="12" y="4690"/>
                    <a:pt x="48" y="4881"/>
                  </a:cubicBezTo>
                  <a:cubicBezTo>
                    <a:pt x="549" y="7701"/>
                    <a:pt x="4265" y="8071"/>
                    <a:pt x="7303" y="8071"/>
                  </a:cubicBezTo>
                  <a:cubicBezTo>
                    <a:pt x="8382" y="8071"/>
                    <a:pt x="9375" y="8024"/>
                    <a:pt x="10109" y="8024"/>
                  </a:cubicBezTo>
                  <a:cubicBezTo>
                    <a:pt x="10597" y="8024"/>
                    <a:pt x="11085" y="8024"/>
                    <a:pt x="11537" y="7810"/>
                  </a:cubicBezTo>
                  <a:cubicBezTo>
                    <a:pt x="12085" y="7560"/>
                    <a:pt x="12454" y="7012"/>
                    <a:pt x="12764" y="6476"/>
                  </a:cubicBezTo>
                  <a:cubicBezTo>
                    <a:pt x="13157" y="5833"/>
                    <a:pt x="13502" y="5131"/>
                    <a:pt x="13561" y="4393"/>
                  </a:cubicBezTo>
                  <a:cubicBezTo>
                    <a:pt x="13573" y="4155"/>
                    <a:pt x="13561" y="3917"/>
                    <a:pt x="13418" y="3714"/>
                  </a:cubicBezTo>
                  <a:cubicBezTo>
                    <a:pt x="13283" y="3531"/>
                    <a:pt x="13059" y="3448"/>
                    <a:pt x="12827" y="3448"/>
                  </a:cubicBezTo>
                  <a:cubicBezTo>
                    <a:pt x="12652" y="3448"/>
                    <a:pt x="12472" y="3496"/>
                    <a:pt x="12323" y="3583"/>
                  </a:cubicBezTo>
                  <a:cubicBezTo>
                    <a:pt x="11966" y="3797"/>
                    <a:pt x="11752" y="4155"/>
                    <a:pt x="11549" y="4512"/>
                  </a:cubicBezTo>
                  <a:cubicBezTo>
                    <a:pt x="11621" y="4071"/>
                    <a:pt x="11609" y="3619"/>
                    <a:pt x="11537" y="3178"/>
                  </a:cubicBezTo>
                  <a:cubicBezTo>
                    <a:pt x="11502" y="3047"/>
                    <a:pt x="11478" y="2916"/>
                    <a:pt x="11383" y="2821"/>
                  </a:cubicBezTo>
                  <a:cubicBezTo>
                    <a:pt x="11301" y="2735"/>
                    <a:pt x="11197" y="2699"/>
                    <a:pt x="11086" y="2699"/>
                  </a:cubicBezTo>
                  <a:cubicBezTo>
                    <a:pt x="10858" y="2699"/>
                    <a:pt x="10598" y="2851"/>
                    <a:pt x="10430" y="3035"/>
                  </a:cubicBezTo>
                  <a:cubicBezTo>
                    <a:pt x="9989" y="3500"/>
                    <a:pt x="9656" y="4095"/>
                    <a:pt x="9513" y="4726"/>
                  </a:cubicBezTo>
                  <a:cubicBezTo>
                    <a:pt x="9573" y="4190"/>
                    <a:pt x="9549" y="3643"/>
                    <a:pt x="9454" y="3119"/>
                  </a:cubicBezTo>
                  <a:cubicBezTo>
                    <a:pt x="9418" y="3024"/>
                    <a:pt x="9394" y="2904"/>
                    <a:pt x="9299" y="2821"/>
                  </a:cubicBezTo>
                  <a:cubicBezTo>
                    <a:pt x="9255" y="2790"/>
                    <a:pt x="9207" y="2776"/>
                    <a:pt x="9159" y="2776"/>
                  </a:cubicBezTo>
                  <a:cubicBezTo>
                    <a:pt x="8988" y="2776"/>
                    <a:pt x="8806" y="2949"/>
                    <a:pt x="8704" y="3107"/>
                  </a:cubicBezTo>
                  <a:cubicBezTo>
                    <a:pt x="8358" y="3655"/>
                    <a:pt x="8168" y="4286"/>
                    <a:pt x="8120" y="4929"/>
                  </a:cubicBezTo>
                  <a:cubicBezTo>
                    <a:pt x="8180" y="3750"/>
                    <a:pt x="8025" y="2559"/>
                    <a:pt x="7680" y="1428"/>
                  </a:cubicBezTo>
                  <a:cubicBezTo>
                    <a:pt x="7561" y="1059"/>
                    <a:pt x="7430" y="678"/>
                    <a:pt x="7144" y="404"/>
                  </a:cubicBezTo>
                  <a:cubicBezTo>
                    <a:pt x="6871" y="131"/>
                    <a:pt x="6484" y="0"/>
                    <a:pt x="6092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4387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15" name="Google Shape;2015;p36"/>
            <p:cNvGrpSpPr/>
            <p:nvPr/>
          </p:nvGrpSpPr>
          <p:grpSpPr>
            <a:xfrm rot="5215655">
              <a:off x="-935125" y="3582948"/>
              <a:ext cx="2209309" cy="699546"/>
              <a:chOff x="676459" y="2747475"/>
              <a:chExt cx="2209227" cy="699520"/>
            </a:xfrm>
          </p:grpSpPr>
          <p:sp>
            <p:nvSpPr>
              <p:cNvPr id="2016" name="Google Shape;2016;p36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7" name="Google Shape;2017;p36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8" name="Google Shape;2018;p36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9" name="Google Shape;2019;p36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0" name="Google Shape;2020;p36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1" name="Google Shape;2021;p36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2" name="Google Shape;2022;p36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3" name="Google Shape;2023;p36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4" name="Google Shape;2024;p36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5" name="Google Shape;2025;p36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6" name="Google Shape;2026;p36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7" name="Google Shape;2027;p36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8" name="Google Shape;2028;p36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9" name="Google Shape;2029;p36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0" name="Google Shape;2030;p36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1" name="Google Shape;2031;p36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2" name="Google Shape;2032;p36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3" name="Google Shape;2033;p36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4" name="Google Shape;2034;p36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5" name="Google Shape;2035;p36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6" name="Google Shape;2036;p36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7" name="Google Shape;2037;p36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358362" y="177873"/>
            <a:ext cx="8283041" cy="1008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2. Tìm những từ </a:t>
            </a:r>
            <a:r>
              <a:rPr lang="vi-VN" sz="2800" b="1" i="1" u="sng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ồng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và 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trái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với từ </a:t>
            </a:r>
            <a:r>
              <a:rPr lang="en-US" sz="2800" b="1" i="1">
                <a:solidFill>
                  <a:srgbClr val="FF3300"/>
                </a:solidFill>
                <a:latin typeface="Times New Roman"/>
              </a:rPr>
              <a:t>hạnh phúc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graphicFrame>
        <p:nvGraphicFramePr>
          <p:cNvPr id="99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56633"/>
              </p:ext>
            </p:extLst>
          </p:nvPr>
        </p:nvGraphicFramePr>
        <p:xfrm>
          <a:off x="572264" y="1671188"/>
          <a:ext cx="7850994" cy="3187204"/>
        </p:xfrm>
        <a:graphic>
          <a:graphicData uri="http://schemas.openxmlformats.org/drawingml/2006/table">
            <a:tbl>
              <a:tblPr/>
              <a:tblGrid>
                <a:gridCol w="392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0737404"/>
</p:tagLst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447</Words>
  <Application>Microsoft Office PowerPoint</Application>
  <PresentationFormat>On-screen Show (16:9)</PresentationFormat>
  <Paragraphs>53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Gochi Hand</vt:lpstr>
      <vt:lpstr>Short Stack</vt:lpstr>
      <vt:lpstr>The Digital Quick Grammar by Slidesgo</vt:lpstr>
      <vt:lpstr>Mở rộng vốn từ: Hạnh phúc </vt:lpstr>
      <vt:lpstr>01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Về ngôi nhà đang xây</dc:title>
  <dc:creator>IMNHUNGNHINH</dc:creator>
  <cp:lastModifiedBy>Windows 10</cp:lastModifiedBy>
  <cp:revision>12</cp:revision>
  <dcterms:modified xsi:type="dcterms:W3CDTF">2023-12-01T04:45:29Z</dcterms:modified>
</cp:coreProperties>
</file>