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8"/>
  </p:notesMasterIdLst>
  <p:sldIdLst>
    <p:sldId id="718" r:id="rId2"/>
    <p:sldId id="257" r:id="rId3"/>
    <p:sldId id="733" r:id="rId4"/>
    <p:sldId id="258" r:id="rId5"/>
    <p:sldId id="720" r:id="rId6"/>
    <p:sldId id="721" r:id="rId7"/>
    <p:sldId id="722" r:id="rId8"/>
    <p:sldId id="723" r:id="rId9"/>
    <p:sldId id="724" r:id="rId10"/>
    <p:sldId id="725" r:id="rId11"/>
    <p:sldId id="734" r:id="rId12"/>
    <p:sldId id="728" r:id="rId13"/>
    <p:sldId id="730" r:id="rId14"/>
    <p:sldId id="731" r:id="rId15"/>
    <p:sldId id="732" r:id="rId16"/>
    <p:sldId id="719" r:id="rId17"/>
  </p:sldIdLst>
  <p:sldSz cx="12192000" cy="6858000"/>
  <p:notesSz cx="6858000" cy="9144000"/>
  <p:embeddedFontLst>
    <p:embeddedFont>
      <p:font typeface="等线" panose="020B0604020202020204" charset="-122"/>
      <p:regular r:id="rId19"/>
      <p:bold r:id="rId20"/>
    </p:embeddedFont>
    <p:embeddedFont>
      <p:font typeface="等线 Light" panose="020B0604020202020204" charset="-122"/>
      <p:regular r:id="rId21"/>
    </p:embeddedFont>
  </p:embeddedFontLst>
  <p:custDataLst>
    <p:tags r:id="rId2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795" userDrawn="1">
          <p15:clr>
            <a:srgbClr val="A4A3A4"/>
          </p15:clr>
        </p15:guide>
        <p15:guide id="3"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79DE3"/>
    <a:srgbClr val="0218EA"/>
    <a:srgbClr val="9693C8"/>
    <a:srgbClr val="FED8FF"/>
    <a:srgbClr val="D1DD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08" autoAdjust="0"/>
    <p:restoredTop sz="94660"/>
  </p:normalViewPr>
  <p:slideViewPr>
    <p:cSldViewPr snapToGrid="0" showGuides="1">
      <p:cViewPr varScale="1">
        <p:scale>
          <a:sx n="64" d="100"/>
          <a:sy n="64" d="100"/>
        </p:scale>
        <p:origin x="96" y="288"/>
      </p:cViewPr>
      <p:guideLst>
        <p:guide pos="3795"/>
        <p:guide orient="horz"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7422DF-0DE6-44B9-BBCB-5CDFF4FCF6D3}" type="datetimeFigureOut">
              <a:rPr lang="zh-CN" altLang="en-US" smtClean="0"/>
              <a:t>2023/11/22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F2CD79-BD21-42BE-849F-A8B9ACC65402}" type="slidenum">
              <a:rPr lang="zh-CN" altLang="en-US" smtClean="0"/>
              <a:t>‹#›</a:t>
            </a:fld>
            <a:endParaRPr lang="zh-CN" altLang="en-US"/>
          </a:p>
        </p:txBody>
      </p:sp>
    </p:spTree>
    <p:extLst>
      <p:ext uri="{BB962C8B-B14F-4D97-AF65-F5344CB8AC3E}">
        <p14:creationId xmlns:p14="http://schemas.microsoft.com/office/powerpoint/2010/main" val="37583941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F2CD79-BD21-42BE-849F-A8B9ACC65402}" type="slidenum">
              <a:rPr lang="zh-CN" altLang="en-US" smtClean="0"/>
              <a:t>1</a:t>
            </a:fld>
            <a:endParaRPr lang="zh-CN" altLang="en-US"/>
          </a:p>
        </p:txBody>
      </p:sp>
    </p:spTree>
    <p:extLst>
      <p:ext uri="{BB962C8B-B14F-4D97-AF65-F5344CB8AC3E}">
        <p14:creationId xmlns:p14="http://schemas.microsoft.com/office/powerpoint/2010/main" val="6157513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F2CD79-BD21-42BE-849F-A8B9ACC65402}" type="slidenum">
              <a:rPr lang="zh-CN" altLang="en-US" smtClean="0"/>
              <a:t>10</a:t>
            </a:fld>
            <a:endParaRPr lang="zh-CN" altLang="en-US"/>
          </a:p>
        </p:txBody>
      </p:sp>
    </p:spTree>
    <p:extLst>
      <p:ext uri="{BB962C8B-B14F-4D97-AF65-F5344CB8AC3E}">
        <p14:creationId xmlns:p14="http://schemas.microsoft.com/office/powerpoint/2010/main" val="7766708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F2CD79-BD21-42BE-849F-A8B9ACC65402}" type="slidenum">
              <a:rPr lang="zh-CN" altLang="en-US" smtClean="0"/>
              <a:t>11</a:t>
            </a:fld>
            <a:endParaRPr lang="zh-CN" altLang="en-US"/>
          </a:p>
        </p:txBody>
      </p:sp>
    </p:spTree>
    <p:extLst>
      <p:ext uri="{BB962C8B-B14F-4D97-AF65-F5344CB8AC3E}">
        <p14:creationId xmlns:p14="http://schemas.microsoft.com/office/powerpoint/2010/main" val="2155577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F2CD79-BD21-42BE-849F-A8B9ACC65402}" type="slidenum">
              <a:rPr lang="zh-CN" altLang="en-US" smtClean="0"/>
              <a:t>12</a:t>
            </a:fld>
            <a:endParaRPr lang="zh-CN" altLang="en-US"/>
          </a:p>
        </p:txBody>
      </p:sp>
    </p:spTree>
    <p:extLst>
      <p:ext uri="{BB962C8B-B14F-4D97-AF65-F5344CB8AC3E}">
        <p14:creationId xmlns:p14="http://schemas.microsoft.com/office/powerpoint/2010/main" val="33317615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F2CD79-BD21-42BE-849F-A8B9ACC65402}" type="slidenum">
              <a:rPr lang="zh-CN" altLang="en-US" smtClean="0"/>
              <a:t>13</a:t>
            </a:fld>
            <a:endParaRPr lang="zh-CN" altLang="en-US"/>
          </a:p>
        </p:txBody>
      </p:sp>
    </p:spTree>
    <p:extLst>
      <p:ext uri="{BB962C8B-B14F-4D97-AF65-F5344CB8AC3E}">
        <p14:creationId xmlns:p14="http://schemas.microsoft.com/office/powerpoint/2010/main" val="19122578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F2CD79-BD21-42BE-849F-A8B9ACC65402}" type="slidenum">
              <a:rPr lang="zh-CN" altLang="en-US" smtClean="0"/>
              <a:t>14</a:t>
            </a:fld>
            <a:endParaRPr lang="zh-CN" altLang="en-US"/>
          </a:p>
        </p:txBody>
      </p:sp>
    </p:spTree>
    <p:extLst>
      <p:ext uri="{BB962C8B-B14F-4D97-AF65-F5344CB8AC3E}">
        <p14:creationId xmlns:p14="http://schemas.microsoft.com/office/powerpoint/2010/main" val="22876776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F2CD79-BD21-42BE-849F-A8B9ACC65402}" type="slidenum">
              <a:rPr lang="zh-CN" altLang="en-US" smtClean="0"/>
              <a:t>15</a:t>
            </a:fld>
            <a:endParaRPr lang="zh-CN" altLang="en-US"/>
          </a:p>
        </p:txBody>
      </p:sp>
    </p:spTree>
    <p:extLst>
      <p:ext uri="{BB962C8B-B14F-4D97-AF65-F5344CB8AC3E}">
        <p14:creationId xmlns:p14="http://schemas.microsoft.com/office/powerpoint/2010/main" val="22354598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F2CD79-BD21-42BE-849F-A8B9ACC65402}" type="slidenum">
              <a:rPr lang="zh-CN" altLang="en-US" smtClean="0"/>
              <a:t>16</a:t>
            </a:fld>
            <a:endParaRPr lang="zh-CN" altLang="en-US"/>
          </a:p>
        </p:txBody>
      </p:sp>
    </p:spTree>
    <p:extLst>
      <p:ext uri="{BB962C8B-B14F-4D97-AF65-F5344CB8AC3E}">
        <p14:creationId xmlns:p14="http://schemas.microsoft.com/office/powerpoint/2010/main" val="6215119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F2CD79-BD21-42BE-849F-A8B9ACC65402}" type="slidenum">
              <a:rPr lang="zh-CN" altLang="en-US" smtClean="0"/>
              <a:t>2</a:t>
            </a:fld>
            <a:endParaRPr lang="zh-CN" altLang="en-US"/>
          </a:p>
        </p:txBody>
      </p:sp>
    </p:spTree>
    <p:extLst>
      <p:ext uri="{BB962C8B-B14F-4D97-AF65-F5344CB8AC3E}">
        <p14:creationId xmlns:p14="http://schemas.microsoft.com/office/powerpoint/2010/main" val="34238699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F2CD79-BD21-42BE-849F-A8B9ACC65402}" type="slidenum">
              <a:rPr lang="zh-CN" altLang="en-US" smtClean="0"/>
              <a:t>3</a:t>
            </a:fld>
            <a:endParaRPr lang="zh-CN" altLang="en-US"/>
          </a:p>
        </p:txBody>
      </p:sp>
    </p:spTree>
    <p:extLst>
      <p:ext uri="{BB962C8B-B14F-4D97-AF65-F5344CB8AC3E}">
        <p14:creationId xmlns:p14="http://schemas.microsoft.com/office/powerpoint/2010/main" val="3902239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F2CD79-BD21-42BE-849F-A8B9ACC65402}" type="slidenum">
              <a:rPr lang="zh-CN" altLang="en-US" smtClean="0"/>
              <a:t>4</a:t>
            </a:fld>
            <a:endParaRPr lang="zh-CN" altLang="en-US"/>
          </a:p>
        </p:txBody>
      </p:sp>
    </p:spTree>
    <p:extLst>
      <p:ext uri="{BB962C8B-B14F-4D97-AF65-F5344CB8AC3E}">
        <p14:creationId xmlns:p14="http://schemas.microsoft.com/office/powerpoint/2010/main" val="16829811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F2CD79-BD21-42BE-849F-A8B9ACC65402}" type="slidenum">
              <a:rPr lang="zh-CN" altLang="en-US" smtClean="0"/>
              <a:t>5</a:t>
            </a:fld>
            <a:endParaRPr lang="zh-CN" altLang="en-US"/>
          </a:p>
        </p:txBody>
      </p:sp>
    </p:spTree>
    <p:extLst>
      <p:ext uri="{BB962C8B-B14F-4D97-AF65-F5344CB8AC3E}">
        <p14:creationId xmlns:p14="http://schemas.microsoft.com/office/powerpoint/2010/main" val="36341151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F2CD79-BD21-42BE-849F-A8B9ACC65402}" type="slidenum">
              <a:rPr lang="zh-CN" altLang="en-US" smtClean="0"/>
              <a:t>6</a:t>
            </a:fld>
            <a:endParaRPr lang="zh-CN" altLang="en-US"/>
          </a:p>
        </p:txBody>
      </p:sp>
    </p:spTree>
    <p:extLst>
      <p:ext uri="{BB962C8B-B14F-4D97-AF65-F5344CB8AC3E}">
        <p14:creationId xmlns:p14="http://schemas.microsoft.com/office/powerpoint/2010/main" val="4413659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F2CD79-BD21-42BE-849F-A8B9ACC65402}" type="slidenum">
              <a:rPr lang="zh-CN" altLang="en-US" smtClean="0"/>
              <a:t>7</a:t>
            </a:fld>
            <a:endParaRPr lang="zh-CN" altLang="en-US"/>
          </a:p>
        </p:txBody>
      </p:sp>
    </p:spTree>
    <p:extLst>
      <p:ext uri="{BB962C8B-B14F-4D97-AF65-F5344CB8AC3E}">
        <p14:creationId xmlns:p14="http://schemas.microsoft.com/office/powerpoint/2010/main" val="34157616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F2CD79-BD21-42BE-849F-A8B9ACC65402}" type="slidenum">
              <a:rPr lang="zh-CN" altLang="en-US" smtClean="0"/>
              <a:t>8</a:t>
            </a:fld>
            <a:endParaRPr lang="zh-CN" altLang="en-US"/>
          </a:p>
        </p:txBody>
      </p:sp>
    </p:spTree>
    <p:extLst>
      <p:ext uri="{BB962C8B-B14F-4D97-AF65-F5344CB8AC3E}">
        <p14:creationId xmlns:p14="http://schemas.microsoft.com/office/powerpoint/2010/main" val="40277605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F2CD79-BD21-42BE-849F-A8B9ACC65402}" type="slidenum">
              <a:rPr lang="zh-CN" altLang="en-US" smtClean="0"/>
              <a:t>9</a:t>
            </a:fld>
            <a:endParaRPr lang="zh-CN" altLang="en-US"/>
          </a:p>
        </p:txBody>
      </p:sp>
    </p:spTree>
    <p:extLst>
      <p:ext uri="{BB962C8B-B14F-4D97-AF65-F5344CB8AC3E}">
        <p14:creationId xmlns:p14="http://schemas.microsoft.com/office/powerpoint/2010/main" val="15071384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C58C94D-2266-4869-9EB7-FF70AA1D466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0C8782-0C52-4017-B8E2-71C496BAAB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C94AD6E-9A32-459F-89F3-E0AB5221F241}"/>
              </a:ext>
            </a:extLst>
          </p:cNvPr>
          <p:cNvSpPr>
            <a:spLocks noGrp="1"/>
          </p:cNvSpPr>
          <p:nvPr>
            <p:ph type="dt" sz="half" idx="10"/>
          </p:nvPr>
        </p:nvSpPr>
        <p:spPr/>
        <p:txBody>
          <a:bodyPr/>
          <a:lstStyle/>
          <a:p>
            <a:fld id="{45340C18-FCB5-42AF-8E85-8C705AAB2389}" type="datetimeFigureOut">
              <a:rPr lang="zh-CN" altLang="en-US" smtClean="0"/>
              <a:t>2023/11/22</a:t>
            </a:fld>
            <a:endParaRPr lang="zh-CN" altLang="en-US"/>
          </a:p>
        </p:txBody>
      </p:sp>
      <p:sp>
        <p:nvSpPr>
          <p:cNvPr id="5" name="页脚占位符 4">
            <a:extLst>
              <a:ext uri="{FF2B5EF4-FFF2-40B4-BE49-F238E27FC236}">
                <a16:creationId xmlns:a16="http://schemas.microsoft.com/office/drawing/2014/main" id="{83CEC6DF-D386-44C1-8BD1-1671A87853A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40F1B66-69D3-4F51-AE90-B1B4CDEF61FE}"/>
              </a:ext>
            </a:extLst>
          </p:cNvPr>
          <p:cNvSpPr>
            <a:spLocks noGrp="1"/>
          </p:cNvSpPr>
          <p:nvPr>
            <p:ph type="sldNum" sz="quarter" idx="12"/>
          </p:nvPr>
        </p:nvSpPr>
        <p:spPr/>
        <p:txBody>
          <a:bodyPr/>
          <a:lstStyle/>
          <a:p>
            <a:fld id="{8554C363-4D60-4AFF-9269-E72E866D31E2}" type="slidenum">
              <a:rPr lang="zh-CN" altLang="en-US" smtClean="0"/>
              <a:t>‹#›</a:t>
            </a:fld>
            <a:endParaRPr lang="zh-CN" altLang="en-US"/>
          </a:p>
        </p:txBody>
      </p:sp>
    </p:spTree>
    <p:extLst>
      <p:ext uri="{BB962C8B-B14F-4D97-AF65-F5344CB8AC3E}">
        <p14:creationId xmlns:p14="http://schemas.microsoft.com/office/powerpoint/2010/main" val="215299111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0E051CC-9B1A-4A0A-8EBA-50606C71FAE2}"/>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4C46F37-A4CB-47F5-80E9-05E11BBE37A7}"/>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6E11B73-3F5D-41FC-8920-AD96C7CADF1C}"/>
              </a:ext>
            </a:extLst>
          </p:cNvPr>
          <p:cNvSpPr>
            <a:spLocks noGrp="1"/>
          </p:cNvSpPr>
          <p:nvPr>
            <p:ph type="dt" sz="half" idx="10"/>
          </p:nvPr>
        </p:nvSpPr>
        <p:spPr/>
        <p:txBody>
          <a:bodyPr/>
          <a:lstStyle/>
          <a:p>
            <a:fld id="{45340C18-FCB5-42AF-8E85-8C705AAB2389}" type="datetimeFigureOut">
              <a:rPr lang="zh-CN" altLang="en-US" smtClean="0"/>
              <a:t>2023/11/22</a:t>
            </a:fld>
            <a:endParaRPr lang="zh-CN" altLang="en-US"/>
          </a:p>
        </p:txBody>
      </p:sp>
      <p:sp>
        <p:nvSpPr>
          <p:cNvPr id="5" name="页脚占位符 4">
            <a:extLst>
              <a:ext uri="{FF2B5EF4-FFF2-40B4-BE49-F238E27FC236}">
                <a16:creationId xmlns:a16="http://schemas.microsoft.com/office/drawing/2014/main" id="{846856A2-BDC2-47E7-A9E6-FDE474788D0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167E4D7-5A03-4FCC-A84F-B716779B2BE7}"/>
              </a:ext>
            </a:extLst>
          </p:cNvPr>
          <p:cNvSpPr>
            <a:spLocks noGrp="1"/>
          </p:cNvSpPr>
          <p:nvPr>
            <p:ph type="sldNum" sz="quarter" idx="12"/>
          </p:nvPr>
        </p:nvSpPr>
        <p:spPr/>
        <p:txBody>
          <a:bodyPr/>
          <a:lstStyle/>
          <a:p>
            <a:fld id="{8554C363-4D60-4AFF-9269-E72E866D31E2}" type="slidenum">
              <a:rPr lang="zh-CN" altLang="en-US" smtClean="0"/>
              <a:t>‹#›</a:t>
            </a:fld>
            <a:endParaRPr lang="zh-CN" altLang="en-US"/>
          </a:p>
        </p:txBody>
      </p:sp>
    </p:spTree>
    <p:extLst>
      <p:ext uri="{BB962C8B-B14F-4D97-AF65-F5344CB8AC3E}">
        <p14:creationId xmlns:p14="http://schemas.microsoft.com/office/powerpoint/2010/main" val="258290417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E42F93B-D986-4C54-9393-C932C9E38B7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5FA3271-99DD-4718-8E3D-BA0791403294}"/>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C8891C3-D4EE-4113-998D-AB43C4950EDA}"/>
              </a:ext>
            </a:extLst>
          </p:cNvPr>
          <p:cNvSpPr>
            <a:spLocks noGrp="1"/>
          </p:cNvSpPr>
          <p:nvPr>
            <p:ph type="dt" sz="half" idx="10"/>
          </p:nvPr>
        </p:nvSpPr>
        <p:spPr/>
        <p:txBody>
          <a:bodyPr/>
          <a:lstStyle/>
          <a:p>
            <a:fld id="{45340C18-FCB5-42AF-8E85-8C705AAB2389}" type="datetimeFigureOut">
              <a:rPr lang="zh-CN" altLang="en-US" smtClean="0"/>
              <a:t>2023/11/22</a:t>
            </a:fld>
            <a:endParaRPr lang="zh-CN" altLang="en-US"/>
          </a:p>
        </p:txBody>
      </p:sp>
      <p:sp>
        <p:nvSpPr>
          <p:cNvPr id="5" name="页脚占位符 4">
            <a:extLst>
              <a:ext uri="{FF2B5EF4-FFF2-40B4-BE49-F238E27FC236}">
                <a16:creationId xmlns:a16="http://schemas.microsoft.com/office/drawing/2014/main" id="{F5AEF283-9E69-4C2D-9580-87DACC63E63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3C05BE5-A0CE-4ADC-A09B-542705415BEB}"/>
              </a:ext>
            </a:extLst>
          </p:cNvPr>
          <p:cNvSpPr>
            <a:spLocks noGrp="1"/>
          </p:cNvSpPr>
          <p:nvPr>
            <p:ph type="sldNum" sz="quarter" idx="12"/>
          </p:nvPr>
        </p:nvSpPr>
        <p:spPr/>
        <p:txBody>
          <a:bodyPr/>
          <a:lstStyle/>
          <a:p>
            <a:fld id="{8554C363-4D60-4AFF-9269-E72E866D31E2}" type="slidenum">
              <a:rPr lang="zh-CN" altLang="en-US" smtClean="0"/>
              <a:t>‹#›</a:t>
            </a:fld>
            <a:endParaRPr lang="zh-CN" altLang="en-US"/>
          </a:p>
        </p:txBody>
      </p:sp>
    </p:spTree>
    <p:extLst>
      <p:ext uri="{BB962C8B-B14F-4D97-AF65-F5344CB8AC3E}">
        <p14:creationId xmlns:p14="http://schemas.microsoft.com/office/powerpoint/2010/main" val="149089272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295166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93902E-88C1-477D-9A87-16BF0F01C77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CF60F63-3893-4F5B-BD37-941BC61F4B5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7A0D4ACE-C0B8-40DE-9851-D5930006A122}"/>
              </a:ext>
            </a:extLst>
          </p:cNvPr>
          <p:cNvSpPr>
            <a:spLocks noGrp="1"/>
          </p:cNvSpPr>
          <p:nvPr>
            <p:ph type="dt" sz="half" idx="10"/>
          </p:nvPr>
        </p:nvSpPr>
        <p:spPr/>
        <p:txBody>
          <a:bodyPr/>
          <a:lstStyle/>
          <a:p>
            <a:fld id="{45340C18-FCB5-42AF-8E85-8C705AAB2389}" type="datetimeFigureOut">
              <a:rPr lang="zh-CN" altLang="en-US" smtClean="0"/>
              <a:t>2023/11/22</a:t>
            </a:fld>
            <a:endParaRPr lang="zh-CN" altLang="en-US"/>
          </a:p>
        </p:txBody>
      </p:sp>
      <p:sp>
        <p:nvSpPr>
          <p:cNvPr id="5" name="页脚占位符 4">
            <a:extLst>
              <a:ext uri="{FF2B5EF4-FFF2-40B4-BE49-F238E27FC236}">
                <a16:creationId xmlns:a16="http://schemas.microsoft.com/office/drawing/2014/main" id="{47FB63E4-6613-4F82-AE46-3583D9552A5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78C3F90-1A4E-4D39-A240-6CDAAA3CBB11}"/>
              </a:ext>
            </a:extLst>
          </p:cNvPr>
          <p:cNvSpPr>
            <a:spLocks noGrp="1"/>
          </p:cNvSpPr>
          <p:nvPr>
            <p:ph type="sldNum" sz="quarter" idx="12"/>
          </p:nvPr>
        </p:nvSpPr>
        <p:spPr/>
        <p:txBody>
          <a:bodyPr/>
          <a:lstStyle/>
          <a:p>
            <a:fld id="{8554C363-4D60-4AFF-9269-E72E866D31E2}" type="slidenum">
              <a:rPr lang="zh-CN" altLang="en-US" smtClean="0"/>
              <a:t>‹#›</a:t>
            </a:fld>
            <a:endParaRPr lang="zh-CN" altLang="en-US"/>
          </a:p>
        </p:txBody>
      </p:sp>
    </p:spTree>
    <p:extLst>
      <p:ext uri="{BB962C8B-B14F-4D97-AF65-F5344CB8AC3E}">
        <p14:creationId xmlns:p14="http://schemas.microsoft.com/office/powerpoint/2010/main" val="6585178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895E575-1E04-4AE3-9147-D047BE7236D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BC28E14-52DE-48FA-8977-0529745552F4}"/>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F8427258-FD37-44AC-9647-02334C580CBC}"/>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8CA58BB-4AEA-4B7E-B4C6-042D534028FC}"/>
              </a:ext>
            </a:extLst>
          </p:cNvPr>
          <p:cNvSpPr>
            <a:spLocks noGrp="1"/>
          </p:cNvSpPr>
          <p:nvPr>
            <p:ph type="dt" sz="half" idx="10"/>
          </p:nvPr>
        </p:nvSpPr>
        <p:spPr/>
        <p:txBody>
          <a:bodyPr/>
          <a:lstStyle/>
          <a:p>
            <a:fld id="{45340C18-FCB5-42AF-8E85-8C705AAB2389}" type="datetimeFigureOut">
              <a:rPr lang="zh-CN" altLang="en-US" smtClean="0"/>
              <a:t>2023/11/22</a:t>
            </a:fld>
            <a:endParaRPr lang="zh-CN" altLang="en-US"/>
          </a:p>
        </p:txBody>
      </p:sp>
      <p:sp>
        <p:nvSpPr>
          <p:cNvPr id="6" name="页脚占位符 5">
            <a:extLst>
              <a:ext uri="{FF2B5EF4-FFF2-40B4-BE49-F238E27FC236}">
                <a16:creationId xmlns:a16="http://schemas.microsoft.com/office/drawing/2014/main" id="{71581DFF-EAEF-4734-923F-C4B0BD4EF48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6DFBB73-8671-4AF9-93A6-02E919F03DE8}"/>
              </a:ext>
            </a:extLst>
          </p:cNvPr>
          <p:cNvSpPr>
            <a:spLocks noGrp="1"/>
          </p:cNvSpPr>
          <p:nvPr>
            <p:ph type="sldNum" sz="quarter" idx="12"/>
          </p:nvPr>
        </p:nvSpPr>
        <p:spPr/>
        <p:txBody>
          <a:bodyPr/>
          <a:lstStyle/>
          <a:p>
            <a:fld id="{8554C363-4D60-4AFF-9269-E72E866D31E2}" type="slidenum">
              <a:rPr lang="zh-CN" altLang="en-US" smtClean="0"/>
              <a:t>‹#›</a:t>
            </a:fld>
            <a:endParaRPr lang="zh-CN" altLang="en-US"/>
          </a:p>
        </p:txBody>
      </p:sp>
    </p:spTree>
    <p:extLst>
      <p:ext uri="{BB962C8B-B14F-4D97-AF65-F5344CB8AC3E}">
        <p14:creationId xmlns:p14="http://schemas.microsoft.com/office/powerpoint/2010/main" val="420810001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3EC64D5-98F9-4782-BFA2-9C014300A6B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C6371DD-1AC1-4B79-9FDF-84BC10F793E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3E14B97-E8CB-4129-B385-BCD1B29C86DE}"/>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943675B-CEDB-4388-84DC-43AC4B5CA13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B3F24163-28D9-4E7E-8AB9-0BB6E5B28780}"/>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A7BDEB5-A6D6-483E-A102-E922F930666C}"/>
              </a:ext>
            </a:extLst>
          </p:cNvPr>
          <p:cNvSpPr>
            <a:spLocks noGrp="1"/>
          </p:cNvSpPr>
          <p:nvPr>
            <p:ph type="dt" sz="half" idx="10"/>
          </p:nvPr>
        </p:nvSpPr>
        <p:spPr/>
        <p:txBody>
          <a:bodyPr/>
          <a:lstStyle/>
          <a:p>
            <a:fld id="{45340C18-FCB5-42AF-8E85-8C705AAB2389}" type="datetimeFigureOut">
              <a:rPr lang="zh-CN" altLang="en-US" smtClean="0"/>
              <a:t>2023/11/22</a:t>
            </a:fld>
            <a:endParaRPr lang="zh-CN" altLang="en-US"/>
          </a:p>
        </p:txBody>
      </p:sp>
      <p:sp>
        <p:nvSpPr>
          <p:cNvPr id="8" name="页脚占位符 7">
            <a:extLst>
              <a:ext uri="{FF2B5EF4-FFF2-40B4-BE49-F238E27FC236}">
                <a16:creationId xmlns:a16="http://schemas.microsoft.com/office/drawing/2014/main" id="{F7593723-7051-420F-A3AB-9A9A8B7556E9}"/>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403D5BE2-89C7-4BC4-BAC8-E42B882D13B6}"/>
              </a:ext>
            </a:extLst>
          </p:cNvPr>
          <p:cNvSpPr>
            <a:spLocks noGrp="1"/>
          </p:cNvSpPr>
          <p:nvPr>
            <p:ph type="sldNum" sz="quarter" idx="12"/>
          </p:nvPr>
        </p:nvSpPr>
        <p:spPr/>
        <p:txBody>
          <a:bodyPr/>
          <a:lstStyle/>
          <a:p>
            <a:fld id="{8554C363-4D60-4AFF-9269-E72E866D31E2}" type="slidenum">
              <a:rPr lang="zh-CN" altLang="en-US" smtClean="0"/>
              <a:t>‹#›</a:t>
            </a:fld>
            <a:endParaRPr lang="zh-CN" altLang="en-US"/>
          </a:p>
        </p:txBody>
      </p:sp>
    </p:spTree>
    <p:extLst>
      <p:ext uri="{BB962C8B-B14F-4D97-AF65-F5344CB8AC3E}">
        <p14:creationId xmlns:p14="http://schemas.microsoft.com/office/powerpoint/2010/main" val="173621091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4E0AB08-DFAE-4981-89DB-669E8F334B8F}"/>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FF3AD9B-875C-43DE-9B8F-2FB9D5962B51}"/>
              </a:ext>
            </a:extLst>
          </p:cNvPr>
          <p:cNvSpPr>
            <a:spLocks noGrp="1"/>
          </p:cNvSpPr>
          <p:nvPr>
            <p:ph type="dt" sz="half" idx="10"/>
          </p:nvPr>
        </p:nvSpPr>
        <p:spPr/>
        <p:txBody>
          <a:bodyPr/>
          <a:lstStyle/>
          <a:p>
            <a:fld id="{45340C18-FCB5-42AF-8E85-8C705AAB2389}" type="datetimeFigureOut">
              <a:rPr lang="zh-CN" altLang="en-US" smtClean="0"/>
              <a:t>2023/11/22</a:t>
            </a:fld>
            <a:endParaRPr lang="zh-CN" altLang="en-US"/>
          </a:p>
        </p:txBody>
      </p:sp>
      <p:sp>
        <p:nvSpPr>
          <p:cNvPr id="4" name="页脚占位符 3">
            <a:extLst>
              <a:ext uri="{FF2B5EF4-FFF2-40B4-BE49-F238E27FC236}">
                <a16:creationId xmlns:a16="http://schemas.microsoft.com/office/drawing/2014/main" id="{084E7E9D-B0DC-4A8D-BE74-44DB68F473B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EEA30591-BE5E-4DBB-9470-4773B6F1C9F6}"/>
              </a:ext>
            </a:extLst>
          </p:cNvPr>
          <p:cNvSpPr>
            <a:spLocks noGrp="1"/>
          </p:cNvSpPr>
          <p:nvPr>
            <p:ph type="sldNum" sz="quarter" idx="12"/>
          </p:nvPr>
        </p:nvSpPr>
        <p:spPr/>
        <p:txBody>
          <a:bodyPr/>
          <a:lstStyle/>
          <a:p>
            <a:fld id="{8554C363-4D60-4AFF-9269-E72E866D31E2}" type="slidenum">
              <a:rPr lang="zh-CN" altLang="en-US" smtClean="0"/>
              <a:t>‹#›</a:t>
            </a:fld>
            <a:endParaRPr lang="zh-CN" altLang="en-US"/>
          </a:p>
        </p:txBody>
      </p:sp>
    </p:spTree>
    <p:extLst>
      <p:ext uri="{BB962C8B-B14F-4D97-AF65-F5344CB8AC3E}">
        <p14:creationId xmlns:p14="http://schemas.microsoft.com/office/powerpoint/2010/main" val="297105564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1A8F75A-E0B0-4F76-AEEC-1ABD746CAAED}"/>
              </a:ext>
            </a:extLst>
          </p:cNvPr>
          <p:cNvSpPr>
            <a:spLocks noGrp="1"/>
          </p:cNvSpPr>
          <p:nvPr>
            <p:ph type="dt" sz="half" idx="10"/>
          </p:nvPr>
        </p:nvSpPr>
        <p:spPr/>
        <p:txBody>
          <a:bodyPr/>
          <a:lstStyle/>
          <a:p>
            <a:fld id="{45340C18-FCB5-42AF-8E85-8C705AAB2389}" type="datetimeFigureOut">
              <a:rPr lang="zh-CN" altLang="en-US" smtClean="0"/>
              <a:t>2023/11/22</a:t>
            </a:fld>
            <a:endParaRPr lang="zh-CN" altLang="en-US"/>
          </a:p>
        </p:txBody>
      </p:sp>
      <p:sp>
        <p:nvSpPr>
          <p:cNvPr id="3" name="页脚占位符 2">
            <a:extLst>
              <a:ext uri="{FF2B5EF4-FFF2-40B4-BE49-F238E27FC236}">
                <a16:creationId xmlns:a16="http://schemas.microsoft.com/office/drawing/2014/main" id="{F6F92EEF-30F4-4075-9315-FAA8359F469E}"/>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7ACA0C7-F551-4CA1-A38E-99056C3E8C43}"/>
              </a:ext>
            </a:extLst>
          </p:cNvPr>
          <p:cNvSpPr>
            <a:spLocks noGrp="1"/>
          </p:cNvSpPr>
          <p:nvPr>
            <p:ph type="sldNum" sz="quarter" idx="12"/>
          </p:nvPr>
        </p:nvSpPr>
        <p:spPr/>
        <p:txBody>
          <a:bodyPr/>
          <a:lstStyle/>
          <a:p>
            <a:fld id="{8554C363-4D60-4AFF-9269-E72E866D31E2}" type="slidenum">
              <a:rPr lang="zh-CN" altLang="en-US" smtClean="0"/>
              <a:t>‹#›</a:t>
            </a:fld>
            <a:endParaRPr lang="zh-CN" altLang="en-US"/>
          </a:p>
        </p:txBody>
      </p:sp>
    </p:spTree>
    <p:extLst>
      <p:ext uri="{BB962C8B-B14F-4D97-AF65-F5344CB8AC3E}">
        <p14:creationId xmlns:p14="http://schemas.microsoft.com/office/powerpoint/2010/main" val="224303898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A4FEFA3-0DD3-46F6-BCC5-7AACC005935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9EBE8A7-FF2B-4DD2-810C-EC36C30439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59B1F61-0934-45C7-8A4C-048331BC1A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7FE7879-7353-4AF2-9EB5-E2736013DFE7}"/>
              </a:ext>
            </a:extLst>
          </p:cNvPr>
          <p:cNvSpPr>
            <a:spLocks noGrp="1"/>
          </p:cNvSpPr>
          <p:nvPr>
            <p:ph type="dt" sz="half" idx="10"/>
          </p:nvPr>
        </p:nvSpPr>
        <p:spPr/>
        <p:txBody>
          <a:bodyPr/>
          <a:lstStyle/>
          <a:p>
            <a:fld id="{45340C18-FCB5-42AF-8E85-8C705AAB2389}" type="datetimeFigureOut">
              <a:rPr lang="zh-CN" altLang="en-US" smtClean="0"/>
              <a:t>2023/11/22</a:t>
            </a:fld>
            <a:endParaRPr lang="zh-CN" altLang="en-US"/>
          </a:p>
        </p:txBody>
      </p:sp>
      <p:sp>
        <p:nvSpPr>
          <p:cNvPr id="6" name="页脚占位符 5">
            <a:extLst>
              <a:ext uri="{FF2B5EF4-FFF2-40B4-BE49-F238E27FC236}">
                <a16:creationId xmlns:a16="http://schemas.microsoft.com/office/drawing/2014/main" id="{E87C3FBA-DCDF-4DFD-8E07-ED0B5A173A3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D47DB3E-9B10-45BA-B032-8DC903E8935B}"/>
              </a:ext>
            </a:extLst>
          </p:cNvPr>
          <p:cNvSpPr>
            <a:spLocks noGrp="1"/>
          </p:cNvSpPr>
          <p:nvPr>
            <p:ph type="sldNum" sz="quarter" idx="12"/>
          </p:nvPr>
        </p:nvSpPr>
        <p:spPr/>
        <p:txBody>
          <a:bodyPr/>
          <a:lstStyle/>
          <a:p>
            <a:fld id="{8554C363-4D60-4AFF-9269-E72E866D31E2}" type="slidenum">
              <a:rPr lang="zh-CN" altLang="en-US" smtClean="0"/>
              <a:t>‹#›</a:t>
            </a:fld>
            <a:endParaRPr lang="zh-CN" altLang="en-US"/>
          </a:p>
        </p:txBody>
      </p:sp>
    </p:spTree>
    <p:extLst>
      <p:ext uri="{BB962C8B-B14F-4D97-AF65-F5344CB8AC3E}">
        <p14:creationId xmlns:p14="http://schemas.microsoft.com/office/powerpoint/2010/main" val="343833243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A9B04C4-678A-40B3-846C-E7558D9B0BA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3AB5656F-B717-4111-B8CE-BB79CD6C40E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12200F5-735A-4AF5-A9F6-F1CF32A256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D04D6B5-1552-4866-A70B-ED1E61AC27E4}"/>
              </a:ext>
            </a:extLst>
          </p:cNvPr>
          <p:cNvSpPr>
            <a:spLocks noGrp="1"/>
          </p:cNvSpPr>
          <p:nvPr>
            <p:ph type="dt" sz="half" idx="10"/>
          </p:nvPr>
        </p:nvSpPr>
        <p:spPr/>
        <p:txBody>
          <a:bodyPr/>
          <a:lstStyle/>
          <a:p>
            <a:fld id="{45340C18-FCB5-42AF-8E85-8C705AAB2389}" type="datetimeFigureOut">
              <a:rPr lang="zh-CN" altLang="en-US" smtClean="0"/>
              <a:t>2023/11/22</a:t>
            </a:fld>
            <a:endParaRPr lang="zh-CN" altLang="en-US"/>
          </a:p>
        </p:txBody>
      </p:sp>
      <p:sp>
        <p:nvSpPr>
          <p:cNvPr id="6" name="页脚占位符 5">
            <a:extLst>
              <a:ext uri="{FF2B5EF4-FFF2-40B4-BE49-F238E27FC236}">
                <a16:creationId xmlns:a16="http://schemas.microsoft.com/office/drawing/2014/main" id="{2B434E54-675B-44DD-9063-BC6B24B9546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F8982AD-CB84-47B0-B8C2-45F1A011DF21}"/>
              </a:ext>
            </a:extLst>
          </p:cNvPr>
          <p:cNvSpPr>
            <a:spLocks noGrp="1"/>
          </p:cNvSpPr>
          <p:nvPr>
            <p:ph type="sldNum" sz="quarter" idx="12"/>
          </p:nvPr>
        </p:nvSpPr>
        <p:spPr/>
        <p:txBody>
          <a:bodyPr/>
          <a:lstStyle/>
          <a:p>
            <a:fld id="{8554C363-4D60-4AFF-9269-E72E866D31E2}" type="slidenum">
              <a:rPr lang="zh-CN" altLang="en-US" smtClean="0"/>
              <a:t>‹#›</a:t>
            </a:fld>
            <a:endParaRPr lang="zh-CN" altLang="en-US"/>
          </a:p>
        </p:txBody>
      </p:sp>
    </p:spTree>
    <p:extLst>
      <p:ext uri="{BB962C8B-B14F-4D97-AF65-F5344CB8AC3E}">
        <p14:creationId xmlns:p14="http://schemas.microsoft.com/office/powerpoint/2010/main" val="252465182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9D2F3C67-AFE3-46D7-9074-8C77E757EA2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515971DC-3E5E-45CB-9420-098A43F847A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AB31E6-011A-4367-80DB-B5C1A032C5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340C18-FCB5-42AF-8E85-8C705AAB2389}" type="datetimeFigureOut">
              <a:rPr lang="zh-CN" altLang="en-US" smtClean="0"/>
              <a:t>2023/11/22</a:t>
            </a:fld>
            <a:endParaRPr lang="zh-CN" altLang="en-US"/>
          </a:p>
        </p:txBody>
      </p:sp>
      <p:sp>
        <p:nvSpPr>
          <p:cNvPr id="5" name="页脚占位符 4">
            <a:extLst>
              <a:ext uri="{FF2B5EF4-FFF2-40B4-BE49-F238E27FC236}">
                <a16:creationId xmlns:a16="http://schemas.microsoft.com/office/drawing/2014/main" id="{E4D0C6E0-9691-490D-9918-BD44ADB040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1D374B75-3935-4B20-ACB7-04F8EDBA80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54C363-4D60-4AFF-9269-E72E866D31E2}" type="slidenum">
              <a:rPr lang="zh-CN" altLang="en-US" smtClean="0"/>
              <a:t>‹#›</a:t>
            </a:fld>
            <a:endParaRPr lang="zh-CN" altLang="en-US"/>
          </a:p>
        </p:txBody>
      </p:sp>
    </p:spTree>
    <p:extLst>
      <p:ext uri="{BB962C8B-B14F-4D97-AF65-F5344CB8AC3E}">
        <p14:creationId xmlns:p14="http://schemas.microsoft.com/office/powerpoint/2010/main" val="1078776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jpeg"/><Relationship Id="rId4" Type="http://schemas.openxmlformats.org/officeDocument/2006/relationships/audio" Target="../media/audio2.wav"/></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jpeg"/><Relationship Id="rId4" Type="http://schemas.openxmlformats.org/officeDocument/2006/relationships/audio" Target="../media/audio2.wav"/></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jpeg"/><Relationship Id="rId4" Type="http://schemas.openxmlformats.org/officeDocument/2006/relationships/audio" Target="../media/audio2.wav"/></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jpeg"/><Relationship Id="rId4" Type="http://schemas.openxmlformats.org/officeDocument/2006/relationships/audio" Target="../media/audio2.wav"/></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jpeg"/><Relationship Id="rId7"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eg"/><Relationship Id="rId9"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3" cstate="print">
            <a:extLst>
              <a:ext uri="{28A0092B-C50C-407E-A947-70E740481C1C}">
                <a14:useLocalDpi xmlns:a14="http://schemas.microsoft.com/office/drawing/2010/main" val="0"/>
              </a:ext>
            </a:extLst>
          </a:blip>
          <a:srcRect t="5045" b="10752"/>
          <a:stretch/>
        </p:blipFill>
        <p:spPr>
          <a:xfrm>
            <a:off x="0" y="0"/>
            <a:ext cx="12189865" cy="6858000"/>
          </a:xfrm>
          <a:prstGeom prst="rect">
            <a:avLst/>
          </a:prstGeom>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l="38349" t="38631"/>
          <a:stretch/>
        </p:blipFill>
        <p:spPr>
          <a:xfrm>
            <a:off x="5990896" y="2743200"/>
            <a:ext cx="6201103" cy="4114800"/>
          </a:xfrm>
          <a:prstGeom prst="rect">
            <a:avLst/>
          </a:prstGeom>
        </p:spPr>
      </p:pic>
      <p:pic>
        <p:nvPicPr>
          <p:cNvPr id="10" name="图片 9"/>
          <p:cNvPicPr>
            <a:picLocks noChangeAspect="1"/>
          </p:cNvPicPr>
          <p:nvPr/>
        </p:nvPicPr>
        <p:blipFill rotWithShape="1">
          <a:blip r:embed="rId5" cstate="print">
            <a:extLst>
              <a:ext uri="{28A0092B-C50C-407E-A947-70E740481C1C}">
                <a14:useLocalDpi xmlns:a14="http://schemas.microsoft.com/office/drawing/2010/main" val="0"/>
              </a:ext>
            </a:extLst>
          </a:blip>
          <a:srcRect l="62949" t="19350" b="48202"/>
          <a:stretch/>
        </p:blipFill>
        <p:spPr>
          <a:xfrm rot="1352400">
            <a:off x="8120051" y="631188"/>
            <a:ext cx="3726747" cy="2175642"/>
          </a:xfrm>
          <a:prstGeom prst="rect">
            <a:avLst/>
          </a:prstGeom>
        </p:spPr>
      </p:pic>
      <p:pic>
        <p:nvPicPr>
          <p:cNvPr id="11" name="图片 10"/>
          <p:cNvPicPr>
            <a:picLocks noChangeAspect="1"/>
          </p:cNvPicPr>
          <p:nvPr/>
        </p:nvPicPr>
        <p:blipFill rotWithShape="1">
          <a:blip r:embed="rId6" cstate="print">
            <a:extLst>
              <a:ext uri="{28A0092B-C50C-407E-A947-70E740481C1C}">
                <a14:useLocalDpi xmlns:a14="http://schemas.microsoft.com/office/drawing/2010/main" val="0"/>
              </a:ext>
            </a:extLst>
          </a:blip>
          <a:srcRect l="62949" t="19350" b="48202"/>
          <a:stretch/>
        </p:blipFill>
        <p:spPr>
          <a:xfrm rot="1109957">
            <a:off x="-3328976" y="5225206"/>
            <a:ext cx="3924326" cy="2290987"/>
          </a:xfrm>
          <a:prstGeom prst="rect">
            <a:avLst/>
          </a:prstGeom>
        </p:spPr>
      </p:pic>
      <p:pic>
        <p:nvPicPr>
          <p:cNvPr id="5" name="Hình ảnh 4">
            <a:extLst>
              <a:ext uri="{FF2B5EF4-FFF2-40B4-BE49-F238E27FC236}">
                <a16:creationId xmlns:a16="http://schemas.microsoft.com/office/drawing/2014/main" id="{471EC736-5DCB-4A2E-8389-69B2A972E6E6}"/>
              </a:ext>
            </a:extLst>
          </p:cNvPr>
          <p:cNvPicPr>
            <a:picLocks noChangeAspect="1"/>
          </p:cNvPicPr>
          <p:nvPr/>
        </p:nvPicPr>
        <p:blipFill>
          <a:blip r:embed="rId7"/>
          <a:stretch>
            <a:fillRect/>
          </a:stretch>
        </p:blipFill>
        <p:spPr>
          <a:xfrm>
            <a:off x="1088831" y="876369"/>
            <a:ext cx="10394581" cy="2932430"/>
          </a:xfrm>
          <a:prstGeom prst="rect">
            <a:avLst/>
          </a:prstGeom>
        </p:spPr>
      </p:pic>
    </p:spTree>
    <p:extLst>
      <p:ext uri="{BB962C8B-B14F-4D97-AF65-F5344CB8AC3E}">
        <p14:creationId xmlns:p14="http://schemas.microsoft.com/office/powerpoint/2010/main" val="3754535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0" presetClass="path" presetSubtype="0" accel="50000" decel="50000" fill="hold" nodeType="clickEffect">
                                  <p:stCondLst>
                                    <p:cond delay="0"/>
                                  </p:stCondLst>
                                  <p:childTnLst>
                                    <p:animMotion origin="layout" path="M 3.54167E-6 -4.44444E-6 L 3.54167E-6 0.00024 C 0.0263 -0.00254 0.0526 -0.00324 0.0789 -0.00717 C 0.08489 -0.0081 0.09062 -0.01273 0.09661 -0.01412 C 0.10481 -0.0162 0.11367 -0.01643 0.122 -0.01759 C 0.12604 -0.01875 0.1302 -0.02013 0.13411 -0.02106 C 0.13997 -0.02245 0.14609 -0.02245 0.15195 -0.02476 C 0.15534 -0.02592 0.15833 -0.03032 0.16159 -0.03171 C 0.18737 -0.04236 0.18138 -0.03588 0.2052 -0.04213 C 0.21185 -0.04398 0.21836 -0.04722 0.22461 -0.0493 C 0.22942 -0.05069 0.23411 -0.05162 0.23841 -0.05277 C 0.2427 -0.05509 0.24687 -0.05555 0.25026 -0.05972 C 0.25221 -0.06203 0.25429 -0.06527 0.25651 -0.06666 C 0.26132 -0.07013 0.26705 -0.07129 0.27226 -0.07384 C 0.27422 -0.07476 0.2763 -0.07592 0.27825 -0.07731 C 0.28151 -0.07939 0.28463 -0.08263 0.28802 -0.08425 C 0.29388 -0.08726 0.29974 -0.08865 0.3056 -0.09143 C 0.30781 -0.09213 0.30976 -0.09375 0.31145 -0.0949 C 0.31627 -0.09722 0.32096 -0.09976 0.32552 -0.10185 C 0.33086 -0.10439 0.33619 -0.10578 0.3414 -0.10879 C 0.36406 -0.12245 0.33073 -0.11041 0.36106 -0.11944 C 0.36406 -0.12175 0.36784 -0.12338 0.37096 -0.12638 C 0.37382 -0.12916 0.37565 -0.13518 0.37864 -0.13703 C 0.38841 -0.14236 0.39856 -0.14398 0.4082 -0.14745 C 0.4125 -0.14884 0.41627 -0.15208 0.42005 -0.15439 C 0.42005 -0.15416 0.4319 -0.16157 0.4319 -0.16134 C 0.43776 -0.16851 0.43893 -0.17013 0.44596 -0.17546 C 0.44987 -0.17847 0.45573 -0.18078 0.45976 -0.18263 C 0.46419 -0.1949 0.46106 -0.19305 0.4677 -0.19305 " pathEditMode="relative" rAng="0" ptsTypes="AAAAAAAAAAAAAAAAAAAAAAAAAAAAA">
                                      <p:cBhvr>
                                        <p:cTn id="13" dur="2000" fill="hold"/>
                                        <p:tgtEl>
                                          <p:spTgt spid="11"/>
                                        </p:tgtEl>
                                        <p:attrNameLst>
                                          <p:attrName>ppt_x</p:attrName>
                                          <p:attrName>ppt_y</p:attrName>
                                        </p:attrNameLst>
                                      </p:cBhvr>
                                      <p:rCtr x="23385" y="-965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3" cstate="print">
            <a:extLst>
              <a:ext uri="{28A0092B-C50C-407E-A947-70E740481C1C}">
                <a14:useLocalDpi xmlns:a14="http://schemas.microsoft.com/office/drawing/2010/main" val="0"/>
              </a:ext>
            </a:extLst>
          </a:blip>
          <a:srcRect t="5045" b="10752"/>
          <a:stretch/>
        </p:blipFill>
        <p:spPr>
          <a:xfrm>
            <a:off x="2134" y="0"/>
            <a:ext cx="12189865" cy="6858000"/>
          </a:xfrm>
          <a:prstGeom prst="rect">
            <a:avLst/>
          </a:prstGeom>
        </p:spPr>
      </p:pic>
      <p:sp>
        <p:nvSpPr>
          <p:cNvPr id="4" name="Text Box 4"/>
          <p:cNvSpPr txBox="1">
            <a:spLocks noChangeArrowheads="1"/>
          </p:cNvSpPr>
          <p:nvPr/>
        </p:nvSpPr>
        <p:spPr bwMode="auto">
          <a:xfrm>
            <a:off x="1524000" y="2100944"/>
            <a:ext cx="91440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50000"/>
              </a:spcBef>
              <a:spcAft>
                <a:spcPct val="0"/>
              </a:spcAft>
            </a:pP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Đoạn</a:t>
            </a:r>
            <a:r>
              <a:rPr lang="en-US" altLang="en-US" sz="2800" b="1" dirty="0">
                <a:solidFill>
                  <a:srgbClr val="FF0000"/>
                </a:solidFill>
                <a:latin typeface="Times New Roman" panose="02020603050405020304" pitchFamily="18" charset="0"/>
                <a:cs typeface="Times New Roman" panose="02020603050405020304" pitchFamily="18" charset="0"/>
              </a:rPr>
              <a:t> a hay </a:t>
            </a:r>
            <a:r>
              <a:rPr lang="en-US" altLang="en-US" sz="2800" b="1" dirty="0" err="1">
                <a:solidFill>
                  <a:srgbClr val="FF0000"/>
                </a:solidFill>
                <a:latin typeface="Times New Roman" panose="02020603050405020304" pitchFamily="18" charset="0"/>
                <a:cs typeface="Times New Roman" panose="02020603050405020304" pitchFamily="18" charset="0"/>
              </a:rPr>
              <a:t>hơn</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đoạn</a:t>
            </a:r>
            <a:r>
              <a:rPr lang="en-US" altLang="en-US" sz="2800" b="1" dirty="0">
                <a:solidFill>
                  <a:srgbClr val="FF0000"/>
                </a:solidFill>
                <a:latin typeface="Times New Roman" panose="02020603050405020304" pitchFamily="18" charset="0"/>
                <a:cs typeface="Times New Roman" panose="02020603050405020304" pitchFamily="18" charset="0"/>
              </a:rPr>
              <a:t> b. </a:t>
            </a:r>
            <a:r>
              <a:rPr lang="en-US" altLang="en-US" sz="2800" b="1" dirty="0" err="1">
                <a:solidFill>
                  <a:srgbClr val="FF0000"/>
                </a:solidFill>
                <a:latin typeface="Times New Roman" panose="02020603050405020304" pitchFamily="18" charset="0"/>
                <a:cs typeface="Times New Roman" panose="02020603050405020304" pitchFamily="18" charset="0"/>
              </a:rPr>
              <a:t>Vì</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các</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quan</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hệ</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từ</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và</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cặp</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quan</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hệ</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từ</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thêm</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vào</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các</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câu</a:t>
            </a:r>
            <a:r>
              <a:rPr lang="en-US" altLang="en-US" sz="2800" b="1">
                <a:solidFill>
                  <a:srgbClr val="FF0000"/>
                </a:solidFill>
                <a:latin typeface="Times New Roman" panose="02020603050405020304" pitchFamily="18" charset="0"/>
                <a:cs typeface="Times New Roman" panose="02020603050405020304" pitchFamily="18" charset="0"/>
              </a:rPr>
              <a:t> ở </a:t>
            </a:r>
            <a:r>
              <a:rPr lang="en-US" altLang="en-US" sz="2800" b="1" dirty="0" err="1">
                <a:solidFill>
                  <a:srgbClr val="FF0000"/>
                </a:solidFill>
                <a:latin typeface="Times New Roman" panose="02020603050405020304" pitchFamily="18" charset="0"/>
                <a:cs typeface="Times New Roman" panose="02020603050405020304" pitchFamily="18" charset="0"/>
              </a:rPr>
              <a:t>đoạn</a:t>
            </a:r>
            <a:r>
              <a:rPr lang="en-US" altLang="en-US" sz="2800" b="1" dirty="0">
                <a:solidFill>
                  <a:srgbClr val="FF0000"/>
                </a:solidFill>
                <a:latin typeface="Times New Roman" panose="02020603050405020304" pitchFamily="18" charset="0"/>
                <a:cs typeface="Times New Roman" panose="02020603050405020304" pitchFamily="18" charset="0"/>
              </a:rPr>
              <a:t> b </a:t>
            </a:r>
            <a:r>
              <a:rPr lang="en-US" altLang="en-US" sz="2800" b="1" dirty="0" err="1">
                <a:solidFill>
                  <a:srgbClr val="FF0000"/>
                </a:solidFill>
                <a:latin typeface="Times New Roman" panose="02020603050405020304" pitchFamily="18" charset="0"/>
                <a:cs typeface="Times New Roman" panose="02020603050405020304" pitchFamily="18" charset="0"/>
              </a:rPr>
              <a:t>làm</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cho</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câu</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văn</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trở</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nên</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nặng</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nề</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rườm</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rà</a:t>
            </a:r>
            <a:r>
              <a:rPr lang="en-US" altLang="en-US" sz="2800" b="1" dirty="0">
                <a:solidFill>
                  <a:srgbClr val="FF0000"/>
                </a:solidFill>
                <a:latin typeface="Times New Roman" panose="02020603050405020304" pitchFamily="18" charset="0"/>
                <a:cs typeface="Times New Roman" panose="02020603050405020304" pitchFamily="18" charset="0"/>
              </a:rPr>
              <a:t>.</a:t>
            </a:r>
            <a:endParaRPr lang="en-US" altLang="en-US" sz="2800" dirty="0">
              <a:solidFill>
                <a:srgbClr val="FF0000"/>
              </a:solidFill>
              <a:latin typeface="Times New Roman" panose="02020603050405020304" pitchFamily="18" charset="0"/>
              <a:cs typeface="Times New Roman" panose="02020603050405020304" pitchFamily="18" charset="0"/>
            </a:endParaRPr>
          </a:p>
        </p:txBody>
      </p:sp>
      <p:sp>
        <p:nvSpPr>
          <p:cNvPr id="5" name="Text Box 14"/>
          <p:cNvSpPr txBox="1">
            <a:spLocks noChangeArrowheads="1"/>
          </p:cNvSpPr>
          <p:nvPr/>
        </p:nvSpPr>
        <p:spPr bwMode="auto">
          <a:xfrm>
            <a:off x="1463040" y="849086"/>
            <a:ext cx="89916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US" altLang="vi-VN" sz="2800" b="1" dirty="0">
                <a:solidFill>
                  <a:srgbClr val="0000CC"/>
                </a:solidFill>
                <a:latin typeface="Times New Roman" panose="02020603050405020304" pitchFamily="18" charset="0"/>
                <a:cs typeface="Times New Roman" panose="02020603050405020304" pitchFamily="18" charset="0"/>
              </a:rPr>
              <a:t>3. Hai </a:t>
            </a:r>
            <a:r>
              <a:rPr lang="en-US" altLang="vi-VN" sz="2800" b="1" dirty="0" err="1">
                <a:solidFill>
                  <a:srgbClr val="0000CC"/>
                </a:solidFill>
                <a:latin typeface="Times New Roman" panose="02020603050405020304" pitchFamily="18" charset="0"/>
                <a:cs typeface="Times New Roman" panose="02020603050405020304" pitchFamily="18" charset="0"/>
              </a:rPr>
              <a:t>đoạn</a:t>
            </a:r>
            <a:r>
              <a:rPr lang="en-US" altLang="vi-VN" sz="2800" b="1" dirty="0">
                <a:solidFill>
                  <a:srgbClr val="0000CC"/>
                </a:solidFill>
                <a:latin typeface="Times New Roman" panose="02020603050405020304" pitchFamily="18" charset="0"/>
                <a:cs typeface="Times New Roman" panose="02020603050405020304" pitchFamily="18" charset="0"/>
              </a:rPr>
              <a:t> </a:t>
            </a:r>
            <a:r>
              <a:rPr lang="en-US" altLang="vi-VN" sz="2800" b="1" dirty="0" err="1">
                <a:solidFill>
                  <a:srgbClr val="0000CC"/>
                </a:solidFill>
                <a:latin typeface="Times New Roman" panose="02020603050405020304" pitchFamily="18" charset="0"/>
                <a:cs typeface="Times New Roman" panose="02020603050405020304" pitchFamily="18" charset="0"/>
              </a:rPr>
              <a:t>văn</a:t>
            </a:r>
            <a:r>
              <a:rPr lang="en-US" altLang="vi-VN" sz="2800" b="1" dirty="0">
                <a:solidFill>
                  <a:srgbClr val="0000CC"/>
                </a:solidFill>
                <a:latin typeface="Times New Roman" panose="02020603050405020304" pitchFamily="18" charset="0"/>
                <a:cs typeface="Times New Roman" panose="02020603050405020304" pitchFamily="18" charset="0"/>
              </a:rPr>
              <a:t> </a:t>
            </a:r>
            <a:r>
              <a:rPr lang="en-US" altLang="vi-VN" sz="2800" b="1" dirty="0" err="1">
                <a:solidFill>
                  <a:srgbClr val="0000CC"/>
                </a:solidFill>
                <a:latin typeface="Times New Roman" panose="02020603050405020304" pitchFamily="18" charset="0"/>
                <a:cs typeface="Times New Roman" panose="02020603050405020304" pitchFamily="18" charset="0"/>
              </a:rPr>
              <a:t>sau</a:t>
            </a:r>
            <a:r>
              <a:rPr lang="en-US" altLang="vi-VN" sz="2800" b="1" dirty="0">
                <a:solidFill>
                  <a:srgbClr val="0000CC"/>
                </a:solidFill>
                <a:latin typeface="Times New Roman" panose="02020603050405020304" pitchFamily="18" charset="0"/>
                <a:cs typeface="Times New Roman" panose="02020603050405020304" pitchFamily="18" charset="0"/>
              </a:rPr>
              <a:t> </a:t>
            </a:r>
            <a:r>
              <a:rPr lang="en-US" altLang="vi-VN" sz="2800" b="1" dirty="0" err="1">
                <a:solidFill>
                  <a:srgbClr val="0000CC"/>
                </a:solidFill>
                <a:latin typeface="Times New Roman" panose="02020603050405020304" pitchFamily="18" charset="0"/>
                <a:cs typeface="Times New Roman" panose="02020603050405020304" pitchFamily="18" charset="0"/>
              </a:rPr>
              <a:t>có</a:t>
            </a:r>
            <a:r>
              <a:rPr lang="en-US" altLang="vi-VN" sz="2800" b="1" dirty="0">
                <a:solidFill>
                  <a:srgbClr val="0000CC"/>
                </a:solidFill>
                <a:latin typeface="Times New Roman" panose="02020603050405020304" pitchFamily="18" charset="0"/>
                <a:cs typeface="Times New Roman" panose="02020603050405020304" pitchFamily="18" charset="0"/>
              </a:rPr>
              <a:t> </a:t>
            </a:r>
            <a:r>
              <a:rPr lang="en-US" altLang="vi-VN" sz="2800" b="1" dirty="0" err="1">
                <a:solidFill>
                  <a:srgbClr val="0000CC"/>
                </a:solidFill>
                <a:latin typeface="Times New Roman" panose="02020603050405020304" pitchFamily="18" charset="0"/>
                <a:cs typeface="Times New Roman" panose="02020603050405020304" pitchFamily="18" charset="0"/>
              </a:rPr>
              <a:t>gì</a:t>
            </a:r>
            <a:r>
              <a:rPr lang="en-US" altLang="vi-VN" sz="2800" b="1" dirty="0">
                <a:solidFill>
                  <a:srgbClr val="0000CC"/>
                </a:solidFill>
                <a:latin typeface="Times New Roman" panose="02020603050405020304" pitchFamily="18" charset="0"/>
                <a:cs typeface="Times New Roman" panose="02020603050405020304" pitchFamily="18" charset="0"/>
              </a:rPr>
              <a:t> </a:t>
            </a:r>
            <a:r>
              <a:rPr lang="en-US" altLang="vi-VN" sz="2800" b="1" dirty="0" err="1">
                <a:solidFill>
                  <a:srgbClr val="0000CC"/>
                </a:solidFill>
                <a:latin typeface="Times New Roman" panose="02020603050405020304" pitchFamily="18" charset="0"/>
                <a:cs typeface="Times New Roman" panose="02020603050405020304" pitchFamily="18" charset="0"/>
              </a:rPr>
              <a:t>khác</a:t>
            </a:r>
            <a:r>
              <a:rPr lang="en-US" altLang="vi-VN" sz="2800" b="1" dirty="0">
                <a:solidFill>
                  <a:srgbClr val="0000CC"/>
                </a:solidFill>
                <a:latin typeface="Times New Roman" panose="02020603050405020304" pitchFamily="18" charset="0"/>
                <a:cs typeface="Times New Roman" panose="02020603050405020304" pitchFamily="18" charset="0"/>
              </a:rPr>
              <a:t> </a:t>
            </a:r>
            <a:r>
              <a:rPr lang="en-US" altLang="vi-VN" sz="2800" b="1" dirty="0" err="1">
                <a:solidFill>
                  <a:srgbClr val="0000CC"/>
                </a:solidFill>
                <a:latin typeface="Times New Roman" panose="02020603050405020304" pitchFamily="18" charset="0"/>
                <a:cs typeface="Times New Roman" panose="02020603050405020304" pitchFamily="18" charset="0"/>
              </a:rPr>
              <a:t>nhau</a:t>
            </a:r>
            <a:r>
              <a:rPr lang="en-US" altLang="vi-VN" sz="2800" b="1" dirty="0">
                <a:solidFill>
                  <a:srgbClr val="0000CC"/>
                </a:solidFill>
                <a:latin typeface="Times New Roman" panose="02020603050405020304" pitchFamily="18" charset="0"/>
                <a:cs typeface="Times New Roman" panose="02020603050405020304" pitchFamily="18" charset="0"/>
              </a:rPr>
              <a:t>? </a:t>
            </a:r>
            <a:r>
              <a:rPr lang="en-US" altLang="vi-VN" sz="2800" b="1" dirty="0" err="1">
                <a:solidFill>
                  <a:srgbClr val="0000CC"/>
                </a:solidFill>
                <a:latin typeface="Times New Roman" panose="02020603050405020304" pitchFamily="18" charset="0"/>
                <a:cs typeface="Times New Roman" panose="02020603050405020304" pitchFamily="18" charset="0"/>
              </a:rPr>
              <a:t>Đoạn</a:t>
            </a:r>
            <a:r>
              <a:rPr lang="en-US" altLang="vi-VN" sz="2800" b="1" dirty="0">
                <a:solidFill>
                  <a:srgbClr val="0000CC"/>
                </a:solidFill>
                <a:latin typeface="Times New Roman" panose="02020603050405020304" pitchFamily="18" charset="0"/>
                <a:cs typeface="Times New Roman" panose="02020603050405020304" pitchFamily="18" charset="0"/>
              </a:rPr>
              <a:t> </a:t>
            </a:r>
            <a:r>
              <a:rPr lang="en-US" altLang="vi-VN" sz="2800" b="1" dirty="0" err="1">
                <a:solidFill>
                  <a:srgbClr val="0000CC"/>
                </a:solidFill>
                <a:latin typeface="Times New Roman" panose="02020603050405020304" pitchFamily="18" charset="0"/>
                <a:cs typeface="Times New Roman" panose="02020603050405020304" pitchFamily="18" charset="0"/>
              </a:rPr>
              <a:t>nào</a:t>
            </a:r>
            <a:r>
              <a:rPr lang="en-US" altLang="vi-VN" sz="2800" b="1" dirty="0">
                <a:solidFill>
                  <a:srgbClr val="0000CC"/>
                </a:solidFill>
                <a:latin typeface="Times New Roman" panose="02020603050405020304" pitchFamily="18" charset="0"/>
                <a:cs typeface="Times New Roman" panose="02020603050405020304" pitchFamily="18" charset="0"/>
              </a:rPr>
              <a:t> hay </a:t>
            </a:r>
            <a:r>
              <a:rPr lang="en-US" altLang="vi-VN" sz="2800" b="1" dirty="0" err="1">
                <a:solidFill>
                  <a:srgbClr val="0000CC"/>
                </a:solidFill>
                <a:latin typeface="Times New Roman" panose="02020603050405020304" pitchFamily="18" charset="0"/>
                <a:cs typeface="Times New Roman" panose="02020603050405020304" pitchFamily="18" charset="0"/>
              </a:rPr>
              <a:t>hơn</a:t>
            </a:r>
            <a:r>
              <a:rPr lang="en-US" altLang="vi-VN" sz="2800" b="1" dirty="0">
                <a:solidFill>
                  <a:srgbClr val="0000CC"/>
                </a:solidFill>
                <a:latin typeface="Times New Roman" panose="02020603050405020304" pitchFamily="18" charset="0"/>
                <a:cs typeface="Times New Roman" panose="02020603050405020304" pitchFamily="18" charset="0"/>
              </a:rPr>
              <a:t>? </a:t>
            </a:r>
            <a:r>
              <a:rPr lang="en-US" altLang="vi-VN" sz="2800" b="1" dirty="0" err="1">
                <a:solidFill>
                  <a:srgbClr val="0000CC"/>
                </a:solidFill>
                <a:latin typeface="Times New Roman" panose="02020603050405020304" pitchFamily="18" charset="0"/>
                <a:cs typeface="Times New Roman" panose="02020603050405020304" pitchFamily="18" charset="0"/>
              </a:rPr>
              <a:t>Vì</a:t>
            </a:r>
            <a:r>
              <a:rPr lang="en-US" altLang="vi-VN" sz="2800" b="1" dirty="0">
                <a:solidFill>
                  <a:srgbClr val="0000CC"/>
                </a:solidFill>
                <a:latin typeface="Times New Roman" panose="02020603050405020304" pitchFamily="18" charset="0"/>
                <a:cs typeface="Times New Roman" panose="02020603050405020304" pitchFamily="18" charset="0"/>
              </a:rPr>
              <a:t> </a:t>
            </a:r>
            <a:r>
              <a:rPr lang="en-US" altLang="vi-VN" sz="2800" b="1" dirty="0" err="1">
                <a:solidFill>
                  <a:srgbClr val="0000CC"/>
                </a:solidFill>
                <a:latin typeface="Times New Roman" panose="02020603050405020304" pitchFamily="18" charset="0"/>
                <a:cs typeface="Times New Roman" panose="02020603050405020304" pitchFamily="18" charset="0"/>
              </a:rPr>
              <a:t>sao</a:t>
            </a:r>
            <a:r>
              <a:rPr lang="en-US" altLang="vi-VN" sz="2800" b="1" dirty="0">
                <a:solidFill>
                  <a:srgbClr val="0000CC"/>
                </a:solidFill>
                <a:latin typeface="Times New Roman" panose="02020603050405020304" pitchFamily="18" charset="0"/>
                <a:cs typeface="Times New Roman" panose="02020603050405020304" pitchFamily="18" charset="0"/>
              </a:rPr>
              <a:t>?</a:t>
            </a:r>
          </a:p>
        </p:txBody>
      </p:sp>
      <p:sp>
        <p:nvSpPr>
          <p:cNvPr id="6" name="Text Box 11"/>
          <p:cNvSpPr txBox="1">
            <a:spLocks noChangeArrowheads="1"/>
          </p:cNvSpPr>
          <p:nvPr/>
        </p:nvSpPr>
        <p:spPr bwMode="auto">
          <a:xfrm>
            <a:off x="1463040" y="3978049"/>
            <a:ext cx="79248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50000"/>
              </a:spcBef>
              <a:spcAft>
                <a:spcPct val="0"/>
              </a:spcAft>
            </a:pPr>
            <a:r>
              <a:rPr lang="en-US" altLang="en-US" sz="2800" b="1">
                <a:solidFill>
                  <a:srgbClr val="0000CC"/>
                </a:solidFill>
                <a:latin typeface="Times New Roman" panose="02020603050405020304" pitchFamily="18" charset="0"/>
              </a:rPr>
              <a:t>* Khi sử dụng quan hệ từ cần chú ý điều gì?</a:t>
            </a:r>
          </a:p>
        </p:txBody>
      </p:sp>
      <p:sp>
        <p:nvSpPr>
          <p:cNvPr id="8" name="Text Box 13"/>
          <p:cNvSpPr txBox="1">
            <a:spLocks noChangeArrowheads="1"/>
          </p:cNvSpPr>
          <p:nvPr/>
        </p:nvSpPr>
        <p:spPr bwMode="auto">
          <a:xfrm>
            <a:off x="1463040" y="4659086"/>
            <a:ext cx="91440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50000"/>
              </a:spcBef>
              <a:spcAft>
                <a:spcPct val="0"/>
              </a:spcAft>
            </a:pPr>
            <a:r>
              <a:rPr lang="en-US" altLang="en-US" sz="2800" b="1">
                <a:solidFill>
                  <a:srgbClr val="0000CC"/>
                </a:solidFill>
                <a:latin typeface="Times New Roman" panose="02020603050405020304" pitchFamily="18" charset="0"/>
              </a:rPr>
              <a:t>-  Kết luận: </a:t>
            </a:r>
            <a:r>
              <a:rPr lang="en-US" altLang="en-US" sz="2800" b="1">
                <a:solidFill>
                  <a:srgbClr val="FF0000"/>
                </a:solidFill>
                <a:latin typeface="Times New Roman" panose="02020603050405020304" pitchFamily="18" charset="0"/>
              </a:rPr>
              <a:t>Cần sử dụng các quan hệ từ đúng lúc, đúng chỗ. Việc sử dụng không đúng lúc, đúng chỗ các quan hệ từ và cặp quan hệ từ gây tác dụng ngược lại, như trong đoạn b - BT3.</a:t>
            </a:r>
          </a:p>
        </p:txBody>
      </p:sp>
    </p:spTree>
    <p:extLst>
      <p:ext uri="{BB962C8B-B14F-4D97-AF65-F5344CB8AC3E}">
        <p14:creationId xmlns:p14="http://schemas.microsoft.com/office/powerpoint/2010/main" val="254568857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3" cstate="print">
            <a:extLst>
              <a:ext uri="{28A0092B-C50C-407E-A947-70E740481C1C}">
                <a14:useLocalDpi xmlns:a14="http://schemas.microsoft.com/office/drawing/2010/main" val="0"/>
              </a:ext>
            </a:extLst>
          </a:blip>
          <a:srcRect t="5045" b="10752"/>
          <a:stretch/>
        </p:blipFill>
        <p:spPr>
          <a:xfrm>
            <a:off x="2134" y="0"/>
            <a:ext cx="12189865" cy="6858000"/>
          </a:xfrm>
          <a:prstGeom prst="rect">
            <a:avLst/>
          </a:prstGeom>
        </p:spPr>
      </p:pic>
      <p:pic>
        <p:nvPicPr>
          <p:cNvPr id="5" name="Hình ảnh 4">
            <a:extLst>
              <a:ext uri="{FF2B5EF4-FFF2-40B4-BE49-F238E27FC236}">
                <a16:creationId xmlns:a16="http://schemas.microsoft.com/office/drawing/2014/main" id="{A2F042F5-ACEC-4D4D-B544-4453552D72C7}"/>
              </a:ext>
            </a:extLst>
          </p:cNvPr>
          <p:cNvPicPr>
            <a:picLocks noChangeAspect="1"/>
          </p:cNvPicPr>
          <p:nvPr/>
        </p:nvPicPr>
        <p:blipFill>
          <a:blip r:embed="rId4"/>
          <a:stretch>
            <a:fillRect/>
          </a:stretch>
        </p:blipFill>
        <p:spPr>
          <a:xfrm>
            <a:off x="1659559" y="1452389"/>
            <a:ext cx="9242337" cy="4913802"/>
          </a:xfrm>
          <a:prstGeom prst="rect">
            <a:avLst/>
          </a:prstGeom>
        </p:spPr>
      </p:pic>
    </p:spTree>
    <p:extLst>
      <p:ext uri="{BB962C8B-B14F-4D97-AF65-F5344CB8AC3E}">
        <p14:creationId xmlns:p14="http://schemas.microsoft.com/office/powerpoint/2010/main" val="4179339119"/>
      </p:ext>
    </p:extLst>
  </p:cSld>
  <p:clrMapOvr>
    <a:masterClrMapping/>
  </p:clrMapOvr>
  <p:transition spd="slow">
    <p:randomBar dir="ver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5" cstate="print">
            <a:extLst>
              <a:ext uri="{28A0092B-C50C-407E-A947-70E740481C1C}">
                <a14:useLocalDpi xmlns:a14="http://schemas.microsoft.com/office/drawing/2010/main" val="0"/>
              </a:ext>
            </a:extLst>
          </a:blip>
          <a:srcRect t="5045" b="10752"/>
          <a:stretch/>
        </p:blipFill>
        <p:spPr>
          <a:xfrm>
            <a:off x="2135" y="0"/>
            <a:ext cx="12189865" cy="6858000"/>
          </a:xfrm>
          <a:prstGeom prst="rect">
            <a:avLst/>
          </a:prstGeom>
        </p:spPr>
      </p:pic>
      <p:sp>
        <p:nvSpPr>
          <p:cNvPr id="3" name="Rounded Rectangle 2"/>
          <p:cNvSpPr/>
          <p:nvPr/>
        </p:nvSpPr>
        <p:spPr>
          <a:xfrm>
            <a:off x="1729718" y="801189"/>
            <a:ext cx="8734697" cy="1654629"/>
          </a:xfrm>
          <a:prstGeom prst="roundRect">
            <a:avLst/>
          </a:prstGeom>
          <a:solidFill>
            <a:schemeClr val="accent2">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3"/>
          <p:cNvSpPr txBox="1">
            <a:spLocks noChangeArrowheads="1"/>
          </p:cNvSpPr>
          <p:nvPr/>
        </p:nvSpPr>
        <p:spPr bwMode="auto">
          <a:xfrm>
            <a:off x="2181179" y="939140"/>
            <a:ext cx="8534718"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vi-VN" altLang="en-US" sz="2800" b="1" dirty="0">
                <a:latin typeface="Times New Roman" panose="02020603050405020304" pitchFamily="18" charset="0"/>
                <a:cs typeface="Times New Roman" panose="02020603050405020304" pitchFamily="18" charset="0"/>
              </a:rPr>
              <a:t>Câu 1: </a:t>
            </a:r>
            <a:r>
              <a:rPr lang="en-US" altLang="en-US" sz="2800" b="1" dirty="0" err="1">
                <a:latin typeface="Times New Roman" panose="02020603050405020304" pitchFamily="18" charset="0"/>
                <a:cs typeface="Times New Roman" panose="02020603050405020304" pitchFamily="18" charset="0"/>
              </a:rPr>
              <a:t>Cặp</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quan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hệ</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từ</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trong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câu</a:t>
            </a:r>
            <a:r>
              <a:rPr lang="en-US" altLang="en-US" sz="2800" b="1" dirty="0">
                <a:latin typeface="Times New Roman" panose="02020603050405020304" pitchFamily="18" charset="0"/>
                <a:cs typeface="Times New Roman" panose="02020603050405020304" pitchFamily="18" charset="0"/>
              </a:rPr>
              <a:t>:</a:t>
            </a:r>
          </a:p>
          <a:p>
            <a:pPr eaLnBrk="1" hangingPunct="1"/>
            <a:r>
              <a:rPr lang="en-US" altLang="en-US" sz="2800" b="1" dirty="0">
                <a:latin typeface="Times New Roman" panose="02020603050405020304" pitchFamily="18" charset="0"/>
                <a:cs typeface="Times New Roman" panose="02020603050405020304" pitchFamily="18" charset="0"/>
              </a:rPr>
              <a:t>“</a:t>
            </a:r>
            <a:r>
              <a:rPr lang="en-US" altLang="en-US" sz="2800" b="1" dirty="0" err="1">
                <a:latin typeface="Times New Roman" panose="02020603050405020304" pitchFamily="18" charset="0"/>
                <a:cs typeface="Times New Roman" panose="02020603050405020304" pitchFamily="18" charset="0"/>
              </a:rPr>
              <a:t>Bạn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Đoàn</a:t>
            </a:r>
            <a:r>
              <a:rPr lang="en-US" altLang="en-US" sz="2800" b="1" dirty="0">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không</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những</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biết</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giúp</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đỡ</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các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cụ</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già</a:t>
            </a:r>
            <a:r>
              <a:rPr lang="en-US" altLang="en-US" sz="2800" b="1" dirty="0">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mà</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bạn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còn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giúp</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đỡ</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các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em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nhỏ</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nữa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biểu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thị</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gì</a:t>
            </a:r>
            <a:r>
              <a:rPr lang="en-US" altLang="en-US" sz="2800" b="1" dirty="0">
                <a:latin typeface="Times New Roman" panose="02020603050405020304" pitchFamily="18" charset="0"/>
                <a:cs typeface="Times New Roman" panose="02020603050405020304" pitchFamily="18" charset="0"/>
              </a:rPr>
              <a:t> ?</a:t>
            </a:r>
          </a:p>
        </p:txBody>
      </p:sp>
      <p:grpSp>
        <p:nvGrpSpPr>
          <p:cNvPr id="17" name="Group 16"/>
          <p:cNvGrpSpPr/>
          <p:nvPr/>
        </p:nvGrpSpPr>
        <p:grpSpPr>
          <a:xfrm>
            <a:off x="1585987" y="3048001"/>
            <a:ext cx="3700058" cy="1210492"/>
            <a:chOff x="1585987" y="3048001"/>
            <a:chExt cx="3700058" cy="1210492"/>
          </a:xfrm>
        </p:grpSpPr>
        <p:sp>
          <p:nvSpPr>
            <p:cNvPr id="5" name="Rounded Rectangle 4"/>
            <p:cNvSpPr/>
            <p:nvPr/>
          </p:nvSpPr>
          <p:spPr>
            <a:xfrm>
              <a:off x="1585987" y="3048001"/>
              <a:ext cx="3700058" cy="1210492"/>
            </a:xfrm>
            <a:prstGeom prst="roundRect">
              <a:avLst/>
            </a:prstGeom>
            <a:solidFill>
              <a:srgbClr val="E79DE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4"/>
            <p:cNvSpPr txBox="1">
              <a:spLocks noChangeArrowheads="1"/>
            </p:cNvSpPr>
            <p:nvPr/>
          </p:nvSpPr>
          <p:spPr bwMode="auto">
            <a:xfrm>
              <a:off x="1682567" y="3272757"/>
              <a:ext cx="351891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50000"/>
                </a:lnSpc>
              </a:pPr>
              <a:r>
                <a:rPr lang="en-US" altLang="en-US" sz="2800" b="1" dirty="0">
                  <a:latin typeface="Times New Roman" panose="02020603050405020304" pitchFamily="18" charset="0"/>
                  <a:cs typeface="Times New Roman" panose="02020603050405020304" pitchFamily="18" charset="0"/>
                </a:rPr>
                <a:t>A. </a:t>
              </a:r>
              <a:r>
                <a:rPr lang="en-US" altLang="en-US" sz="2800" b="1" dirty="0" err="1">
                  <a:latin typeface="Times New Roman" panose="02020603050405020304" pitchFamily="18" charset="0"/>
                  <a:cs typeface="Times New Roman" panose="02020603050405020304" pitchFamily="18" charset="0"/>
                </a:rPr>
                <a:t>Giả</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thiết</a:t>
              </a:r>
              <a:r>
                <a:rPr lang="en-US" altLang="en-US" sz="2800" b="1" dirty="0">
                  <a:latin typeface="Times New Roman" panose="02020603050405020304" pitchFamily="18" charset="0"/>
                  <a:cs typeface="Times New Roman" panose="02020603050405020304" pitchFamily="18" charset="0"/>
                </a:rPr>
                <a:t> - </a:t>
              </a:r>
              <a:r>
                <a:rPr lang="en-US" altLang="en-US" sz="2800" b="1" dirty="0" err="1">
                  <a:latin typeface="Times New Roman" panose="02020603050405020304" pitchFamily="18" charset="0"/>
                  <a:cs typeface="Times New Roman" panose="02020603050405020304" pitchFamily="18" charset="0"/>
                </a:rPr>
                <a:t>kết</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luận</a:t>
              </a:r>
              <a:endParaRPr lang="en-US" altLang="en-US" sz="2800" b="1" dirty="0">
                <a:latin typeface="Times New Roman" panose="02020603050405020304" pitchFamily="18" charset="0"/>
                <a:cs typeface="Times New Roman" panose="02020603050405020304" pitchFamily="18" charset="0"/>
              </a:endParaRPr>
            </a:p>
          </p:txBody>
        </p:sp>
      </p:grpSp>
      <p:grpSp>
        <p:nvGrpSpPr>
          <p:cNvPr id="19" name="Group 18"/>
          <p:cNvGrpSpPr/>
          <p:nvPr/>
        </p:nvGrpSpPr>
        <p:grpSpPr>
          <a:xfrm>
            <a:off x="6866824" y="3048001"/>
            <a:ext cx="4011034" cy="1210492"/>
            <a:chOff x="6866824" y="3048001"/>
            <a:chExt cx="4011034" cy="1210492"/>
          </a:xfrm>
        </p:grpSpPr>
        <p:sp>
          <p:nvSpPr>
            <p:cNvPr id="6" name="Rounded Rectangle 5"/>
            <p:cNvSpPr/>
            <p:nvPr/>
          </p:nvSpPr>
          <p:spPr>
            <a:xfrm>
              <a:off x="6872032" y="3048001"/>
              <a:ext cx="3843865" cy="1210492"/>
            </a:xfrm>
            <a:prstGeom prst="roundRect">
              <a:avLst/>
            </a:prstGeom>
            <a:solidFill>
              <a:srgbClr val="E79DE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5"/>
            <p:cNvSpPr txBox="1">
              <a:spLocks noChangeArrowheads="1"/>
            </p:cNvSpPr>
            <p:nvPr/>
          </p:nvSpPr>
          <p:spPr bwMode="auto">
            <a:xfrm>
              <a:off x="6866824" y="3288508"/>
              <a:ext cx="4011034"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50000"/>
                </a:lnSpc>
              </a:pPr>
              <a:r>
                <a:rPr lang="en-US" altLang="en-US" sz="2800" b="1" dirty="0">
                  <a:latin typeface="Times New Roman" panose="02020603050405020304" pitchFamily="18" charset="0"/>
                  <a:cs typeface="Times New Roman" panose="02020603050405020304" pitchFamily="18" charset="0"/>
                </a:rPr>
                <a:t>B. </a:t>
              </a:r>
              <a:r>
                <a:rPr lang="en-US" altLang="en-US" sz="2800" b="1" dirty="0" err="1">
                  <a:latin typeface="Times New Roman" panose="02020603050405020304" pitchFamily="18" charset="0"/>
                  <a:cs typeface="Times New Roman" panose="02020603050405020304" pitchFamily="18" charset="0"/>
                </a:rPr>
                <a:t>Nguyên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nhân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kết</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quả</a:t>
              </a:r>
              <a:endParaRPr lang="en-US" altLang="en-US" sz="2800" b="1" dirty="0">
                <a:latin typeface="Times New Roman" panose="02020603050405020304" pitchFamily="18" charset="0"/>
                <a:cs typeface="Times New Roman" panose="02020603050405020304" pitchFamily="18" charset="0"/>
              </a:endParaRPr>
            </a:p>
          </p:txBody>
        </p:sp>
      </p:grpSp>
      <p:grpSp>
        <p:nvGrpSpPr>
          <p:cNvPr id="20" name="Group 19"/>
          <p:cNvGrpSpPr/>
          <p:nvPr/>
        </p:nvGrpSpPr>
        <p:grpSpPr>
          <a:xfrm>
            <a:off x="6950409" y="4576355"/>
            <a:ext cx="3843865" cy="1210492"/>
            <a:chOff x="6950409" y="4576355"/>
            <a:chExt cx="3843865" cy="1210492"/>
          </a:xfrm>
        </p:grpSpPr>
        <p:sp>
          <p:nvSpPr>
            <p:cNvPr id="9" name="Rounded Rectangle 8"/>
            <p:cNvSpPr/>
            <p:nvPr/>
          </p:nvSpPr>
          <p:spPr>
            <a:xfrm>
              <a:off x="6950409" y="4576355"/>
              <a:ext cx="3843865" cy="1210492"/>
            </a:xfrm>
            <a:prstGeom prst="roundRect">
              <a:avLst/>
            </a:prstGeom>
            <a:solidFill>
              <a:srgbClr val="E79DE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6"/>
            <p:cNvSpPr txBox="1">
              <a:spLocks noChangeArrowheads="1"/>
            </p:cNvSpPr>
            <p:nvPr/>
          </p:nvSpPr>
          <p:spPr bwMode="auto">
            <a:xfrm>
              <a:off x="7477568" y="4791116"/>
              <a:ext cx="315182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50000"/>
                </a:lnSpc>
              </a:pPr>
              <a:r>
                <a:rPr lang="vi-VN" altLang="en-US" sz="2800" b="1" dirty="0">
                  <a:latin typeface="Times New Roman" panose="02020603050405020304" pitchFamily="18" charset="0"/>
                  <a:cs typeface="Times New Roman" panose="02020603050405020304" pitchFamily="18" charset="0"/>
                </a:rPr>
                <a:t>D</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Cả</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hai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đều</a:t>
              </a:r>
              <a:r>
                <a:rPr lang="vi-VN" altLang="en-US" sz="2800" b="1" dirty="0">
                  <a:latin typeface="Times New Roman" panose="02020603050405020304" pitchFamily="18" charset="0"/>
                  <a:cs typeface="Times New Roman" panose="02020603050405020304" pitchFamily="18" charset="0"/>
                </a:rPr>
                <a:t> đúng</a:t>
              </a:r>
              <a:endParaRPr lang="en-US" altLang="en-US" sz="2800" b="1" dirty="0">
                <a:latin typeface="Times New Roman" panose="02020603050405020304" pitchFamily="18" charset="0"/>
                <a:cs typeface="Times New Roman" panose="02020603050405020304" pitchFamily="18" charset="0"/>
              </a:endParaRPr>
            </a:p>
          </p:txBody>
        </p:sp>
      </p:grpSp>
      <p:grpSp>
        <p:nvGrpSpPr>
          <p:cNvPr id="18" name="Group 17"/>
          <p:cNvGrpSpPr/>
          <p:nvPr/>
        </p:nvGrpSpPr>
        <p:grpSpPr>
          <a:xfrm>
            <a:off x="1598219" y="4555202"/>
            <a:ext cx="3700058" cy="1210492"/>
            <a:chOff x="1598219" y="4555202"/>
            <a:chExt cx="3700058" cy="1210492"/>
          </a:xfrm>
        </p:grpSpPr>
        <p:sp>
          <p:nvSpPr>
            <p:cNvPr id="8" name="Rounded Rectangle 7"/>
            <p:cNvSpPr/>
            <p:nvPr/>
          </p:nvSpPr>
          <p:spPr>
            <a:xfrm>
              <a:off x="1598219" y="4555202"/>
              <a:ext cx="3700058" cy="1210492"/>
            </a:xfrm>
            <a:prstGeom prst="roundRect">
              <a:avLst/>
            </a:prstGeom>
            <a:solidFill>
              <a:srgbClr val="E79DE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6"/>
            <p:cNvSpPr txBox="1">
              <a:spLocks noChangeArrowheads="1"/>
            </p:cNvSpPr>
            <p:nvPr/>
          </p:nvSpPr>
          <p:spPr bwMode="auto">
            <a:xfrm>
              <a:off x="1920261" y="4773701"/>
              <a:ext cx="2789546"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50000"/>
                </a:lnSpc>
              </a:pPr>
              <a:r>
                <a:rPr lang="en-US" altLang="en-US" sz="2800" b="1" dirty="0">
                  <a:latin typeface="Times New Roman" panose="02020603050405020304" pitchFamily="18" charset="0"/>
                  <a:cs typeface="Times New Roman" panose="02020603050405020304" pitchFamily="18" charset="0"/>
                </a:rPr>
                <a:t>C. </a:t>
              </a:r>
              <a:r>
                <a:rPr lang="en-US" altLang="en-US" sz="2800" b="1" dirty="0" err="1">
                  <a:latin typeface="Times New Roman" panose="02020603050405020304" pitchFamily="18" charset="0"/>
                  <a:cs typeface="Times New Roman" panose="02020603050405020304" pitchFamily="18" charset="0"/>
                </a:rPr>
                <a:t>Cả</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hai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đều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sai</a:t>
              </a:r>
              <a:endParaRPr lang="en-US" altLang="en-US" sz="2800" b="1"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829761089"/>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3" name="Am-thanh-tra-loi-sai-www_nhacchuongvui_com (1) (online-audio-converter.com).wav"/>
                                        </p:tgtEl>
                                      </p:cMediaNode>
                                    </p:audio>
                                  </p:subTnLst>
                                </p:cTn>
                              </p:par>
                            </p:childTnLst>
                          </p:cTn>
                        </p:par>
                      </p:childTnLst>
                    </p:cTn>
                  </p:par>
                </p:childTnLst>
              </p:cTn>
              <p:nextCondLst>
                <p:cond evt="onClick" delay="0">
                  <p:tgtEl>
                    <p:spTgt spid="17"/>
                  </p:tgtEl>
                </p:cond>
              </p:nextCondLst>
            </p:seq>
            <p:seq concurrent="1" nextAc="seek">
              <p:cTn id="11" restart="whenNotActive" fill="hold" evtFilter="cancelBubble" nodeType="interactiveSeq">
                <p:stCondLst>
                  <p:cond evt="onClick" delay="0">
                    <p:tgtEl>
                      <p:spTgt spid="19"/>
                    </p:tgtEl>
                  </p:cond>
                </p:stCondLst>
                <p:endSync evt="end" delay="0">
                  <p:rtn val="all"/>
                </p:endSync>
                <p:childTnLst>
                  <p:par>
                    <p:cTn id="12" fill="hold">
                      <p:stCondLst>
                        <p:cond delay="0"/>
                      </p:stCondLst>
                      <p:childTnLst>
                        <p:par>
                          <p:cTn id="13" fill="hold">
                            <p:stCondLst>
                              <p:cond delay="0"/>
                            </p:stCondLst>
                            <p:childTnLst>
                              <p:par>
                                <p:cTn id="14" presetID="32" presetClass="emph" presetSubtype="0" fill="hold" nodeType="clickEffect">
                                  <p:stCondLst>
                                    <p:cond delay="0"/>
                                  </p:stCondLst>
                                  <p:childTnLst>
                                    <p:animRot by="120000">
                                      <p:cBhvr>
                                        <p:cTn id="15" dur="100" fill="hold">
                                          <p:stCondLst>
                                            <p:cond delay="0"/>
                                          </p:stCondLst>
                                        </p:cTn>
                                        <p:tgtEl>
                                          <p:spTgt spid="19"/>
                                        </p:tgtEl>
                                        <p:attrNameLst>
                                          <p:attrName>r</p:attrName>
                                        </p:attrNameLst>
                                      </p:cBhvr>
                                    </p:animRot>
                                    <p:animRot by="-240000">
                                      <p:cBhvr>
                                        <p:cTn id="16" dur="200" fill="hold">
                                          <p:stCondLst>
                                            <p:cond delay="200"/>
                                          </p:stCondLst>
                                        </p:cTn>
                                        <p:tgtEl>
                                          <p:spTgt spid="19"/>
                                        </p:tgtEl>
                                        <p:attrNameLst>
                                          <p:attrName>r</p:attrName>
                                        </p:attrNameLst>
                                      </p:cBhvr>
                                    </p:animRot>
                                    <p:animRot by="240000">
                                      <p:cBhvr>
                                        <p:cTn id="17" dur="200" fill="hold">
                                          <p:stCondLst>
                                            <p:cond delay="400"/>
                                          </p:stCondLst>
                                        </p:cTn>
                                        <p:tgtEl>
                                          <p:spTgt spid="19"/>
                                        </p:tgtEl>
                                        <p:attrNameLst>
                                          <p:attrName>r</p:attrName>
                                        </p:attrNameLst>
                                      </p:cBhvr>
                                    </p:animRot>
                                    <p:animRot by="-240000">
                                      <p:cBhvr>
                                        <p:cTn id="18" dur="200" fill="hold">
                                          <p:stCondLst>
                                            <p:cond delay="600"/>
                                          </p:stCondLst>
                                        </p:cTn>
                                        <p:tgtEl>
                                          <p:spTgt spid="19"/>
                                        </p:tgtEl>
                                        <p:attrNameLst>
                                          <p:attrName>r</p:attrName>
                                        </p:attrNameLst>
                                      </p:cBhvr>
                                    </p:animRot>
                                    <p:animRot by="120000">
                                      <p:cBhvr>
                                        <p:cTn id="19" dur="200" fill="hold">
                                          <p:stCondLst>
                                            <p:cond delay="800"/>
                                          </p:stCondLst>
                                        </p:cTn>
                                        <p:tgtEl>
                                          <p:spTgt spid="19"/>
                                        </p:tgtEl>
                                        <p:attrNameLst>
                                          <p:attrName>r</p:attrName>
                                        </p:attrNameLst>
                                      </p:cBhvr>
                                    </p:animRot>
                                  </p:childTnLst>
                                  <p:subTnLst>
                                    <p:audio>
                                      <p:cMediaNode>
                                        <p:cTn display="0" masterRel="sameClick">
                                          <p:stCondLst>
                                            <p:cond evt="begin" delay="0">
                                              <p:tn val="14"/>
                                            </p:cond>
                                          </p:stCondLst>
                                          <p:endCondLst>
                                            <p:cond evt="onStopAudio" delay="0">
                                              <p:tgtEl>
                                                <p:sldTgt/>
                                              </p:tgtEl>
                                            </p:cond>
                                          </p:endCondLst>
                                        </p:cTn>
                                        <p:tgtEl>
                                          <p:sndTgt r:embed="rId3" name="Am-thanh-tra-loi-sai-www_nhacchuongvui_com (1) (online-audio-converter.com).wav"/>
                                        </p:tgtEl>
                                      </p:cMediaNode>
                                    </p:audio>
                                  </p:subTnLst>
                                </p:cTn>
                              </p:par>
                            </p:childTnLst>
                          </p:cTn>
                        </p:par>
                      </p:childTnLst>
                    </p:cTn>
                  </p:par>
                </p:childTnLst>
              </p:cTn>
              <p:nextCondLst>
                <p:cond evt="onClick" delay="0">
                  <p:tgtEl>
                    <p:spTgt spid="19"/>
                  </p:tgtEl>
                </p:cond>
              </p:nextCondLst>
            </p:seq>
            <p:seq concurrent="1" nextAc="seek">
              <p:cTn id="20" restart="whenNotActive" fill="hold" evtFilter="cancelBubble" nodeType="interactiveSeq">
                <p:stCondLst>
                  <p:cond evt="onClick" delay="0">
                    <p:tgtEl>
                      <p:spTgt spid="18"/>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fill="hold" nodeType="clickEffect">
                                  <p:stCondLst>
                                    <p:cond delay="0"/>
                                  </p:stCondLst>
                                  <p:childTnLst>
                                    <p:animEffect transition="out" filter="fade">
                                      <p:cBhvr>
                                        <p:cTn id="24" dur="500" tmFilter="0, 0; .2, .5; .8, .5; 1, 0"/>
                                        <p:tgtEl>
                                          <p:spTgt spid="18"/>
                                        </p:tgtEl>
                                      </p:cBhvr>
                                    </p:animEffect>
                                    <p:animScale>
                                      <p:cBhvr>
                                        <p:cTn id="25" dur="250" autoRev="1" fill="hold"/>
                                        <p:tgtEl>
                                          <p:spTgt spid="18"/>
                                        </p:tgtEl>
                                      </p:cBhvr>
                                      <p:by x="105000" y="105000"/>
                                    </p:animScale>
                                  </p:childTnLst>
                                  <p:subTnLst>
                                    <p:audio>
                                      <p:cMediaNode>
                                        <p:cTn display="0" masterRel="sameClick">
                                          <p:stCondLst>
                                            <p:cond evt="begin" delay="0">
                                              <p:tn val="23"/>
                                            </p:cond>
                                          </p:stCondLst>
                                          <p:endCondLst>
                                            <p:cond evt="onStopAudio" delay="0">
                                              <p:tgtEl>
                                                <p:sldTgt/>
                                              </p:tgtEl>
                                            </p:cond>
                                          </p:endCondLst>
                                        </p:cTn>
                                        <p:tgtEl>
                                          <p:sndTgt r:embed="rId4" name="Tieng-vo-tay-tra-loi-dung-www_tiengdong_com (online-audio-converter.com).wav"/>
                                        </p:tgtEl>
                                      </p:cMediaNode>
                                    </p:audio>
                                  </p:subTnLst>
                                </p:cTn>
                              </p:par>
                            </p:childTnLst>
                          </p:cTn>
                        </p:par>
                      </p:childTnLst>
                    </p:cTn>
                  </p:par>
                </p:childTnLst>
              </p:cTn>
              <p:nextCondLst>
                <p:cond evt="onClick" delay="0">
                  <p:tgtEl>
                    <p:spTgt spid="18"/>
                  </p:tgtEl>
                </p:cond>
              </p:nextCondLst>
            </p:seq>
            <p:seq concurrent="1" nextAc="seek">
              <p:cTn id="26" restart="whenNotActive" fill="hold" evtFilter="cancelBubble" nodeType="interactiveSeq">
                <p:stCondLst>
                  <p:cond evt="onClick" delay="0">
                    <p:tgtEl>
                      <p:spTgt spid="20"/>
                    </p:tgtEl>
                  </p:cond>
                </p:stCondLst>
                <p:endSync evt="end" delay="0">
                  <p:rtn val="all"/>
                </p:endSync>
                <p:childTnLst>
                  <p:par>
                    <p:cTn id="27" fill="hold">
                      <p:stCondLst>
                        <p:cond delay="0"/>
                      </p:stCondLst>
                      <p:childTnLst>
                        <p:par>
                          <p:cTn id="28" fill="hold">
                            <p:stCondLst>
                              <p:cond delay="0"/>
                            </p:stCondLst>
                            <p:childTnLst>
                              <p:par>
                                <p:cTn id="29" presetID="32" presetClass="emph" presetSubtype="0" fill="hold" nodeType="clickEffect">
                                  <p:stCondLst>
                                    <p:cond delay="0"/>
                                  </p:stCondLst>
                                  <p:childTnLst>
                                    <p:animRot by="120000">
                                      <p:cBhvr>
                                        <p:cTn id="30" dur="100" fill="hold">
                                          <p:stCondLst>
                                            <p:cond delay="0"/>
                                          </p:stCondLst>
                                        </p:cTn>
                                        <p:tgtEl>
                                          <p:spTgt spid="20"/>
                                        </p:tgtEl>
                                        <p:attrNameLst>
                                          <p:attrName>r</p:attrName>
                                        </p:attrNameLst>
                                      </p:cBhvr>
                                    </p:animRot>
                                    <p:animRot by="-240000">
                                      <p:cBhvr>
                                        <p:cTn id="31" dur="200" fill="hold">
                                          <p:stCondLst>
                                            <p:cond delay="200"/>
                                          </p:stCondLst>
                                        </p:cTn>
                                        <p:tgtEl>
                                          <p:spTgt spid="20"/>
                                        </p:tgtEl>
                                        <p:attrNameLst>
                                          <p:attrName>r</p:attrName>
                                        </p:attrNameLst>
                                      </p:cBhvr>
                                    </p:animRot>
                                    <p:animRot by="240000">
                                      <p:cBhvr>
                                        <p:cTn id="32" dur="200" fill="hold">
                                          <p:stCondLst>
                                            <p:cond delay="400"/>
                                          </p:stCondLst>
                                        </p:cTn>
                                        <p:tgtEl>
                                          <p:spTgt spid="20"/>
                                        </p:tgtEl>
                                        <p:attrNameLst>
                                          <p:attrName>r</p:attrName>
                                        </p:attrNameLst>
                                      </p:cBhvr>
                                    </p:animRot>
                                    <p:animRot by="-240000">
                                      <p:cBhvr>
                                        <p:cTn id="33" dur="200" fill="hold">
                                          <p:stCondLst>
                                            <p:cond delay="600"/>
                                          </p:stCondLst>
                                        </p:cTn>
                                        <p:tgtEl>
                                          <p:spTgt spid="20"/>
                                        </p:tgtEl>
                                        <p:attrNameLst>
                                          <p:attrName>r</p:attrName>
                                        </p:attrNameLst>
                                      </p:cBhvr>
                                    </p:animRot>
                                    <p:animRot by="120000">
                                      <p:cBhvr>
                                        <p:cTn id="34" dur="200" fill="hold">
                                          <p:stCondLst>
                                            <p:cond delay="800"/>
                                          </p:stCondLst>
                                        </p:cTn>
                                        <p:tgtEl>
                                          <p:spTgt spid="20"/>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3" name="Am-thanh-tra-loi-sai-www_nhacchuongvui_com (1) (online-audio-converter.com).wav"/>
                                        </p:tgtEl>
                                      </p:cMediaNode>
                                    </p:audio>
                                  </p:subTnLst>
                                </p:cTn>
                              </p:par>
                            </p:childTnLst>
                          </p:cTn>
                        </p:par>
                      </p:childTnLst>
                    </p:cTn>
                  </p:par>
                </p:childTnLst>
              </p:cTn>
              <p:nextCondLst>
                <p:cond evt="onClick" delay="0">
                  <p:tgtEl>
                    <p:spTgt spid="20"/>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5" cstate="print">
            <a:extLst>
              <a:ext uri="{28A0092B-C50C-407E-A947-70E740481C1C}">
                <a14:useLocalDpi xmlns:a14="http://schemas.microsoft.com/office/drawing/2010/main" val="0"/>
              </a:ext>
            </a:extLst>
          </a:blip>
          <a:srcRect t="5045" b="10752"/>
          <a:stretch/>
        </p:blipFill>
        <p:spPr>
          <a:xfrm>
            <a:off x="2135" y="0"/>
            <a:ext cx="12189865" cy="6858000"/>
          </a:xfrm>
          <a:prstGeom prst="rect">
            <a:avLst/>
          </a:prstGeom>
        </p:spPr>
      </p:pic>
      <p:sp>
        <p:nvSpPr>
          <p:cNvPr id="3" name="Rounded Rectangle 2"/>
          <p:cNvSpPr/>
          <p:nvPr/>
        </p:nvSpPr>
        <p:spPr>
          <a:xfrm>
            <a:off x="1358284" y="801189"/>
            <a:ext cx="9106132" cy="1654629"/>
          </a:xfrm>
          <a:prstGeom prst="roundRect">
            <a:avLst/>
          </a:prstGeom>
          <a:solidFill>
            <a:schemeClr val="accent2">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p:nvGrpSpPr>
        <p:grpSpPr>
          <a:xfrm>
            <a:off x="1585987" y="3048001"/>
            <a:ext cx="3700058" cy="1210492"/>
            <a:chOff x="1585987" y="3048001"/>
            <a:chExt cx="3700058" cy="1210492"/>
          </a:xfrm>
        </p:grpSpPr>
        <p:sp>
          <p:nvSpPr>
            <p:cNvPr id="5" name="Rounded Rectangle 4"/>
            <p:cNvSpPr/>
            <p:nvPr/>
          </p:nvSpPr>
          <p:spPr>
            <a:xfrm>
              <a:off x="1585987" y="3048001"/>
              <a:ext cx="3700058" cy="1210492"/>
            </a:xfrm>
            <a:prstGeom prst="roundRect">
              <a:avLst/>
            </a:prstGeom>
            <a:solidFill>
              <a:srgbClr val="E79DE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4"/>
            <p:cNvSpPr txBox="1">
              <a:spLocks noChangeArrowheads="1"/>
            </p:cNvSpPr>
            <p:nvPr/>
          </p:nvSpPr>
          <p:spPr bwMode="auto">
            <a:xfrm>
              <a:off x="1984408" y="3283915"/>
              <a:ext cx="261001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50000"/>
                </a:lnSpc>
              </a:pPr>
              <a:r>
                <a:rPr lang="en-US" altLang="en-US" sz="2800" b="1" dirty="0">
                  <a:latin typeface="Times New Roman" panose="02020603050405020304" pitchFamily="18" charset="0"/>
                  <a:cs typeface="Times New Roman" panose="02020603050405020304" pitchFamily="18" charset="0"/>
                </a:rPr>
                <a:t>A. </a:t>
              </a:r>
              <a:r>
                <a:rPr lang="vi-VN" altLang="en-US" sz="2800" b="1" dirty="0">
                  <a:latin typeface="Times New Roman" panose="02020603050405020304" pitchFamily="18" charset="0"/>
                  <a:cs typeface="Times New Roman" panose="02020603050405020304" pitchFamily="18" charset="0"/>
                </a:rPr>
                <a:t>Càng – càng </a:t>
              </a:r>
              <a:endParaRPr lang="en-US" altLang="en-US" sz="2800" b="1" dirty="0">
                <a:latin typeface="Times New Roman" panose="02020603050405020304" pitchFamily="18" charset="0"/>
                <a:cs typeface="Times New Roman" panose="02020603050405020304" pitchFamily="18" charset="0"/>
              </a:endParaRPr>
            </a:p>
          </p:txBody>
        </p:sp>
      </p:grpSp>
      <p:grpSp>
        <p:nvGrpSpPr>
          <p:cNvPr id="19" name="Group 18"/>
          <p:cNvGrpSpPr/>
          <p:nvPr/>
        </p:nvGrpSpPr>
        <p:grpSpPr>
          <a:xfrm>
            <a:off x="6872032" y="3048001"/>
            <a:ext cx="3843865" cy="1210492"/>
            <a:chOff x="6872032" y="3048001"/>
            <a:chExt cx="3843865" cy="1210492"/>
          </a:xfrm>
        </p:grpSpPr>
        <p:sp>
          <p:nvSpPr>
            <p:cNvPr id="6" name="Rounded Rectangle 5"/>
            <p:cNvSpPr/>
            <p:nvPr/>
          </p:nvSpPr>
          <p:spPr>
            <a:xfrm>
              <a:off x="6872032" y="3048001"/>
              <a:ext cx="3843865" cy="1210492"/>
            </a:xfrm>
            <a:prstGeom prst="roundRect">
              <a:avLst/>
            </a:prstGeom>
            <a:solidFill>
              <a:srgbClr val="E79DE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5"/>
            <p:cNvSpPr txBox="1">
              <a:spLocks noChangeArrowheads="1"/>
            </p:cNvSpPr>
            <p:nvPr/>
          </p:nvSpPr>
          <p:spPr bwMode="auto">
            <a:xfrm>
              <a:off x="7692447" y="3262594"/>
              <a:ext cx="203132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50000"/>
                </a:lnSpc>
              </a:pPr>
              <a:r>
                <a:rPr lang="en-US" altLang="en-US" sz="2800" b="1" dirty="0">
                  <a:latin typeface="Times New Roman" panose="02020603050405020304" pitchFamily="18" charset="0"/>
                  <a:cs typeface="Times New Roman" panose="02020603050405020304" pitchFamily="18" charset="0"/>
                </a:rPr>
                <a:t>B. </a:t>
              </a:r>
              <a:r>
                <a:rPr lang="vi-VN" altLang="en-US" sz="2800" b="1" dirty="0">
                  <a:latin typeface="Times New Roman" panose="02020603050405020304" pitchFamily="18" charset="0"/>
                  <a:cs typeface="Times New Roman" panose="02020603050405020304" pitchFamily="18" charset="0"/>
                </a:rPr>
                <a:t>Nếu - thì </a:t>
              </a:r>
              <a:endParaRPr lang="en-US" altLang="en-US" sz="2800" b="1" dirty="0">
                <a:latin typeface="Times New Roman" panose="02020603050405020304" pitchFamily="18" charset="0"/>
                <a:cs typeface="Times New Roman" panose="02020603050405020304" pitchFamily="18" charset="0"/>
              </a:endParaRPr>
            </a:p>
          </p:txBody>
        </p:sp>
      </p:grpSp>
      <p:grpSp>
        <p:nvGrpSpPr>
          <p:cNvPr id="20" name="Group 19"/>
          <p:cNvGrpSpPr/>
          <p:nvPr/>
        </p:nvGrpSpPr>
        <p:grpSpPr>
          <a:xfrm>
            <a:off x="1585987" y="4694366"/>
            <a:ext cx="3843865" cy="1210492"/>
            <a:chOff x="6950409" y="4576355"/>
            <a:chExt cx="3843865" cy="1210492"/>
          </a:xfrm>
        </p:grpSpPr>
        <p:sp>
          <p:nvSpPr>
            <p:cNvPr id="9" name="Rounded Rectangle 8"/>
            <p:cNvSpPr/>
            <p:nvPr/>
          </p:nvSpPr>
          <p:spPr>
            <a:xfrm>
              <a:off x="6950409" y="4576355"/>
              <a:ext cx="3843865" cy="1210492"/>
            </a:xfrm>
            <a:prstGeom prst="roundRect">
              <a:avLst/>
            </a:prstGeom>
            <a:solidFill>
              <a:srgbClr val="E79DE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6"/>
            <p:cNvSpPr txBox="1">
              <a:spLocks noChangeArrowheads="1"/>
            </p:cNvSpPr>
            <p:nvPr/>
          </p:nvSpPr>
          <p:spPr bwMode="auto">
            <a:xfrm>
              <a:off x="7661448" y="4792709"/>
              <a:ext cx="198477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50000"/>
                </a:lnSpc>
              </a:pPr>
              <a:r>
                <a:rPr lang="vi-VN" altLang="en-US" sz="2800" b="1" dirty="0">
                  <a:latin typeface="Times New Roman" panose="02020603050405020304" pitchFamily="18" charset="0"/>
                  <a:cs typeface="Times New Roman" panose="02020603050405020304" pitchFamily="18" charset="0"/>
                </a:rPr>
                <a:t>C. Vì – nên </a:t>
              </a:r>
              <a:endParaRPr lang="en-US" altLang="en-US" sz="2800" b="1" dirty="0">
                <a:latin typeface="Times New Roman" panose="02020603050405020304" pitchFamily="18" charset="0"/>
                <a:cs typeface="Times New Roman" panose="02020603050405020304" pitchFamily="18" charset="0"/>
              </a:endParaRPr>
            </a:p>
          </p:txBody>
        </p:sp>
      </p:grpSp>
      <p:grpSp>
        <p:nvGrpSpPr>
          <p:cNvPr id="18" name="Group 17"/>
          <p:cNvGrpSpPr/>
          <p:nvPr/>
        </p:nvGrpSpPr>
        <p:grpSpPr>
          <a:xfrm>
            <a:off x="7015839" y="4750510"/>
            <a:ext cx="3700058" cy="1210492"/>
            <a:chOff x="1598219" y="4555202"/>
            <a:chExt cx="3700058" cy="1210492"/>
          </a:xfrm>
        </p:grpSpPr>
        <p:sp>
          <p:nvSpPr>
            <p:cNvPr id="8" name="Rounded Rectangle 7"/>
            <p:cNvSpPr/>
            <p:nvPr/>
          </p:nvSpPr>
          <p:spPr>
            <a:xfrm>
              <a:off x="1598219" y="4555202"/>
              <a:ext cx="3700058" cy="1210492"/>
            </a:xfrm>
            <a:prstGeom prst="roundRect">
              <a:avLst/>
            </a:prstGeom>
            <a:solidFill>
              <a:srgbClr val="E79DE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6"/>
            <p:cNvSpPr txBox="1">
              <a:spLocks noChangeArrowheads="1"/>
            </p:cNvSpPr>
            <p:nvPr/>
          </p:nvSpPr>
          <p:spPr bwMode="auto">
            <a:xfrm>
              <a:off x="2195469" y="4713819"/>
              <a:ext cx="270683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50000"/>
                </a:lnSpc>
              </a:pPr>
              <a:r>
                <a:rPr lang="vi-VN" altLang="en-US" sz="2800" b="1" dirty="0">
                  <a:latin typeface="Times New Roman" panose="02020603050405020304" pitchFamily="18" charset="0"/>
                  <a:cs typeface="Times New Roman" panose="02020603050405020304" pitchFamily="18" charset="0"/>
                </a:rPr>
                <a:t>D. Tuy – Nhưng </a:t>
              </a:r>
              <a:endParaRPr lang="en-US" altLang="en-US" sz="2800" b="1" dirty="0">
                <a:latin typeface="Times New Roman" panose="02020603050405020304" pitchFamily="18" charset="0"/>
                <a:cs typeface="Times New Roman" panose="02020603050405020304" pitchFamily="18" charset="0"/>
              </a:endParaRPr>
            </a:p>
          </p:txBody>
        </p:sp>
      </p:grpSp>
      <p:sp>
        <p:nvSpPr>
          <p:cNvPr id="21" name="TextBox 3"/>
          <p:cNvSpPr txBox="1">
            <a:spLocks noChangeArrowheads="1"/>
          </p:cNvSpPr>
          <p:nvPr/>
        </p:nvSpPr>
        <p:spPr bwMode="auto">
          <a:xfrm>
            <a:off x="1358284" y="951757"/>
            <a:ext cx="943599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b="1" dirty="0">
                <a:latin typeface="Times New Roman" panose="02020603050405020304" pitchFamily="18" charset="0"/>
                <a:cs typeface="Times New Roman" panose="02020603050405020304" pitchFamily="18" charset="0"/>
              </a:rPr>
              <a:t>2. </a:t>
            </a:r>
            <a:r>
              <a:rPr lang="en-US" altLang="en-US" sz="2800" b="1" dirty="0" err="1">
                <a:latin typeface="Times New Roman" panose="02020603050405020304" pitchFamily="18" charset="0"/>
                <a:cs typeface="Times New Roman" panose="02020603050405020304" pitchFamily="18" charset="0"/>
              </a:rPr>
              <a:t>Em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hãy</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điền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cặp</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quan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hệ</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từ</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vào</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chỗ</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trống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trong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câu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sau</a:t>
            </a:r>
            <a:r>
              <a:rPr lang="en-US" altLang="en-US" sz="2800" b="1" dirty="0">
                <a:latin typeface="Times New Roman" panose="02020603050405020304" pitchFamily="18" charset="0"/>
                <a:cs typeface="Times New Roman" panose="02020603050405020304" pitchFamily="18" charset="0"/>
              </a:rPr>
              <a:t>:</a:t>
            </a:r>
          </a:p>
          <a:p>
            <a:pPr eaLnBrk="1" hangingPunct="1"/>
            <a:r>
              <a:rPr lang="en-US" altLang="en-US" sz="2800" b="1" dirty="0">
                <a:latin typeface="Times New Roman" panose="02020603050405020304" pitchFamily="18" charset="0"/>
                <a:cs typeface="Times New Roman" panose="02020603050405020304" pitchFamily="18" charset="0"/>
              </a:rPr>
              <a:t>…….</a:t>
            </a:r>
            <a:r>
              <a:rPr lang="en-US" altLang="en-US" sz="2800" dirty="0" err="1">
                <a:latin typeface="Times New Roman" panose="02020603050405020304" pitchFamily="18" charset="0"/>
                <a:cs typeface="Times New Roman" panose="02020603050405020304" pitchFamily="18" charset="0"/>
              </a:rPr>
              <a:t>Quỳnh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đến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muộn</a:t>
            </a:r>
            <a:r>
              <a:rPr lang="en-US" altLang="en-US" sz="2800" b="1" dirty="0">
                <a:latin typeface="Times New Roman" panose="02020603050405020304" pitchFamily="18" charset="0"/>
                <a:cs typeface="Times New Roman" panose="02020603050405020304" pitchFamily="18" charset="0"/>
              </a:rPr>
              <a:t>…….</a:t>
            </a:r>
            <a:r>
              <a:rPr lang="en-US" altLang="en-US" sz="2800" dirty="0" err="1">
                <a:latin typeface="Times New Roman" panose="02020603050405020304" pitchFamily="18" charset="0"/>
                <a:cs typeface="Times New Roman" panose="02020603050405020304" pitchFamily="18" charset="0"/>
              </a:rPr>
              <a:t>bạn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cũng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đã</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hoàn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thành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nhiệm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vụ</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mình</a:t>
            </a:r>
            <a:r>
              <a:rPr lang="en-US" alt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344186330"/>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3" name="Am-thanh-tra-loi-sai-www_nhacchuongvui_com (1) (online-audio-converter.com).wav"/>
                                        </p:tgtEl>
                                      </p:cMediaNode>
                                    </p:audio>
                                  </p:subTnLst>
                                </p:cTn>
                              </p:par>
                            </p:childTnLst>
                          </p:cTn>
                        </p:par>
                      </p:childTnLst>
                    </p:cTn>
                  </p:par>
                </p:childTnLst>
              </p:cTn>
              <p:nextCondLst>
                <p:cond evt="onClick" delay="0">
                  <p:tgtEl>
                    <p:spTgt spid="17"/>
                  </p:tgtEl>
                </p:cond>
              </p:nextCondLst>
            </p:seq>
            <p:seq concurrent="1" nextAc="seek">
              <p:cTn id="11" restart="whenNotActive" fill="hold" evtFilter="cancelBubble" nodeType="interactiveSeq">
                <p:stCondLst>
                  <p:cond evt="onClick" delay="0">
                    <p:tgtEl>
                      <p:spTgt spid="19"/>
                    </p:tgtEl>
                  </p:cond>
                </p:stCondLst>
                <p:endSync evt="end" delay="0">
                  <p:rtn val="all"/>
                </p:endSync>
                <p:childTnLst>
                  <p:par>
                    <p:cTn id="12" fill="hold">
                      <p:stCondLst>
                        <p:cond delay="0"/>
                      </p:stCondLst>
                      <p:childTnLst>
                        <p:par>
                          <p:cTn id="13" fill="hold">
                            <p:stCondLst>
                              <p:cond delay="0"/>
                            </p:stCondLst>
                            <p:childTnLst>
                              <p:par>
                                <p:cTn id="14" presetID="32" presetClass="emph" presetSubtype="0" fill="hold" nodeType="clickEffect">
                                  <p:stCondLst>
                                    <p:cond delay="0"/>
                                  </p:stCondLst>
                                  <p:childTnLst>
                                    <p:animRot by="120000">
                                      <p:cBhvr>
                                        <p:cTn id="15" dur="100" fill="hold">
                                          <p:stCondLst>
                                            <p:cond delay="0"/>
                                          </p:stCondLst>
                                        </p:cTn>
                                        <p:tgtEl>
                                          <p:spTgt spid="19"/>
                                        </p:tgtEl>
                                        <p:attrNameLst>
                                          <p:attrName>r</p:attrName>
                                        </p:attrNameLst>
                                      </p:cBhvr>
                                    </p:animRot>
                                    <p:animRot by="-240000">
                                      <p:cBhvr>
                                        <p:cTn id="16" dur="200" fill="hold">
                                          <p:stCondLst>
                                            <p:cond delay="200"/>
                                          </p:stCondLst>
                                        </p:cTn>
                                        <p:tgtEl>
                                          <p:spTgt spid="19"/>
                                        </p:tgtEl>
                                        <p:attrNameLst>
                                          <p:attrName>r</p:attrName>
                                        </p:attrNameLst>
                                      </p:cBhvr>
                                    </p:animRot>
                                    <p:animRot by="240000">
                                      <p:cBhvr>
                                        <p:cTn id="17" dur="200" fill="hold">
                                          <p:stCondLst>
                                            <p:cond delay="400"/>
                                          </p:stCondLst>
                                        </p:cTn>
                                        <p:tgtEl>
                                          <p:spTgt spid="19"/>
                                        </p:tgtEl>
                                        <p:attrNameLst>
                                          <p:attrName>r</p:attrName>
                                        </p:attrNameLst>
                                      </p:cBhvr>
                                    </p:animRot>
                                    <p:animRot by="-240000">
                                      <p:cBhvr>
                                        <p:cTn id="18" dur="200" fill="hold">
                                          <p:stCondLst>
                                            <p:cond delay="600"/>
                                          </p:stCondLst>
                                        </p:cTn>
                                        <p:tgtEl>
                                          <p:spTgt spid="19"/>
                                        </p:tgtEl>
                                        <p:attrNameLst>
                                          <p:attrName>r</p:attrName>
                                        </p:attrNameLst>
                                      </p:cBhvr>
                                    </p:animRot>
                                    <p:animRot by="120000">
                                      <p:cBhvr>
                                        <p:cTn id="19" dur="200" fill="hold">
                                          <p:stCondLst>
                                            <p:cond delay="800"/>
                                          </p:stCondLst>
                                        </p:cTn>
                                        <p:tgtEl>
                                          <p:spTgt spid="19"/>
                                        </p:tgtEl>
                                        <p:attrNameLst>
                                          <p:attrName>r</p:attrName>
                                        </p:attrNameLst>
                                      </p:cBhvr>
                                    </p:animRot>
                                  </p:childTnLst>
                                  <p:subTnLst>
                                    <p:audio>
                                      <p:cMediaNode>
                                        <p:cTn display="0" masterRel="sameClick">
                                          <p:stCondLst>
                                            <p:cond evt="begin" delay="0">
                                              <p:tn val="14"/>
                                            </p:cond>
                                          </p:stCondLst>
                                          <p:endCondLst>
                                            <p:cond evt="onStopAudio" delay="0">
                                              <p:tgtEl>
                                                <p:sldTgt/>
                                              </p:tgtEl>
                                            </p:cond>
                                          </p:endCondLst>
                                        </p:cTn>
                                        <p:tgtEl>
                                          <p:sndTgt r:embed="rId3" name="Am-thanh-tra-loi-sai-www_nhacchuongvui_com (1) (online-audio-converter.com).wav"/>
                                        </p:tgtEl>
                                      </p:cMediaNode>
                                    </p:audio>
                                  </p:subTnLst>
                                </p:cTn>
                              </p:par>
                            </p:childTnLst>
                          </p:cTn>
                        </p:par>
                      </p:childTnLst>
                    </p:cTn>
                  </p:par>
                </p:childTnLst>
              </p:cTn>
              <p:nextCondLst>
                <p:cond evt="onClick" delay="0">
                  <p:tgtEl>
                    <p:spTgt spid="19"/>
                  </p:tgtEl>
                </p:cond>
              </p:nextCondLst>
            </p:seq>
            <p:seq concurrent="1" nextAc="seek">
              <p:cTn id="20" restart="whenNotActive" fill="hold" evtFilter="cancelBubble" nodeType="interactiveSeq">
                <p:stCondLst>
                  <p:cond evt="onClick" delay="0">
                    <p:tgtEl>
                      <p:spTgt spid="18"/>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fill="hold" nodeType="clickEffect">
                                  <p:stCondLst>
                                    <p:cond delay="0"/>
                                  </p:stCondLst>
                                  <p:childTnLst>
                                    <p:animEffect transition="out" filter="fade">
                                      <p:cBhvr>
                                        <p:cTn id="24" dur="500" tmFilter="0, 0; .2, .5; .8, .5; 1, 0"/>
                                        <p:tgtEl>
                                          <p:spTgt spid="18"/>
                                        </p:tgtEl>
                                      </p:cBhvr>
                                    </p:animEffect>
                                    <p:animScale>
                                      <p:cBhvr>
                                        <p:cTn id="25" dur="250" autoRev="1" fill="hold"/>
                                        <p:tgtEl>
                                          <p:spTgt spid="18"/>
                                        </p:tgtEl>
                                      </p:cBhvr>
                                      <p:by x="105000" y="105000"/>
                                    </p:animScale>
                                  </p:childTnLst>
                                  <p:subTnLst>
                                    <p:audio>
                                      <p:cMediaNode>
                                        <p:cTn display="0" masterRel="sameClick">
                                          <p:stCondLst>
                                            <p:cond evt="begin" delay="0">
                                              <p:tn val="23"/>
                                            </p:cond>
                                          </p:stCondLst>
                                          <p:endCondLst>
                                            <p:cond evt="onStopAudio" delay="0">
                                              <p:tgtEl>
                                                <p:sldTgt/>
                                              </p:tgtEl>
                                            </p:cond>
                                          </p:endCondLst>
                                        </p:cTn>
                                        <p:tgtEl>
                                          <p:sndTgt r:embed="rId4" name="Tieng-vo-tay-tra-loi-dung-www_tiengdong_com (online-audio-converter.com).wav"/>
                                        </p:tgtEl>
                                      </p:cMediaNode>
                                    </p:audio>
                                  </p:subTnLst>
                                </p:cTn>
                              </p:par>
                            </p:childTnLst>
                          </p:cTn>
                        </p:par>
                      </p:childTnLst>
                    </p:cTn>
                  </p:par>
                </p:childTnLst>
              </p:cTn>
              <p:nextCondLst>
                <p:cond evt="onClick" delay="0">
                  <p:tgtEl>
                    <p:spTgt spid="18"/>
                  </p:tgtEl>
                </p:cond>
              </p:nextCondLst>
            </p:seq>
            <p:seq concurrent="1" nextAc="seek">
              <p:cTn id="26" restart="whenNotActive" fill="hold" evtFilter="cancelBubble" nodeType="interactiveSeq">
                <p:stCondLst>
                  <p:cond evt="onClick" delay="0">
                    <p:tgtEl>
                      <p:spTgt spid="20"/>
                    </p:tgtEl>
                  </p:cond>
                </p:stCondLst>
                <p:endSync evt="end" delay="0">
                  <p:rtn val="all"/>
                </p:endSync>
                <p:childTnLst>
                  <p:par>
                    <p:cTn id="27" fill="hold">
                      <p:stCondLst>
                        <p:cond delay="0"/>
                      </p:stCondLst>
                      <p:childTnLst>
                        <p:par>
                          <p:cTn id="28" fill="hold">
                            <p:stCondLst>
                              <p:cond delay="0"/>
                            </p:stCondLst>
                            <p:childTnLst>
                              <p:par>
                                <p:cTn id="29" presetID="32" presetClass="emph" presetSubtype="0" fill="hold" nodeType="clickEffect">
                                  <p:stCondLst>
                                    <p:cond delay="0"/>
                                  </p:stCondLst>
                                  <p:childTnLst>
                                    <p:animRot by="120000">
                                      <p:cBhvr>
                                        <p:cTn id="30" dur="100" fill="hold">
                                          <p:stCondLst>
                                            <p:cond delay="0"/>
                                          </p:stCondLst>
                                        </p:cTn>
                                        <p:tgtEl>
                                          <p:spTgt spid="20"/>
                                        </p:tgtEl>
                                        <p:attrNameLst>
                                          <p:attrName>r</p:attrName>
                                        </p:attrNameLst>
                                      </p:cBhvr>
                                    </p:animRot>
                                    <p:animRot by="-240000">
                                      <p:cBhvr>
                                        <p:cTn id="31" dur="200" fill="hold">
                                          <p:stCondLst>
                                            <p:cond delay="200"/>
                                          </p:stCondLst>
                                        </p:cTn>
                                        <p:tgtEl>
                                          <p:spTgt spid="20"/>
                                        </p:tgtEl>
                                        <p:attrNameLst>
                                          <p:attrName>r</p:attrName>
                                        </p:attrNameLst>
                                      </p:cBhvr>
                                    </p:animRot>
                                    <p:animRot by="240000">
                                      <p:cBhvr>
                                        <p:cTn id="32" dur="200" fill="hold">
                                          <p:stCondLst>
                                            <p:cond delay="400"/>
                                          </p:stCondLst>
                                        </p:cTn>
                                        <p:tgtEl>
                                          <p:spTgt spid="20"/>
                                        </p:tgtEl>
                                        <p:attrNameLst>
                                          <p:attrName>r</p:attrName>
                                        </p:attrNameLst>
                                      </p:cBhvr>
                                    </p:animRot>
                                    <p:animRot by="-240000">
                                      <p:cBhvr>
                                        <p:cTn id="33" dur="200" fill="hold">
                                          <p:stCondLst>
                                            <p:cond delay="600"/>
                                          </p:stCondLst>
                                        </p:cTn>
                                        <p:tgtEl>
                                          <p:spTgt spid="20"/>
                                        </p:tgtEl>
                                        <p:attrNameLst>
                                          <p:attrName>r</p:attrName>
                                        </p:attrNameLst>
                                      </p:cBhvr>
                                    </p:animRot>
                                    <p:animRot by="120000">
                                      <p:cBhvr>
                                        <p:cTn id="34" dur="200" fill="hold">
                                          <p:stCondLst>
                                            <p:cond delay="800"/>
                                          </p:stCondLst>
                                        </p:cTn>
                                        <p:tgtEl>
                                          <p:spTgt spid="20"/>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3" name="Am-thanh-tra-loi-sai-www_nhacchuongvui_com (1) (online-audio-converter.com).wav"/>
                                        </p:tgtEl>
                                      </p:cMediaNode>
                                    </p:audio>
                                  </p:subTnLst>
                                </p:cTn>
                              </p:par>
                            </p:childTnLst>
                          </p:cTn>
                        </p:par>
                      </p:childTnLst>
                    </p:cTn>
                  </p:par>
                </p:childTnLst>
              </p:cTn>
              <p:nextCondLst>
                <p:cond evt="onClick" delay="0">
                  <p:tgtEl>
                    <p:spTgt spid="20"/>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5" cstate="print">
            <a:extLst>
              <a:ext uri="{28A0092B-C50C-407E-A947-70E740481C1C}">
                <a14:useLocalDpi xmlns:a14="http://schemas.microsoft.com/office/drawing/2010/main" val="0"/>
              </a:ext>
            </a:extLst>
          </a:blip>
          <a:srcRect t="5045" b="10752"/>
          <a:stretch/>
        </p:blipFill>
        <p:spPr>
          <a:xfrm>
            <a:off x="2135" y="0"/>
            <a:ext cx="12189865" cy="6858000"/>
          </a:xfrm>
          <a:prstGeom prst="rect">
            <a:avLst/>
          </a:prstGeom>
        </p:spPr>
      </p:pic>
      <p:sp>
        <p:nvSpPr>
          <p:cNvPr id="3" name="Rounded Rectangle 2"/>
          <p:cNvSpPr/>
          <p:nvPr/>
        </p:nvSpPr>
        <p:spPr>
          <a:xfrm>
            <a:off x="1729718" y="801189"/>
            <a:ext cx="8734697" cy="1654629"/>
          </a:xfrm>
          <a:prstGeom prst="roundRect">
            <a:avLst/>
          </a:prstGeom>
          <a:solidFill>
            <a:schemeClr val="accent2">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p:nvGrpSpPr>
        <p:grpSpPr>
          <a:xfrm>
            <a:off x="4196083" y="2656692"/>
            <a:ext cx="3884122" cy="1210492"/>
            <a:chOff x="1585987" y="3021013"/>
            <a:chExt cx="3700058" cy="1210492"/>
          </a:xfrm>
        </p:grpSpPr>
        <p:sp>
          <p:nvSpPr>
            <p:cNvPr id="5" name="Rounded Rectangle 4"/>
            <p:cNvSpPr/>
            <p:nvPr/>
          </p:nvSpPr>
          <p:spPr>
            <a:xfrm>
              <a:off x="1585987" y="3021013"/>
              <a:ext cx="3700058" cy="1210492"/>
            </a:xfrm>
            <a:prstGeom prst="roundRect">
              <a:avLst/>
            </a:prstGeom>
            <a:solidFill>
              <a:srgbClr val="E79DE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2" name="TextBox 4"/>
            <p:cNvSpPr txBox="1">
              <a:spLocks noChangeArrowheads="1"/>
            </p:cNvSpPr>
            <p:nvPr/>
          </p:nvSpPr>
          <p:spPr bwMode="auto">
            <a:xfrm>
              <a:off x="1735871" y="3257007"/>
              <a:ext cx="3400290" cy="579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150000"/>
                </a:lnSpc>
              </a:pPr>
              <a:r>
                <a:rPr lang="en-US" altLang="en-US" sz="2400" b="1" dirty="0">
                  <a:latin typeface="Times New Roman" panose="02020603050405020304" pitchFamily="18" charset="0"/>
                  <a:cs typeface="Times New Roman" panose="02020603050405020304" pitchFamily="18" charset="0"/>
                </a:rPr>
                <a:t>A. </a:t>
              </a:r>
              <a:r>
                <a:rPr lang="vi-VN" altLang="en-US" sz="2400" b="1" dirty="0">
                  <a:latin typeface="Times New Roman" panose="02020603050405020304" pitchFamily="18" charset="0"/>
                  <a:cs typeface="Times New Roman" panose="02020603050405020304" pitchFamily="18" charset="0"/>
                </a:rPr>
                <a:t>Giúp câu văn dài hơn</a:t>
              </a:r>
              <a:endParaRPr lang="en-US" altLang="en-US" sz="2400" b="1" dirty="0">
                <a:latin typeface="Times New Roman" panose="02020603050405020304" pitchFamily="18" charset="0"/>
                <a:cs typeface="Times New Roman" panose="02020603050405020304" pitchFamily="18" charset="0"/>
              </a:endParaRPr>
            </a:p>
          </p:txBody>
        </p:sp>
      </p:grpSp>
      <p:grpSp>
        <p:nvGrpSpPr>
          <p:cNvPr id="19" name="Group 18"/>
          <p:cNvGrpSpPr/>
          <p:nvPr/>
        </p:nvGrpSpPr>
        <p:grpSpPr>
          <a:xfrm>
            <a:off x="4231132" y="5488558"/>
            <a:ext cx="3955900" cy="1210492"/>
            <a:chOff x="6866824" y="3048001"/>
            <a:chExt cx="3849073" cy="1210492"/>
          </a:xfrm>
        </p:grpSpPr>
        <p:sp>
          <p:nvSpPr>
            <p:cNvPr id="6" name="Rounded Rectangle 5"/>
            <p:cNvSpPr/>
            <p:nvPr/>
          </p:nvSpPr>
          <p:spPr>
            <a:xfrm>
              <a:off x="6872032" y="3048001"/>
              <a:ext cx="3843865" cy="1210492"/>
            </a:xfrm>
            <a:prstGeom prst="roundRect">
              <a:avLst/>
            </a:prstGeom>
            <a:solidFill>
              <a:srgbClr val="E79DE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5"/>
            <p:cNvSpPr txBox="1">
              <a:spLocks noChangeArrowheads="1"/>
            </p:cNvSpPr>
            <p:nvPr/>
          </p:nvSpPr>
          <p:spPr bwMode="auto">
            <a:xfrm>
              <a:off x="6866824" y="3288508"/>
              <a:ext cx="383630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50000"/>
                </a:lnSpc>
              </a:pPr>
              <a:r>
                <a:rPr lang="vi-VN" altLang="en-US" sz="2400" b="1" dirty="0">
                  <a:latin typeface="Times New Roman" panose="02020603050405020304" pitchFamily="18" charset="0"/>
                  <a:cs typeface="Times New Roman" panose="02020603050405020304" pitchFamily="18" charset="0"/>
                </a:rPr>
                <a:t>C</a:t>
              </a:r>
              <a:r>
                <a:rPr lang="en-US" altLang="en-US" sz="2400" b="1" dirty="0">
                  <a:latin typeface="Times New Roman" panose="02020603050405020304" pitchFamily="18" charset="0"/>
                  <a:cs typeface="Times New Roman" panose="02020603050405020304" pitchFamily="18" charset="0"/>
                </a:rPr>
                <a:t>. </a:t>
              </a:r>
              <a:r>
                <a:rPr lang="vi-VN" altLang="en-US" sz="2400" b="1" dirty="0">
                  <a:latin typeface="Times New Roman" panose="02020603050405020304" pitchFamily="18" charset="0"/>
                  <a:cs typeface="Times New Roman" panose="02020603050405020304" pitchFamily="18" charset="0"/>
                </a:rPr>
                <a:t>Giúp câu văn dễ đọc hơn</a:t>
              </a:r>
              <a:endParaRPr lang="en-US" altLang="en-US" sz="2400" b="1" dirty="0">
                <a:latin typeface="Times New Roman" panose="02020603050405020304" pitchFamily="18" charset="0"/>
                <a:cs typeface="Times New Roman" panose="02020603050405020304" pitchFamily="18" charset="0"/>
              </a:endParaRPr>
            </a:p>
          </p:txBody>
        </p:sp>
      </p:grpSp>
      <p:grpSp>
        <p:nvGrpSpPr>
          <p:cNvPr id="18" name="Group 17"/>
          <p:cNvGrpSpPr/>
          <p:nvPr/>
        </p:nvGrpSpPr>
        <p:grpSpPr>
          <a:xfrm>
            <a:off x="4129511" y="4072625"/>
            <a:ext cx="4057521" cy="1210492"/>
            <a:chOff x="1535452" y="4555202"/>
            <a:chExt cx="3825590" cy="1210492"/>
          </a:xfrm>
        </p:grpSpPr>
        <p:sp>
          <p:nvSpPr>
            <p:cNvPr id="8" name="Rounded Rectangle 7"/>
            <p:cNvSpPr/>
            <p:nvPr/>
          </p:nvSpPr>
          <p:spPr>
            <a:xfrm>
              <a:off x="1598219" y="4555202"/>
              <a:ext cx="3700058" cy="1210492"/>
            </a:xfrm>
            <a:prstGeom prst="roundRect">
              <a:avLst/>
            </a:prstGeom>
            <a:solidFill>
              <a:srgbClr val="E79DE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6" name="TextBox 6"/>
            <p:cNvSpPr txBox="1">
              <a:spLocks noChangeArrowheads="1"/>
            </p:cNvSpPr>
            <p:nvPr/>
          </p:nvSpPr>
          <p:spPr bwMode="auto">
            <a:xfrm>
              <a:off x="1535452" y="4780492"/>
              <a:ext cx="3825590" cy="579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150000"/>
                </a:lnSpc>
              </a:pPr>
              <a:r>
                <a:rPr lang="vi-VN" altLang="en-US" sz="2400" b="1" dirty="0">
                  <a:latin typeface="Times New Roman" panose="02020603050405020304" pitchFamily="18" charset="0"/>
                  <a:cs typeface="Times New Roman" panose="02020603050405020304" pitchFamily="18" charset="0"/>
                </a:rPr>
                <a:t>B. Giúp câu văn chặt chẽ hơn</a:t>
              </a:r>
              <a:endParaRPr lang="en-US" altLang="en-US" sz="2400" b="1" dirty="0">
                <a:latin typeface="Times New Roman" panose="02020603050405020304" pitchFamily="18" charset="0"/>
                <a:cs typeface="Times New Roman" panose="02020603050405020304" pitchFamily="18" charset="0"/>
              </a:endParaRPr>
            </a:p>
          </p:txBody>
        </p:sp>
      </p:grpSp>
      <p:sp>
        <p:nvSpPr>
          <p:cNvPr id="21" name="TextBox 3"/>
          <p:cNvSpPr txBox="1">
            <a:spLocks noChangeArrowheads="1"/>
          </p:cNvSpPr>
          <p:nvPr/>
        </p:nvSpPr>
        <p:spPr bwMode="auto">
          <a:xfrm>
            <a:off x="1849412" y="1089894"/>
            <a:ext cx="8466439"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US" altLang="en-US" sz="3200" b="1" dirty="0">
                <a:solidFill>
                  <a:prstClr val="black"/>
                </a:solidFill>
                <a:latin typeface="Times New Roman" panose="02020603050405020304" pitchFamily="18" charset="0"/>
                <a:cs typeface="Times New Roman" panose="02020603050405020304" pitchFamily="18" charset="0"/>
              </a:rPr>
              <a:t>4. </a:t>
            </a:r>
            <a:r>
              <a:rPr lang="en-US" altLang="en-US" sz="3200" b="1" dirty="0" err="1">
                <a:solidFill>
                  <a:prstClr val="black"/>
                </a:solidFill>
                <a:latin typeface="Times New Roman" panose="02020603050405020304" pitchFamily="18" charset="0"/>
                <a:cs typeface="Times New Roman" panose="02020603050405020304" pitchFamily="18" charset="0"/>
              </a:rPr>
              <a:t>Các</a:t>
            </a:r>
            <a:r>
              <a:rPr lang="en-US" altLang="en-US" sz="3200" b="1" dirty="0">
                <a:solidFill>
                  <a:prstClr val="black"/>
                </a:solidFill>
                <a:latin typeface="Times New Roman" panose="02020603050405020304" pitchFamily="18" charset="0"/>
                <a:cs typeface="Times New Roman" panose="02020603050405020304" pitchFamily="18" charset="0"/>
              </a:rPr>
              <a:t> </a:t>
            </a:r>
            <a:r>
              <a:rPr lang="en-US" altLang="en-US" sz="3200" b="1" dirty="0" err="1">
                <a:solidFill>
                  <a:prstClr val="black"/>
                </a:solidFill>
                <a:latin typeface="Times New Roman" panose="02020603050405020304" pitchFamily="18" charset="0"/>
                <a:cs typeface="Times New Roman" panose="02020603050405020304" pitchFamily="18" charset="0"/>
              </a:rPr>
              <a:t>cặp</a:t>
            </a:r>
            <a:r>
              <a:rPr lang="en-US" altLang="en-US" sz="3200" b="1" dirty="0">
                <a:solidFill>
                  <a:prstClr val="black"/>
                </a:solidFill>
                <a:latin typeface="Times New Roman" panose="02020603050405020304" pitchFamily="18" charset="0"/>
                <a:cs typeface="Times New Roman" panose="02020603050405020304" pitchFamily="18" charset="0"/>
              </a:rPr>
              <a:t> </a:t>
            </a:r>
            <a:r>
              <a:rPr lang="en-US" altLang="en-US" sz="3200" b="1" dirty="0" err="1">
                <a:solidFill>
                  <a:prstClr val="black"/>
                </a:solidFill>
                <a:latin typeface="Times New Roman" panose="02020603050405020304" pitchFamily="18" charset="0"/>
                <a:cs typeface="Times New Roman" panose="02020603050405020304" pitchFamily="18" charset="0"/>
              </a:rPr>
              <a:t>quan</a:t>
            </a:r>
            <a:r>
              <a:rPr lang="en-US" altLang="en-US" sz="3200" b="1" dirty="0">
                <a:solidFill>
                  <a:prstClr val="black"/>
                </a:solidFill>
                <a:latin typeface="Times New Roman" panose="02020603050405020304" pitchFamily="18" charset="0"/>
                <a:cs typeface="Times New Roman" panose="02020603050405020304" pitchFamily="18" charset="0"/>
              </a:rPr>
              <a:t> </a:t>
            </a:r>
            <a:r>
              <a:rPr lang="en-US" altLang="en-US" sz="3200" b="1" dirty="0" err="1">
                <a:solidFill>
                  <a:prstClr val="black"/>
                </a:solidFill>
                <a:latin typeface="Times New Roman" panose="02020603050405020304" pitchFamily="18" charset="0"/>
                <a:cs typeface="Times New Roman" panose="02020603050405020304" pitchFamily="18" charset="0"/>
              </a:rPr>
              <a:t>hệ</a:t>
            </a:r>
            <a:r>
              <a:rPr lang="en-US" altLang="en-US" sz="3200" b="1" dirty="0">
                <a:solidFill>
                  <a:prstClr val="black"/>
                </a:solidFill>
                <a:latin typeface="Times New Roman" panose="02020603050405020304" pitchFamily="18" charset="0"/>
                <a:cs typeface="Times New Roman" panose="02020603050405020304" pitchFamily="18" charset="0"/>
              </a:rPr>
              <a:t> </a:t>
            </a:r>
            <a:r>
              <a:rPr lang="en-US" altLang="en-US" sz="3200" b="1" dirty="0" err="1">
                <a:solidFill>
                  <a:prstClr val="black"/>
                </a:solidFill>
                <a:latin typeface="Times New Roman" panose="02020603050405020304" pitchFamily="18" charset="0"/>
                <a:cs typeface="Times New Roman" panose="02020603050405020304" pitchFamily="18" charset="0"/>
              </a:rPr>
              <a:t>từ</a:t>
            </a:r>
            <a:r>
              <a:rPr lang="en-US" altLang="en-US" sz="3200" b="1" dirty="0">
                <a:solidFill>
                  <a:prstClr val="black"/>
                </a:solidFill>
                <a:latin typeface="Times New Roman" panose="02020603050405020304" pitchFamily="18" charset="0"/>
                <a:cs typeface="Times New Roman" panose="02020603050405020304" pitchFamily="18" charset="0"/>
              </a:rPr>
              <a:t> </a:t>
            </a:r>
            <a:r>
              <a:rPr lang="en-US" altLang="en-US" sz="3200" b="1" dirty="0" err="1">
                <a:solidFill>
                  <a:prstClr val="black"/>
                </a:solidFill>
                <a:latin typeface="Times New Roman" panose="02020603050405020304" pitchFamily="18" charset="0"/>
                <a:cs typeface="Times New Roman" panose="02020603050405020304" pitchFamily="18" charset="0"/>
              </a:rPr>
              <a:t>trong</a:t>
            </a:r>
            <a:r>
              <a:rPr lang="en-US" altLang="en-US" sz="3200" b="1" dirty="0">
                <a:solidFill>
                  <a:prstClr val="black"/>
                </a:solidFill>
                <a:latin typeface="Times New Roman" panose="02020603050405020304" pitchFamily="18" charset="0"/>
                <a:cs typeface="Times New Roman" panose="02020603050405020304" pitchFamily="18" charset="0"/>
              </a:rPr>
              <a:t> </a:t>
            </a:r>
            <a:r>
              <a:rPr lang="en-US" altLang="en-US" sz="3200" b="1" dirty="0" err="1">
                <a:solidFill>
                  <a:prstClr val="black"/>
                </a:solidFill>
                <a:latin typeface="Times New Roman" panose="02020603050405020304" pitchFamily="18" charset="0"/>
                <a:cs typeface="Times New Roman" panose="02020603050405020304" pitchFamily="18" charset="0"/>
              </a:rPr>
              <a:t>câu</a:t>
            </a:r>
            <a:r>
              <a:rPr lang="en-US" altLang="en-US" sz="3200" b="1" dirty="0">
                <a:solidFill>
                  <a:prstClr val="black"/>
                </a:solidFill>
                <a:latin typeface="Times New Roman" panose="02020603050405020304" pitchFamily="18" charset="0"/>
                <a:cs typeface="Times New Roman" panose="02020603050405020304" pitchFamily="18" charset="0"/>
              </a:rPr>
              <a:t> </a:t>
            </a:r>
            <a:r>
              <a:rPr lang="en-US" altLang="en-US" sz="3200" b="1" dirty="0" err="1">
                <a:solidFill>
                  <a:prstClr val="black"/>
                </a:solidFill>
                <a:latin typeface="Times New Roman" panose="02020603050405020304" pitchFamily="18" charset="0"/>
                <a:cs typeface="Times New Roman" panose="02020603050405020304" pitchFamily="18" charset="0"/>
              </a:rPr>
              <a:t>văn</a:t>
            </a:r>
            <a:r>
              <a:rPr lang="en-US" altLang="en-US" sz="3200" b="1" dirty="0">
                <a:solidFill>
                  <a:prstClr val="black"/>
                </a:solidFill>
                <a:latin typeface="Times New Roman" panose="02020603050405020304" pitchFamily="18" charset="0"/>
                <a:cs typeface="Times New Roman" panose="02020603050405020304" pitchFamily="18" charset="0"/>
              </a:rPr>
              <a:t> </a:t>
            </a:r>
            <a:r>
              <a:rPr lang="en-US" altLang="en-US" sz="3200" b="1" dirty="0" err="1">
                <a:solidFill>
                  <a:prstClr val="black"/>
                </a:solidFill>
                <a:latin typeface="Times New Roman" panose="02020603050405020304" pitchFamily="18" charset="0"/>
                <a:cs typeface="Times New Roman" panose="02020603050405020304" pitchFamily="18" charset="0"/>
              </a:rPr>
              <a:t>có</a:t>
            </a:r>
            <a:r>
              <a:rPr lang="en-US" altLang="en-US" sz="3200" b="1" dirty="0">
                <a:solidFill>
                  <a:prstClr val="black"/>
                </a:solidFill>
                <a:latin typeface="Times New Roman" panose="02020603050405020304" pitchFamily="18" charset="0"/>
                <a:cs typeface="Times New Roman" panose="02020603050405020304" pitchFamily="18" charset="0"/>
              </a:rPr>
              <a:t> </a:t>
            </a:r>
            <a:r>
              <a:rPr lang="en-US" altLang="en-US" sz="3200" b="1" dirty="0" err="1">
                <a:solidFill>
                  <a:prstClr val="black"/>
                </a:solidFill>
                <a:latin typeface="Times New Roman" panose="02020603050405020304" pitchFamily="18" charset="0"/>
                <a:cs typeface="Times New Roman" panose="02020603050405020304" pitchFamily="18" charset="0"/>
              </a:rPr>
              <a:t>tác</a:t>
            </a:r>
            <a:r>
              <a:rPr lang="en-US" altLang="en-US" sz="3200" b="1" dirty="0">
                <a:solidFill>
                  <a:prstClr val="black"/>
                </a:solidFill>
                <a:latin typeface="Times New Roman" panose="02020603050405020304" pitchFamily="18" charset="0"/>
                <a:cs typeface="Times New Roman" panose="02020603050405020304" pitchFamily="18" charset="0"/>
              </a:rPr>
              <a:t> </a:t>
            </a:r>
            <a:r>
              <a:rPr lang="en-US" altLang="en-US" sz="3200" b="1" dirty="0" err="1">
                <a:solidFill>
                  <a:prstClr val="black"/>
                </a:solidFill>
                <a:latin typeface="Times New Roman" panose="02020603050405020304" pitchFamily="18" charset="0"/>
                <a:cs typeface="Times New Roman" panose="02020603050405020304" pitchFamily="18" charset="0"/>
              </a:rPr>
              <a:t>dụng</a:t>
            </a:r>
            <a:r>
              <a:rPr lang="en-US" altLang="en-US" sz="3200" b="1" dirty="0">
                <a:solidFill>
                  <a:prstClr val="black"/>
                </a:solidFill>
                <a:latin typeface="Times New Roman" panose="02020603050405020304" pitchFamily="18" charset="0"/>
                <a:cs typeface="Times New Roman" panose="02020603050405020304" pitchFamily="18" charset="0"/>
              </a:rPr>
              <a:t> </a:t>
            </a:r>
            <a:r>
              <a:rPr lang="en-US" altLang="en-US" sz="3200" b="1" dirty="0" err="1">
                <a:solidFill>
                  <a:prstClr val="black"/>
                </a:solidFill>
                <a:latin typeface="Times New Roman" panose="02020603050405020304" pitchFamily="18" charset="0"/>
                <a:cs typeface="Times New Roman" panose="02020603050405020304" pitchFamily="18" charset="0"/>
              </a:rPr>
              <a:t>gì</a:t>
            </a:r>
            <a:r>
              <a:rPr lang="en-US" altLang="en-US" sz="3200" b="1" dirty="0">
                <a:solidFill>
                  <a:prstClr val="black"/>
                </a:solidFill>
                <a:latin typeface="Times New Roman" panose="02020603050405020304" pitchFamily="18" charset="0"/>
                <a:cs typeface="Times New Roman" panose="02020603050405020304" pitchFamily="18" charset="0"/>
              </a:rPr>
              <a:t> ?</a:t>
            </a:r>
          </a:p>
        </p:txBody>
      </p:sp>
      <p:pic>
        <p:nvPicPr>
          <p:cNvPr id="22" name="图片 14">
            <a:extLst>
              <a:ext uri="{FF2B5EF4-FFF2-40B4-BE49-F238E27FC236}">
                <a16:creationId xmlns:a16="http://schemas.microsoft.com/office/drawing/2014/main" id="{11D70A5B-3F1E-4E34-AADD-82FD971E198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1499" y="351493"/>
            <a:ext cx="2831176" cy="2831176"/>
          </a:xfrm>
          <a:prstGeom prst="rect">
            <a:avLst/>
          </a:prstGeom>
        </p:spPr>
      </p:pic>
    </p:spTree>
    <p:extLst>
      <p:ext uri="{BB962C8B-B14F-4D97-AF65-F5344CB8AC3E}">
        <p14:creationId xmlns:p14="http://schemas.microsoft.com/office/powerpoint/2010/main" val="194330193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7"/>
                    </p:tgtEl>
                  </p:cond>
                </p:stCondLst>
                <p:endSync evt="end" delay="0">
                  <p:rtn val="all"/>
                </p:endSync>
                <p:childTnLst>
                  <p:par>
                    <p:cTn id="11" fill="hold">
                      <p:stCondLst>
                        <p:cond delay="0"/>
                      </p:stCondLst>
                      <p:childTnLst>
                        <p:par>
                          <p:cTn id="12" fill="hold">
                            <p:stCondLst>
                              <p:cond delay="0"/>
                            </p:stCondLst>
                            <p:childTnLst>
                              <p:par>
                                <p:cTn id="13" presetID="32" presetClass="emph" presetSubtype="0" fill="hold" nodeType="clickEffect">
                                  <p:stCondLst>
                                    <p:cond delay="0"/>
                                  </p:stCondLst>
                                  <p:childTnLst>
                                    <p:animRot by="120000">
                                      <p:cBhvr>
                                        <p:cTn id="14" dur="100" fill="hold">
                                          <p:stCondLst>
                                            <p:cond delay="0"/>
                                          </p:stCondLst>
                                        </p:cTn>
                                        <p:tgtEl>
                                          <p:spTgt spid="17"/>
                                        </p:tgtEl>
                                        <p:attrNameLst>
                                          <p:attrName>r</p:attrName>
                                        </p:attrNameLst>
                                      </p:cBhvr>
                                    </p:animRot>
                                    <p:animRot by="-240000">
                                      <p:cBhvr>
                                        <p:cTn id="15" dur="200" fill="hold">
                                          <p:stCondLst>
                                            <p:cond delay="200"/>
                                          </p:stCondLst>
                                        </p:cTn>
                                        <p:tgtEl>
                                          <p:spTgt spid="17"/>
                                        </p:tgtEl>
                                        <p:attrNameLst>
                                          <p:attrName>r</p:attrName>
                                        </p:attrNameLst>
                                      </p:cBhvr>
                                    </p:animRot>
                                    <p:animRot by="240000">
                                      <p:cBhvr>
                                        <p:cTn id="16" dur="200" fill="hold">
                                          <p:stCondLst>
                                            <p:cond delay="400"/>
                                          </p:stCondLst>
                                        </p:cTn>
                                        <p:tgtEl>
                                          <p:spTgt spid="17"/>
                                        </p:tgtEl>
                                        <p:attrNameLst>
                                          <p:attrName>r</p:attrName>
                                        </p:attrNameLst>
                                      </p:cBhvr>
                                    </p:animRot>
                                    <p:animRot by="-240000">
                                      <p:cBhvr>
                                        <p:cTn id="17" dur="200" fill="hold">
                                          <p:stCondLst>
                                            <p:cond delay="600"/>
                                          </p:stCondLst>
                                        </p:cTn>
                                        <p:tgtEl>
                                          <p:spTgt spid="17"/>
                                        </p:tgtEl>
                                        <p:attrNameLst>
                                          <p:attrName>r</p:attrName>
                                        </p:attrNameLst>
                                      </p:cBhvr>
                                    </p:animRot>
                                    <p:animRot by="120000">
                                      <p:cBhvr>
                                        <p:cTn id="18" dur="200" fill="hold">
                                          <p:stCondLst>
                                            <p:cond delay="800"/>
                                          </p:stCondLst>
                                        </p:cTn>
                                        <p:tgtEl>
                                          <p:spTgt spid="17"/>
                                        </p:tgtEl>
                                        <p:attrNameLst>
                                          <p:attrName>r</p:attrName>
                                        </p:attrNameLst>
                                      </p:cBhvr>
                                    </p:animRot>
                                  </p:childTnLst>
                                  <p:subTnLst>
                                    <p:audio>
                                      <p:cMediaNode>
                                        <p:cTn display="0" masterRel="sameClick">
                                          <p:stCondLst>
                                            <p:cond evt="begin" delay="0">
                                              <p:tn val="13"/>
                                            </p:cond>
                                          </p:stCondLst>
                                          <p:endCondLst>
                                            <p:cond evt="onStopAudio" delay="0">
                                              <p:tgtEl>
                                                <p:sldTgt/>
                                              </p:tgtEl>
                                            </p:cond>
                                          </p:endCondLst>
                                        </p:cTn>
                                        <p:tgtEl>
                                          <p:sndTgt r:embed="rId3" name="Am-thanh-tra-loi-sai-www_nhacchuongvui_com (1) (online-audio-converter.com).wav"/>
                                        </p:tgtEl>
                                      </p:cMediaNode>
                                    </p:audio>
                                  </p:subTnLst>
                                </p:cTn>
                              </p:par>
                            </p:childTnLst>
                          </p:cTn>
                        </p:par>
                      </p:childTnLst>
                    </p:cTn>
                  </p:par>
                </p:childTnLst>
              </p:cTn>
              <p:nextCondLst>
                <p:cond evt="onClick" delay="0">
                  <p:tgtEl>
                    <p:spTgt spid="17"/>
                  </p:tgtEl>
                </p:cond>
              </p:nextCondLst>
            </p:seq>
            <p:seq concurrent="1" nextAc="seek">
              <p:cTn id="19" restart="whenNotActive" fill="hold" evtFilter="cancelBubble" nodeType="interactiveSeq">
                <p:stCondLst>
                  <p:cond evt="onClick" delay="0">
                    <p:tgtEl>
                      <p:spTgt spid="19"/>
                    </p:tgtEl>
                  </p:cond>
                </p:stCondLst>
                <p:endSync evt="end" delay="0">
                  <p:rtn val="all"/>
                </p:endSync>
                <p:childTnLst>
                  <p:par>
                    <p:cTn id="20" fill="hold">
                      <p:stCondLst>
                        <p:cond delay="0"/>
                      </p:stCondLst>
                      <p:childTnLst>
                        <p:par>
                          <p:cTn id="21" fill="hold">
                            <p:stCondLst>
                              <p:cond delay="0"/>
                            </p:stCondLst>
                            <p:childTnLst>
                              <p:par>
                                <p:cTn id="22" presetID="32" presetClass="emph" presetSubtype="0" fill="hold" nodeType="clickEffect">
                                  <p:stCondLst>
                                    <p:cond delay="0"/>
                                  </p:stCondLst>
                                  <p:childTnLst>
                                    <p:animRot by="120000">
                                      <p:cBhvr>
                                        <p:cTn id="23" dur="100" fill="hold">
                                          <p:stCondLst>
                                            <p:cond delay="0"/>
                                          </p:stCondLst>
                                        </p:cTn>
                                        <p:tgtEl>
                                          <p:spTgt spid="19"/>
                                        </p:tgtEl>
                                        <p:attrNameLst>
                                          <p:attrName>r</p:attrName>
                                        </p:attrNameLst>
                                      </p:cBhvr>
                                    </p:animRot>
                                    <p:animRot by="-240000">
                                      <p:cBhvr>
                                        <p:cTn id="24" dur="200" fill="hold">
                                          <p:stCondLst>
                                            <p:cond delay="200"/>
                                          </p:stCondLst>
                                        </p:cTn>
                                        <p:tgtEl>
                                          <p:spTgt spid="19"/>
                                        </p:tgtEl>
                                        <p:attrNameLst>
                                          <p:attrName>r</p:attrName>
                                        </p:attrNameLst>
                                      </p:cBhvr>
                                    </p:animRot>
                                    <p:animRot by="240000">
                                      <p:cBhvr>
                                        <p:cTn id="25" dur="200" fill="hold">
                                          <p:stCondLst>
                                            <p:cond delay="400"/>
                                          </p:stCondLst>
                                        </p:cTn>
                                        <p:tgtEl>
                                          <p:spTgt spid="19"/>
                                        </p:tgtEl>
                                        <p:attrNameLst>
                                          <p:attrName>r</p:attrName>
                                        </p:attrNameLst>
                                      </p:cBhvr>
                                    </p:animRot>
                                    <p:animRot by="-240000">
                                      <p:cBhvr>
                                        <p:cTn id="26" dur="200" fill="hold">
                                          <p:stCondLst>
                                            <p:cond delay="600"/>
                                          </p:stCondLst>
                                        </p:cTn>
                                        <p:tgtEl>
                                          <p:spTgt spid="19"/>
                                        </p:tgtEl>
                                        <p:attrNameLst>
                                          <p:attrName>r</p:attrName>
                                        </p:attrNameLst>
                                      </p:cBhvr>
                                    </p:animRot>
                                    <p:animRot by="120000">
                                      <p:cBhvr>
                                        <p:cTn id="27" dur="200" fill="hold">
                                          <p:stCondLst>
                                            <p:cond delay="800"/>
                                          </p:stCondLst>
                                        </p:cTn>
                                        <p:tgtEl>
                                          <p:spTgt spid="19"/>
                                        </p:tgtEl>
                                        <p:attrNameLst>
                                          <p:attrName>r</p:attrName>
                                        </p:attrNameLst>
                                      </p:cBhvr>
                                    </p:animRot>
                                  </p:childTnLst>
                                  <p:subTnLst>
                                    <p:audio>
                                      <p:cMediaNode>
                                        <p:cTn display="0" masterRel="sameClick">
                                          <p:stCondLst>
                                            <p:cond evt="begin" delay="0">
                                              <p:tn val="22"/>
                                            </p:cond>
                                          </p:stCondLst>
                                          <p:endCondLst>
                                            <p:cond evt="onStopAudio" delay="0">
                                              <p:tgtEl>
                                                <p:sldTgt/>
                                              </p:tgtEl>
                                            </p:cond>
                                          </p:endCondLst>
                                        </p:cTn>
                                        <p:tgtEl>
                                          <p:sndTgt r:embed="rId3" name="Am-thanh-tra-loi-sai-www_nhacchuongvui_com (1) (online-audio-converter.com).wav"/>
                                        </p:tgtEl>
                                      </p:cMediaNode>
                                    </p:audio>
                                  </p:subTnLst>
                                </p:cTn>
                              </p:par>
                            </p:childTnLst>
                          </p:cTn>
                        </p:par>
                      </p:childTnLst>
                    </p:cTn>
                  </p:par>
                </p:childTnLst>
              </p:cTn>
              <p:nextCondLst>
                <p:cond evt="onClick" delay="0">
                  <p:tgtEl>
                    <p:spTgt spid="19"/>
                  </p:tgtEl>
                </p:cond>
              </p:nextCondLst>
            </p:seq>
            <p:seq concurrent="1" nextAc="seek">
              <p:cTn id="28" restart="whenNotActive" fill="hold" evtFilter="cancelBubble" nodeType="interactiveSeq">
                <p:stCondLst>
                  <p:cond evt="onClick" delay="0">
                    <p:tgtEl>
                      <p:spTgt spid="18"/>
                    </p:tgtEl>
                  </p:cond>
                </p:stCondLst>
                <p:endSync evt="end" delay="0">
                  <p:rtn val="all"/>
                </p:endSync>
                <p:childTnLst>
                  <p:par>
                    <p:cTn id="29" fill="hold">
                      <p:stCondLst>
                        <p:cond delay="0"/>
                      </p:stCondLst>
                      <p:childTnLst>
                        <p:par>
                          <p:cTn id="30" fill="hold">
                            <p:stCondLst>
                              <p:cond delay="0"/>
                            </p:stCondLst>
                            <p:childTnLst>
                              <p:par>
                                <p:cTn id="31" presetID="26" presetClass="emph" presetSubtype="0" fill="hold" nodeType="clickEffect">
                                  <p:stCondLst>
                                    <p:cond delay="0"/>
                                  </p:stCondLst>
                                  <p:childTnLst>
                                    <p:animEffect transition="out" filter="fade">
                                      <p:cBhvr>
                                        <p:cTn id="32" dur="500" tmFilter="0, 0; .2, .5; .8, .5; 1, 0"/>
                                        <p:tgtEl>
                                          <p:spTgt spid="18"/>
                                        </p:tgtEl>
                                      </p:cBhvr>
                                    </p:animEffect>
                                    <p:animScale>
                                      <p:cBhvr>
                                        <p:cTn id="33" dur="250" autoRev="1" fill="hold"/>
                                        <p:tgtEl>
                                          <p:spTgt spid="18"/>
                                        </p:tgtEl>
                                      </p:cBhvr>
                                      <p:by x="105000" y="105000"/>
                                    </p:animScale>
                                  </p:childTnLst>
                                  <p:subTnLst>
                                    <p:audio>
                                      <p:cMediaNode>
                                        <p:cTn display="0" masterRel="sameClick">
                                          <p:stCondLst>
                                            <p:cond evt="begin" delay="0">
                                              <p:tn val="31"/>
                                            </p:cond>
                                          </p:stCondLst>
                                          <p:endCondLst>
                                            <p:cond evt="onStopAudio" delay="0">
                                              <p:tgtEl>
                                                <p:sldTgt/>
                                              </p:tgtEl>
                                            </p:cond>
                                          </p:endCondLst>
                                        </p:cTn>
                                        <p:tgtEl>
                                          <p:sndTgt r:embed="rId4" name="Tieng-vo-tay-tra-loi-dung-www_tiengdong_com (online-audio-converter.com).wav"/>
                                        </p:tgtEl>
                                      </p:cMediaNode>
                                    </p:audio>
                                  </p:subTnLst>
                                </p:cTn>
                              </p:par>
                            </p:childTnLst>
                          </p:cTn>
                        </p:par>
                      </p:childTnLst>
                    </p:cTn>
                  </p:par>
                </p:childTnLst>
              </p:cTn>
              <p:nextCondLst>
                <p:cond evt="onClick" delay="0">
                  <p:tgtEl>
                    <p:spTgt spid="18"/>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5" cstate="print">
            <a:extLst>
              <a:ext uri="{28A0092B-C50C-407E-A947-70E740481C1C}">
                <a14:useLocalDpi xmlns:a14="http://schemas.microsoft.com/office/drawing/2010/main" val="0"/>
              </a:ext>
            </a:extLst>
          </a:blip>
          <a:srcRect t="5045" b="10752"/>
          <a:stretch/>
        </p:blipFill>
        <p:spPr>
          <a:xfrm>
            <a:off x="2135" y="0"/>
            <a:ext cx="12189865" cy="6858000"/>
          </a:xfrm>
          <a:prstGeom prst="rect">
            <a:avLst/>
          </a:prstGeom>
        </p:spPr>
      </p:pic>
      <p:sp>
        <p:nvSpPr>
          <p:cNvPr id="3" name="Rounded Rectangle 2"/>
          <p:cNvSpPr/>
          <p:nvPr/>
        </p:nvSpPr>
        <p:spPr>
          <a:xfrm>
            <a:off x="1756351" y="625396"/>
            <a:ext cx="8734697" cy="1654629"/>
          </a:xfrm>
          <a:prstGeom prst="roundRect">
            <a:avLst/>
          </a:prstGeom>
          <a:solidFill>
            <a:schemeClr val="accent2">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p:nvGrpSpPr>
        <p:grpSpPr>
          <a:xfrm>
            <a:off x="3425245" y="2501949"/>
            <a:ext cx="5080638" cy="1210492"/>
            <a:chOff x="1585986" y="3048001"/>
            <a:chExt cx="5080638" cy="1210492"/>
          </a:xfrm>
        </p:grpSpPr>
        <p:sp>
          <p:nvSpPr>
            <p:cNvPr id="5" name="Rounded Rectangle 4"/>
            <p:cNvSpPr/>
            <p:nvPr/>
          </p:nvSpPr>
          <p:spPr>
            <a:xfrm>
              <a:off x="1585986" y="3048001"/>
              <a:ext cx="5080637" cy="1210492"/>
            </a:xfrm>
            <a:prstGeom prst="roundRect">
              <a:avLst/>
            </a:prstGeom>
            <a:solidFill>
              <a:srgbClr val="E79DE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4"/>
            <p:cNvSpPr txBox="1">
              <a:spLocks noChangeArrowheads="1"/>
            </p:cNvSpPr>
            <p:nvPr/>
          </p:nvSpPr>
          <p:spPr bwMode="auto">
            <a:xfrm>
              <a:off x="1682567" y="3272757"/>
              <a:ext cx="498405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50000"/>
                </a:lnSpc>
              </a:pPr>
              <a:r>
                <a:rPr lang="en-US" altLang="en-US" sz="2800" b="1" dirty="0">
                  <a:latin typeface="Times New Roman" panose="02020603050405020304" pitchFamily="18" charset="0"/>
                  <a:cs typeface="Times New Roman" panose="02020603050405020304" pitchFamily="18" charset="0"/>
                </a:rPr>
                <a:t>A</a:t>
              </a:r>
              <a:r>
                <a:rPr lang="vi-VN" altLang="en-US" sz="2800" b="1" dirty="0">
                  <a:latin typeface="Times New Roman" panose="02020603050405020304" pitchFamily="18" charset="0"/>
                  <a:cs typeface="Times New Roman" panose="02020603050405020304" pitchFamily="18" charset="0"/>
                </a:rPr>
                <a:t>. Sử dụng càng nhiều càng tốt</a:t>
              </a:r>
              <a:endParaRPr lang="en-US" altLang="en-US" sz="2800" b="1" dirty="0">
                <a:latin typeface="Times New Roman" panose="02020603050405020304" pitchFamily="18" charset="0"/>
                <a:cs typeface="Times New Roman" panose="02020603050405020304" pitchFamily="18" charset="0"/>
              </a:endParaRPr>
            </a:p>
          </p:txBody>
        </p:sp>
      </p:grpSp>
      <p:grpSp>
        <p:nvGrpSpPr>
          <p:cNvPr id="19" name="Group 18"/>
          <p:cNvGrpSpPr/>
          <p:nvPr/>
        </p:nvGrpSpPr>
        <p:grpSpPr>
          <a:xfrm>
            <a:off x="3445990" y="3948355"/>
            <a:ext cx="5068404" cy="1210492"/>
            <a:chOff x="6872032" y="3048001"/>
            <a:chExt cx="4660061" cy="1210492"/>
          </a:xfrm>
        </p:grpSpPr>
        <p:sp>
          <p:nvSpPr>
            <p:cNvPr id="6" name="Rounded Rectangle 5"/>
            <p:cNvSpPr/>
            <p:nvPr/>
          </p:nvSpPr>
          <p:spPr>
            <a:xfrm>
              <a:off x="6872032" y="3048001"/>
              <a:ext cx="4660061" cy="1210492"/>
            </a:xfrm>
            <a:prstGeom prst="roundRect">
              <a:avLst/>
            </a:prstGeom>
            <a:solidFill>
              <a:srgbClr val="E79DE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5"/>
            <p:cNvSpPr txBox="1">
              <a:spLocks noChangeArrowheads="1"/>
            </p:cNvSpPr>
            <p:nvPr/>
          </p:nvSpPr>
          <p:spPr bwMode="auto">
            <a:xfrm>
              <a:off x="6979589" y="3248885"/>
              <a:ext cx="373531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50000"/>
                </a:lnSpc>
              </a:pPr>
              <a:r>
                <a:rPr lang="en-US" altLang="en-US" sz="2800" b="1" dirty="0">
                  <a:latin typeface="Times New Roman" panose="02020603050405020304" pitchFamily="18" charset="0"/>
                  <a:cs typeface="Times New Roman" panose="02020603050405020304" pitchFamily="18" charset="0"/>
                </a:rPr>
                <a:t>B. </a:t>
              </a:r>
              <a:r>
                <a:rPr lang="vi-VN" altLang="en-US" sz="2800" b="1" dirty="0">
                  <a:latin typeface="Times New Roman" panose="02020603050405020304" pitchFamily="18" charset="0"/>
                  <a:cs typeface="Times New Roman" panose="02020603050405020304" pitchFamily="18" charset="0"/>
                </a:rPr>
                <a:t>Chỉ sử dụng một lần</a:t>
              </a:r>
              <a:endParaRPr lang="en-US" altLang="en-US" sz="2800" b="1" dirty="0">
                <a:latin typeface="Times New Roman" panose="02020603050405020304" pitchFamily="18" charset="0"/>
                <a:cs typeface="Times New Roman" panose="02020603050405020304" pitchFamily="18" charset="0"/>
              </a:endParaRPr>
            </a:p>
          </p:txBody>
        </p:sp>
      </p:grpSp>
      <p:grpSp>
        <p:nvGrpSpPr>
          <p:cNvPr id="18" name="Group 17"/>
          <p:cNvGrpSpPr/>
          <p:nvPr/>
        </p:nvGrpSpPr>
        <p:grpSpPr>
          <a:xfrm>
            <a:off x="3437479" y="5425584"/>
            <a:ext cx="5068404" cy="1210492"/>
            <a:chOff x="1598219" y="4555202"/>
            <a:chExt cx="5068404" cy="1210492"/>
          </a:xfrm>
        </p:grpSpPr>
        <p:sp>
          <p:nvSpPr>
            <p:cNvPr id="8" name="Rounded Rectangle 7"/>
            <p:cNvSpPr/>
            <p:nvPr/>
          </p:nvSpPr>
          <p:spPr>
            <a:xfrm>
              <a:off x="1598219" y="4555202"/>
              <a:ext cx="5068404" cy="1210492"/>
            </a:xfrm>
            <a:prstGeom prst="roundRect">
              <a:avLst/>
            </a:prstGeom>
            <a:solidFill>
              <a:srgbClr val="E79DE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6"/>
            <p:cNvSpPr txBox="1">
              <a:spLocks noChangeArrowheads="1"/>
            </p:cNvSpPr>
            <p:nvPr/>
          </p:nvSpPr>
          <p:spPr bwMode="auto">
            <a:xfrm>
              <a:off x="1682567" y="4791116"/>
              <a:ext cx="491673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50000"/>
                </a:lnSpc>
              </a:pPr>
              <a:r>
                <a:rPr lang="en-US" altLang="en-US" sz="2800" b="1" dirty="0">
                  <a:latin typeface="Times New Roman" panose="02020603050405020304" pitchFamily="18" charset="0"/>
                  <a:cs typeface="Times New Roman" panose="02020603050405020304" pitchFamily="18" charset="0"/>
                </a:rPr>
                <a:t>C. </a:t>
              </a:r>
              <a:r>
                <a:rPr lang="vi-VN" altLang="en-US" sz="2800" b="1" dirty="0">
                  <a:latin typeface="Times New Roman" panose="02020603050405020304" pitchFamily="18" charset="0"/>
                  <a:cs typeface="Times New Roman" panose="02020603050405020304" pitchFamily="18" charset="0"/>
                </a:rPr>
                <a:t> Sử dụng đúng lúc đúng chỗ</a:t>
              </a:r>
              <a:endParaRPr lang="en-US" altLang="en-US" sz="2800" b="1" dirty="0">
                <a:latin typeface="Times New Roman" panose="02020603050405020304" pitchFamily="18" charset="0"/>
                <a:cs typeface="Times New Roman" panose="02020603050405020304" pitchFamily="18" charset="0"/>
              </a:endParaRPr>
            </a:p>
          </p:txBody>
        </p:sp>
      </p:grpSp>
      <p:sp>
        <p:nvSpPr>
          <p:cNvPr id="21" name="Text Box 11"/>
          <p:cNvSpPr txBox="1">
            <a:spLocks noChangeArrowheads="1"/>
          </p:cNvSpPr>
          <p:nvPr/>
        </p:nvSpPr>
        <p:spPr bwMode="auto">
          <a:xfrm>
            <a:off x="2148203" y="951385"/>
            <a:ext cx="763472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fontAlgn="base" hangingPunct="1">
              <a:spcBef>
                <a:spcPct val="50000"/>
              </a:spcBef>
              <a:spcAft>
                <a:spcPct val="0"/>
              </a:spcAft>
            </a:pPr>
            <a:r>
              <a:rPr lang="en-US" altLang="vi-VN" sz="3200" b="1" dirty="0">
                <a:latin typeface="Times New Roman" panose="02020603050405020304" pitchFamily="18" charset="0"/>
                <a:cs typeface="Times New Roman" panose="02020603050405020304" pitchFamily="18" charset="0"/>
              </a:rPr>
              <a:t>   </a:t>
            </a:r>
            <a:r>
              <a:rPr lang="vi-VN" altLang="vi-VN" sz="3200" b="1" dirty="0">
                <a:latin typeface="Times New Roman" panose="02020603050405020304" pitchFamily="18" charset="0"/>
                <a:cs typeface="Times New Roman" panose="02020603050405020304" pitchFamily="18" charset="0"/>
              </a:rPr>
              <a:t>4. </a:t>
            </a:r>
            <a:r>
              <a:rPr lang="en-US" altLang="vi-VN" sz="3200" b="1" dirty="0">
                <a:latin typeface="Times New Roman" panose="02020603050405020304" pitchFamily="18" charset="0"/>
                <a:cs typeface="Times New Roman" panose="02020603050405020304" pitchFamily="18" charset="0"/>
              </a:rPr>
              <a:t> </a:t>
            </a:r>
            <a:r>
              <a:rPr lang="en-US" altLang="vi-VN" sz="3200" b="1" dirty="0" err="1">
                <a:latin typeface="Times New Roman" panose="02020603050405020304" pitchFamily="18" charset="0"/>
                <a:cs typeface="Times New Roman" panose="02020603050405020304" pitchFamily="18" charset="0"/>
              </a:rPr>
              <a:t>Khi</a:t>
            </a:r>
            <a:r>
              <a:rPr lang="en-US" altLang="vi-VN" sz="3200" b="1" dirty="0">
                <a:latin typeface="Times New Roman" panose="02020603050405020304" pitchFamily="18" charset="0"/>
                <a:cs typeface="Times New Roman" panose="02020603050405020304" pitchFamily="18" charset="0"/>
              </a:rPr>
              <a:t> </a:t>
            </a:r>
            <a:r>
              <a:rPr lang="en-US" altLang="vi-VN" sz="3200" b="1" dirty="0" err="1">
                <a:latin typeface="Times New Roman" panose="02020603050405020304" pitchFamily="18" charset="0"/>
                <a:cs typeface="Times New Roman" panose="02020603050405020304" pitchFamily="18" charset="0"/>
              </a:rPr>
              <a:t>sử</a:t>
            </a:r>
            <a:r>
              <a:rPr lang="en-US" altLang="vi-VN" sz="3200" b="1" dirty="0">
                <a:latin typeface="Times New Roman" panose="02020603050405020304" pitchFamily="18" charset="0"/>
                <a:cs typeface="Times New Roman" panose="02020603050405020304" pitchFamily="18" charset="0"/>
              </a:rPr>
              <a:t> </a:t>
            </a:r>
            <a:r>
              <a:rPr lang="en-US" altLang="vi-VN" sz="3200" b="1" dirty="0" err="1">
                <a:latin typeface="Times New Roman" panose="02020603050405020304" pitchFamily="18" charset="0"/>
                <a:cs typeface="Times New Roman" panose="02020603050405020304" pitchFamily="18" charset="0"/>
              </a:rPr>
              <a:t>dụng</a:t>
            </a:r>
            <a:r>
              <a:rPr lang="en-US" altLang="vi-VN" sz="3200" b="1" dirty="0">
                <a:latin typeface="Times New Roman" panose="02020603050405020304" pitchFamily="18" charset="0"/>
                <a:cs typeface="Times New Roman" panose="02020603050405020304" pitchFamily="18" charset="0"/>
              </a:rPr>
              <a:t> </a:t>
            </a:r>
            <a:r>
              <a:rPr lang="en-US" altLang="vi-VN" sz="3200" b="1" dirty="0" err="1">
                <a:latin typeface="Times New Roman" panose="02020603050405020304" pitchFamily="18" charset="0"/>
                <a:cs typeface="Times New Roman" panose="02020603050405020304" pitchFamily="18" charset="0"/>
              </a:rPr>
              <a:t>các</a:t>
            </a:r>
            <a:r>
              <a:rPr lang="en-US" altLang="vi-VN" sz="3200" b="1" dirty="0">
                <a:latin typeface="Times New Roman" panose="02020603050405020304" pitchFamily="18" charset="0"/>
                <a:cs typeface="Times New Roman" panose="02020603050405020304" pitchFamily="18" charset="0"/>
              </a:rPr>
              <a:t> </a:t>
            </a:r>
            <a:r>
              <a:rPr lang="en-US" altLang="vi-VN" sz="3200" b="1" dirty="0" err="1">
                <a:latin typeface="Times New Roman" panose="02020603050405020304" pitchFamily="18" charset="0"/>
                <a:cs typeface="Times New Roman" panose="02020603050405020304" pitchFamily="18" charset="0"/>
              </a:rPr>
              <a:t>quan</a:t>
            </a:r>
            <a:r>
              <a:rPr lang="en-US" altLang="vi-VN" sz="3200" b="1" dirty="0">
                <a:latin typeface="Times New Roman" panose="02020603050405020304" pitchFamily="18" charset="0"/>
                <a:cs typeface="Times New Roman" panose="02020603050405020304" pitchFamily="18" charset="0"/>
              </a:rPr>
              <a:t> </a:t>
            </a:r>
            <a:r>
              <a:rPr lang="en-US" altLang="vi-VN" sz="3200" b="1" dirty="0" err="1">
                <a:latin typeface="Times New Roman" panose="02020603050405020304" pitchFamily="18" charset="0"/>
                <a:cs typeface="Times New Roman" panose="02020603050405020304" pitchFamily="18" charset="0"/>
              </a:rPr>
              <a:t>hệ</a:t>
            </a:r>
            <a:r>
              <a:rPr lang="en-US" altLang="vi-VN" sz="3200" b="1" dirty="0">
                <a:latin typeface="Times New Roman" panose="02020603050405020304" pitchFamily="18" charset="0"/>
                <a:cs typeface="Times New Roman" panose="02020603050405020304" pitchFamily="18" charset="0"/>
              </a:rPr>
              <a:t> </a:t>
            </a:r>
            <a:r>
              <a:rPr lang="en-US" altLang="vi-VN" sz="3200" b="1" dirty="0" err="1">
                <a:latin typeface="Times New Roman" panose="02020603050405020304" pitchFamily="18" charset="0"/>
                <a:cs typeface="Times New Roman" panose="02020603050405020304" pitchFamily="18" charset="0"/>
              </a:rPr>
              <a:t>từ</a:t>
            </a:r>
            <a:r>
              <a:rPr lang="en-US" altLang="vi-VN" sz="3200" b="1" dirty="0">
                <a:latin typeface="Times New Roman" panose="02020603050405020304" pitchFamily="18" charset="0"/>
                <a:cs typeface="Times New Roman" panose="02020603050405020304" pitchFamily="18" charset="0"/>
              </a:rPr>
              <a:t> </a:t>
            </a:r>
            <a:r>
              <a:rPr lang="en-US" altLang="vi-VN" sz="3200" b="1" dirty="0" err="1">
                <a:latin typeface="Times New Roman" panose="02020603050405020304" pitchFamily="18" charset="0"/>
                <a:cs typeface="Times New Roman" panose="02020603050405020304" pitchFamily="18" charset="0"/>
              </a:rPr>
              <a:t>hoặc</a:t>
            </a:r>
            <a:r>
              <a:rPr lang="en-US" altLang="vi-VN" sz="3200" b="1" dirty="0">
                <a:latin typeface="Times New Roman" panose="02020603050405020304" pitchFamily="18" charset="0"/>
                <a:cs typeface="Times New Roman" panose="02020603050405020304" pitchFamily="18" charset="0"/>
              </a:rPr>
              <a:t> </a:t>
            </a:r>
            <a:r>
              <a:rPr lang="en-US" altLang="vi-VN" sz="3200" b="1" dirty="0" err="1">
                <a:latin typeface="Times New Roman" panose="02020603050405020304" pitchFamily="18" charset="0"/>
                <a:cs typeface="Times New Roman" panose="02020603050405020304" pitchFamily="18" charset="0"/>
              </a:rPr>
              <a:t>cặp</a:t>
            </a:r>
            <a:r>
              <a:rPr lang="en-US" altLang="vi-VN" sz="3200" b="1" dirty="0">
                <a:latin typeface="Times New Roman" panose="02020603050405020304" pitchFamily="18" charset="0"/>
                <a:cs typeface="Times New Roman" panose="02020603050405020304" pitchFamily="18" charset="0"/>
              </a:rPr>
              <a:t> </a:t>
            </a:r>
            <a:r>
              <a:rPr lang="en-US" altLang="vi-VN" sz="3200" b="1" dirty="0" err="1">
                <a:latin typeface="Times New Roman" panose="02020603050405020304" pitchFamily="18" charset="0"/>
                <a:cs typeface="Times New Roman" panose="02020603050405020304" pitchFamily="18" charset="0"/>
              </a:rPr>
              <a:t>quan</a:t>
            </a:r>
            <a:r>
              <a:rPr lang="en-US" altLang="vi-VN" sz="3200" b="1" dirty="0">
                <a:latin typeface="Times New Roman" panose="02020603050405020304" pitchFamily="18" charset="0"/>
                <a:cs typeface="Times New Roman" panose="02020603050405020304" pitchFamily="18" charset="0"/>
              </a:rPr>
              <a:t> </a:t>
            </a:r>
            <a:r>
              <a:rPr lang="en-US" altLang="vi-VN" sz="3200" b="1" dirty="0" err="1">
                <a:latin typeface="Times New Roman" panose="02020603050405020304" pitchFamily="18" charset="0"/>
                <a:cs typeface="Times New Roman" panose="02020603050405020304" pitchFamily="18" charset="0"/>
              </a:rPr>
              <a:t>hệ</a:t>
            </a:r>
            <a:r>
              <a:rPr lang="en-US" altLang="vi-VN" sz="3200" b="1" dirty="0">
                <a:latin typeface="Times New Roman" panose="02020603050405020304" pitchFamily="18" charset="0"/>
                <a:cs typeface="Times New Roman" panose="02020603050405020304" pitchFamily="18" charset="0"/>
              </a:rPr>
              <a:t> </a:t>
            </a:r>
            <a:r>
              <a:rPr lang="en-US" altLang="vi-VN" sz="3200" b="1" dirty="0" err="1">
                <a:latin typeface="Times New Roman" panose="02020603050405020304" pitchFamily="18" charset="0"/>
                <a:cs typeface="Times New Roman" panose="02020603050405020304" pitchFamily="18" charset="0"/>
              </a:rPr>
              <a:t>từ</a:t>
            </a:r>
            <a:r>
              <a:rPr lang="en-US" altLang="vi-VN" sz="3200" b="1" dirty="0">
                <a:latin typeface="Times New Roman" panose="02020603050405020304" pitchFamily="18" charset="0"/>
                <a:cs typeface="Times New Roman" panose="02020603050405020304" pitchFamily="18" charset="0"/>
              </a:rPr>
              <a:t>, ta </a:t>
            </a:r>
            <a:r>
              <a:rPr lang="en-US" altLang="vi-VN" sz="3200" b="1" dirty="0" err="1">
                <a:latin typeface="Times New Roman" panose="02020603050405020304" pitchFamily="18" charset="0"/>
                <a:cs typeface="Times New Roman" panose="02020603050405020304" pitchFamily="18" charset="0"/>
              </a:rPr>
              <a:t>cần</a:t>
            </a:r>
            <a:r>
              <a:rPr lang="en-US" altLang="vi-VN" sz="3200" b="1" dirty="0">
                <a:latin typeface="Times New Roman" panose="02020603050405020304" pitchFamily="18" charset="0"/>
                <a:cs typeface="Times New Roman" panose="02020603050405020304" pitchFamily="18" charset="0"/>
              </a:rPr>
              <a:t> </a:t>
            </a:r>
            <a:r>
              <a:rPr lang="en-US" altLang="vi-VN" sz="3200" b="1" dirty="0" err="1">
                <a:latin typeface="Times New Roman" panose="02020603050405020304" pitchFamily="18" charset="0"/>
                <a:cs typeface="Times New Roman" panose="02020603050405020304" pitchFamily="18" charset="0"/>
              </a:rPr>
              <a:t>sử</a:t>
            </a:r>
            <a:r>
              <a:rPr lang="en-US" altLang="vi-VN" sz="3200" b="1" dirty="0">
                <a:latin typeface="Times New Roman" panose="02020603050405020304" pitchFamily="18" charset="0"/>
                <a:cs typeface="Times New Roman" panose="02020603050405020304" pitchFamily="18" charset="0"/>
              </a:rPr>
              <a:t> </a:t>
            </a:r>
            <a:r>
              <a:rPr lang="en-US" altLang="vi-VN" sz="3200" b="1" dirty="0" err="1">
                <a:latin typeface="Times New Roman" panose="02020603050405020304" pitchFamily="18" charset="0"/>
                <a:cs typeface="Times New Roman" panose="02020603050405020304" pitchFamily="18" charset="0"/>
              </a:rPr>
              <a:t>dụng</a:t>
            </a:r>
            <a:r>
              <a:rPr lang="en-US" altLang="vi-VN" sz="3200" b="1" dirty="0">
                <a:latin typeface="Times New Roman" panose="02020603050405020304" pitchFamily="18" charset="0"/>
                <a:cs typeface="Times New Roman" panose="02020603050405020304" pitchFamily="18" charset="0"/>
              </a:rPr>
              <a:t> </a:t>
            </a:r>
            <a:r>
              <a:rPr lang="en-US" altLang="vi-VN" sz="3200" b="1" dirty="0" err="1">
                <a:latin typeface="Times New Roman" panose="02020603050405020304" pitchFamily="18" charset="0"/>
                <a:cs typeface="Times New Roman" panose="02020603050405020304" pitchFamily="18" charset="0"/>
              </a:rPr>
              <a:t>như</a:t>
            </a:r>
            <a:r>
              <a:rPr lang="en-US" altLang="vi-VN" sz="3200" b="1" dirty="0">
                <a:latin typeface="Times New Roman" panose="02020603050405020304" pitchFamily="18" charset="0"/>
                <a:cs typeface="Times New Roman" panose="02020603050405020304" pitchFamily="18" charset="0"/>
              </a:rPr>
              <a:t> </a:t>
            </a:r>
            <a:r>
              <a:rPr lang="en-US" altLang="vi-VN" sz="3200" b="1" dirty="0" err="1">
                <a:latin typeface="Times New Roman" panose="02020603050405020304" pitchFamily="18" charset="0"/>
                <a:cs typeface="Times New Roman" panose="02020603050405020304" pitchFamily="18" charset="0"/>
              </a:rPr>
              <a:t>thế</a:t>
            </a:r>
            <a:r>
              <a:rPr lang="en-US" altLang="vi-VN" sz="3200" b="1" dirty="0">
                <a:latin typeface="Times New Roman" panose="02020603050405020304" pitchFamily="18" charset="0"/>
                <a:cs typeface="Times New Roman" panose="02020603050405020304" pitchFamily="18" charset="0"/>
              </a:rPr>
              <a:t> </a:t>
            </a:r>
            <a:r>
              <a:rPr lang="en-US" altLang="vi-VN" sz="3200" b="1" dirty="0" err="1">
                <a:latin typeface="Times New Roman" panose="02020603050405020304" pitchFamily="18" charset="0"/>
                <a:cs typeface="Times New Roman" panose="02020603050405020304" pitchFamily="18" charset="0"/>
              </a:rPr>
              <a:t>nào</a:t>
            </a:r>
            <a:r>
              <a:rPr lang="en-US" altLang="vi-VN" sz="3200" b="1" dirty="0">
                <a:latin typeface="Times New Roman" panose="02020603050405020304" pitchFamily="18" charset="0"/>
                <a:cs typeface="Times New Roman" panose="02020603050405020304" pitchFamily="18" charset="0"/>
              </a:rPr>
              <a:t>?</a:t>
            </a:r>
            <a:r>
              <a:rPr lang="en-US" altLang="vi-VN" sz="2400" b="1" dirty="0">
                <a:latin typeface="Times New Roman" panose="02020603050405020304" pitchFamily="18" charset="0"/>
                <a:cs typeface="Times New Roman" panose="02020603050405020304" pitchFamily="18" charset="0"/>
              </a:rPr>
              <a:t> </a:t>
            </a:r>
          </a:p>
        </p:txBody>
      </p:sp>
      <p:pic>
        <p:nvPicPr>
          <p:cNvPr id="22" name="图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78925" y="4125982"/>
            <a:ext cx="2879324" cy="2857729"/>
          </a:xfrm>
          <a:prstGeom prst="rect">
            <a:avLst/>
          </a:prstGeom>
        </p:spPr>
      </p:pic>
    </p:spTree>
    <p:extLst>
      <p:ext uri="{BB962C8B-B14F-4D97-AF65-F5344CB8AC3E}">
        <p14:creationId xmlns:p14="http://schemas.microsoft.com/office/powerpoint/2010/main" val="381829979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80">
                                          <p:stCondLst>
                                            <p:cond delay="0"/>
                                          </p:stCondLst>
                                        </p:cTn>
                                        <p:tgtEl>
                                          <p:spTgt spid="21"/>
                                        </p:tgtEl>
                                      </p:cBhvr>
                                    </p:animEffect>
                                    <p:anim calcmode="lin" valueType="num">
                                      <p:cBhvr>
                                        <p:cTn id="8"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13" dur="26">
                                          <p:stCondLst>
                                            <p:cond delay="650"/>
                                          </p:stCondLst>
                                        </p:cTn>
                                        <p:tgtEl>
                                          <p:spTgt spid="21"/>
                                        </p:tgtEl>
                                      </p:cBhvr>
                                      <p:to x="100000" y="60000"/>
                                    </p:animScale>
                                    <p:animScale>
                                      <p:cBhvr>
                                        <p:cTn id="14" dur="166" decel="50000">
                                          <p:stCondLst>
                                            <p:cond delay="676"/>
                                          </p:stCondLst>
                                        </p:cTn>
                                        <p:tgtEl>
                                          <p:spTgt spid="21"/>
                                        </p:tgtEl>
                                      </p:cBhvr>
                                      <p:to x="100000" y="100000"/>
                                    </p:animScale>
                                    <p:animScale>
                                      <p:cBhvr>
                                        <p:cTn id="15" dur="26">
                                          <p:stCondLst>
                                            <p:cond delay="1312"/>
                                          </p:stCondLst>
                                        </p:cTn>
                                        <p:tgtEl>
                                          <p:spTgt spid="21"/>
                                        </p:tgtEl>
                                      </p:cBhvr>
                                      <p:to x="100000" y="80000"/>
                                    </p:animScale>
                                    <p:animScale>
                                      <p:cBhvr>
                                        <p:cTn id="16" dur="166" decel="50000">
                                          <p:stCondLst>
                                            <p:cond delay="1338"/>
                                          </p:stCondLst>
                                        </p:cTn>
                                        <p:tgtEl>
                                          <p:spTgt spid="21"/>
                                        </p:tgtEl>
                                      </p:cBhvr>
                                      <p:to x="100000" y="100000"/>
                                    </p:animScale>
                                    <p:animScale>
                                      <p:cBhvr>
                                        <p:cTn id="17" dur="26">
                                          <p:stCondLst>
                                            <p:cond delay="1642"/>
                                          </p:stCondLst>
                                        </p:cTn>
                                        <p:tgtEl>
                                          <p:spTgt spid="21"/>
                                        </p:tgtEl>
                                      </p:cBhvr>
                                      <p:to x="100000" y="90000"/>
                                    </p:animScale>
                                    <p:animScale>
                                      <p:cBhvr>
                                        <p:cTn id="18" dur="166" decel="50000">
                                          <p:stCondLst>
                                            <p:cond delay="1668"/>
                                          </p:stCondLst>
                                        </p:cTn>
                                        <p:tgtEl>
                                          <p:spTgt spid="21"/>
                                        </p:tgtEl>
                                      </p:cBhvr>
                                      <p:to x="100000" y="100000"/>
                                    </p:animScale>
                                    <p:animScale>
                                      <p:cBhvr>
                                        <p:cTn id="19" dur="26">
                                          <p:stCondLst>
                                            <p:cond delay="1808"/>
                                          </p:stCondLst>
                                        </p:cTn>
                                        <p:tgtEl>
                                          <p:spTgt spid="21"/>
                                        </p:tgtEl>
                                      </p:cBhvr>
                                      <p:to x="100000" y="95000"/>
                                    </p:animScale>
                                    <p:animScale>
                                      <p:cBhvr>
                                        <p:cTn id="20" dur="166" decel="50000">
                                          <p:stCondLst>
                                            <p:cond delay="1834"/>
                                          </p:stCondLst>
                                        </p:cTn>
                                        <p:tgtEl>
                                          <p:spTgt spid="2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7"/>
                    </p:tgtEl>
                  </p:cond>
                </p:stCondLst>
                <p:endSync evt="end" delay="0">
                  <p:rtn val="all"/>
                </p:endSync>
                <p:childTnLst>
                  <p:par>
                    <p:cTn id="22" fill="hold">
                      <p:stCondLst>
                        <p:cond delay="0"/>
                      </p:stCondLst>
                      <p:childTnLst>
                        <p:par>
                          <p:cTn id="23" fill="hold">
                            <p:stCondLst>
                              <p:cond delay="0"/>
                            </p:stCondLst>
                            <p:childTnLst>
                              <p:par>
                                <p:cTn id="24" presetID="32" presetClass="emph" presetSubtype="0" fill="hold" nodeType="clickEffect">
                                  <p:stCondLst>
                                    <p:cond delay="0"/>
                                  </p:stCondLst>
                                  <p:childTnLst>
                                    <p:animRot by="120000">
                                      <p:cBhvr>
                                        <p:cTn id="25" dur="100" fill="hold">
                                          <p:stCondLst>
                                            <p:cond delay="0"/>
                                          </p:stCondLst>
                                        </p:cTn>
                                        <p:tgtEl>
                                          <p:spTgt spid="17"/>
                                        </p:tgtEl>
                                        <p:attrNameLst>
                                          <p:attrName>r</p:attrName>
                                        </p:attrNameLst>
                                      </p:cBhvr>
                                    </p:animRot>
                                    <p:animRot by="-240000">
                                      <p:cBhvr>
                                        <p:cTn id="26" dur="200" fill="hold">
                                          <p:stCondLst>
                                            <p:cond delay="200"/>
                                          </p:stCondLst>
                                        </p:cTn>
                                        <p:tgtEl>
                                          <p:spTgt spid="17"/>
                                        </p:tgtEl>
                                        <p:attrNameLst>
                                          <p:attrName>r</p:attrName>
                                        </p:attrNameLst>
                                      </p:cBhvr>
                                    </p:animRot>
                                    <p:animRot by="240000">
                                      <p:cBhvr>
                                        <p:cTn id="27" dur="200" fill="hold">
                                          <p:stCondLst>
                                            <p:cond delay="400"/>
                                          </p:stCondLst>
                                        </p:cTn>
                                        <p:tgtEl>
                                          <p:spTgt spid="17"/>
                                        </p:tgtEl>
                                        <p:attrNameLst>
                                          <p:attrName>r</p:attrName>
                                        </p:attrNameLst>
                                      </p:cBhvr>
                                    </p:animRot>
                                    <p:animRot by="-240000">
                                      <p:cBhvr>
                                        <p:cTn id="28" dur="200" fill="hold">
                                          <p:stCondLst>
                                            <p:cond delay="600"/>
                                          </p:stCondLst>
                                        </p:cTn>
                                        <p:tgtEl>
                                          <p:spTgt spid="17"/>
                                        </p:tgtEl>
                                        <p:attrNameLst>
                                          <p:attrName>r</p:attrName>
                                        </p:attrNameLst>
                                      </p:cBhvr>
                                    </p:animRot>
                                    <p:animRot by="120000">
                                      <p:cBhvr>
                                        <p:cTn id="29" dur="200" fill="hold">
                                          <p:stCondLst>
                                            <p:cond delay="800"/>
                                          </p:stCondLst>
                                        </p:cTn>
                                        <p:tgtEl>
                                          <p:spTgt spid="17"/>
                                        </p:tgtEl>
                                        <p:attrNameLst>
                                          <p:attrName>r</p:attrName>
                                        </p:attrNameLst>
                                      </p:cBhvr>
                                    </p:animRot>
                                  </p:childTnLst>
                                  <p:subTnLst>
                                    <p:audio>
                                      <p:cMediaNode>
                                        <p:cTn display="0" masterRel="sameClick">
                                          <p:stCondLst>
                                            <p:cond evt="begin" delay="0">
                                              <p:tn val="24"/>
                                            </p:cond>
                                          </p:stCondLst>
                                          <p:endCondLst>
                                            <p:cond evt="onStopAudio" delay="0">
                                              <p:tgtEl>
                                                <p:sldTgt/>
                                              </p:tgtEl>
                                            </p:cond>
                                          </p:endCondLst>
                                        </p:cTn>
                                        <p:tgtEl>
                                          <p:sndTgt r:embed="rId3" name="Am-thanh-tra-loi-sai-www_nhacchuongvui_com (1) (online-audio-converter.com).wav"/>
                                        </p:tgtEl>
                                      </p:cMediaNode>
                                    </p:audio>
                                  </p:subTnLst>
                                </p:cTn>
                              </p:par>
                            </p:childTnLst>
                          </p:cTn>
                        </p:par>
                      </p:childTnLst>
                    </p:cTn>
                  </p:par>
                </p:childTnLst>
              </p:cTn>
              <p:nextCondLst>
                <p:cond evt="onClick" delay="0">
                  <p:tgtEl>
                    <p:spTgt spid="17"/>
                  </p:tgtEl>
                </p:cond>
              </p:nextCondLst>
            </p:seq>
            <p:seq concurrent="1" nextAc="seek">
              <p:cTn id="30" restart="whenNotActive" fill="hold" evtFilter="cancelBubble" nodeType="interactiveSeq">
                <p:stCondLst>
                  <p:cond evt="onClick" delay="0">
                    <p:tgtEl>
                      <p:spTgt spid="19"/>
                    </p:tgtEl>
                  </p:cond>
                </p:stCondLst>
                <p:endSync evt="end" delay="0">
                  <p:rtn val="all"/>
                </p:endSync>
                <p:childTnLst>
                  <p:par>
                    <p:cTn id="31" fill="hold">
                      <p:stCondLst>
                        <p:cond delay="0"/>
                      </p:stCondLst>
                      <p:childTnLst>
                        <p:par>
                          <p:cTn id="32" fill="hold">
                            <p:stCondLst>
                              <p:cond delay="0"/>
                            </p:stCondLst>
                            <p:childTnLst>
                              <p:par>
                                <p:cTn id="33" presetID="32" presetClass="emph" presetSubtype="0" fill="hold" nodeType="clickEffect">
                                  <p:stCondLst>
                                    <p:cond delay="0"/>
                                  </p:stCondLst>
                                  <p:childTnLst>
                                    <p:animRot by="120000">
                                      <p:cBhvr>
                                        <p:cTn id="34" dur="100" fill="hold">
                                          <p:stCondLst>
                                            <p:cond delay="0"/>
                                          </p:stCondLst>
                                        </p:cTn>
                                        <p:tgtEl>
                                          <p:spTgt spid="19"/>
                                        </p:tgtEl>
                                        <p:attrNameLst>
                                          <p:attrName>r</p:attrName>
                                        </p:attrNameLst>
                                      </p:cBhvr>
                                    </p:animRot>
                                    <p:animRot by="-240000">
                                      <p:cBhvr>
                                        <p:cTn id="35" dur="200" fill="hold">
                                          <p:stCondLst>
                                            <p:cond delay="200"/>
                                          </p:stCondLst>
                                        </p:cTn>
                                        <p:tgtEl>
                                          <p:spTgt spid="19"/>
                                        </p:tgtEl>
                                        <p:attrNameLst>
                                          <p:attrName>r</p:attrName>
                                        </p:attrNameLst>
                                      </p:cBhvr>
                                    </p:animRot>
                                    <p:animRot by="240000">
                                      <p:cBhvr>
                                        <p:cTn id="36" dur="200" fill="hold">
                                          <p:stCondLst>
                                            <p:cond delay="400"/>
                                          </p:stCondLst>
                                        </p:cTn>
                                        <p:tgtEl>
                                          <p:spTgt spid="19"/>
                                        </p:tgtEl>
                                        <p:attrNameLst>
                                          <p:attrName>r</p:attrName>
                                        </p:attrNameLst>
                                      </p:cBhvr>
                                    </p:animRot>
                                    <p:animRot by="-240000">
                                      <p:cBhvr>
                                        <p:cTn id="37" dur="200" fill="hold">
                                          <p:stCondLst>
                                            <p:cond delay="600"/>
                                          </p:stCondLst>
                                        </p:cTn>
                                        <p:tgtEl>
                                          <p:spTgt spid="19"/>
                                        </p:tgtEl>
                                        <p:attrNameLst>
                                          <p:attrName>r</p:attrName>
                                        </p:attrNameLst>
                                      </p:cBhvr>
                                    </p:animRot>
                                    <p:animRot by="120000">
                                      <p:cBhvr>
                                        <p:cTn id="38" dur="200" fill="hold">
                                          <p:stCondLst>
                                            <p:cond delay="800"/>
                                          </p:stCondLst>
                                        </p:cTn>
                                        <p:tgtEl>
                                          <p:spTgt spid="19"/>
                                        </p:tgtEl>
                                        <p:attrNameLst>
                                          <p:attrName>r</p:attrName>
                                        </p:attrNameLst>
                                      </p:cBhvr>
                                    </p:animRot>
                                  </p:childTnLst>
                                  <p:subTnLst>
                                    <p:audio>
                                      <p:cMediaNode>
                                        <p:cTn display="0" masterRel="sameClick">
                                          <p:stCondLst>
                                            <p:cond evt="begin" delay="0">
                                              <p:tn val="33"/>
                                            </p:cond>
                                          </p:stCondLst>
                                          <p:endCondLst>
                                            <p:cond evt="onStopAudio" delay="0">
                                              <p:tgtEl>
                                                <p:sldTgt/>
                                              </p:tgtEl>
                                            </p:cond>
                                          </p:endCondLst>
                                        </p:cTn>
                                        <p:tgtEl>
                                          <p:sndTgt r:embed="rId3" name="Am-thanh-tra-loi-sai-www_nhacchuongvui_com (1) (online-audio-converter.com).wav"/>
                                        </p:tgtEl>
                                      </p:cMediaNode>
                                    </p:audio>
                                  </p:subTnLst>
                                </p:cTn>
                              </p:par>
                            </p:childTnLst>
                          </p:cTn>
                        </p:par>
                      </p:childTnLst>
                    </p:cTn>
                  </p:par>
                </p:childTnLst>
              </p:cTn>
              <p:nextCondLst>
                <p:cond evt="onClick" delay="0">
                  <p:tgtEl>
                    <p:spTgt spid="19"/>
                  </p:tgtEl>
                </p:cond>
              </p:nextCondLst>
            </p:seq>
            <p:seq concurrent="1" nextAc="seek">
              <p:cTn id="39" restart="whenNotActive" fill="hold" evtFilter="cancelBubble" nodeType="interactiveSeq">
                <p:stCondLst>
                  <p:cond evt="onClick" delay="0">
                    <p:tgtEl>
                      <p:spTgt spid="18"/>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18"/>
                                        </p:tgtEl>
                                      </p:cBhvr>
                                    </p:animEffect>
                                    <p:animScale>
                                      <p:cBhvr>
                                        <p:cTn id="44" dur="250" autoRev="1" fill="hold"/>
                                        <p:tgtEl>
                                          <p:spTgt spid="18"/>
                                        </p:tgtEl>
                                      </p:cBhvr>
                                      <p:by x="105000" y="105000"/>
                                    </p:animScale>
                                  </p:childTnLst>
                                  <p:subTnLst>
                                    <p:audio>
                                      <p:cMediaNode>
                                        <p:cTn display="0" masterRel="sameClick">
                                          <p:stCondLst>
                                            <p:cond evt="begin" delay="0">
                                              <p:tn val="42"/>
                                            </p:cond>
                                          </p:stCondLst>
                                          <p:endCondLst>
                                            <p:cond evt="onStopAudio" delay="0">
                                              <p:tgtEl>
                                                <p:sldTgt/>
                                              </p:tgtEl>
                                            </p:cond>
                                          </p:endCondLst>
                                        </p:cTn>
                                        <p:tgtEl>
                                          <p:sndTgt r:embed="rId4" name="Tieng-vo-tay-tra-loi-dung-www_tiengdong_com (online-audio-converter.com).wav"/>
                                        </p:tgtEl>
                                      </p:cMediaNode>
                                    </p:audio>
                                  </p:subTnLst>
                                </p:cTn>
                              </p:par>
                            </p:childTnLst>
                          </p:cTn>
                        </p:par>
                      </p:childTnLst>
                    </p:cTn>
                  </p:par>
                </p:childTnLst>
              </p:cTn>
              <p:nextCondLst>
                <p:cond evt="onClick" delay="0">
                  <p:tgtEl>
                    <p:spTgt spid="18"/>
                  </p:tgtEl>
                </p:cond>
              </p:nextCondLst>
            </p:seq>
          </p:childTnLst>
        </p:cTn>
      </p:par>
    </p:tnLst>
    <p:bldLst>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3" cstate="print">
            <a:extLst>
              <a:ext uri="{28A0092B-C50C-407E-A947-70E740481C1C}">
                <a14:useLocalDpi xmlns:a14="http://schemas.microsoft.com/office/drawing/2010/main" val="0"/>
              </a:ext>
            </a:extLst>
          </a:blip>
          <a:srcRect t="5045" b="10752"/>
          <a:stretch/>
        </p:blipFill>
        <p:spPr>
          <a:xfrm>
            <a:off x="2135" y="0"/>
            <a:ext cx="12189865" cy="6858000"/>
          </a:xfrm>
          <a:prstGeom prst="rect">
            <a:avLst/>
          </a:prstGeom>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l="38349" t="38631"/>
          <a:stretch/>
        </p:blipFill>
        <p:spPr>
          <a:xfrm>
            <a:off x="5990896" y="2743200"/>
            <a:ext cx="6201103" cy="4114800"/>
          </a:xfrm>
          <a:prstGeom prst="rect">
            <a:avLst/>
          </a:prstGeom>
        </p:spPr>
      </p:pic>
      <p:pic>
        <p:nvPicPr>
          <p:cNvPr id="10" name="图片 9"/>
          <p:cNvPicPr>
            <a:picLocks noChangeAspect="1"/>
          </p:cNvPicPr>
          <p:nvPr/>
        </p:nvPicPr>
        <p:blipFill rotWithShape="1">
          <a:blip r:embed="rId5" cstate="print">
            <a:extLst>
              <a:ext uri="{28A0092B-C50C-407E-A947-70E740481C1C}">
                <a14:useLocalDpi xmlns:a14="http://schemas.microsoft.com/office/drawing/2010/main" val="0"/>
              </a:ext>
            </a:extLst>
          </a:blip>
          <a:srcRect l="62949" t="19350" b="48202"/>
          <a:stretch/>
        </p:blipFill>
        <p:spPr>
          <a:xfrm rot="1352400">
            <a:off x="5598792" y="28120"/>
            <a:ext cx="3726747" cy="2175642"/>
          </a:xfrm>
          <a:prstGeom prst="rect">
            <a:avLst/>
          </a:prstGeom>
        </p:spPr>
      </p:pic>
      <p:pic>
        <p:nvPicPr>
          <p:cNvPr id="11" name="图片 10"/>
          <p:cNvPicPr>
            <a:picLocks noChangeAspect="1"/>
          </p:cNvPicPr>
          <p:nvPr/>
        </p:nvPicPr>
        <p:blipFill rotWithShape="1">
          <a:blip r:embed="rId6" cstate="print">
            <a:extLst>
              <a:ext uri="{28A0092B-C50C-407E-A947-70E740481C1C}">
                <a14:useLocalDpi xmlns:a14="http://schemas.microsoft.com/office/drawing/2010/main" val="0"/>
              </a:ext>
            </a:extLst>
          </a:blip>
          <a:srcRect l="62949" t="19350" b="48202"/>
          <a:stretch/>
        </p:blipFill>
        <p:spPr>
          <a:xfrm rot="1109957">
            <a:off x="-3681637" y="5301613"/>
            <a:ext cx="4625630" cy="2700402"/>
          </a:xfrm>
          <a:prstGeom prst="rect">
            <a:avLst/>
          </a:prstGeom>
        </p:spPr>
      </p:pic>
      <p:pic>
        <p:nvPicPr>
          <p:cNvPr id="3" name="Hình ảnh 2">
            <a:extLst>
              <a:ext uri="{FF2B5EF4-FFF2-40B4-BE49-F238E27FC236}">
                <a16:creationId xmlns:a16="http://schemas.microsoft.com/office/drawing/2014/main" id="{AD4B2BC6-605B-4F94-B128-BB1F56AEE086}"/>
              </a:ext>
            </a:extLst>
          </p:cNvPr>
          <p:cNvPicPr>
            <a:picLocks noChangeAspect="1"/>
          </p:cNvPicPr>
          <p:nvPr/>
        </p:nvPicPr>
        <p:blipFill>
          <a:blip r:embed="rId7"/>
          <a:stretch>
            <a:fillRect/>
          </a:stretch>
        </p:blipFill>
        <p:spPr>
          <a:xfrm>
            <a:off x="1493121" y="1411049"/>
            <a:ext cx="9205758" cy="4035902"/>
          </a:xfrm>
          <a:prstGeom prst="rect">
            <a:avLst/>
          </a:prstGeom>
        </p:spPr>
      </p:pic>
    </p:spTree>
    <p:extLst>
      <p:ext uri="{BB962C8B-B14F-4D97-AF65-F5344CB8AC3E}">
        <p14:creationId xmlns:p14="http://schemas.microsoft.com/office/powerpoint/2010/main" val="3129676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0" presetClass="path" presetSubtype="0" accel="50000" decel="50000" fill="hold" nodeType="clickEffect">
                                  <p:stCondLst>
                                    <p:cond delay="0"/>
                                  </p:stCondLst>
                                  <p:childTnLst>
                                    <p:animMotion origin="layout" path="M -4.16667E-7 2.59259E-6 L -4.16667E-7 0.00023 C 0.0263 -0.00255 0.0526 -0.00324 0.07891 -0.00718 C 0.0849 -0.0081 0.09063 -0.01273 0.09661 -0.01412 C 0.10482 -0.01621 0.11367 -0.01644 0.12188 -0.0176 C 0.12604 -0.01875 0.13021 -0.02014 0.13412 -0.02107 C 0.13997 -0.02246 0.14609 -0.02246 0.15195 -0.02477 C 0.15534 -0.02593 0.15833 -0.03033 0.16159 -0.03172 C 0.18737 -0.04236 0.18138 -0.03588 0.20521 -0.04213 C 0.21185 -0.04398 0.21836 -0.04722 0.22448 -0.04931 C 0.22943 -0.0507 0.23412 -0.05162 0.23828 -0.05278 C 0.24271 -0.0551 0.24675 -0.05556 0.25013 -0.05972 C 0.25221 -0.06204 0.2543 -0.06528 0.25651 -0.06667 C 0.2612 -0.07014 0.26706 -0.0713 0.27227 -0.07385 C 0.27422 -0.07477 0.2763 -0.07593 0.27826 -0.07732 C 0.28151 -0.0794 0.28464 -0.08264 0.28802 -0.08426 C 0.29388 -0.08727 0.29974 -0.08866 0.3056 -0.09144 C 0.30781 -0.09213 0.30977 -0.09375 0.31146 -0.09491 C 0.31628 -0.09722 0.32096 -0.09977 0.32552 -0.10185 C 0.33086 -0.1044 0.3362 -0.10579 0.34141 -0.1088 C 0.36406 -0.12246 0.33073 -0.11042 0.36107 -0.11945 C 0.36406 -0.12176 0.36784 -0.12338 0.37096 -0.12639 C 0.37383 -0.12917 0.37565 -0.13519 0.37865 -0.13704 C 0.38841 -0.14236 0.39857 -0.14398 0.40807 -0.14746 C 0.4125 -0.14885 0.41628 -0.15209 0.41992 -0.1544 C 0.41992 -0.15417 0.43177 -0.16158 0.43177 -0.16135 C 0.43763 -0.16852 0.43893 -0.17014 0.44596 -0.17547 C 0.44987 -0.17847 0.45573 -0.18079 0.45977 -0.18264 C 0.46406 -0.19491 0.46094 -0.19306 0.46771 -0.19306 " pathEditMode="relative" rAng="0" ptsTypes="AAAAAAAAAAAAAAAAAAAAAAAAAAAAA">
                                      <p:cBhvr>
                                        <p:cTn id="13" dur="2000" fill="hold"/>
                                        <p:tgtEl>
                                          <p:spTgt spid="11"/>
                                        </p:tgtEl>
                                        <p:attrNameLst>
                                          <p:attrName>ppt_x</p:attrName>
                                          <p:attrName>ppt_y</p:attrName>
                                        </p:attrNameLst>
                                      </p:cBhvr>
                                      <p:rCtr x="23385" y="-965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rotWithShape="1">
          <a:blip r:embed="rId3" cstate="print">
            <a:extLst>
              <a:ext uri="{28A0092B-C50C-407E-A947-70E740481C1C}">
                <a14:useLocalDpi xmlns:a14="http://schemas.microsoft.com/office/drawing/2010/main" val="0"/>
              </a:ext>
            </a:extLst>
          </a:blip>
          <a:srcRect t="5045" b="10752"/>
          <a:stretch/>
        </p:blipFill>
        <p:spPr>
          <a:xfrm>
            <a:off x="2134" y="0"/>
            <a:ext cx="12189865" cy="6858000"/>
          </a:xfrm>
          <a:prstGeom prst="rect">
            <a:avLst/>
          </a:prstGeom>
        </p:spPr>
      </p:pic>
      <p:sp>
        <p:nvSpPr>
          <p:cNvPr id="12" name="文本框 11">
            <a:extLst>
              <a:ext uri="{FF2B5EF4-FFF2-40B4-BE49-F238E27FC236}">
                <a16:creationId xmlns:a16="http://schemas.microsoft.com/office/drawing/2014/main" id="{4503CE86-7CDB-4BB3-892D-CF19E2FB75CB}"/>
              </a:ext>
            </a:extLst>
          </p:cNvPr>
          <p:cNvSpPr txBox="1"/>
          <p:nvPr/>
        </p:nvSpPr>
        <p:spPr>
          <a:xfrm>
            <a:off x="1085868" y="2959005"/>
            <a:ext cx="3229983" cy="830997"/>
          </a:xfrm>
          <a:prstGeom prst="rect">
            <a:avLst/>
          </a:prstGeom>
          <a:noFill/>
        </p:spPr>
        <p:txBody>
          <a:bodyPr wrap="square" rtlCol="0">
            <a:spAutoFit/>
          </a:bodyPr>
          <a:lstStyle/>
          <a:p>
            <a:r>
              <a:rPr lang="en-US" altLang="zh-CN" sz="2400" b="1" dirty="0">
                <a:latin typeface="Arial" panose="020B0604020202020204" pitchFamily="34" charset="0"/>
                <a:ea typeface="字魂70号-灵悦黑体" panose="00000500000000000000" pitchFamily="2" charset="-122"/>
                <a:cs typeface="Arial" panose="020B0604020202020204" pitchFamily="34" charset="0"/>
              </a:rPr>
              <a:t>01.</a:t>
            </a:r>
            <a:r>
              <a:rPr lang="vi-VN" altLang="zh-CN" sz="2400" b="1" dirty="0">
                <a:latin typeface="Arial" panose="020B0604020202020204" pitchFamily="34" charset="0"/>
                <a:ea typeface="字魂70号-灵悦黑体" panose="00000500000000000000" pitchFamily="2" charset="-122"/>
                <a:cs typeface="Arial" panose="020B0604020202020204" pitchFamily="34" charset="0"/>
              </a:rPr>
              <a:t>Ôn tập kiến thức về quan hệ từ</a:t>
            </a:r>
            <a:endParaRPr lang="zh-CN" altLang="en-US" sz="2400" b="1" dirty="0">
              <a:latin typeface="Arial" panose="020B0604020202020204" pitchFamily="34" charset="0"/>
              <a:ea typeface="字魂70号-灵悦黑体" panose="00000500000000000000" pitchFamily="2" charset="-122"/>
              <a:cs typeface="Arial" panose="020B0604020202020204" pitchFamily="34" charset="0"/>
            </a:endParaRPr>
          </a:p>
        </p:txBody>
      </p:sp>
      <p:sp>
        <p:nvSpPr>
          <p:cNvPr id="13" name="文本框 12">
            <a:extLst>
              <a:ext uri="{FF2B5EF4-FFF2-40B4-BE49-F238E27FC236}">
                <a16:creationId xmlns:a16="http://schemas.microsoft.com/office/drawing/2014/main" id="{B37497B5-2E48-4228-B066-DC06104942A7}"/>
              </a:ext>
            </a:extLst>
          </p:cNvPr>
          <p:cNvSpPr txBox="1"/>
          <p:nvPr/>
        </p:nvSpPr>
        <p:spPr>
          <a:xfrm>
            <a:off x="6594564" y="3038904"/>
            <a:ext cx="4637590" cy="830997"/>
          </a:xfrm>
          <a:prstGeom prst="rect">
            <a:avLst/>
          </a:prstGeom>
          <a:noFill/>
        </p:spPr>
        <p:txBody>
          <a:bodyPr wrap="square" rtlCol="0">
            <a:spAutoFit/>
          </a:bodyPr>
          <a:lstStyle/>
          <a:p>
            <a:r>
              <a:rPr lang="en-US" altLang="zh-CN" sz="2400" b="1" dirty="0">
                <a:latin typeface="Arial" panose="020B0604020202020204" pitchFamily="34" charset="0"/>
                <a:ea typeface="字魂70号-灵悦黑体" panose="00000500000000000000" pitchFamily="2" charset="-122"/>
                <a:cs typeface="Arial" panose="020B0604020202020204" pitchFamily="34" charset="0"/>
              </a:rPr>
              <a:t>02.</a:t>
            </a:r>
            <a:r>
              <a:rPr lang="vi-VN" altLang="zh-CN" sz="2400" b="1" dirty="0">
                <a:latin typeface="Arial" panose="020B0604020202020204" pitchFamily="34" charset="0"/>
                <a:ea typeface="字魂70号-灵悦黑体" panose="00000500000000000000" pitchFamily="2" charset="-122"/>
                <a:cs typeface="Arial" panose="020B0604020202020204" pitchFamily="34" charset="0"/>
              </a:rPr>
              <a:t> Xác định các cặp quan hệ  từ trong câu</a:t>
            </a:r>
            <a:endParaRPr lang="zh-CN" altLang="en-US" sz="2400" b="1" dirty="0">
              <a:latin typeface="Arial" panose="020B0604020202020204" pitchFamily="34" charset="0"/>
              <a:ea typeface="字魂70号-灵悦黑体" panose="00000500000000000000" pitchFamily="2" charset="-122"/>
              <a:cs typeface="Arial" panose="020B0604020202020204" pitchFamily="34" charset="0"/>
            </a:endParaRPr>
          </a:p>
        </p:txBody>
      </p:sp>
      <p:sp>
        <p:nvSpPr>
          <p:cNvPr id="14" name="文本框 13">
            <a:extLst>
              <a:ext uri="{FF2B5EF4-FFF2-40B4-BE49-F238E27FC236}">
                <a16:creationId xmlns:a16="http://schemas.microsoft.com/office/drawing/2014/main" id="{4DEAC8C2-13C8-4E1B-BD04-B3B61D47660C}"/>
              </a:ext>
            </a:extLst>
          </p:cNvPr>
          <p:cNvSpPr txBox="1"/>
          <p:nvPr/>
        </p:nvSpPr>
        <p:spPr>
          <a:xfrm>
            <a:off x="1085869" y="4531276"/>
            <a:ext cx="4548850" cy="830997"/>
          </a:xfrm>
          <a:prstGeom prst="rect">
            <a:avLst/>
          </a:prstGeom>
          <a:noFill/>
        </p:spPr>
        <p:txBody>
          <a:bodyPr wrap="square" rtlCol="0">
            <a:spAutoFit/>
          </a:bodyPr>
          <a:lstStyle/>
          <a:p>
            <a:r>
              <a:rPr lang="en-US" altLang="zh-CN" sz="2400" b="1" dirty="0">
                <a:latin typeface="Arial" panose="020B0604020202020204" pitchFamily="34" charset="0"/>
                <a:ea typeface="字魂70号-灵悦黑体" panose="00000500000000000000" pitchFamily="2" charset="-122"/>
                <a:cs typeface="Arial" panose="020B0604020202020204" pitchFamily="34" charset="0"/>
              </a:rPr>
              <a:t>03.</a:t>
            </a:r>
            <a:r>
              <a:rPr lang="vi-VN" altLang="zh-CN" sz="2400" b="1" dirty="0">
                <a:latin typeface="Arial" panose="020B0604020202020204" pitchFamily="34" charset="0"/>
                <a:ea typeface="字魂70号-灵悦黑体" panose="00000500000000000000" pitchFamily="2" charset="-122"/>
                <a:cs typeface="Arial" panose="020B0604020202020204" pitchFamily="34" charset="0"/>
              </a:rPr>
              <a:t>chuyển đổi câu văn sử dụng các quan hệ từ phù hợp</a:t>
            </a:r>
            <a:endParaRPr lang="zh-CN" altLang="en-US" sz="2400" b="1" dirty="0">
              <a:latin typeface="Arial" panose="020B0604020202020204" pitchFamily="34" charset="0"/>
              <a:ea typeface="字魂70号-灵悦黑体" panose="00000500000000000000" pitchFamily="2" charset="-122"/>
              <a:cs typeface="Arial" panose="020B0604020202020204" pitchFamily="34" charset="0"/>
            </a:endParaRPr>
          </a:p>
        </p:txBody>
      </p:sp>
      <p:sp>
        <p:nvSpPr>
          <p:cNvPr id="15" name="文本框 14">
            <a:extLst>
              <a:ext uri="{FF2B5EF4-FFF2-40B4-BE49-F238E27FC236}">
                <a16:creationId xmlns:a16="http://schemas.microsoft.com/office/drawing/2014/main" id="{ADE1B197-5E10-4747-9453-A5650722D1EF}"/>
              </a:ext>
            </a:extLst>
          </p:cNvPr>
          <p:cNvSpPr txBox="1"/>
          <p:nvPr/>
        </p:nvSpPr>
        <p:spPr>
          <a:xfrm>
            <a:off x="6594564" y="4611175"/>
            <a:ext cx="4637590" cy="830997"/>
          </a:xfrm>
          <a:prstGeom prst="rect">
            <a:avLst/>
          </a:prstGeom>
          <a:noFill/>
        </p:spPr>
        <p:txBody>
          <a:bodyPr wrap="square" rtlCol="0">
            <a:spAutoFit/>
          </a:bodyPr>
          <a:lstStyle/>
          <a:p>
            <a:r>
              <a:rPr lang="en-US" altLang="zh-CN" sz="2400" b="1" dirty="0">
                <a:latin typeface="Arial" panose="020B0604020202020204" pitchFamily="34" charset="0"/>
                <a:ea typeface="字魂70号-灵悦黑体" panose="00000500000000000000" pitchFamily="2" charset="-122"/>
                <a:cs typeface="Arial" panose="020B0604020202020204" pitchFamily="34" charset="0"/>
              </a:rPr>
              <a:t>04.</a:t>
            </a:r>
            <a:r>
              <a:rPr lang="vi-VN" altLang="zh-CN" sz="2400" b="1" dirty="0">
                <a:latin typeface="Arial" panose="020B0604020202020204" pitchFamily="34" charset="0"/>
                <a:ea typeface="字魂70号-灵悦黑体" panose="00000500000000000000" pitchFamily="2" charset="-122"/>
                <a:cs typeface="Arial" panose="020B0604020202020204" pitchFamily="34" charset="0"/>
              </a:rPr>
              <a:t> Mở rộng hiểu biết về thế giới động vật</a:t>
            </a:r>
            <a:endParaRPr lang="zh-CN" altLang="en-US" sz="2400" b="1" dirty="0">
              <a:latin typeface="Arial" panose="020B0604020202020204" pitchFamily="34" charset="0"/>
              <a:ea typeface="字魂70号-灵悦黑体" panose="00000500000000000000" pitchFamily="2" charset="-122"/>
              <a:cs typeface="Arial" panose="020B0604020202020204" pitchFamily="34" charset="0"/>
            </a:endParaRPr>
          </a:p>
        </p:txBody>
      </p:sp>
      <p:sp>
        <p:nvSpPr>
          <p:cNvPr id="16" name="圆角矩形 15"/>
          <p:cNvSpPr/>
          <p:nvPr/>
        </p:nvSpPr>
        <p:spPr>
          <a:xfrm>
            <a:off x="4372225" y="946488"/>
            <a:ext cx="3304676" cy="1145928"/>
          </a:xfrm>
          <a:prstGeom prst="roundRect">
            <a:avLst/>
          </a:prstGeom>
          <a:solidFill>
            <a:srgbClr val="969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5400" b="1" dirty="0">
                <a:latin typeface="字魂46号-喵喵体" panose="00000500000000000000" pitchFamily="2" charset="-122"/>
                <a:ea typeface="字魂46号-喵喵体" panose="00000500000000000000" pitchFamily="2" charset="-122"/>
              </a:rPr>
              <a:t>Yêu cầu</a:t>
            </a:r>
            <a:endParaRPr lang="zh-CN" altLang="en-US" sz="5400" b="1" dirty="0">
              <a:latin typeface="字魂46号-喵喵体" panose="00000500000000000000" pitchFamily="2" charset="-122"/>
              <a:ea typeface="字魂46号-喵喵体" panose="00000500000000000000" pitchFamily="2" charset="-122"/>
            </a:endParaRPr>
          </a:p>
        </p:txBody>
      </p:sp>
    </p:spTree>
    <p:extLst>
      <p:ext uri="{BB962C8B-B14F-4D97-AF65-F5344CB8AC3E}">
        <p14:creationId xmlns:p14="http://schemas.microsoft.com/office/powerpoint/2010/main" val="30220438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1000"/>
                                        <p:tgtEl>
                                          <p:spTgt spid="15"/>
                                        </p:tgtEl>
                                      </p:cBhvr>
                                    </p:animEffect>
                                    <p:anim calcmode="lin" valueType="num">
                                      <p:cBhvr>
                                        <p:cTn id="34" dur="1000" fill="hold"/>
                                        <p:tgtEl>
                                          <p:spTgt spid="15"/>
                                        </p:tgtEl>
                                        <p:attrNameLst>
                                          <p:attrName>ppt_x</p:attrName>
                                        </p:attrNameLst>
                                      </p:cBhvr>
                                      <p:tavLst>
                                        <p:tav tm="0">
                                          <p:val>
                                            <p:strVal val="#ppt_x"/>
                                          </p:val>
                                        </p:tav>
                                        <p:tav tm="100000">
                                          <p:val>
                                            <p:strVal val="#ppt_x"/>
                                          </p:val>
                                        </p:tav>
                                      </p:tavLst>
                                    </p:anim>
                                    <p:anim calcmode="lin" valueType="num">
                                      <p:cBhvr>
                                        <p:cTn id="3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3" cstate="print">
            <a:extLst>
              <a:ext uri="{28A0092B-C50C-407E-A947-70E740481C1C}">
                <a14:useLocalDpi xmlns:a14="http://schemas.microsoft.com/office/drawing/2010/main" val="0"/>
              </a:ext>
            </a:extLst>
          </a:blip>
          <a:srcRect t="5045" b="10752"/>
          <a:stretch/>
        </p:blipFill>
        <p:spPr>
          <a:xfrm>
            <a:off x="0" y="0"/>
            <a:ext cx="12189865" cy="6858000"/>
          </a:xfrm>
          <a:prstGeom prst="rect">
            <a:avLst/>
          </a:prstGeom>
        </p:spPr>
      </p:pic>
      <p:pic>
        <p:nvPicPr>
          <p:cNvPr id="5" name="Hình ảnh 4">
            <a:extLst>
              <a:ext uri="{FF2B5EF4-FFF2-40B4-BE49-F238E27FC236}">
                <a16:creationId xmlns:a16="http://schemas.microsoft.com/office/drawing/2014/main" id="{9955D687-308E-4404-B679-5577D220733B}"/>
              </a:ext>
            </a:extLst>
          </p:cNvPr>
          <p:cNvPicPr>
            <a:picLocks noChangeAspect="1"/>
          </p:cNvPicPr>
          <p:nvPr/>
        </p:nvPicPr>
        <p:blipFill>
          <a:blip r:embed="rId4"/>
          <a:stretch>
            <a:fillRect/>
          </a:stretch>
        </p:blipFill>
        <p:spPr>
          <a:xfrm>
            <a:off x="2459861" y="1363030"/>
            <a:ext cx="8053514" cy="4487045"/>
          </a:xfrm>
          <a:prstGeom prst="rect">
            <a:avLst/>
          </a:prstGeom>
        </p:spPr>
      </p:pic>
    </p:spTree>
    <p:extLst>
      <p:ext uri="{BB962C8B-B14F-4D97-AF65-F5344CB8AC3E}">
        <p14:creationId xmlns:p14="http://schemas.microsoft.com/office/powerpoint/2010/main" val="356308526"/>
      </p:ext>
    </p:extLst>
  </p:cSld>
  <p:clrMapOvr>
    <a:masterClrMapping/>
  </p:clrMapOvr>
  <p:transition spd="slow">
    <p:randomBar dir="ver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3" cstate="print">
            <a:extLst>
              <a:ext uri="{28A0092B-C50C-407E-A947-70E740481C1C}">
                <a14:useLocalDpi xmlns:a14="http://schemas.microsoft.com/office/drawing/2010/main" val="0"/>
              </a:ext>
            </a:extLst>
          </a:blip>
          <a:srcRect t="5045" b="10752"/>
          <a:stretch/>
        </p:blipFill>
        <p:spPr>
          <a:xfrm>
            <a:off x="2134" y="0"/>
            <a:ext cx="12189865" cy="6858000"/>
          </a:xfrm>
          <a:prstGeom prst="rect">
            <a:avLst/>
          </a:prstGeom>
        </p:spPr>
      </p:pic>
      <p:sp>
        <p:nvSpPr>
          <p:cNvPr id="8" name="Text Box 3"/>
          <p:cNvSpPr txBox="1">
            <a:spLocks noChangeArrowheads="1"/>
          </p:cNvSpPr>
          <p:nvPr/>
        </p:nvSpPr>
        <p:spPr bwMode="auto">
          <a:xfrm>
            <a:off x="1715589" y="1018903"/>
            <a:ext cx="842486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vi-VN" sz="2800" b="1" dirty="0">
                <a:solidFill>
                  <a:srgbClr val="0000CC"/>
                </a:solidFill>
                <a:latin typeface="Times New Roman" panose="02020603050405020304" pitchFamily="18" charset="0"/>
                <a:cs typeface="Times New Roman" panose="02020603050405020304" pitchFamily="18" charset="0"/>
              </a:rPr>
              <a:t>1. </a:t>
            </a:r>
            <a:r>
              <a:rPr lang="en-US" altLang="vi-VN" sz="2800" b="1" dirty="0" err="1">
                <a:solidFill>
                  <a:srgbClr val="0000CC"/>
                </a:solidFill>
                <a:latin typeface="Times New Roman" panose="02020603050405020304" pitchFamily="18" charset="0"/>
                <a:cs typeface="Times New Roman" panose="02020603050405020304" pitchFamily="18" charset="0"/>
              </a:rPr>
              <a:t>Tìm</a:t>
            </a:r>
            <a:r>
              <a:rPr lang="en-US" altLang="vi-VN" sz="2800" b="1" dirty="0">
                <a:solidFill>
                  <a:srgbClr val="0000CC"/>
                </a:solidFill>
                <a:latin typeface="Times New Roman" panose="02020603050405020304" pitchFamily="18" charset="0"/>
                <a:cs typeface="Times New Roman" panose="02020603050405020304" pitchFamily="18" charset="0"/>
              </a:rPr>
              <a:t> </a:t>
            </a:r>
            <a:r>
              <a:rPr lang="en-US" altLang="vi-VN" sz="2800" b="1" dirty="0" err="1">
                <a:solidFill>
                  <a:srgbClr val="0000CC"/>
                </a:solidFill>
                <a:latin typeface="Times New Roman" panose="02020603050405020304" pitchFamily="18" charset="0"/>
                <a:cs typeface="Times New Roman" panose="02020603050405020304" pitchFamily="18" charset="0"/>
              </a:rPr>
              <a:t>các</a:t>
            </a:r>
            <a:r>
              <a:rPr lang="en-US" altLang="vi-VN" sz="2800" b="1" dirty="0">
                <a:solidFill>
                  <a:srgbClr val="0000CC"/>
                </a:solidFill>
                <a:latin typeface="Times New Roman" panose="02020603050405020304" pitchFamily="18" charset="0"/>
                <a:cs typeface="Times New Roman" panose="02020603050405020304" pitchFamily="18" charset="0"/>
              </a:rPr>
              <a:t> </a:t>
            </a:r>
            <a:r>
              <a:rPr lang="en-US" altLang="vi-VN" sz="2800" b="1" dirty="0" err="1">
                <a:solidFill>
                  <a:srgbClr val="0000CC"/>
                </a:solidFill>
                <a:latin typeface="Times New Roman" panose="02020603050405020304" pitchFamily="18" charset="0"/>
                <a:cs typeface="Times New Roman" panose="02020603050405020304" pitchFamily="18" charset="0"/>
              </a:rPr>
              <a:t>cặp</a:t>
            </a:r>
            <a:r>
              <a:rPr lang="en-US" altLang="vi-VN" sz="2800" b="1" dirty="0">
                <a:solidFill>
                  <a:srgbClr val="0000CC"/>
                </a:solidFill>
                <a:latin typeface="Times New Roman" panose="02020603050405020304" pitchFamily="18" charset="0"/>
                <a:cs typeface="Times New Roman" panose="02020603050405020304" pitchFamily="18" charset="0"/>
              </a:rPr>
              <a:t> </a:t>
            </a:r>
            <a:r>
              <a:rPr lang="en-US" altLang="vi-VN" sz="2800" b="1" dirty="0" err="1">
                <a:solidFill>
                  <a:srgbClr val="0000CC"/>
                </a:solidFill>
                <a:latin typeface="Times New Roman" panose="02020603050405020304" pitchFamily="18" charset="0"/>
                <a:cs typeface="Times New Roman" panose="02020603050405020304" pitchFamily="18" charset="0"/>
              </a:rPr>
              <a:t>quan</a:t>
            </a:r>
            <a:r>
              <a:rPr lang="en-US" altLang="vi-VN" sz="2800" b="1" dirty="0">
                <a:solidFill>
                  <a:srgbClr val="0000CC"/>
                </a:solidFill>
                <a:latin typeface="Times New Roman" panose="02020603050405020304" pitchFamily="18" charset="0"/>
                <a:cs typeface="Times New Roman" panose="02020603050405020304" pitchFamily="18" charset="0"/>
              </a:rPr>
              <a:t> </a:t>
            </a:r>
            <a:r>
              <a:rPr lang="en-US" altLang="vi-VN" sz="2800" b="1" dirty="0" err="1">
                <a:solidFill>
                  <a:srgbClr val="0000CC"/>
                </a:solidFill>
                <a:latin typeface="Times New Roman" panose="02020603050405020304" pitchFamily="18" charset="0"/>
                <a:cs typeface="Times New Roman" panose="02020603050405020304" pitchFamily="18" charset="0"/>
              </a:rPr>
              <a:t>hệ</a:t>
            </a:r>
            <a:r>
              <a:rPr lang="en-US" altLang="vi-VN" sz="2800" b="1" dirty="0">
                <a:solidFill>
                  <a:srgbClr val="0000CC"/>
                </a:solidFill>
                <a:latin typeface="Times New Roman" panose="02020603050405020304" pitchFamily="18" charset="0"/>
                <a:cs typeface="Times New Roman" panose="02020603050405020304" pitchFamily="18" charset="0"/>
              </a:rPr>
              <a:t> </a:t>
            </a:r>
            <a:r>
              <a:rPr lang="en-US" altLang="vi-VN" sz="2800" b="1" dirty="0" err="1">
                <a:solidFill>
                  <a:srgbClr val="0000CC"/>
                </a:solidFill>
                <a:latin typeface="Times New Roman" panose="02020603050405020304" pitchFamily="18" charset="0"/>
                <a:cs typeface="Times New Roman" panose="02020603050405020304" pitchFamily="18" charset="0"/>
              </a:rPr>
              <a:t>từ</a:t>
            </a:r>
            <a:r>
              <a:rPr lang="en-US" altLang="vi-VN" sz="2800" b="1" dirty="0">
                <a:solidFill>
                  <a:srgbClr val="0000CC"/>
                </a:solidFill>
                <a:latin typeface="Times New Roman" panose="02020603050405020304" pitchFamily="18" charset="0"/>
                <a:cs typeface="Times New Roman" panose="02020603050405020304" pitchFamily="18" charset="0"/>
              </a:rPr>
              <a:t> </a:t>
            </a:r>
            <a:r>
              <a:rPr lang="en-US" altLang="vi-VN" sz="2800" b="1" dirty="0" err="1">
                <a:solidFill>
                  <a:srgbClr val="0000CC"/>
                </a:solidFill>
                <a:latin typeface="Times New Roman" panose="02020603050405020304" pitchFamily="18" charset="0"/>
                <a:cs typeface="Times New Roman" panose="02020603050405020304" pitchFamily="18" charset="0"/>
              </a:rPr>
              <a:t>trong</a:t>
            </a:r>
            <a:r>
              <a:rPr lang="en-US" altLang="vi-VN" sz="2800" b="1" dirty="0">
                <a:solidFill>
                  <a:srgbClr val="0000CC"/>
                </a:solidFill>
                <a:latin typeface="Times New Roman" panose="02020603050405020304" pitchFamily="18" charset="0"/>
                <a:cs typeface="Times New Roman" panose="02020603050405020304" pitchFamily="18" charset="0"/>
              </a:rPr>
              <a:t> </a:t>
            </a:r>
            <a:r>
              <a:rPr lang="en-US" altLang="vi-VN" sz="2800" b="1" dirty="0" err="1">
                <a:solidFill>
                  <a:srgbClr val="0000CC"/>
                </a:solidFill>
                <a:latin typeface="Times New Roman" panose="02020603050405020304" pitchFamily="18" charset="0"/>
                <a:cs typeface="Times New Roman" panose="02020603050405020304" pitchFamily="18" charset="0"/>
              </a:rPr>
              <a:t>những</a:t>
            </a:r>
            <a:r>
              <a:rPr lang="en-US" altLang="vi-VN" sz="2800" b="1" dirty="0">
                <a:solidFill>
                  <a:srgbClr val="0000CC"/>
                </a:solidFill>
                <a:latin typeface="Times New Roman" panose="02020603050405020304" pitchFamily="18" charset="0"/>
                <a:cs typeface="Times New Roman" panose="02020603050405020304" pitchFamily="18" charset="0"/>
              </a:rPr>
              <a:t> </a:t>
            </a:r>
            <a:r>
              <a:rPr lang="en-US" altLang="vi-VN" sz="2800" b="1" dirty="0" err="1">
                <a:solidFill>
                  <a:srgbClr val="0000CC"/>
                </a:solidFill>
                <a:latin typeface="Times New Roman" panose="02020603050405020304" pitchFamily="18" charset="0"/>
                <a:cs typeface="Times New Roman" panose="02020603050405020304" pitchFamily="18" charset="0"/>
              </a:rPr>
              <a:t>câu</a:t>
            </a:r>
            <a:r>
              <a:rPr lang="en-US" altLang="vi-VN" sz="2800" b="1" dirty="0">
                <a:solidFill>
                  <a:srgbClr val="0000CC"/>
                </a:solidFill>
                <a:latin typeface="Times New Roman" panose="02020603050405020304" pitchFamily="18" charset="0"/>
                <a:cs typeface="Times New Roman" panose="02020603050405020304" pitchFamily="18" charset="0"/>
              </a:rPr>
              <a:t> </a:t>
            </a:r>
            <a:r>
              <a:rPr lang="en-US" altLang="vi-VN" sz="2800" b="1" dirty="0" err="1">
                <a:solidFill>
                  <a:srgbClr val="0000CC"/>
                </a:solidFill>
                <a:latin typeface="Times New Roman" panose="02020603050405020304" pitchFamily="18" charset="0"/>
                <a:cs typeface="Times New Roman" panose="02020603050405020304" pitchFamily="18" charset="0"/>
              </a:rPr>
              <a:t>sau</a:t>
            </a:r>
            <a:r>
              <a:rPr lang="en-US" altLang="vi-VN" sz="2800" b="1" dirty="0">
                <a:solidFill>
                  <a:srgbClr val="0000CC"/>
                </a:solidFill>
                <a:latin typeface="Times New Roman" panose="02020603050405020304" pitchFamily="18" charset="0"/>
                <a:cs typeface="Times New Roman" panose="02020603050405020304" pitchFamily="18" charset="0"/>
              </a:rPr>
              <a:t>:</a:t>
            </a:r>
          </a:p>
        </p:txBody>
      </p:sp>
      <p:sp>
        <p:nvSpPr>
          <p:cNvPr id="9" name="Text Box 21"/>
          <p:cNvSpPr txBox="1">
            <a:spLocks noChangeArrowheads="1"/>
          </p:cNvSpPr>
          <p:nvPr/>
        </p:nvSpPr>
        <p:spPr bwMode="auto">
          <a:xfrm>
            <a:off x="1715589" y="1812653"/>
            <a:ext cx="91440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vi-VN" sz="2800" b="1">
                <a:solidFill>
                  <a:srgbClr val="FF0000"/>
                </a:solidFill>
                <a:latin typeface="Times New Roman" panose="02020603050405020304" pitchFamily="18" charset="0"/>
                <a:cs typeface="Times New Roman" panose="02020603050405020304" pitchFamily="18" charset="0"/>
              </a:rPr>
              <a:t>a. Nhờ phục hồi rừng ngập mặn mà ở nhiều địa phương, môi trường đã có những thay đổi rất nhanh chóng.</a:t>
            </a:r>
          </a:p>
        </p:txBody>
      </p:sp>
      <p:sp>
        <p:nvSpPr>
          <p:cNvPr id="10" name="Line 22"/>
          <p:cNvSpPr>
            <a:spLocks noChangeShapeType="1"/>
          </p:cNvSpPr>
          <p:nvPr/>
        </p:nvSpPr>
        <p:spPr bwMode="auto">
          <a:xfrm>
            <a:off x="2172789" y="2269853"/>
            <a:ext cx="533400" cy="0"/>
          </a:xfrm>
          <a:prstGeom prst="line">
            <a:avLst/>
          </a:prstGeom>
          <a:noFill/>
          <a:ln w="28575">
            <a:solidFill>
              <a:srgbClr val="0000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 name="Line 24"/>
          <p:cNvSpPr>
            <a:spLocks noChangeShapeType="1"/>
          </p:cNvSpPr>
          <p:nvPr/>
        </p:nvSpPr>
        <p:spPr bwMode="auto">
          <a:xfrm>
            <a:off x="6711452" y="2255566"/>
            <a:ext cx="533400" cy="0"/>
          </a:xfrm>
          <a:prstGeom prst="line">
            <a:avLst/>
          </a:prstGeom>
          <a:noFill/>
          <a:ln w="28575">
            <a:solidFill>
              <a:srgbClr val="0000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 name="Text Box 25"/>
          <p:cNvSpPr txBox="1">
            <a:spLocks noChangeArrowheads="1"/>
          </p:cNvSpPr>
          <p:nvPr/>
        </p:nvSpPr>
        <p:spPr bwMode="auto">
          <a:xfrm>
            <a:off x="1715589" y="3793853"/>
            <a:ext cx="9144000" cy="133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vi-VN" sz="2700" b="1">
                <a:solidFill>
                  <a:srgbClr val="FF0000"/>
                </a:solidFill>
                <a:latin typeface="Times New Roman" panose="02020603050405020304" pitchFamily="18" charset="0"/>
                <a:cs typeface="Times New Roman" panose="02020603050405020304" pitchFamily="18" charset="0"/>
              </a:rPr>
              <a:t>b. Lượng cua con trong vùng rừng ngập mặn phát triển, cung cấp đủ giống không những cho hàng nghìn đầm cua ở địa phương mà còn cho hàng trăm đầm ở các vùng lân cận.</a:t>
            </a:r>
          </a:p>
        </p:txBody>
      </p:sp>
      <p:sp>
        <p:nvSpPr>
          <p:cNvPr id="13" name="Line 26"/>
          <p:cNvSpPr>
            <a:spLocks noChangeShapeType="1"/>
          </p:cNvSpPr>
          <p:nvPr/>
        </p:nvSpPr>
        <p:spPr bwMode="auto">
          <a:xfrm>
            <a:off x="4650877" y="4632053"/>
            <a:ext cx="1752600" cy="0"/>
          </a:xfrm>
          <a:prstGeom prst="line">
            <a:avLst/>
          </a:prstGeom>
          <a:noFill/>
          <a:ln w="28575">
            <a:solidFill>
              <a:srgbClr val="0000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 name="Line 27"/>
          <p:cNvSpPr>
            <a:spLocks noChangeShapeType="1"/>
          </p:cNvSpPr>
          <p:nvPr/>
        </p:nvSpPr>
        <p:spPr bwMode="auto">
          <a:xfrm>
            <a:off x="3620589" y="5060678"/>
            <a:ext cx="990600" cy="0"/>
          </a:xfrm>
          <a:prstGeom prst="line">
            <a:avLst/>
          </a:prstGeom>
          <a:noFill/>
          <a:ln w="28575">
            <a:solidFill>
              <a:srgbClr val="0000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 name="Text Box 28"/>
          <p:cNvSpPr txBox="1">
            <a:spLocks noChangeArrowheads="1"/>
          </p:cNvSpPr>
          <p:nvPr/>
        </p:nvSpPr>
        <p:spPr bwMode="auto">
          <a:xfrm>
            <a:off x="1715589" y="2727053"/>
            <a:ext cx="914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vi-VN" sz="2800" b="1">
                <a:solidFill>
                  <a:srgbClr val="0000CC"/>
                </a:solidFill>
                <a:latin typeface="Times New Roman" panose="02020603050405020304" pitchFamily="18" charset="0"/>
                <a:cs typeface="Times New Roman" panose="02020603050405020304" pitchFamily="18" charset="0"/>
              </a:rPr>
              <a:t>=&gt; Cặp quan hệ từ </a:t>
            </a:r>
            <a:r>
              <a:rPr lang="en-US" altLang="vi-VN" sz="2800" b="1">
                <a:solidFill>
                  <a:srgbClr val="FF0000"/>
                </a:solidFill>
                <a:latin typeface="Times New Roman" panose="02020603050405020304" pitchFamily="18" charset="0"/>
                <a:cs typeface="Times New Roman" panose="02020603050405020304" pitchFamily="18" charset="0"/>
              </a:rPr>
              <a:t>nhờ... mà… </a:t>
            </a:r>
            <a:r>
              <a:rPr lang="en-US" altLang="vi-VN" sz="2800" b="1">
                <a:solidFill>
                  <a:srgbClr val="0000CC"/>
                </a:solidFill>
                <a:latin typeface="Times New Roman" panose="02020603050405020304" pitchFamily="18" charset="0"/>
                <a:cs typeface="Times New Roman" panose="02020603050405020304" pitchFamily="18" charset="0"/>
              </a:rPr>
              <a:t>biểu thị mối quan hệ: </a:t>
            </a:r>
          </a:p>
        </p:txBody>
      </p:sp>
      <p:sp>
        <p:nvSpPr>
          <p:cNvPr id="16" name="Text Box 29"/>
          <p:cNvSpPr txBox="1">
            <a:spLocks noChangeArrowheads="1"/>
          </p:cNvSpPr>
          <p:nvPr/>
        </p:nvSpPr>
        <p:spPr bwMode="auto">
          <a:xfrm>
            <a:off x="4458789" y="3260453"/>
            <a:ext cx="3886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vi-VN" sz="2800" b="1" dirty="0" err="1">
                <a:solidFill>
                  <a:srgbClr val="FFC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nguyên</a:t>
            </a:r>
            <a:r>
              <a:rPr lang="en-US" altLang="vi-VN" sz="2800" b="1" dirty="0">
                <a:solidFill>
                  <a:srgbClr val="FFC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vi-VN" sz="2800" b="1" dirty="0" err="1">
                <a:solidFill>
                  <a:srgbClr val="FFC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nhân</a:t>
            </a:r>
            <a:r>
              <a:rPr lang="en-US" altLang="vi-VN" sz="2800" b="1" dirty="0">
                <a:solidFill>
                  <a:srgbClr val="FFC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 </a:t>
            </a:r>
            <a:r>
              <a:rPr lang="en-US" altLang="vi-VN" sz="2800" b="1" dirty="0" err="1">
                <a:solidFill>
                  <a:srgbClr val="FFC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kết</a:t>
            </a:r>
            <a:r>
              <a:rPr lang="en-US" altLang="vi-VN" sz="2800" b="1" dirty="0">
                <a:solidFill>
                  <a:srgbClr val="FFC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vi-VN" sz="2800" b="1" dirty="0" err="1">
                <a:solidFill>
                  <a:srgbClr val="FFC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quả</a:t>
            </a:r>
            <a:r>
              <a:rPr lang="en-US" altLang="vi-VN" sz="2800" b="1" dirty="0">
                <a:solidFill>
                  <a:srgbClr val="FFC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p:txBody>
      </p:sp>
      <p:sp>
        <p:nvSpPr>
          <p:cNvPr id="17" name="Text Box 30"/>
          <p:cNvSpPr txBox="1">
            <a:spLocks noChangeArrowheads="1"/>
          </p:cNvSpPr>
          <p:nvPr/>
        </p:nvSpPr>
        <p:spPr bwMode="auto">
          <a:xfrm>
            <a:off x="1715589" y="5394053"/>
            <a:ext cx="91440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vi-VN" sz="2800" b="1">
                <a:solidFill>
                  <a:srgbClr val="0000CC"/>
                </a:solidFill>
                <a:latin typeface="Times New Roman" panose="02020603050405020304" pitchFamily="18" charset="0"/>
                <a:cs typeface="Times New Roman" panose="02020603050405020304" pitchFamily="18" charset="0"/>
              </a:rPr>
              <a:t>=&gt;  Cặp quan hệ từ </a:t>
            </a:r>
            <a:r>
              <a:rPr lang="en-US" altLang="vi-VN" sz="2800" b="1">
                <a:solidFill>
                  <a:srgbClr val="FF0000"/>
                </a:solidFill>
                <a:latin typeface="Times New Roman" panose="02020603050405020304" pitchFamily="18" charset="0"/>
                <a:cs typeface="Times New Roman" panose="02020603050405020304" pitchFamily="18" charset="0"/>
              </a:rPr>
              <a:t>không những... </a:t>
            </a:r>
            <a:r>
              <a:rPr lang="vi-VN" altLang="vi-VN" sz="2800" b="1">
                <a:solidFill>
                  <a:srgbClr val="FF0000"/>
                </a:solidFill>
                <a:latin typeface="Times New Roman" panose="02020603050405020304" pitchFamily="18" charset="0"/>
                <a:cs typeface="Times New Roman" panose="02020603050405020304" pitchFamily="18" charset="0"/>
              </a:rPr>
              <a:t>m</a:t>
            </a:r>
            <a:r>
              <a:rPr lang="en-US" altLang="vi-VN" sz="2800" b="1">
                <a:solidFill>
                  <a:srgbClr val="FF0000"/>
                </a:solidFill>
                <a:latin typeface="Times New Roman" panose="02020603050405020304" pitchFamily="18" charset="0"/>
                <a:cs typeface="Times New Roman" panose="02020603050405020304" pitchFamily="18" charset="0"/>
              </a:rPr>
              <a:t>à còn… </a:t>
            </a:r>
            <a:r>
              <a:rPr lang="en-US" altLang="vi-VN" sz="2800" b="1">
                <a:solidFill>
                  <a:srgbClr val="0000CC"/>
                </a:solidFill>
                <a:latin typeface="Times New Roman" panose="02020603050405020304" pitchFamily="18" charset="0"/>
                <a:cs typeface="Times New Roman" panose="02020603050405020304" pitchFamily="18" charset="0"/>
              </a:rPr>
              <a:t>còn biểu thị mối quan hệ: </a:t>
            </a:r>
          </a:p>
        </p:txBody>
      </p:sp>
      <p:sp>
        <p:nvSpPr>
          <p:cNvPr id="18" name="Text Box 31"/>
          <p:cNvSpPr txBox="1">
            <a:spLocks noChangeArrowheads="1"/>
          </p:cNvSpPr>
          <p:nvPr/>
        </p:nvSpPr>
        <p:spPr bwMode="auto">
          <a:xfrm>
            <a:off x="3697583" y="5803629"/>
            <a:ext cx="19065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vi-VN" sz="2800" b="1" dirty="0" err="1">
                <a:solidFill>
                  <a:srgbClr val="FFC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tăng</a:t>
            </a:r>
            <a:r>
              <a:rPr lang="en-US" altLang="vi-VN" sz="2800" b="1" dirty="0">
                <a:solidFill>
                  <a:srgbClr val="FFC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vi-VN" sz="2800" b="1" dirty="0" err="1">
                <a:solidFill>
                  <a:srgbClr val="FFC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tiến</a:t>
            </a:r>
            <a:r>
              <a:rPr lang="en-US" altLang="vi-VN" sz="2800" b="1" dirty="0">
                <a:solidFill>
                  <a:srgbClr val="FFC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79146407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20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10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barn(inVertical)">
                                      <p:cBhvr>
                                        <p:cTn id="44" dur="5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barn(inVertical)">
                                      <p:cBhvr>
                                        <p:cTn id="49" dur="500"/>
                                        <p:tgtEl>
                                          <p:spTgt spid="14"/>
                                        </p:tgtEl>
                                      </p:cBhvr>
                                    </p:animEffec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fade">
                                      <p:cBhvr>
                                        <p:cTn id="54" dur="1000"/>
                                        <p:tgtEl>
                                          <p:spTgt spid="17"/>
                                        </p:tgtEl>
                                      </p:cBhvr>
                                    </p:animEffect>
                                    <p:anim calcmode="lin" valueType="num">
                                      <p:cBhvr>
                                        <p:cTn id="55" dur="1000" fill="hold"/>
                                        <p:tgtEl>
                                          <p:spTgt spid="17"/>
                                        </p:tgtEl>
                                        <p:attrNameLst>
                                          <p:attrName>ppt_x</p:attrName>
                                        </p:attrNameLst>
                                      </p:cBhvr>
                                      <p:tavLst>
                                        <p:tav tm="0">
                                          <p:val>
                                            <p:strVal val="#ppt_x"/>
                                          </p:val>
                                        </p:tav>
                                        <p:tav tm="100000">
                                          <p:val>
                                            <p:strVal val="#ppt_x"/>
                                          </p:val>
                                        </p:tav>
                                      </p:tavLst>
                                    </p:anim>
                                    <p:anim calcmode="lin" valueType="num">
                                      <p:cBhvr>
                                        <p:cTn id="5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1" presetClass="entr" presetSubtype="1" fill="hold" grpId="0" nodeType="click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wheel(1)">
                                      <p:cBhvr>
                                        <p:cTn id="61"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animBg="1"/>
      <p:bldP spid="11" grpId="0" animBg="1"/>
      <p:bldP spid="12" grpId="0"/>
      <p:bldP spid="13" grpId="0" animBg="1"/>
      <p:bldP spid="14" grpId="0" animBg="1"/>
      <p:bldP spid="15" grpId="0"/>
      <p:bldP spid="16" grpId="0"/>
      <p:bldP spid="17" grpId="0"/>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3" cstate="print">
            <a:extLst>
              <a:ext uri="{28A0092B-C50C-407E-A947-70E740481C1C}">
                <a14:useLocalDpi xmlns:a14="http://schemas.microsoft.com/office/drawing/2010/main" val="0"/>
              </a:ext>
            </a:extLst>
          </a:blip>
          <a:srcRect t="5045" b="10752"/>
          <a:stretch/>
        </p:blipFill>
        <p:spPr>
          <a:xfrm>
            <a:off x="2134" y="0"/>
            <a:ext cx="12189865" cy="6858000"/>
          </a:xfrm>
          <a:prstGeom prst="rect">
            <a:avLst/>
          </a:prstGeom>
        </p:spPr>
      </p:pic>
      <p:sp>
        <p:nvSpPr>
          <p:cNvPr id="4" name="Rectangle 2"/>
          <p:cNvSpPr>
            <a:spLocks noChangeArrowheads="1"/>
          </p:cNvSpPr>
          <p:nvPr/>
        </p:nvSpPr>
        <p:spPr bwMode="auto">
          <a:xfrm>
            <a:off x="1589315" y="522514"/>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vi-VN" sz="2800">
              <a:solidFill>
                <a:schemeClr val="accent2"/>
              </a:solidFill>
              <a:latin typeface="Times New Roman" panose="02020603050405020304" pitchFamily="18" charset="0"/>
              <a:cs typeface="Times New Roman" panose="02020603050405020304" pitchFamily="18" charset="0"/>
            </a:endParaRPr>
          </a:p>
        </p:txBody>
      </p:sp>
      <p:sp>
        <p:nvSpPr>
          <p:cNvPr id="5" name="Text Box 10"/>
          <p:cNvSpPr txBox="1">
            <a:spLocks noChangeArrowheads="1"/>
          </p:cNvSpPr>
          <p:nvPr/>
        </p:nvSpPr>
        <p:spPr bwMode="auto">
          <a:xfrm>
            <a:off x="1132115" y="522514"/>
            <a:ext cx="914400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50000"/>
              </a:spcBef>
            </a:pPr>
            <a:r>
              <a:rPr lang="en-US" altLang="vi-VN" sz="2600" b="1" dirty="0">
                <a:latin typeface="Times New Roman" panose="02020603050405020304" pitchFamily="18" charset="0"/>
                <a:cs typeface="Times New Roman" panose="02020603050405020304" pitchFamily="18" charset="0"/>
              </a:rPr>
              <a:t>2. </a:t>
            </a:r>
            <a:r>
              <a:rPr lang="en-US" altLang="vi-VN" sz="2600" b="1" dirty="0" err="1">
                <a:latin typeface="Times New Roman" panose="02020603050405020304" pitchFamily="18" charset="0"/>
                <a:cs typeface="Times New Roman" panose="02020603050405020304" pitchFamily="18" charset="0"/>
              </a:rPr>
              <a:t>Hãy</a:t>
            </a:r>
            <a:r>
              <a:rPr lang="en-US" altLang="vi-VN" sz="2600" b="1" dirty="0">
                <a:latin typeface="Times New Roman" panose="02020603050405020304" pitchFamily="18" charset="0"/>
                <a:cs typeface="Times New Roman" panose="02020603050405020304" pitchFamily="18" charset="0"/>
              </a:rPr>
              <a:t> </a:t>
            </a:r>
            <a:r>
              <a:rPr lang="en-US" altLang="vi-VN" sz="2600" b="1" dirty="0" err="1">
                <a:latin typeface="Times New Roman" panose="02020603050405020304" pitchFamily="18" charset="0"/>
                <a:cs typeface="Times New Roman" panose="02020603050405020304" pitchFamily="18" charset="0"/>
              </a:rPr>
              <a:t>chuyển</a:t>
            </a:r>
            <a:r>
              <a:rPr lang="en-US" altLang="vi-VN" sz="2600" b="1" dirty="0">
                <a:latin typeface="Times New Roman" panose="02020603050405020304" pitchFamily="18" charset="0"/>
                <a:cs typeface="Times New Roman" panose="02020603050405020304" pitchFamily="18" charset="0"/>
              </a:rPr>
              <a:t> </a:t>
            </a:r>
            <a:r>
              <a:rPr lang="en-US" altLang="vi-VN" sz="2600" b="1" dirty="0" err="1">
                <a:latin typeface="Times New Roman" panose="02020603050405020304" pitchFamily="18" charset="0"/>
                <a:cs typeface="Times New Roman" panose="02020603050405020304" pitchFamily="18" charset="0"/>
              </a:rPr>
              <a:t>mỗi</a:t>
            </a:r>
            <a:r>
              <a:rPr lang="en-US" altLang="vi-VN" sz="2600" b="1" dirty="0">
                <a:latin typeface="Times New Roman" panose="02020603050405020304" pitchFamily="18" charset="0"/>
                <a:cs typeface="Times New Roman" panose="02020603050405020304" pitchFamily="18" charset="0"/>
              </a:rPr>
              <a:t> </a:t>
            </a:r>
            <a:r>
              <a:rPr lang="en-US" altLang="vi-VN" sz="2600" b="1" dirty="0" err="1">
                <a:latin typeface="Times New Roman" panose="02020603050405020304" pitchFamily="18" charset="0"/>
                <a:cs typeface="Times New Roman" panose="02020603050405020304" pitchFamily="18" charset="0"/>
              </a:rPr>
              <a:t>cặp</a:t>
            </a:r>
            <a:r>
              <a:rPr lang="en-US" altLang="vi-VN" sz="2600" b="1" dirty="0">
                <a:latin typeface="Times New Roman" panose="02020603050405020304" pitchFamily="18" charset="0"/>
                <a:cs typeface="Times New Roman" panose="02020603050405020304" pitchFamily="18" charset="0"/>
              </a:rPr>
              <a:t> </a:t>
            </a:r>
            <a:r>
              <a:rPr lang="en-US" altLang="vi-VN" sz="2600" b="1" dirty="0" err="1">
                <a:latin typeface="Times New Roman" panose="02020603050405020304" pitchFamily="18" charset="0"/>
                <a:cs typeface="Times New Roman" panose="02020603050405020304" pitchFamily="18" charset="0"/>
              </a:rPr>
              <a:t>câu</a:t>
            </a:r>
            <a:r>
              <a:rPr lang="en-US" altLang="vi-VN" sz="2600" b="1" dirty="0">
                <a:latin typeface="Times New Roman" panose="02020603050405020304" pitchFamily="18" charset="0"/>
                <a:cs typeface="Times New Roman" panose="02020603050405020304" pitchFamily="18" charset="0"/>
              </a:rPr>
              <a:t> </a:t>
            </a:r>
            <a:r>
              <a:rPr lang="en-US" altLang="vi-VN" sz="2600" b="1" dirty="0" err="1">
                <a:latin typeface="Times New Roman" panose="02020603050405020304" pitchFamily="18" charset="0"/>
                <a:cs typeface="Times New Roman" panose="02020603050405020304" pitchFamily="18" charset="0"/>
              </a:rPr>
              <a:t>trong</a:t>
            </a:r>
            <a:r>
              <a:rPr lang="en-US" altLang="vi-VN" sz="2600" b="1" dirty="0">
                <a:latin typeface="Times New Roman" panose="02020603050405020304" pitchFamily="18" charset="0"/>
                <a:cs typeface="Times New Roman" panose="02020603050405020304" pitchFamily="18" charset="0"/>
              </a:rPr>
              <a:t> </a:t>
            </a:r>
            <a:r>
              <a:rPr lang="en-US" altLang="vi-VN" sz="2600" b="1" dirty="0" err="1">
                <a:latin typeface="Times New Roman" panose="02020603050405020304" pitchFamily="18" charset="0"/>
                <a:cs typeface="Times New Roman" panose="02020603050405020304" pitchFamily="18" charset="0"/>
              </a:rPr>
              <a:t>đoạn</a:t>
            </a:r>
            <a:r>
              <a:rPr lang="en-US" altLang="vi-VN" sz="2600" b="1" dirty="0">
                <a:latin typeface="Times New Roman" panose="02020603050405020304" pitchFamily="18" charset="0"/>
                <a:cs typeface="Times New Roman" panose="02020603050405020304" pitchFamily="18" charset="0"/>
              </a:rPr>
              <a:t> a </a:t>
            </a:r>
            <a:r>
              <a:rPr lang="en-US" altLang="vi-VN" sz="2600" b="1" dirty="0" err="1">
                <a:latin typeface="Times New Roman" panose="02020603050405020304" pitchFamily="18" charset="0"/>
                <a:cs typeface="Times New Roman" panose="02020603050405020304" pitchFamily="18" charset="0"/>
              </a:rPr>
              <a:t>hoặc</a:t>
            </a:r>
            <a:r>
              <a:rPr lang="en-US" altLang="vi-VN" sz="2600" b="1" dirty="0">
                <a:latin typeface="Times New Roman" panose="02020603050405020304" pitchFamily="18" charset="0"/>
                <a:cs typeface="Times New Roman" panose="02020603050405020304" pitchFamily="18" charset="0"/>
              </a:rPr>
              <a:t> </a:t>
            </a:r>
            <a:r>
              <a:rPr lang="en-US" altLang="vi-VN" sz="2600" b="1" dirty="0" err="1">
                <a:latin typeface="Times New Roman" panose="02020603050405020304" pitchFamily="18" charset="0"/>
                <a:cs typeface="Times New Roman" panose="02020603050405020304" pitchFamily="18" charset="0"/>
              </a:rPr>
              <a:t>đoạn</a:t>
            </a:r>
            <a:r>
              <a:rPr lang="en-US" altLang="vi-VN" sz="2600" b="1" dirty="0">
                <a:latin typeface="Times New Roman" panose="02020603050405020304" pitchFamily="18" charset="0"/>
                <a:cs typeface="Times New Roman" panose="02020603050405020304" pitchFamily="18" charset="0"/>
              </a:rPr>
              <a:t> b </a:t>
            </a:r>
            <a:r>
              <a:rPr lang="en-US" altLang="vi-VN" sz="2600" b="1" dirty="0" err="1">
                <a:latin typeface="Times New Roman" panose="02020603050405020304" pitchFamily="18" charset="0"/>
                <a:cs typeface="Times New Roman" panose="02020603050405020304" pitchFamily="18" charset="0"/>
              </a:rPr>
              <a:t>dưới</a:t>
            </a:r>
            <a:r>
              <a:rPr lang="en-US" altLang="vi-VN" sz="2600" b="1" dirty="0">
                <a:latin typeface="Times New Roman" panose="02020603050405020304" pitchFamily="18" charset="0"/>
                <a:cs typeface="Times New Roman" panose="02020603050405020304" pitchFamily="18" charset="0"/>
              </a:rPr>
              <a:t> </a:t>
            </a:r>
            <a:r>
              <a:rPr lang="en-US" altLang="vi-VN" sz="2600" b="1" dirty="0" err="1">
                <a:latin typeface="Times New Roman" panose="02020603050405020304" pitchFamily="18" charset="0"/>
                <a:cs typeface="Times New Roman" panose="02020603050405020304" pitchFamily="18" charset="0"/>
              </a:rPr>
              <a:t>đây</a:t>
            </a:r>
            <a:r>
              <a:rPr lang="en-US" altLang="vi-VN" sz="2600" b="1" dirty="0">
                <a:latin typeface="Times New Roman" panose="02020603050405020304" pitchFamily="18" charset="0"/>
                <a:cs typeface="Times New Roman" panose="02020603050405020304" pitchFamily="18" charset="0"/>
              </a:rPr>
              <a:t> </a:t>
            </a:r>
            <a:r>
              <a:rPr lang="en-US" altLang="vi-VN" sz="2600" b="1" dirty="0" err="1">
                <a:latin typeface="Times New Roman" panose="02020603050405020304" pitchFamily="18" charset="0"/>
                <a:cs typeface="Times New Roman" panose="02020603050405020304" pitchFamily="18" charset="0"/>
              </a:rPr>
              <a:t>thành</a:t>
            </a:r>
            <a:r>
              <a:rPr lang="en-US" altLang="vi-VN" sz="2600" b="1" dirty="0">
                <a:latin typeface="Times New Roman" panose="02020603050405020304" pitchFamily="18" charset="0"/>
                <a:cs typeface="Times New Roman" panose="02020603050405020304" pitchFamily="18" charset="0"/>
              </a:rPr>
              <a:t> </a:t>
            </a:r>
            <a:r>
              <a:rPr lang="en-US" altLang="vi-VN" sz="2600" b="1" dirty="0" err="1">
                <a:latin typeface="Times New Roman" panose="02020603050405020304" pitchFamily="18" charset="0"/>
                <a:cs typeface="Times New Roman" panose="02020603050405020304" pitchFamily="18" charset="0"/>
              </a:rPr>
              <a:t>một</a:t>
            </a:r>
            <a:r>
              <a:rPr lang="en-US" altLang="vi-VN" sz="2600" b="1" dirty="0">
                <a:latin typeface="Times New Roman" panose="02020603050405020304" pitchFamily="18" charset="0"/>
                <a:cs typeface="Times New Roman" panose="02020603050405020304" pitchFamily="18" charset="0"/>
              </a:rPr>
              <a:t> </a:t>
            </a:r>
            <a:r>
              <a:rPr lang="en-US" altLang="vi-VN" sz="2600" b="1" dirty="0" err="1">
                <a:latin typeface="Times New Roman" panose="02020603050405020304" pitchFamily="18" charset="0"/>
                <a:cs typeface="Times New Roman" panose="02020603050405020304" pitchFamily="18" charset="0"/>
              </a:rPr>
              <a:t>câu</a:t>
            </a:r>
            <a:r>
              <a:rPr lang="en-US" altLang="vi-VN" sz="2600" b="1" dirty="0">
                <a:latin typeface="Times New Roman" panose="02020603050405020304" pitchFamily="18" charset="0"/>
                <a:cs typeface="Times New Roman" panose="02020603050405020304" pitchFamily="18" charset="0"/>
              </a:rPr>
              <a:t> </a:t>
            </a:r>
            <a:r>
              <a:rPr lang="en-US" altLang="vi-VN" sz="2600" b="1" dirty="0" err="1">
                <a:latin typeface="Times New Roman" panose="02020603050405020304" pitchFamily="18" charset="0"/>
                <a:cs typeface="Times New Roman" panose="02020603050405020304" pitchFamily="18" charset="0"/>
              </a:rPr>
              <a:t>sử</a:t>
            </a:r>
            <a:r>
              <a:rPr lang="en-US" altLang="vi-VN" sz="2600" b="1" dirty="0">
                <a:latin typeface="Times New Roman" panose="02020603050405020304" pitchFamily="18" charset="0"/>
                <a:cs typeface="Times New Roman" panose="02020603050405020304" pitchFamily="18" charset="0"/>
              </a:rPr>
              <a:t> </a:t>
            </a:r>
            <a:r>
              <a:rPr lang="en-US" altLang="vi-VN" sz="2600" b="1" dirty="0" err="1">
                <a:latin typeface="Times New Roman" panose="02020603050405020304" pitchFamily="18" charset="0"/>
                <a:cs typeface="Times New Roman" panose="02020603050405020304" pitchFamily="18" charset="0"/>
              </a:rPr>
              <a:t>dụng</a:t>
            </a:r>
            <a:r>
              <a:rPr lang="en-US" altLang="vi-VN" sz="2600" b="1" dirty="0">
                <a:latin typeface="Times New Roman" panose="02020603050405020304" pitchFamily="18" charset="0"/>
                <a:cs typeface="Times New Roman" panose="02020603050405020304" pitchFamily="18" charset="0"/>
              </a:rPr>
              <a:t> </a:t>
            </a:r>
            <a:r>
              <a:rPr lang="en-US" altLang="vi-VN" sz="2600" b="1" dirty="0" err="1">
                <a:latin typeface="Times New Roman" panose="02020603050405020304" pitchFamily="18" charset="0"/>
                <a:cs typeface="Times New Roman" panose="02020603050405020304" pitchFamily="18" charset="0"/>
              </a:rPr>
              <a:t>các</a:t>
            </a:r>
            <a:r>
              <a:rPr lang="en-US" altLang="vi-VN" sz="2600" b="1" dirty="0">
                <a:latin typeface="Times New Roman" panose="02020603050405020304" pitchFamily="18" charset="0"/>
                <a:cs typeface="Times New Roman" panose="02020603050405020304" pitchFamily="18" charset="0"/>
              </a:rPr>
              <a:t> </a:t>
            </a:r>
            <a:r>
              <a:rPr lang="en-US" altLang="vi-VN" sz="2600" b="1" dirty="0" err="1">
                <a:latin typeface="Times New Roman" panose="02020603050405020304" pitchFamily="18" charset="0"/>
                <a:cs typeface="Times New Roman" panose="02020603050405020304" pitchFamily="18" charset="0"/>
              </a:rPr>
              <a:t>cặp</a:t>
            </a:r>
            <a:r>
              <a:rPr lang="en-US" altLang="vi-VN" sz="2600" b="1" dirty="0">
                <a:latin typeface="Times New Roman" panose="02020603050405020304" pitchFamily="18" charset="0"/>
                <a:cs typeface="Times New Roman" panose="02020603050405020304" pitchFamily="18" charset="0"/>
              </a:rPr>
              <a:t> </a:t>
            </a:r>
            <a:r>
              <a:rPr lang="en-US" altLang="vi-VN" sz="2600" b="1" dirty="0" err="1">
                <a:latin typeface="Times New Roman" panose="02020603050405020304" pitchFamily="18" charset="0"/>
                <a:cs typeface="Times New Roman" panose="02020603050405020304" pitchFamily="18" charset="0"/>
              </a:rPr>
              <a:t>quan</a:t>
            </a:r>
            <a:r>
              <a:rPr lang="en-US" altLang="vi-VN" sz="2600" b="1" dirty="0">
                <a:latin typeface="Times New Roman" panose="02020603050405020304" pitchFamily="18" charset="0"/>
                <a:cs typeface="Times New Roman" panose="02020603050405020304" pitchFamily="18" charset="0"/>
              </a:rPr>
              <a:t> </a:t>
            </a:r>
            <a:r>
              <a:rPr lang="en-US" altLang="vi-VN" sz="2600" b="1" dirty="0" err="1">
                <a:latin typeface="Times New Roman" panose="02020603050405020304" pitchFamily="18" charset="0"/>
                <a:cs typeface="Times New Roman" panose="02020603050405020304" pitchFamily="18" charset="0"/>
              </a:rPr>
              <a:t>hệ</a:t>
            </a:r>
            <a:r>
              <a:rPr lang="en-US" altLang="vi-VN" sz="2600" b="1" dirty="0">
                <a:latin typeface="Times New Roman" panose="02020603050405020304" pitchFamily="18" charset="0"/>
                <a:cs typeface="Times New Roman" panose="02020603050405020304" pitchFamily="18" charset="0"/>
              </a:rPr>
              <a:t> </a:t>
            </a:r>
            <a:r>
              <a:rPr lang="en-US" altLang="vi-VN" sz="2600" b="1" dirty="0" err="1">
                <a:latin typeface="Times New Roman" panose="02020603050405020304" pitchFamily="18" charset="0"/>
                <a:cs typeface="Times New Roman" panose="02020603050405020304" pitchFamily="18" charset="0"/>
              </a:rPr>
              <a:t>từ</a:t>
            </a:r>
            <a:r>
              <a:rPr lang="en-US" altLang="vi-VN" sz="2600" b="1" dirty="0">
                <a:latin typeface="Times New Roman" panose="02020603050405020304" pitchFamily="18" charset="0"/>
                <a:cs typeface="Times New Roman" panose="02020603050405020304" pitchFamily="18" charset="0"/>
              </a:rPr>
              <a:t> </a:t>
            </a:r>
            <a:r>
              <a:rPr lang="en-US" altLang="vi-VN" sz="2600" b="1" dirty="0" err="1">
                <a:latin typeface="Times New Roman" panose="02020603050405020304" pitchFamily="18" charset="0"/>
                <a:cs typeface="Times New Roman" panose="02020603050405020304" pitchFamily="18" charset="0"/>
              </a:rPr>
              <a:t>vì</a:t>
            </a:r>
            <a:r>
              <a:rPr lang="en-US" altLang="vi-VN" sz="2600" b="1" dirty="0">
                <a:latin typeface="Times New Roman" panose="02020603050405020304" pitchFamily="18" charset="0"/>
                <a:cs typeface="Times New Roman" panose="02020603050405020304" pitchFamily="18" charset="0"/>
              </a:rPr>
              <a:t>... </a:t>
            </a:r>
            <a:r>
              <a:rPr lang="en-US" altLang="vi-VN" sz="2600" b="1" dirty="0" err="1">
                <a:latin typeface="Times New Roman" panose="02020603050405020304" pitchFamily="18" charset="0"/>
                <a:cs typeface="Times New Roman" panose="02020603050405020304" pitchFamily="18" charset="0"/>
              </a:rPr>
              <a:t>nên</a:t>
            </a:r>
            <a:r>
              <a:rPr lang="en-US" altLang="vi-VN" sz="2600" b="1" dirty="0">
                <a:latin typeface="Times New Roman" panose="02020603050405020304" pitchFamily="18" charset="0"/>
                <a:cs typeface="Times New Roman" panose="02020603050405020304" pitchFamily="18" charset="0"/>
              </a:rPr>
              <a:t>... </a:t>
            </a:r>
            <a:r>
              <a:rPr lang="en-US" altLang="vi-VN" sz="2600" b="1" dirty="0" err="1">
                <a:latin typeface="Times New Roman" panose="02020603050405020304" pitchFamily="18" charset="0"/>
                <a:cs typeface="Times New Roman" panose="02020603050405020304" pitchFamily="18" charset="0"/>
              </a:rPr>
              <a:t>hoặc</a:t>
            </a:r>
            <a:r>
              <a:rPr lang="en-US" altLang="vi-VN" sz="2600" b="1" dirty="0">
                <a:latin typeface="Times New Roman" panose="02020603050405020304" pitchFamily="18" charset="0"/>
                <a:cs typeface="Times New Roman" panose="02020603050405020304" pitchFamily="18" charset="0"/>
              </a:rPr>
              <a:t> </a:t>
            </a:r>
            <a:r>
              <a:rPr lang="en-US" altLang="vi-VN" sz="2600" b="1" dirty="0" err="1">
                <a:latin typeface="Times New Roman" panose="02020603050405020304" pitchFamily="18" charset="0"/>
                <a:cs typeface="Times New Roman" panose="02020603050405020304" pitchFamily="18" charset="0"/>
              </a:rPr>
              <a:t>chẳng</a:t>
            </a:r>
            <a:r>
              <a:rPr lang="en-US" altLang="vi-VN" sz="2600" b="1" dirty="0">
                <a:latin typeface="Times New Roman" panose="02020603050405020304" pitchFamily="18" charset="0"/>
                <a:cs typeface="Times New Roman" panose="02020603050405020304" pitchFamily="18" charset="0"/>
              </a:rPr>
              <a:t> </a:t>
            </a:r>
            <a:r>
              <a:rPr lang="en-US" altLang="vi-VN" sz="2600" b="1" dirty="0" err="1">
                <a:latin typeface="Times New Roman" panose="02020603050405020304" pitchFamily="18" charset="0"/>
                <a:cs typeface="Times New Roman" panose="02020603050405020304" pitchFamily="18" charset="0"/>
              </a:rPr>
              <a:t>những</a:t>
            </a:r>
            <a:r>
              <a:rPr lang="en-US" altLang="vi-VN" sz="2600" b="1" dirty="0">
                <a:latin typeface="Times New Roman" panose="02020603050405020304" pitchFamily="18" charset="0"/>
                <a:cs typeface="Times New Roman" panose="02020603050405020304" pitchFamily="18" charset="0"/>
              </a:rPr>
              <a:t>... </a:t>
            </a:r>
            <a:r>
              <a:rPr lang="en-US" altLang="vi-VN" sz="2600" b="1" dirty="0" err="1">
                <a:latin typeface="Times New Roman" panose="02020603050405020304" pitchFamily="18" charset="0"/>
                <a:cs typeface="Times New Roman" panose="02020603050405020304" pitchFamily="18" charset="0"/>
              </a:rPr>
              <a:t>mà</a:t>
            </a:r>
            <a:r>
              <a:rPr lang="en-US" altLang="vi-VN" sz="2600" b="1" dirty="0">
                <a:latin typeface="Times New Roman" panose="02020603050405020304" pitchFamily="18" charset="0"/>
                <a:cs typeface="Times New Roman" panose="02020603050405020304" pitchFamily="18" charset="0"/>
              </a:rPr>
              <a:t>...</a:t>
            </a:r>
          </a:p>
        </p:txBody>
      </p:sp>
      <p:sp>
        <p:nvSpPr>
          <p:cNvPr id="6" name="Text Box 11"/>
          <p:cNvSpPr txBox="1">
            <a:spLocks noChangeArrowheads="1"/>
          </p:cNvSpPr>
          <p:nvPr/>
        </p:nvSpPr>
        <p:spPr bwMode="auto">
          <a:xfrm>
            <a:off x="1132115" y="2122714"/>
            <a:ext cx="8991600" cy="209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50000"/>
              </a:spcBef>
            </a:pPr>
            <a:r>
              <a:rPr lang="en-US" altLang="vi-VN" sz="2600" b="1">
                <a:solidFill>
                  <a:srgbClr val="0000CC"/>
                </a:solidFill>
                <a:latin typeface="Times New Roman" panose="02020603050405020304" pitchFamily="18" charset="0"/>
                <a:cs typeface="Times New Roman" panose="02020603050405020304" pitchFamily="18" charset="0"/>
              </a:rPr>
              <a:t>a.   Mấy năm qua, chúng ta đã làm tốt công tác thông tin, tuyên truyền để người dân thấy rõ vai trò của rừng ngập mặn đối với việc bảo vệ đê điều.  Vì thế ở các tỉnh như Cà Mau, Bạc Liêu, Nghệ An, Thái Bình, Quảng Ninh,... đều có phong trào trồng rừng ngập mặn.</a:t>
            </a:r>
          </a:p>
        </p:txBody>
      </p:sp>
      <p:sp>
        <p:nvSpPr>
          <p:cNvPr id="8" name="Text Box 11"/>
          <p:cNvSpPr txBox="1">
            <a:spLocks noChangeArrowheads="1"/>
          </p:cNvSpPr>
          <p:nvPr/>
        </p:nvSpPr>
        <p:spPr bwMode="auto">
          <a:xfrm>
            <a:off x="1132114" y="4602389"/>
            <a:ext cx="9657805"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vi-VN" sz="2600" b="1" i="1" dirty="0">
                <a:solidFill>
                  <a:srgbClr val="FF0000"/>
                </a:solidFill>
                <a:latin typeface="Times New Roman" panose="02020603050405020304" pitchFamily="18" charset="0"/>
                <a:cs typeface="Times New Roman" panose="02020603050405020304" pitchFamily="18" charset="0"/>
              </a:rPr>
              <a:t>a. </a:t>
            </a:r>
            <a:r>
              <a:rPr lang="en-US" altLang="vi-VN" sz="2600" b="1" i="1" dirty="0" err="1">
                <a:solidFill>
                  <a:srgbClr val="FF0000"/>
                </a:solidFill>
                <a:latin typeface="Times New Roman" panose="02020603050405020304" pitchFamily="18" charset="0"/>
                <a:cs typeface="Times New Roman" panose="02020603050405020304" pitchFamily="18" charset="0"/>
              </a:rPr>
              <a:t>Mấy</a:t>
            </a:r>
            <a:r>
              <a:rPr lang="en-US" altLang="vi-VN" sz="2600" b="1" i="1" dirty="0">
                <a:solidFill>
                  <a:srgbClr val="FF0000"/>
                </a:solidFill>
                <a:latin typeface="Times New Roman" panose="02020603050405020304" pitchFamily="18" charset="0"/>
                <a:cs typeface="Times New Roman" panose="02020603050405020304" pitchFamily="18" charset="0"/>
              </a:rPr>
              <a:t> </a:t>
            </a:r>
            <a:r>
              <a:rPr lang="en-US" altLang="vi-VN" sz="2600" b="1" i="1" dirty="0" err="1">
                <a:solidFill>
                  <a:srgbClr val="FF0000"/>
                </a:solidFill>
                <a:latin typeface="Times New Roman" panose="02020603050405020304" pitchFamily="18" charset="0"/>
                <a:cs typeface="Times New Roman" panose="02020603050405020304" pitchFamily="18" charset="0"/>
              </a:rPr>
              <a:t>năm</a:t>
            </a:r>
            <a:r>
              <a:rPr lang="en-US" altLang="vi-VN" sz="2600" b="1" i="1" dirty="0">
                <a:solidFill>
                  <a:srgbClr val="FF0000"/>
                </a:solidFill>
                <a:latin typeface="Times New Roman" panose="02020603050405020304" pitchFamily="18" charset="0"/>
                <a:cs typeface="Times New Roman" panose="02020603050405020304" pitchFamily="18" charset="0"/>
              </a:rPr>
              <a:t> qua, </a:t>
            </a:r>
            <a:r>
              <a:rPr lang="en-US" altLang="vi-VN" sz="2600" b="1" i="1" u="sng" dirty="0" err="1">
                <a:solidFill>
                  <a:srgbClr val="FF0000"/>
                </a:solidFill>
                <a:latin typeface="Times New Roman" panose="02020603050405020304" pitchFamily="18" charset="0"/>
                <a:cs typeface="Times New Roman" panose="02020603050405020304" pitchFamily="18" charset="0"/>
              </a:rPr>
              <a:t>vì</a:t>
            </a:r>
            <a:r>
              <a:rPr lang="en-US" altLang="vi-VN" sz="2600" b="1" i="1" dirty="0">
                <a:solidFill>
                  <a:srgbClr val="FF0000"/>
                </a:solidFill>
                <a:latin typeface="Times New Roman" panose="02020603050405020304" pitchFamily="18" charset="0"/>
                <a:cs typeface="Times New Roman" panose="02020603050405020304" pitchFamily="18" charset="0"/>
              </a:rPr>
              <a:t>  </a:t>
            </a:r>
            <a:r>
              <a:rPr lang="en-US" altLang="vi-VN" sz="2600" b="1" i="1" dirty="0" err="1">
                <a:solidFill>
                  <a:srgbClr val="FF0000"/>
                </a:solidFill>
                <a:latin typeface="Times New Roman" panose="02020603050405020304" pitchFamily="18" charset="0"/>
                <a:cs typeface="Times New Roman" panose="02020603050405020304" pitchFamily="18" charset="0"/>
              </a:rPr>
              <a:t>chúng</a:t>
            </a:r>
            <a:r>
              <a:rPr lang="en-US" altLang="vi-VN" sz="2600" b="1" i="1" dirty="0">
                <a:solidFill>
                  <a:srgbClr val="FF0000"/>
                </a:solidFill>
                <a:latin typeface="Times New Roman" panose="02020603050405020304" pitchFamily="18" charset="0"/>
                <a:cs typeface="Times New Roman" panose="02020603050405020304" pitchFamily="18" charset="0"/>
              </a:rPr>
              <a:t> ta </a:t>
            </a:r>
            <a:r>
              <a:rPr lang="en-US" altLang="vi-VN" sz="2600" b="1" i="1" dirty="0" err="1">
                <a:solidFill>
                  <a:srgbClr val="FF0000"/>
                </a:solidFill>
                <a:latin typeface="Times New Roman" panose="02020603050405020304" pitchFamily="18" charset="0"/>
                <a:cs typeface="Times New Roman" panose="02020603050405020304" pitchFamily="18" charset="0"/>
              </a:rPr>
              <a:t>đã</a:t>
            </a:r>
            <a:r>
              <a:rPr lang="en-US" altLang="vi-VN" sz="2600" b="1" i="1" dirty="0">
                <a:solidFill>
                  <a:srgbClr val="FF0000"/>
                </a:solidFill>
                <a:latin typeface="Times New Roman" panose="02020603050405020304" pitchFamily="18" charset="0"/>
                <a:cs typeface="Times New Roman" panose="02020603050405020304" pitchFamily="18" charset="0"/>
              </a:rPr>
              <a:t> </a:t>
            </a:r>
            <a:r>
              <a:rPr lang="en-US" altLang="vi-VN" sz="2600" b="1" i="1" dirty="0" err="1">
                <a:solidFill>
                  <a:srgbClr val="FF0000"/>
                </a:solidFill>
                <a:latin typeface="Times New Roman" panose="02020603050405020304" pitchFamily="18" charset="0"/>
                <a:cs typeface="Times New Roman" panose="02020603050405020304" pitchFamily="18" charset="0"/>
              </a:rPr>
              <a:t>làm</a:t>
            </a:r>
            <a:r>
              <a:rPr lang="en-US" altLang="vi-VN" sz="2600" b="1" i="1" dirty="0">
                <a:solidFill>
                  <a:srgbClr val="FF0000"/>
                </a:solidFill>
                <a:latin typeface="Times New Roman" panose="02020603050405020304" pitchFamily="18" charset="0"/>
                <a:cs typeface="Times New Roman" panose="02020603050405020304" pitchFamily="18" charset="0"/>
              </a:rPr>
              <a:t> </a:t>
            </a:r>
            <a:r>
              <a:rPr lang="en-US" altLang="vi-VN" sz="2600" b="1" i="1" dirty="0" err="1">
                <a:solidFill>
                  <a:srgbClr val="FF0000"/>
                </a:solidFill>
                <a:latin typeface="Times New Roman" panose="02020603050405020304" pitchFamily="18" charset="0"/>
                <a:cs typeface="Times New Roman" panose="02020603050405020304" pitchFamily="18" charset="0"/>
              </a:rPr>
              <a:t>tốt</a:t>
            </a:r>
            <a:r>
              <a:rPr lang="en-US" altLang="vi-VN" sz="2600" b="1" i="1" dirty="0">
                <a:solidFill>
                  <a:srgbClr val="FF0000"/>
                </a:solidFill>
                <a:latin typeface="Times New Roman" panose="02020603050405020304" pitchFamily="18" charset="0"/>
                <a:cs typeface="Times New Roman" panose="02020603050405020304" pitchFamily="18" charset="0"/>
              </a:rPr>
              <a:t> </a:t>
            </a:r>
            <a:r>
              <a:rPr lang="en-US" altLang="vi-VN" sz="2600" b="1" i="1" dirty="0" err="1">
                <a:solidFill>
                  <a:srgbClr val="FF0000"/>
                </a:solidFill>
                <a:latin typeface="Times New Roman" panose="02020603050405020304" pitchFamily="18" charset="0"/>
                <a:cs typeface="Times New Roman" panose="02020603050405020304" pitchFamily="18" charset="0"/>
              </a:rPr>
              <a:t>công</a:t>
            </a:r>
            <a:r>
              <a:rPr lang="en-US" altLang="vi-VN" sz="2600" b="1" i="1" dirty="0">
                <a:solidFill>
                  <a:srgbClr val="FF0000"/>
                </a:solidFill>
                <a:latin typeface="Times New Roman" panose="02020603050405020304" pitchFamily="18" charset="0"/>
                <a:cs typeface="Times New Roman" panose="02020603050405020304" pitchFamily="18" charset="0"/>
              </a:rPr>
              <a:t> </a:t>
            </a:r>
            <a:r>
              <a:rPr lang="en-US" altLang="vi-VN" sz="2600" b="1" i="1" dirty="0" err="1">
                <a:solidFill>
                  <a:srgbClr val="FF0000"/>
                </a:solidFill>
                <a:latin typeface="Times New Roman" panose="02020603050405020304" pitchFamily="18" charset="0"/>
                <a:cs typeface="Times New Roman" panose="02020603050405020304" pitchFamily="18" charset="0"/>
              </a:rPr>
              <a:t>tác</a:t>
            </a:r>
            <a:r>
              <a:rPr lang="en-US" altLang="vi-VN" sz="2600" b="1" i="1" dirty="0">
                <a:solidFill>
                  <a:srgbClr val="FF0000"/>
                </a:solidFill>
                <a:latin typeface="Times New Roman" panose="02020603050405020304" pitchFamily="18" charset="0"/>
                <a:cs typeface="Times New Roman" panose="02020603050405020304" pitchFamily="18" charset="0"/>
              </a:rPr>
              <a:t> </a:t>
            </a:r>
            <a:r>
              <a:rPr lang="en-US" altLang="vi-VN" sz="2600" b="1" i="1" dirty="0" err="1">
                <a:solidFill>
                  <a:srgbClr val="FF0000"/>
                </a:solidFill>
                <a:latin typeface="Times New Roman" panose="02020603050405020304" pitchFamily="18" charset="0"/>
                <a:cs typeface="Times New Roman" panose="02020603050405020304" pitchFamily="18" charset="0"/>
              </a:rPr>
              <a:t>thông</a:t>
            </a:r>
            <a:r>
              <a:rPr lang="en-US" altLang="vi-VN" sz="2600" b="1" i="1" dirty="0">
                <a:solidFill>
                  <a:srgbClr val="FF0000"/>
                </a:solidFill>
                <a:latin typeface="Times New Roman" panose="02020603050405020304" pitchFamily="18" charset="0"/>
                <a:cs typeface="Times New Roman" panose="02020603050405020304" pitchFamily="18" charset="0"/>
              </a:rPr>
              <a:t> tin, </a:t>
            </a:r>
            <a:r>
              <a:rPr lang="en-US" altLang="vi-VN" sz="2600" b="1" i="1" dirty="0" err="1">
                <a:solidFill>
                  <a:srgbClr val="FF0000"/>
                </a:solidFill>
                <a:latin typeface="Times New Roman" panose="02020603050405020304" pitchFamily="18" charset="0"/>
                <a:cs typeface="Times New Roman" panose="02020603050405020304" pitchFamily="18" charset="0"/>
              </a:rPr>
              <a:t>tuyên</a:t>
            </a:r>
            <a:r>
              <a:rPr lang="en-US" altLang="vi-VN" sz="2600" b="1" i="1" dirty="0">
                <a:solidFill>
                  <a:srgbClr val="FF0000"/>
                </a:solidFill>
                <a:latin typeface="Times New Roman" panose="02020603050405020304" pitchFamily="18" charset="0"/>
                <a:cs typeface="Times New Roman" panose="02020603050405020304" pitchFamily="18" charset="0"/>
              </a:rPr>
              <a:t> </a:t>
            </a:r>
            <a:r>
              <a:rPr lang="en-US" altLang="vi-VN" sz="2600" b="1" i="1" dirty="0" err="1">
                <a:solidFill>
                  <a:srgbClr val="FF0000"/>
                </a:solidFill>
                <a:latin typeface="Times New Roman" panose="02020603050405020304" pitchFamily="18" charset="0"/>
                <a:cs typeface="Times New Roman" panose="02020603050405020304" pitchFamily="18" charset="0"/>
              </a:rPr>
              <a:t>truyền</a:t>
            </a:r>
            <a:r>
              <a:rPr lang="en-US" altLang="vi-VN" sz="2600" b="1" i="1" dirty="0">
                <a:solidFill>
                  <a:srgbClr val="FF0000"/>
                </a:solidFill>
                <a:latin typeface="Times New Roman" panose="02020603050405020304" pitchFamily="18" charset="0"/>
                <a:cs typeface="Times New Roman" panose="02020603050405020304" pitchFamily="18" charset="0"/>
              </a:rPr>
              <a:t> </a:t>
            </a:r>
            <a:r>
              <a:rPr lang="en-US" altLang="vi-VN" sz="2600" b="1" i="1" dirty="0" err="1">
                <a:solidFill>
                  <a:srgbClr val="FF0000"/>
                </a:solidFill>
                <a:latin typeface="Times New Roman" panose="02020603050405020304" pitchFamily="18" charset="0"/>
                <a:cs typeface="Times New Roman" panose="02020603050405020304" pitchFamily="18" charset="0"/>
              </a:rPr>
              <a:t>để</a:t>
            </a:r>
            <a:r>
              <a:rPr lang="en-US" altLang="vi-VN" sz="2600" b="1" i="1" dirty="0">
                <a:solidFill>
                  <a:srgbClr val="FF0000"/>
                </a:solidFill>
                <a:latin typeface="Times New Roman" panose="02020603050405020304" pitchFamily="18" charset="0"/>
                <a:cs typeface="Times New Roman" panose="02020603050405020304" pitchFamily="18" charset="0"/>
              </a:rPr>
              <a:t> </a:t>
            </a:r>
            <a:r>
              <a:rPr lang="en-US" altLang="vi-VN" sz="2600" b="1" i="1" dirty="0" err="1">
                <a:solidFill>
                  <a:srgbClr val="FF0000"/>
                </a:solidFill>
                <a:latin typeface="Times New Roman" panose="02020603050405020304" pitchFamily="18" charset="0"/>
                <a:cs typeface="Times New Roman" panose="02020603050405020304" pitchFamily="18" charset="0"/>
              </a:rPr>
              <a:t>người</a:t>
            </a:r>
            <a:r>
              <a:rPr lang="en-US" altLang="vi-VN" sz="2600" b="1" i="1" dirty="0">
                <a:solidFill>
                  <a:srgbClr val="FF0000"/>
                </a:solidFill>
                <a:latin typeface="Times New Roman" panose="02020603050405020304" pitchFamily="18" charset="0"/>
                <a:cs typeface="Times New Roman" panose="02020603050405020304" pitchFamily="18" charset="0"/>
              </a:rPr>
              <a:t> </a:t>
            </a:r>
            <a:r>
              <a:rPr lang="en-US" altLang="vi-VN" sz="2600" b="1" i="1" dirty="0" err="1">
                <a:solidFill>
                  <a:srgbClr val="FF0000"/>
                </a:solidFill>
                <a:latin typeface="Times New Roman" panose="02020603050405020304" pitchFamily="18" charset="0"/>
                <a:cs typeface="Times New Roman" panose="02020603050405020304" pitchFamily="18" charset="0"/>
              </a:rPr>
              <a:t>dân</a:t>
            </a:r>
            <a:r>
              <a:rPr lang="en-US" altLang="vi-VN" sz="2600" b="1" i="1" dirty="0">
                <a:solidFill>
                  <a:srgbClr val="FF0000"/>
                </a:solidFill>
                <a:latin typeface="Times New Roman" panose="02020603050405020304" pitchFamily="18" charset="0"/>
                <a:cs typeface="Times New Roman" panose="02020603050405020304" pitchFamily="18" charset="0"/>
              </a:rPr>
              <a:t> </a:t>
            </a:r>
            <a:r>
              <a:rPr lang="en-US" altLang="vi-VN" sz="2600" b="1" i="1" dirty="0" err="1">
                <a:solidFill>
                  <a:srgbClr val="FF0000"/>
                </a:solidFill>
                <a:latin typeface="Times New Roman" panose="02020603050405020304" pitchFamily="18" charset="0"/>
                <a:cs typeface="Times New Roman" panose="02020603050405020304" pitchFamily="18" charset="0"/>
              </a:rPr>
              <a:t>thấy</a:t>
            </a:r>
            <a:r>
              <a:rPr lang="en-US" altLang="vi-VN" sz="2600" b="1" i="1" dirty="0">
                <a:solidFill>
                  <a:srgbClr val="FF0000"/>
                </a:solidFill>
                <a:latin typeface="Times New Roman" panose="02020603050405020304" pitchFamily="18" charset="0"/>
                <a:cs typeface="Times New Roman" panose="02020603050405020304" pitchFamily="18" charset="0"/>
              </a:rPr>
              <a:t> </a:t>
            </a:r>
            <a:r>
              <a:rPr lang="en-US" altLang="vi-VN" sz="2600" b="1" i="1" dirty="0" err="1">
                <a:solidFill>
                  <a:srgbClr val="FF0000"/>
                </a:solidFill>
                <a:latin typeface="Times New Roman" panose="02020603050405020304" pitchFamily="18" charset="0"/>
                <a:cs typeface="Times New Roman" panose="02020603050405020304" pitchFamily="18" charset="0"/>
              </a:rPr>
              <a:t>rõ</a:t>
            </a:r>
            <a:r>
              <a:rPr lang="en-US" altLang="vi-VN" sz="2600" b="1" i="1" dirty="0">
                <a:solidFill>
                  <a:srgbClr val="FF0000"/>
                </a:solidFill>
                <a:latin typeface="Times New Roman" panose="02020603050405020304" pitchFamily="18" charset="0"/>
                <a:cs typeface="Times New Roman" panose="02020603050405020304" pitchFamily="18" charset="0"/>
              </a:rPr>
              <a:t> </a:t>
            </a:r>
            <a:r>
              <a:rPr lang="en-US" altLang="vi-VN" sz="2600" b="1" i="1" dirty="0" err="1">
                <a:solidFill>
                  <a:srgbClr val="FF0000"/>
                </a:solidFill>
                <a:latin typeface="Times New Roman" panose="02020603050405020304" pitchFamily="18" charset="0"/>
                <a:cs typeface="Times New Roman" panose="02020603050405020304" pitchFamily="18" charset="0"/>
              </a:rPr>
              <a:t>vai</a:t>
            </a:r>
            <a:r>
              <a:rPr lang="en-US" altLang="vi-VN" sz="2600" b="1" i="1" dirty="0">
                <a:solidFill>
                  <a:srgbClr val="FF0000"/>
                </a:solidFill>
                <a:latin typeface="Times New Roman" panose="02020603050405020304" pitchFamily="18" charset="0"/>
                <a:cs typeface="Times New Roman" panose="02020603050405020304" pitchFamily="18" charset="0"/>
              </a:rPr>
              <a:t> </a:t>
            </a:r>
            <a:r>
              <a:rPr lang="en-US" altLang="vi-VN" sz="2600" b="1" i="1" dirty="0" err="1">
                <a:solidFill>
                  <a:srgbClr val="FF0000"/>
                </a:solidFill>
                <a:latin typeface="Times New Roman" panose="02020603050405020304" pitchFamily="18" charset="0"/>
                <a:cs typeface="Times New Roman" panose="02020603050405020304" pitchFamily="18" charset="0"/>
              </a:rPr>
              <a:t>trò</a:t>
            </a:r>
            <a:r>
              <a:rPr lang="en-US" altLang="vi-VN" sz="2600" b="1" i="1" dirty="0">
                <a:solidFill>
                  <a:srgbClr val="FF0000"/>
                </a:solidFill>
                <a:latin typeface="Times New Roman" panose="02020603050405020304" pitchFamily="18" charset="0"/>
                <a:cs typeface="Times New Roman" panose="02020603050405020304" pitchFamily="18" charset="0"/>
              </a:rPr>
              <a:t> </a:t>
            </a:r>
            <a:r>
              <a:rPr lang="en-US" altLang="vi-VN" sz="2600" b="1" i="1" dirty="0" err="1">
                <a:solidFill>
                  <a:srgbClr val="FF0000"/>
                </a:solidFill>
                <a:latin typeface="Times New Roman" panose="02020603050405020304" pitchFamily="18" charset="0"/>
                <a:cs typeface="Times New Roman" panose="02020603050405020304" pitchFamily="18" charset="0"/>
              </a:rPr>
              <a:t>của</a:t>
            </a:r>
            <a:r>
              <a:rPr lang="en-US" altLang="vi-VN" sz="2600" b="1" i="1" dirty="0">
                <a:solidFill>
                  <a:srgbClr val="FF0000"/>
                </a:solidFill>
                <a:latin typeface="Times New Roman" panose="02020603050405020304" pitchFamily="18" charset="0"/>
                <a:cs typeface="Times New Roman" panose="02020603050405020304" pitchFamily="18" charset="0"/>
              </a:rPr>
              <a:t> </a:t>
            </a:r>
            <a:r>
              <a:rPr lang="en-US" altLang="vi-VN" sz="2600" b="1" i="1" dirty="0" err="1">
                <a:solidFill>
                  <a:srgbClr val="FF0000"/>
                </a:solidFill>
                <a:latin typeface="Times New Roman" panose="02020603050405020304" pitchFamily="18" charset="0"/>
                <a:cs typeface="Times New Roman" panose="02020603050405020304" pitchFamily="18" charset="0"/>
              </a:rPr>
              <a:t>rừng</a:t>
            </a:r>
            <a:r>
              <a:rPr lang="en-US" altLang="vi-VN" sz="2600" b="1" i="1" dirty="0">
                <a:solidFill>
                  <a:srgbClr val="FF0000"/>
                </a:solidFill>
                <a:latin typeface="Times New Roman" panose="02020603050405020304" pitchFamily="18" charset="0"/>
                <a:cs typeface="Times New Roman" panose="02020603050405020304" pitchFamily="18" charset="0"/>
              </a:rPr>
              <a:t> </a:t>
            </a:r>
            <a:r>
              <a:rPr lang="en-US" altLang="vi-VN" sz="2600" b="1" i="1" dirty="0" err="1">
                <a:solidFill>
                  <a:srgbClr val="FF0000"/>
                </a:solidFill>
                <a:latin typeface="Times New Roman" panose="02020603050405020304" pitchFamily="18" charset="0"/>
                <a:cs typeface="Times New Roman" panose="02020603050405020304" pitchFamily="18" charset="0"/>
              </a:rPr>
              <a:t>ngập</a:t>
            </a:r>
            <a:r>
              <a:rPr lang="en-US" altLang="vi-VN" sz="2600" b="1" i="1" dirty="0">
                <a:solidFill>
                  <a:srgbClr val="FF0000"/>
                </a:solidFill>
                <a:latin typeface="Times New Roman" panose="02020603050405020304" pitchFamily="18" charset="0"/>
                <a:cs typeface="Times New Roman" panose="02020603050405020304" pitchFamily="18" charset="0"/>
              </a:rPr>
              <a:t> </a:t>
            </a:r>
            <a:r>
              <a:rPr lang="en-US" altLang="vi-VN" sz="2600" b="1" i="1" dirty="0" err="1">
                <a:solidFill>
                  <a:srgbClr val="FF0000"/>
                </a:solidFill>
                <a:latin typeface="Times New Roman" panose="02020603050405020304" pitchFamily="18" charset="0"/>
                <a:cs typeface="Times New Roman" panose="02020603050405020304" pitchFamily="18" charset="0"/>
              </a:rPr>
              <a:t>mặn</a:t>
            </a:r>
            <a:r>
              <a:rPr lang="en-US" altLang="vi-VN" sz="2600" b="1" i="1" dirty="0">
                <a:solidFill>
                  <a:srgbClr val="FF0000"/>
                </a:solidFill>
                <a:latin typeface="Times New Roman" panose="02020603050405020304" pitchFamily="18" charset="0"/>
                <a:cs typeface="Times New Roman" panose="02020603050405020304" pitchFamily="18" charset="0"/>
              </a:rPr>
              <a:t> </a:t>
            </a:r>
            <a:r>
              <a:rPr lang="en-US" altLang="vi-VN" sz="2600" b="1" i="1" dirty="0" err="1">
                <a:solidFill>
                  <a:srgbClr val="FF0000"/>
                </a:solidFill>
                <a:latin typeface="Times New Roman" panose="02020603050405020304" pitchFamily="18" charset="0"/>
                <a:cs typeface="Times New Roman" panose="02020603050405020304" pitchFamily="18" charset="0"/>
              </a:rPr>
              <a:t>đối</a:t>
            </a:r>
            <a:r>
              <a:rPr lang="en-US" altLang="vi-VN" sz="2600" b="1" i="1" dirty="0">
                <a:solidFill>
                  <a:srgbClr val="FF0000"/>
                </a:solidFill>
                <a:latin typeface="Times New Roman" panose="02020603050405020304" pitchFamily="18" charset="0"/>
                <a:cs typeface="Times New Roman" panose="02020603050405020304" pitchFamily="18" charset="0"/>
              </a:rPr>
              <a:t> </a:t>
            </a:r>
            <a:r>
              <a:rPr lang="en-US" altLang="vi-VN" sz="2600" b="1" i="1" dirty="0" err="1">
                <a:solidFill>
                  <a:srgbClr val="FF0000"/>
                </a:solidFill>
                <a:latin typeface="Times New Roman" panose="02020603050405020304" pitchFamily="18" charset="0"/>
                <a:cs typeface="Times New Roman" panose="02020603050405020304" pitchFamily="18" charset="0"/>
              </a:rPr>
              <a:t>với</a:t>
            </a:r>
            <a:r>
              <a:rPr lang="en-US" altLang="vi-VN" sz="2600" b="1" i="1" dirty="0">
                <a:solidFill>
                  <a:srgbClr val="FF0000"/>
                </a:solidFill>
                <a:latin typeface="Times New Roman" panose="02020603050405020304" pitchFamily="18" charset="0"/>
                <a:cs typeface="Times New Roman" panose="02020603050405020304" pitchFamily="18" charset="0"/>
              </a:rPr>
              <a:t> </a:t>
            </a:r>
            <a:r>
              <a:rPr lang="en-US" altLang="vi-VN" sz="2600" b="1" i="1" dirty="0" err="1">
                <a:solidFill>
                  <a:srgbClr val="FF0000"/>
                </a:solidFill>
                <a:latin typeface="Times New Roman" panose="02020603050405020304" pitchFamily="18" charset="0"/>
                <a:cs typeface="Times New Roman" panose="02020603050405020304" pitchFamily="18" charset="0"/>
              </a:rPr>
              <a:t>việc</a:t>
            </a:r>
            <a:r>
              <a:rPr lang="en-US" altLang="vi-VN" sz="2600" b="1" i="1" dirty="0">
                <a:solidFill>
                  <a:srgbClr val="FF0000"/>
                </a:solidFill>
                <a:latin typeface="Times New Roman" panose="02020603050405020304" pitchFamily="18" charset="0"/>
                <a:cs typeface="Times New Roman" panose="02020603050405020304" pitchFamily="18" charset="0"/>
              </a:rPr>
              <a:t> </a:t>
            </a:r>
            <a:r>
              <a:rPr lang="en-US" altLang="vi-VN" sz="2600" b="1" i="1" dirty="0" err="1">
                <a:solidFill>
                  <a:srgbClr val="FF0000"/>
                </a:solidFill>
                <a:latin typeface="Times New Roman" panose="02020603050405020304" pitchFamily="18" charset="0"/>
                <a:cs typeface="Times New Roman" panose="02020603050405020304" pitchFamily="18" charset="0"/>
              </a:rPr>
              <a:t>bảo</a:t>
            </a:r>
            <a:r>
              <a:rPr lang="en-US" altLang="vi-VN" sz="2600" b="1" i="1" dirty="0">
                <a:solidFill>
                  <a:srgbClr val="FF0000"/>
                </a:solidFill>
                <a:latin typeface="Times New Roman" panose="02020603050405020304" pitchFamily="18" charset="0"/>
                <a:cs typeface="Times New Roman" panose="02020603050405020304" pitchFamily="18" charset="0"/>
              </a:rPr>
              <a:t> </a:t>
            </a:r>
            <a:r>
              <a:rPr lang="en-US" altLang="vi-VN" sz="2600" b="1" i="1" dirty="0" err="1">
                <a:solidFill>
                  <a:srgbClr val="FF0000"/>
                </a:solidFill>
                <a:latin typeface="Times New Roman" panose="02020603050405020304" pitchFamily="18" charset="0"/>
                <a:cs typeface="Times New Roman" panose="02020603050405020304" pitchFamily="18" charset="0"/>
              </a:rPr>
              <a:t>vệ</a:t>
            </a:r>
            <a:r>
              <a:rPr lang="en-US" altLang="vi-VN" sz="2600" b="1" i="1" dirty="0">
                <a:solidFill>
                  <a:srgbClr val="FF0000"/>
                </a:solidFill>
                <a:latin typeface="Times New Roman" panose="02020603050405020304" pitchFamily="18" charset="0"/>
                <a:cs typeface="Times New Roman" panose="02020603050405020304" pitchFamily="18" charset="0"/>
              </a:rPr>
              <a:t> </a:t>
            </a:r>
            <a:r>
              <a:rPr lang="en-US" altLang="vi-VN" sz="2600" b="1" i="1" dirty="0" err="1">
                <a:solidFill>
                  <a:srgbClr val="FF0000"/>
                </a:solidFill>
                <a:latin typeface="Times New Roman" panose="02020603050405020304" pitchFamily="18" charset="0"/>
                <a:cs typeface="Times New Roman" panose="02020603050405020304" pitchFamily="18" charset="0"/>
              </a:rPr>
              <a:t>đê</a:t>
            </a:r>
            <a:r>
              <a:rPr lang="en-US" altLang="vi-VN" sz="2600" b="1" i="1" dirty="0">
                <a:solidFill>
                  <a:srgbClr val="FF0000"/>
                </a:solidFill>
                <a:latin typeface="Times New Roman" panose="02020603050405020304" pitchFamily="18" charset="0"/>
                <a:cs typeface="Times New Roman" panose="02020603050405020304" pitchFamily="18" charset="0"/>
              </a:rPr>
              <a:t> </a:t>
            </a:r>
            <a:r>
              <a:rPr lang="en-US" altLang="vi-VN" sz="2600" b="1" i="1" dirty="0" err="1">
                <a:solidFill>
                  <a:srgbClr val="FF0000"/>
                </a:solidFill>
                <a:latin typeface="Times New Roman" panose="02020603050405020304" pitchFamily="18" charset="0"/>
                <a:cs typeface="Times New Roman" panose="02020603050405020304" pitchFamily="18" charset="0"/>
              </a:rPr>
              <a:t>điều</a:t>
            </a:r>
            <a:r>
              <a:rPr lang="en-US" altLang="vi-VN" sz="2600" b="1" i="1" dirty="0">
                <a:solidFill>
                  <a:srgbClr val="FF0000"/>
                </a:solidFill>
                <a:latin typeface="Times New Roman" panose="02020603050405020304" pitchFamily="18" charset="0"/>
                <a:cs typeface="Times New Roman" panose="02020603050405020304" pitchFamily="18" charset="0"/>
              </a:rPr>
              <a:t> </a:t>
            </a:r>
            <a:r>
              <a:rPr lang="en-US" altLang="vi-VN" sz="2600" b="1" i="1" u="sng" dirty="0" err="1">
                <a:solidFill>
                  <a:srgbClr val="FF0000"/>
                </a:solidFill>
                <a:latin typeface="Times New Roman" panose="02020603050405020304" pitchFamily="18" charset="0"/>
                <a:cs typeface="Times New Roman" panose="02020603050405020304" pitchFamily="18" charset="0"/>
              </a:rPr>
              <a:t>nên</a:t>
            </a:r>
            <a:r>
              <a:rPr lang="en-US" altLang="vi-VN" sz="2600" b="1" i="1" dirty="0">
                <a:solidFill>
                  <a:srgbClr val="FF0000"/>
                </a:solidFill>
                <a:latin typeface="Times New Roman" panose="02020603050405020304" pitchFamily="18" charset="0"/>
                <a:cs typeface="Times New Roman" panose="02020603050405020304" pitchFamily="18" charset="0"/>
              </a:rPr>
              <a:t>  ở </a:t>
            </a:r>
            <a:r>
              <a:rPr lang="en-US" altLang="vi-VN" sz="2600" b="1" i="1" dirty="0" err="1">
                <a:solidFill>
                  <a:srgbClr val="FF0000"/>
                </a:solidFill>
                <a:latin typeface="Times New Roman" panose="02020603050405020304" pitchFamily="18" charset="0"/>
                <a:cs typeface="Times New Roman" panose="02020603050405020304" pitchFamily="18" charset="0"/>
              </a:rPr>
              <a:t>các</a:t>
            </a:r>
            <a:r>
              <a:rPr lang="en-US" altLang="vi-VN" sz="2600" b="1" i="1" dirty="0">
                <a:solidFill>
                  <a:srgbClr val="FF0000"/>
                </a:solidFill>
                <a:latin typeface="Times New Roman" panose="02020603050405020304" pitchFamily="18" charset="0"/>
                <a:cs typeface="Times New Roman" panose="02020603050405020304" pitchFamily="18" charset="0"/>
              </a:rPr>
              <a:t> </a:t>
            </a:r>
            <a:r>
              <a:rPr lang="en-US" altLang="vi-VN" sz="2600" b="1" i="1" dirty="0" err="1">
                <a:solidFill>
                  <a:srgbClr val="FF0000"/>
                </a:solidFill>
                <a:latin typeface="Times New Roman" panose="02020603050405020304" pitchFamily="18" charset="0"/>
                <a:cs typeface="Times New Roman" panose="02020603050405020304" pitchFamily="18" charset="0"/>
              </a:rPr>
              <a:t>tỉnh</a:t>
            </a:r>
            <a:r>
              <a:rPr lang="en-US" altLang="vi-VN" sz="2600" b="1" i="1" dirty="0">
                <a:solidFill>
                  <a:srgbClr val="FF0000"/>
                </a:solidFill>
                <a:latin typeface="Times New Roman" panose="02020603050405020304" pitchFamily="18" charset="0"/>
                <a:cs typeface="Times New Roman" panose="02020603050405020304" pitchFamily="18" charset="0"/>
              </a:rPr>
              <a:t> </a:t>
            </a:r>
            <a:r>
              <a:rPr lang="en-US" altLang="vi-VN" sz="2600" b="1" i="1" dirty="0" err="1">
                <a:solidFill>
                  <a:srgbClr val="FF0000"/>
                </a:solidFill>
                <a:latin typeface="Times New Roman" panose="02020603050405020304" pitchFamily="18" charset="0"/>
                <a:cs typeface="Times New Roman" panose="02020603050405020304" pitchFamily="18" charset="0"/>
              </a:rPr>
              <a:t>như</a:t>
            </a:r>
            <a:r>
              <a:rPr lang="en-US" altLang="vi-VN" sz="2600" b="1" i="1" dirty="0">
                <a:solidFill>
                  <a:srgbClr val="FF0000"/>
                </a:solidFill>
                <a:latin typeface="Times New Roman" panose="02020603050405020304" pitchFamily="18" charset="0"/>
                <a:cs typeface="Times New Roman" panose="02020603050405020304" pitchFamily="18" charset="0"/>
              </a:rPr>
              <a:t> </a:t>
            </a:r>
            <a:r>
              <a:rPr lang="en-US" altLang="vi-VN" sz="2600" b="1" i="1" dirty="0" err="1">
                <a:solidFill>
                  <a:srgbClr val="FF0000"/>
                </a:solidFill>
                <a:latin typeface="Times New Roman" panose="02020603050405020304" pitchFamily="18" charset="0"/>
                <a:cs typeface="Times New Roman" panose="02020603050405020304" pitchFamily="18" charset="0"/>
              </a:rPr>
              <a:t>Cà</a:t>
            </a:r>
            <a:r>
              <a:rPr lang="en-US" altLang="vi-VN" sz="2600" b="1" i="1" dirty="0">
                <a:solidFill>
                  <a:srgbClr val="FF0000"/>
                </a:solidFill>
                <a:latin typeface="Times New Roman" panose="02020603050405020304" pitchFamily="18" charset="0"/>
                <a:cs typeface="Times New Roman" panose="02020603050405020304" pitchFamily="18" charset="0"/>
              </a:rPr>
              <a:t> Mau, </a:t>
            </a:r>
            <a:r>
              <a:rPr lang="en-US" altLang="vi-VN" sz="2600" b="1" i="1" dirty="0" err="1">
                <a:solidFill>
                  <a:srgbClr val="FF0000"/>
                </a:solidFill>
                <a:latin typeface="Times New Roman" panose="02020603050405020304" pitchFamily="18" charset="0"/>
                <a:cs typeface="Times New Roman" panose="02020603050405020304" pitchFamily="18" charset="0"/>
              </a:rPr>
              <a:t>Bạc</a:t>
            </a:r>
            <a:r>
              <a:rPr lang="en-US" altLang="vi-VN" sz="2600" b="1" i="1" dirty="0">
                <a:solidFill>
                  <a:srgbClr val="FF0000"/>
                </a:solidFill>
                <a:latin typeface="Times New Roman" panose="02020603050405020304" pitchFamily="18" charset="0"/>
                <a:cs typeface="Times New Roman" panose="02020603050405020304" pitchFamily="18" charset="0"/>
              </a:rPr>
              <a:t> </a:t>
            </a:r>
            <a:r>
              <a:rPr lang="en-US" altLang="vi-VN" sz="2600" b="1" i="1" dirty="0" err="1">
                <a:solidFill>
                  <a:srgbClr val="FF0000"/>
                </a:solidFill>
                <a:latin typeface="Times New Roman" panose="02020603050405020304" pitchFamily="18" charset="0"/>
                <a:cs typeface="Times New Roman" panose="02020603050405020304" pitchFamily="18" charset="0"/>
              </a:rPr>
              <a:t>Liêu</a:t>
            </a:r>
            <a:r>
              <a:rPr lang="en-US" altLang="vi-VN" sz="2600" b="1" i="1" dirty="0">
                <a:solidFill>
                  <a:srgbClr val="FF0000"/>
                </a:solidFill>
                <a:latin typeface="Times New Roman" panose="02020603050405020304" pitchFamily="18" charset="0"/>
                <a:cs typeface="Times New Roman" panose="02020603050405020304" pitchFamily="18" charset="0"/>
              </a:rPr>
              <a:t>, </a:t>
            </a:r>
            <a:r>
              <a:rPr lang="en-US" altLang="vi-VN" sz="2600" b="1" i="1" dirty="0" err="1">
                <a:solidFill>
                  <a:srgbClr val="FF0000"/>
                </a:solidFill>
                <a:latin typeface="Times New Roman" panose="02020603050405020304" pitchFamily="18" charset="0"/>
                <a:cs typeface="Times New Roman" panose="02020603050405020304" pitchFamily="18" charset="0"/>
              </a:rPr>
              <a:t>Nghệ</a:t>
            </a:r>
            <a:r>
              <a:rPr lang="en-US" altLang="vi-VN" sz="2600" b="1" i="1" dirty="0">
                <a:solidFill>
                  <a:srgbClr val="FF0000"/>
                </a:solidFill>
                <a:latin typeface="Times New Roman" panose="02020603050405020304" pitchFamily="18" charset="0"/>
                <a:cs typeface="Times New Roman" panose="02020603050405020304" pitchFamily="18" charset="0"/>
              </a:rPr>
              <a:t> An, </a:t>
            </a:r>
            <a:r>
              <a:rPr lang="en-US" altLang="vi-VN" sz="2600" b="1" i="1" dirty="0" err="1">
                <a:solidFill>
                  <a:srgbClr val="FF0000"/>
                </a:solidFill>
                <a:latin typeface="Times New Roman" panose="02020603050405020304" pitchFamily="18" charset="0"/>
                <a:cs typeface="Times New Roman" panose="02020603050405020304" pitchFamily="18" charset="0"/>
              </a:rPr>
              <a:t>Thái</a:t>
            </a:r>
            <a:r>
              <a:rPr lang="en-US" altLang="vi-VN" sz="2600" b="1" i="1" dirty="0">
                <a:solidFill>
                  <a:srgbClr val="FF0000"/>
                </a:solidFill>
                <a:latin typeface="Times New Roman" panose="02020603050405020304" pitchFamily="18" charset="0"/>
                <a:cs typeface="Times New Roman" panose="02020603050405020304" pitchFamily="18" charset="0"/>
              </a:rPr>
              <a:t> </a:t>
            </a:r>
            <a:r>
              <a:rPr lang="en-US" altLang="vi-VN" sz="2600" b="1" i="1" dirty="0" err="1">
                <a:solidFill>
                  <a:srgbClr val="FF0000"/>
                </a:solidFill>
                <a:latin typeface="Times New Roman" panose="02020603050405020304" pitchFamily="18" charset="0"/>
                <a:cs typeface="Times New Roman" panose="02020603050405020304" pitchFamily="18" charset="0"/>
              </a:rPr>
              <a:t>Bình</a:t>
            </a:r>
            <a:r>
              <a:rPr lang="en-US" altLang="vi-VN" sz="2600" b="1" i="1" dirty="0">
                <a:solidFill>
                  <a:srgbClr val="FF0000"/>
                </a:solidFill>
                <a:latin typeface="Times New Roman" panose="02020603050405020304" pitchFamily="18" charset="0"/>
                <a:cs typeface="Times New Roman" panose="02020603050405020304" pitchFamily="18" charset="0"/>
              </a:rPr>
              <a:t>, </a:t>
            </a:r>
            <a:r>
              <a:rPr lang="en-US" altLang="vi-VN" sz="2600" b="1" i="1" dirty="0" err="1">
                <a:solidFill>
                  <a:srgbClr val="FF0000"/>
                </a:solidFill>
                <a:latin typeface="Times New Roman" panose="02020603050405020304" pitchFamily="18" charset="0"/>
                <a:cs typeface="Times New Roman" panose="02020603050405020304" pitchFamily="18" charset="0"/>
              </a:rPr>
              <a:t>Quảng</a:t>
            </a:r>
            <a:r>
              <a:rPr lang="en-US" altLang="vi-VN" sz="2600" b="1" i="1" dirty="0">
                <a:solidFill>
                  <a:srgbClr val="FF0000"/>
                </a:solidFill>
                <a:latin typeface="Times New Roman" panose="02020603050405020304" pitchFamily="18" charset="0"/>
                <a:cs typeface="Times New Roman" panose="02020603050405020304" pitchFamily="18" charset="0"/>
              </a:rPr>
              <a:t> </a:t>
            </a:r>
            <a:r>
              <a:rPr lang="en-US" altLang="vi-VN" sz="2600" b="1" i="1" dirty="0" err="1">
                <a:solidFill>
                  <a:srgbClr val="FF0000"/>
                </a:solidFill>
                <a:latin typeface="Times New Roman" panose="02020603050405020304" pitchFamily="18" charset="0"/>
                <a:cs typeface="Times New Roman" panose="02020603050405020304" pitchFamily="18" charset="0"/>
              </a:rPr>
              <a:t>Ninh</a:t>
            </a:r>
            <a:r>
              <a:rPr lang="en-US" altLang="vi-VN" sz="2600" b="1" i="1" dirty="0">
                <a:solidFill>
                  <a:srgbClr val="FF0000"/>
                </a:solidFill>
                <a:latin typeface="Times New Roman" panose="02020603050405020304" pitchFamily="18" charset="0"/>
                <a:cs typeface="Times New Roman" panose="02020603050405020304" pitchFamily="18" charset="0"/>
              </a:rPr>
              <a:t>,... </a:t>
            </a:r>
            <a:r>
              <a:rPr lang="en-US" altLang="vi-VN" sz="2600" b="1" i="1" dirty="0" err="1">
                <a:solidFill>
                  <a:srgbClr val="FF0000"/>
                </a:solidFill>
                <a:latin typeface="Times New Roman" panose="02020603050405020304" pitchFamily="18" charset="0"/>
                <a:cs typeface="Times New Roman" panose="02020603050405020304" pitchFamily="18" charset="0"/>
              </a:rPr>
              <a:t>đều</a:t>
            </a:r>
            <a:r>
              <a:rPr lang="en-US" altLang="vi-VN" sz="2600" b="1" i="1" dirty="0">
                <a:solidFill>
                  <a:srgbClr val="FF0000"/>
                </a:solidFill>
                <a:latin typeface="Times New Roman" panose="02020603050405020304" pitchFamily="18" charset="0"/>
                <a:cs typeface="Times New Roman" panose="02020603050405020304" pitchFamily="18" charset="0"/>
              </a:rPr>
              <a:t> </a:t>
            </a:r>
            <a:r>
              <a:rPr lang="en-US" altLang="vi-VN" sz="2600" b="1" i="1" dirty="0" err="1">
                <a:solidFill>
                  <a:srgbClr val="FF0000"/>
                </a:solidFill>
                <a:latin typeface="Times New Roman" panose="02020603050405020304" pitchFamily="18" charset="0"/>
                <a:cs typeface="Times New Roman" panose="02020603050405020304" pitchFamily="18" charset="0"/>
              </a:rPr>
              <a:t>có</a:t>
            </a:r>
            <a:r>
              <a:rPr lang="en-US" altLang="vi-VN" sz="2600" b="1" i="1" dirty="0">
                <a:solidFill>
                  <a:srgbClr val="FF0000"/>
                </a:solidFill>
                <a:latin typeface="Times New Roman" panose="02020603050405020304" pitchFamily="18" charset="0"/>
                <a:cs typeface="Times New Roman" panose="02020603050405020304" pitchFamily="18" charset="0"/>
              </a:rPr>
              <a:t> </a:t>
            </a:r>
            <a:r>
              <a:rPr lang="en-US" altLang="vi-VN" sz="2600" b="1" i="1" dirty="0" err="1">
                <a:solidFill>
                  <a:srgbClr val="FF0000"/>
                </a:solidFill>
                <a:latin typeface="Times New Roman" panose="02020603050405020304" pitchFamily="18" charset="0"/>
                <a:cs typeface="Times New Roman" panose="02020603050405020304" pitchFamily="18" charset="0"/>
              </a:rPr>
              <a:t>phong</a:t>
            </a:r>
            <a:r>
              <a:rPr lang="en-US" altLang="vi-VN" sz="2600" b="1" i="1" dirty="0">
                <a:solidFill>
                  <a:srgbClr val="FF0000"/>
                </a:solidFill>
                <a:latin typeface="Times New Roman" panose="02020603050405020304" pitchFamily="18" charset="0"/>
                <a:cs typeface="Times New Roman" panose="02020603050405020304" pitchFamily="18" charset="0"/>
              </a:rPr>
              <a:t> </a:t>
            </a:r>
            <a:r>
              <a:rPr lang="en-US" altLang="vi-VN" sz="2600" b="1" i="1" dirty="0" err="1">
                <a:solidFill>
                  <a:srgbClr val="FF0000"/>
                </a:solidFill>
                <a:latin typeface="Times New Roman" panose="02020603050405020304" pitchFamily="18" charset="0"/>
                <a:cs typeface="Times New Roman" panose="02020603050405020304" pitchFamily="18" charset="0"/>
              </a:rPr>
              <a:t>trào</a:t>
            </a:r>
            <a:r>
              <a:rPr lang="en-US" altLang="vi-VN" sz="2600" b="1" i="1" dirty="0">
                <a:solidFill>
                  <a:srgbClr val="FF0000"/>
                </a:solidFill>
                <a:latin typeface="Times New Roman" panose="02020603050405020304" pitchFamily="18" charset="0"/>
                <a:cs typeface="Times New Roman" panose="02020603050405020304" pitchFamily="18" charset="0"/>
              </a:rPr>
              <a:t> </a:t>
            </a:r>
            <a:r>
              <a:rPr lang="en-US" altLang="vi-VN" sz="2600" b="1" i="1" dirty="0" err="1">
                <a:solidFill>
                  <a:srgbClr val="FF0000"/>
                </a:solidFill>
                <a:latin typeface="Times New Roman" panose="02020603050405020304" pitchFamily="18" charset="0"/>
                <a:cs typeface="Times New Roman" panose="02020603050405020304" pitchFamily="18" charset="0"/>
              </a:rPr>
              <a:t>trồng</a:t>
            </a:r>
            <a:r>
              <a:rPr lang="en-US" altLang="vi-VN" sz="2600" b="1" i="1" dirty="0">
                <a:solidFill>
                  <a:srgbClr val="FF0000"/>
                </a:solidFill>
                <a:latin typeface="Times New Roman" panose="02020603050405020304" pitchFamily="18" charset="0"/>
                <a:cs typeface="Times New Roman" panose="02020603050405020304" pitchFamily="18" charset="0"/>
              </a:rPr>
              <a:t> </a:t>
            </a:r>
            <a:r>
              <a:rPr lang="en-US" altLang="vi-VN" sz="2600" b="1" i="1" dirty="0" err="1">
                <a:solidFill>
                  <a:srgbClr val="FF0000"/>
                </a:solidFill>
                <a:latin typeface="Times New Roman" panose="02020603050405020304" pitchFamily="18" charset="0"/>
                <a:cs typeface="Times New Roman" panose="02020603050405020304" pitchFamily="18" charset="0"/>
              </a:rPr>
              <a:t>rừng</a:t>
            </a:r>
            <a:r>
              <a:rPr lang="en-US" altLang="vi-VN" sz="2600" b="1" i="1" dirty="0">
                <a:solidFill>
                  <a:srgbClr val="FF0000"/>
                </a:solidFill>
                <a:latin typeface="Times New Roman" panose="02020603050405020304" pitchFamily="18" charset="0"/>
                <a:cs typeface="Times New Roman" panose="02020603050405020304" pitchFamily="18" charset="0"/>
              </a:rPr>
              <a:t> </a:t>
            </a:r>
            <a:r>
              <a:rPr lang="en-US" altLang="vi-VN" sz="2600" b="1" i="1" dirty="0" err="1">
                <a:solidFill>
                  <a:srgbClr val="FF0000"/>
                </a:solidFill>
                <a:latin typeface="Times New Roman" panose="02020603050405020304" pitchFamily="18" charset="0"/>
                <a:cs typeface="Times New Roman" panose="02020603050405020304" pitchFamily="18" charset="0"/>
              </a:rPr>
              <a:t>ngập</a:t>
            </a:r>
            <a:r>
              <a:rPr lang="en-US" altLang="vi-VN" sz="2600" b="1" i="1" dirty="0">
                <a:solidFill>
                  <a:srgbClr val="FF0000"/>
                </a:solidFill>
                <a:latin typeface="Times New Roman" panose="02020603050405020304" pitchFamily="18" charset="0"/>
                <a:cs typeface="Times New Roman" panose="02020603050405020304" pitchFamily="18" charset="0"/>
              </a:rPr>
              <a:t> </a:t>
            </a:r>
            <a:r>
              <a:rPr lang="en-US" altLang="vi-VN" sz="2600" b="1" i="1" dirty="0" err="1">
                <a:solidFill>
                  <a:srgbClr val="FF0000"/>
                </a:solidFill>
                <a:latin typeface="Times New Roman" panose="02020603050405020304" pitchFamily="18" charset="0"/>
                <a:cs typeface="Times New Roman" panose="02020603050405020304" pitchFamily="18" charset="0"/>
              </a:rPr>
              <a:t>mặn</a:t>
            </a:r>
            <a:r>
              <a:rPr lang="en-US" altLang="vi-VN" sz="2600" b="1" i="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34440863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6" presetClass="entr" presetSubtype="16"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circle(in)">
                                      <p:cBhvr>
                                        <p:cTn id="11" dur="20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7" presetClass="entr" presetSubtype="0" fill="hold" grpId="0" nodeType="clickEffect">
                                  <p:stCondLst>
                                    <p:cond delay="0"/>
                                  </p:stCondLst>
                                  <p:iterate type="lt">
                                    <p:tmPct val="50000"/>
                                  </p:iterate>
                                  <p:childTnLst>
                                    <p:set>
                                      <p:cBhvr>
                                        <p:cTn id="15" dur="1" fill="hold">
                                          <p:stCondLst>
                                            <p:cond delay="0"/>
                                          </p:stCondLst>
                                        </p:cTn>
                                        <p:tgtEl>
                                          <p:spTgt spid="8"/>
                                        </p:tgtEl>
                                        <p:attrNameLst>
                                          <p:attrName>style.visibility</p:attrName>
                                        </p:attrNameLst>
                                      </p:cBhvr>
                                      <p:to>
                                        <p:strVal val="visible"/>
                                      </p:to>
                                    </p:set>
                                    <p:anim calcmode="discrete" valueType="clr">
                                      <p:cBhvr override="childStyle">
                                        <p:cTn id="16"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17" dur="80"/>
                                        <p:tgtEl>
                                          <p:spTgt spid="8"/>
                                        </p:tgtEl>
                                        <p:attrNameLst>
                                          <p:attrName>fillcolor</p:attrName>
                                        </p:attrNameLst>
                                      </p:cBhvr>
                                      <p:tavLst>
                                        <p:tav tm="0">
                                          <p:val>
                                            <p:clrVal>
                                              <a:schemeClr val="accent2"/>
                                            </p:clrVal>
                                          </p:val>
                                        </p:tav>
                                        <p:tav tm="50000">
                                          <p:val>
                                            <p:clrVal>
                                              <a:schemeClr val="hlink"/>
                                            </p:clrVal>
                                          </p:val>
                                        </p:tav>
                                      </p:tavLst>
                                    </p:anim>
                                    <p:set>
                                      <p:cBhvr>
                                        <p:cTn id="18" dur="80"/>
                                        <p:tgtEl>
                                          <p:spTgt spid="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3" cstate="print">
            <a:extLst>
              <a:ext uri="{28A0092B-C50C-407E-A947-70E740481C1C}">
                <a14:useLocalDpi xmlns:a14="http://schemas.microsoft.com/office/drawing/2010/main" val="0"/>
              </a:ext>
            </a:extLst>
          </a:blip>
          <a:srcRect t="5045" b="10752"/>
          <a:stretch/>
        </p:blipFill>
        <p:spPr>
          <a:xfrm>
            <a:off x="2134" y="0"/>
            <a:ext cx="12189865" cy="6858000"/>
          </a:xfrm>
          <a:prstGeom prst="rect">
            <a:avLst/>
          </a:prstGeom>
        </p:spPr>
      </p:pic>
      <p:sp>
        <p:nvSpPr>
          <p:cNvPr id="4" name="Text Box 12"/>
          <p:cNvSpPr txBox="1">
            <a:spLocks noChangeArrowheads="1"/>
          </p:cNvSpPr>
          <p:nvPr/>
        </p:nvSpPr>
        <p:spPr bwMode="auto">
          <a:xfrm>
            <a:off x="1741715" y="3849189"/>
            <a:ext cx="9144000" cy="209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50000"/>
              </a:spcBef>
            </a:pPr>
            <a:r>
              <a:rPr lang="en-US" altLang="vi-VN" sz="2600" b="1" i="1" dirty="0">
                <a:solidFill>
                  <a:srgbClr val="FF0000"/>
                </a:solidFill>
                <a:latin typeface="Times New Roman" panose="02020603050405020304" pitchFamily="18" charset="0"/>
                <a:cs typeface="Times New Roman" panose="02020603050405020304" pitchFamily="18" charset="0"/>
              </a:rPr>
              <a:t>b. </a:t>
            </a:r>
            <a:r>
              <a:rPr lang="en-US" altLang="vi-VN" sz="2600" b="1" i="1" u="sng" dirty="0" err="1">
                <a:solidFill>
                  <a:srgbClr val="FF0000"/>
                </a:solidFill>
                <a:latin typeface="Times New Roman" panose="02020603050405020304" pitchFamily="18" charset="0"/>
                <a:cs typeface="Times New Roman" panose="02020603050405020304" pitchFamily="18" charset="0"/>
              </a:rPr>
              <a:t>Chẳng</a:t>
            </a:r>
            <a:r>
              <a:rPr lang="en-US" altLang="vi-VN" sz="2600" b="1" i="1" u="sng" dirty="0">
                <a:solidFill>
                  <a:srgbClr val="FF0000"/>
                </a:solidFill>
                <a:latin typeface="Times New Roman" panose="02020603050405020304" pitchFamily="18" charset="0"/>
                <a:cs typeface="Times New Roman" panose="02020603050405020304" pitchFamily="18" charset="0"/>
              </a:rPr>
              <a:t> </a:t>
            </a:r>
            <a:r>
              <a:rPr lang="en-US" altLang="vi-VN" sz="2600" b="1" i="1" u="sng" dirty="0" err="1">
                <a:solidFill>
                  <a:srgbClr val="FF0000"/>
                </a:solidFill>
                <a:latin typeface="Times New Roman" panose="02020603050405020304" pitchFamily="18" charset="0"/>
                <a:cs typeface="Times New Roman" panose="02020603050405020304" pitchFamily="18" charset="0"/>
              </a:rPr>
              <a:t>những</a:t>
            </a:r>
            <a:r>
              <a:rPr lang="en-US" altLang="vi-VN" sz="2600" b="1" i="1" u="sng" dirty="0">
                <a:solidFill>
                  <a:srgbClr val="FF0000"/>
                </a:solidFill>
                <a:latin typeface="Times New Roman" panose="02020603050405020304" pitchFamily="18" charset="0"/>
                <a:cs typeface="Times New Roman" panose="02020603050405020304" pitchFamily="18" charset="0"/>
              </a:rPr>
              <a:t> </a:t>
            </a:r>
            <a:r>
              <a:rPr lang="en-US" altLang="vi-VN" sz="2600" b="1" i="1" dirty="0">
                <a:solidFill>
                  <a:srgbClr val="FF0000"/>
                </a:solidFill>
                <a:latin typeface="Times New Roman" panose="02020603050405020304" pitchFamily="18" charset="0"/>
                <a:cs typeface="Times New Roman" panose="02020603050405020304" pitchFamily="18" charset="0"/>
              </a:rPr>
              <a:t>ở </a:t>
            </a:r>
            <a:r>
              <a:rPr lang="en-US" altLang="vi-VN" sz="2600" b="1" i="1" dirty="0" err="1">
                <a:solidFill>
                  <a:srgbClr val="FF0000"/>
                </a:solidFill>
                <a:latin typeface="Times New Roman" panose="02020603050405020304" pitchFamily="18" charset="0"/>
                <a:cs typeface="Times New Roman" panose="02020603050405020304" pitchFamily="18" charset="0"/>
              </a:rPr>
              <a:t>ven</a:t>
            </a:r>
            <a:r>
              <a:rPr lang="en-US" altLang="vi-VN" sz="2600" b="1" i="1" dirty="0">
                <a:solidFill>
                  <a:srgbClr val="FF0000"/>
                </a:solidFill>
                <a:latin typeface="Times New Roman" panose="02020603050405020304" pitchFamily="18" charset="0"/>
                <a:cs typeface="Times New Roman" panose="02020603050405020304" pitchFamily="18" charset="0"/>
              </a:rPr>
              <a:t> </a:t>
            </a:r>
            <a:r>
              <a:rPr lang="en-US" altLang="vi-VN" sz="2600" b="1" i="1" dirty="0" err="1">
                <a:solidFill>
                  <a:srgbClr val="FF0000"/>
                </a:solidFill>
                <a:latin typeface="Times New Roman" panose="02020603050405020304" pitchFamily="18" charset="0"/>
                <a:cs typeface="Times New Roman" panose="02020603050405020304" pitchFamily="18" charset="0"/>
              </a:rPr>
              <a:t>biển</a:t>
            </a:r>
            <a:r>
              <a:rPr lang="en-US" altLang="vi-VN" sz="2600" b="1" i="1" dirty="0">
                <a:solidFill>
                  <a:srgbClr val="FF0000"/>
                </a:solidFill>
                <a:latin typeface="Times New Roman" panose="02020603050405020304" pitchFamily="18" charset="0"/>
                <a:cs typeface="Times New Roman" panose="02020603050405020304" pitchFamily="18" charset="0"/>
              </a:rPr>
              <a:t> </a:t>
            </a:r>
            <a:r>
              <a:rPr lang="en-US" altLang="vi-VN" sz="2600" b="1" i="1" dirty="0" err="1">
                <a:solidFill>
                  <a:srgbClr val="FF0000"/>
                </a:solidFill>
                <a:latin typeface="Times New Roman" panose="02020603050405020304" pitchFamily="18" charset="0"/>
                <a:cs typeface="Times New Roman" panose="02020603050405020304" pitchFamily="18" charset="0"/>
              </a:rPr>
              <a:t>các</a:t>
            </a:r>
            <a:r>
              <a:rPr lang="en-US" altLang="vi-VN" sz="2600" b="1" i="1" dirty="0">
                <a:solidFill>
                  <a:srgbClr val="FF0000"/>
                </a:solidFill>
                <a:latin typeface="Times New Roman" panose="02020603050405020304" pitchFamily="18" charset="0"/>
                <a:cs typeface="Times New Roman" panose="02020603050405020304" pitchFamily="18" charset="0"/>
              </a:rPr>
              <a:t> </a:t>
            </a:r>
            <a:r>
              <a:rPr lang="en-US" altLang="vi-VN" sz="2600" b="1" i="1" dirty="0" err="1">
                <a:solidFill>
                  <a:srgbClr val="FF0000"/>
                </a:solidFill>
                <a:latin typeface="Times New Roman" panose="02020603050405020304" pitchFamily="18" charset="0"/>
                <a:cs typeface="Times New Roman" panose="02020603050405020304" pitchFamily="18" charset="0"/>
              </a:rPr>
              <a:t>tỉnh</a:t>
            </a:r>
            <a:r>
              <a:rPr lang="en-US" altLang="vi-VN" sz="2600" b="1" i="1" dirty="0">
                <a:solidFill>
                  <a:srgbClr val="FF0000"/>
                </a:solidFill>
                <a:latin typeface="Times New Roman" panose="02020603050405020304" pitchFamily="18" charset="0"/>
                <a:cs typeface="Times New Roman" panose="02020603050405020304" pitchFamily="18" charset="0"/>
              </a:rPr>
              <a:t> </a:t>
            </a:r>
            <a:r>
              <a:rPr lang="en-US" altLang="vi-VN" sz="2600" b="1" i="1" dirty="0" err="1">
                <a:solidFill>
                  <a:srgbClr val="FF0000"/>
                </a:solidFill>
                <a:latin typeface="Times New Roman" panose="02020603050405020304" pitchFamily="18" charset="0"/>
                <a:cs typeface="Times New Roman" panose="02020603050405020304" pitchFamily="18" charset="0"/>
              </a:rPr>
              <a:t>như</a:t>
            </a:r>
            <a:r>
              <a:rPr lang="en-US" altLang="vi-VN" sz="2600" b="1" i="1" dirty="0">
                <a:solidFill>
                  <a:srgbClr val="FF0000"/>
                </a:solidFill>
                <a:latin typeface="Times New Roman" panose="02020603050405020304" pitchFamily="18" charset="0"/>
                <a:cs typeface="Times New Roman" panose="02020603050405020304" pitchFamily="18" charset="0"/>
              </a:rPr>
              <a:t> </a:t>
            </a:r>
            <a:r>
              <a:rPr lang="en-US" altLang="vi-VN" sz="2600" b="1" i="1" dirty="0" err="1">
                <a:solidFill>
                  <a:srgbClr val="FF0000"/>
                </a:solidFill>
                <a:latin typeface="Times New Roman" panose="02020603050405020304" pitchFamily="18" charset="0"/>
                <a:cs typeface="Times New Roman" panose="02020603050405020304" pitchFamily="18" charset="0"/>
              </a:rPr>
              <a:t>Bến</a:t>
            </a:r>
            <a:r>
              <a:rPr lang="en-US" altLang="vi-VN" sz="2600" b="1" i="1" dirty="0">
                <a:solidFill>
                  <a:srgbClr val="FF0000"/>
                </a:solidFill>
                <a:latin typeface="Times New Roman" panose="02020603050405020304" pitchFamily="18" charset="0"/>
                <a:cs typeface="Times New Roman" panose="02020603050405020304" pitchFamily="18" charset="0"/>
              </a:rPr>
              <a:t> Tre, </a:t>
            </a:r>
            <a:r>
              <a:rPr lang="en-US" altLang="vi-VN" sz="2600" b="1" i="1" dirty="0" err="1">
                <a:solidFill>
                  <a:srgbClr val="FF0000"/>
                </a:solidFill>
                <a:latin typeface="Times New Roman" panose="02020603050405020304" pitchFamily="18" charset="0"/>
                <a:cs typeface="Times New Roman" panose="02020603050405020304" pitchFamily="18" charset="0"/>
              </a:rPr>
              <a:t>Trà</a:t>
            </a:r>
            <a:r>
              <a:rPr lang="en-US" altLang="vi-VN" sz="2600" b="1" i="1" dirty="0">
                <a:solidFill>
                  <a:srgbClr val="FF0000"/>
                </a:solidFill>
                <a:latin typeface="Times New Roman" panose="02020603050405020304" pitchFamily="18" charset="0"/>
                <a:cs typeface="Times New Roman" panose="02020603050405020304" pitchFamily="18" charset="0"/>
              </a:rPr>
              <a:t> </a:t>
            </a:r>
            <a:r>
              <a:rPr lang="en-US" altLang="vi-VN" sz="2600" b="1" i="1" dirty="0" err="1">
                <a:solidFill>
                  <a:srgbClr val="FF0000"/>
                </a:solidFill>
                <a:latin typeface="Times New Roman" panose="02020603050405020304" pitchFamily="18" charset="0"/>
                <a:cs typeface="Times New Roman" panose="02020603050405020304" pitchFamily="18" charset="0"/>
              </a:rPr>
              <a:t>Vinh</a:t>
            </a:r>
            <a:r>
              <a:rPr lang="en-US" altLang="vi-VN" sz="2600" b="1" i="1" dirty="0">
                <a:solidFill>
                  <a:srgbClr val="FF0000"/>
                </a:solidFill>
                <a:latin typeface="Times New Roman" panose="02020603050405020304" pitchFamily="18" charset="0"/>
                <a:cs typeface="Times New Roman" panose="02020603050405020304" pitchFamily="18" charset="0"/>
              </a:rPr>
              <a:t>, </a:t>
            </a:r>
            <a:r>
              <a:rPr lang="en-US" altLang="vi-VN" sz="2600" b="1" i="1" dirty="0" err="1">
                <a:solidFill>
                  <a:srgbClr val="FF0000"/>
                </a:solidFill>
                <a:latin typeface="Times New Roman" panose="02020603050405020304" pitchFamily="18" charset="0"/>
                <a:cs typeface="Times New Roman" panose="02020603050405020304" pitchFamily="18" charset="0"/>
              </a:rPr>
              <a:t>Sóc</a:t>
            </a:r>
            <a:r>
              <a:rPr lang="en-US" altLang="vi-VN" sz="2600" b="1" i="1" dirty="0">
                <a:solidFill>
                  <a:srgbClr val="FF0000"/>
                </a:solidFill>
                <a:latin typeface="Times New Roman" panose="02020603050405020304" pitchFamily="18" charset="0"/>
                <a:cs typeface="Times New Roman" panose="02020603050405020304" pitchFamily="18" charset="0"/>
              </a:rPr>
              <a:t> </a:t>
            </a:r>
            <a:r>
              <a:rPr lang="en-US" altLang="vi-VN" sz="2600" b="1" i="1" dirty="0" err="1">
                <a:solidFill>
                  <a:srgbClr val="FF0000"/>
                </a:solidFill>
                <a:latin typeface="Times New Roman" panose="02020603050405020304" pitchFamily="18" charset="0"/>
                <a:cs typeface="Times New Roman" panose="02020603050405020304" pitchFamily="18" charset="0"/>
              </a:rPr>
              <a:t>Trăng</a:t>
            </a:r>
            <a:r>
              <a:rPr lang="en-US" altLang="vi-VN" sz="2600" b="1" i="1" dirty="0">
                <a:solidFill>
                  <a:srgbClr val="FF0000"/>
                </a:solidFill>
                <a:latin typeface="Times New Roman" panose="02020603050405020304" pitchFamily="18" charset="0"/>
                <a:cs typeface="Times New Roman" panose="02020603050405020304" pitchFamily="18" charset="0"/>
              </a:rPr>
              <a:t>, </a:t>
            </a:r>
            <a:r>
              <a:rPr lang="en-US" altLang="vi-VN" sz="2600" b="1" i="1" dirty="0" err="1">
                <a:solidFill>
                  <a:srgbClr val="FF0000"/>
                </a:solidFill>
                <a:latin typeface="Times New Roman" panose="02020603050405020304" pitchFamily="18" charset="0"/>
                <a:cs typeface="Times New Roman" panose="02020603050405020304" pitchFamily="18" charset="0"/>
              </a:rPr>
              <a:t>Hà</a:t>
            </a:r>
            <a:r>
              <a:rPr lang="en-US" altLang="vi-VN" sz="2600" b="1" i="1" dirty="0">
                <a:solidFill>
                  <a:srgbClr val="FF0000"/>
                </a:solidFill>
                <a:latin typeface="Times New Roman" panose="02020603050405020304" pitchFamily="18" charset="0"/>
                <a:cs typeface="Times New Roman" panose="02020603050405020304" pitchFamily="18" charset="0"/>
              </a:rPr>
              <a:t> </a:t>
            </a:r>
            <a:r>
              <a:rPr lang="en-US" altLang="vi-VN" sz="2600" b="1" i="1" dirty="0" err="1">
                <a:solidFill>
                  <a:srgbClr val="FF0000"/>
                </a:solidFill>
                <a:latin typeface="Times New Roman" panose="02020603050405020304" pitchFamily="18" charset="0"/>
                <a:cs typeface="Times New Roman" panose="02020603050405020304" pitchFamily="18" charset="0"/>
              </a:rPr>
              <a:t>Tĩnh</a:t>
            </a:r>
            <a:r>
              <a:rPr lang="en-US" altLang="vi-VN" sz="2600" b="1" i="1" dirty="0">
                <a:solidFill>
                  <a:srgbClr val="FF0000"/>
                </a:solidFill>
                <a:latin typeface="Times New Roman" panose="02020603050405020304" pitchFamily="18" charset="0"/>
                <a:cs typeface="Times New Roman" panose="02020603050405020304" pitchFamily="18" charset="0"/>
              </a:rPr>
              <a:t>, </a:t>
            </a:r>
            <a:r>
              <a:rPr lang="en-US" altLang="vi-VN" sz="2600" b="1" i="1" dirty="0" err="1">
                <a:solidFill>
                  <a:srgbClr val="FF0000"/>
                </a:solidFill>
                <a:latin typeface="Times New Roman" panose="02020603050405020304" pitchFamily="18" charset="0"/>
                <a:cs typeface="Times New Roman" panose="02020603050405020304" pitchFamily="18" charset="0"/>
              </a:rPr>
              <a:t>Hải</a:t>
            </a:r>
            <a:r>
              <a:rPr lang="en-US" altLang="vi-VN" sz="2600" b="1" i="1" dirty="0">
                <a:solidFill>
                  <a:srgbClr val="FF0000"/>
                </a:solidFill>
                <a:latin typeface="Times New Roman" panose="02020603050405020304" pitchFamily="18" charset="0"/>
                <a:cs typeface="Times New Roman" panose="02020603050405020304" pitchFamily="18" charset="0"/>
              </a:rPr>
              <a:t> </a:t>
            </a:r>
            <a:r>
              <a:rPr lang="en-US" altLang="vi-VN" sz="2600" b="1" i="1" dirty="0" err="1">
                <a:solidFill>
                  <a:srgbClr val="FF0000"/>
                </a:solidFill>
                <a:latin typeface="Times New Roman" panose="02020603050405020304" pitchFamily="18" charset="0"/>
                <a:cs typeface="Times New Roman" panose="02020603050405020304" pitchFamily="18" charset="0"/>
              </a:rPr>
              <a:t>Phòng</a:t>
            </a:r>
            <a:r>
              <a:rPr lang="en-US" altLang="vi-VN" sz="2600" b="1" i="1" dirty="0">
                <a:solidFill>
                  <a:srgbClr val="FF0000"/>
                </a:solidFill>
                <a:latin typeface="Times New Roman" panose="02020603050405020304" pitchFamily="18" charset="0"/>
                <a:cs typeface="Times New Roman" panose="02020603050405020304" pitchFamily="18" charset="0"/>
              </a:rPr>
              <a:t>, </a:t>
            </a:r>
            <a:r>
              <a:rPr lang="en-US" altLang="vi-VN" sz="2600" b="1" i="1" dirty="0" err="1">
                <a:solidFill>
                  <a:srgbClr val="FF0000"/>
                </a:solidFill>
                <a:latin typeface="Times New Roman" panose="02020603050405020304" pitchFamily="18" charset="0"/>
                <a:cs typeface="Times New Roman" panose="02020603050405020304" pitchFamily="18" charset="0"/>
              </a:rPr>
              <a:t>Quảng</a:t>
            </a:r>
            <a:r>
              <a:rPr lang="en-US" altLang="vi-VN" sz="2600" b="1" i="1" dirty="0">
                <a:solidFill>
                  <a:srgbClr val="FF0000"/>
                </a:solidFill>
                <a:latin typeface="Times New Roman" panose="02020603050405020304" pitchFamily="18" charset="0"/>
                <a:cs typeface="Times New Roman" panose="02020603050405020304" pitchFamily="18" charset="0"/>
              </a:rPr>
              <a:t> </a:t>
            </a:r>
            <a:r>
              <a:rPr lang="en-US" altLang="vi-VN" sz="2600" b="1" i="1" dirty="0" err="1">
                <a:solidFill>
                  <a:srgbClr val="FF0000"/>
                </a:solidFill>
                <a:latin typeface="Times New Roman" panose="02020603050405020304" pitchFamily="18" charset="0"/>
                <a:cs typeface="Times New Roman" panose="02020603050405020304" pitchFamily="18" charset="0"/>
              </a:rPr>
              <a:t>Ninh</a:t>
            </a:r>
            <a:r>
              <a:rPr lang="en-US" altLang="vi-VN" sz="2600" b="1" i="1" dirty="0">
                <a:solidFill>
                  <a:srgbClr val="FF0000"/>
                </a:solidFill>
                <a:latin typeface="Times New Roman" panose="02020603050405020304" pitchFamily="18" charset="0"/>
                <a:cs typeface="Times New Roman" panose="02020603050405020304" pitchFamily="18" charset="0"/>
              </a:rPr>
              <a:t>,... </a:t>
            </a:r>
            <a:r>
              <a:rPr lang="en-US" altLang="vi-VN" sz="2600" b="1" i="1" dirty="0" err="1">
                <a:solidFill>
                  <a:srgbClr val="FF0000"/>
                </a:solidFill>
                <a:latin typeface="Times New Roman" panose="02020603050405020304" pitchFamily="18" charset="0"/>
                <a:cs typeface="Times New Roman" panose="02020603050405020304" pitchFamily="18" charset="0"/>
              </a:rPr>
              <a:t>đều</a:t>
            </a:r>
            <a:r>
              <a:rPr lang="en-US" altLang="vi-VN" sz="2600" b="1" i="1" dirty="0">
                <a:solidFill>
                  <a:srgbClr val="FF0000"/>
                </a:solidFill>
                <a:latin typeface="Times New Roman" panose="02020603050405020304" pitchFamily="18" charset="0"/>
                <a:cs typeface="Times New Roman" panose="02020603050405020304" pitchFamily="18" charset="0"/>
              </a:rPr>
              <a:t> </a:t>
            </a:r>
            <a:r>
              <a:rPr lang="en-US" altLang="vi-VN" sz="2600" b="1" i="1" dirty="0" err="1">
                <a:solidFill>
                  <a:srgbClr val="FF0000"/>
                </a:solidFill>
                <a:latin typeface="Times New Roman" panose="02020603050405020304" pitchFamily="18" charset="0"/>
                <a:cs typeface="Times New Roman" panose="02020603050405020304" pitchFamily="18" charset="0"/>
              </a:rPr>
              <a:t>có</a:t>
            </a:r>
            <a:r>
              <a:rPr lang="en-US" altLang="vi-VN" sz="2600" b="1" i="1" dirty="0">
                <a:solidFill>
                  <a:srgbClr val="FF0000"/>
                </a:solidFill>
                <a:latin typeface="Times New Roman" panose="02020603050405020304" pitchFamily="18" charset="0"/>
                <a:cs typeface="Times New Roman" panose="02020603050405020304" pitchFamily="18" charset="0"/>
              </a:rPr>
              <a:t> </a:t>
            </a:r>
            <a:r>
              <a:rPr lang="en-US" altLang="vi-VN" sz="2600" b="1" i="1" dirty="0" err="1">
                <a:solidFill>
                  <a:srgbClr val="FF0000"/>
                </a:solidFill>
                <a:latin typeface="Times New Roman" panose="02020603050405020304" pitchFamily="18" charset="0"/>
                <a:cs typeface="Times New Roman" panose="02020603050405020304" pitchFamily="18" charset="0"/>
              </a:rPr>
              <a:t>phong</a:t>
            </a:r>
            <a:r>
              <a:rPr lang="en-US" altLang="vi-VN" sz="2600" b="1" i="1" dirty="0">
                <a:solidFill>
                  <a:srgbClr val="FF0000"/>
                </a:solidFill>
                <a:latin typeface="Times New Roman" panose="02020603050405020304" pitchFamily="18" charset="0"/>
                <a:cs typeface="Times New Roman" panose="02020603050405020304" pitchFamily="18" charset="0"/>
              </a:rPr>
              <a:t> </a:t>
            </a:r>
            <a:r>
              <a:rPr lang="en-US" altLang="vi-VN" sz="2600" b="1" i="1" dirty="0" err="1">
                <a:solidFill>
                  <a:srgbClr val="FF0000"/>
                </a:solidFill>
                <a:latin typeface="Times New Roman" panose="02020603050405020304" pitchFamily="18" charset="0"/>
                <a:cs typeface="Times New Roman" panose="02020603050405020304" pitchFamily="18" charset="0"/>
              </a:rPr>
              <a:t>trào</a:t>
            </a:r>
            <a:r>
              <a:rPr lang="en-US" altLang="vi-VN" sz="2600" b="1" i="1" dirty="0">
                <a:solidFill>
                  <a:srgbClr val="FF0000"/>
                </a:solidFill>
                <a:latin typeface="Times New Roman" panose="02020603050405020304" pitchFamily="18" charset="0"/>
                <a:cs typeface="Times New Roman" panose="02020603050405020304" pitchFamily="18" charset="0"/>
              </a:rPr>
              <a:t> </a:t>
            </a:r>
            <a:r>
              <a:rPr lang="en-US" altLang="vi-VN" sz="2600" b="1" i="1" dirty="0" err="1">
                <a:solidFill>
                  <a:srgbClr val="FF0000"/>
                </a:solidFill>
                <a:latin typeface="Times New Roman" panose="02020603050405020304" pitchFamily="18" charset="0"/>
                <a:cs typeface="Times New Roman" panose="02020603050405020304" pitchFamily="18" charset="0"/>
              </a:rPr>
              <a:t>trồng</a:t>
            </a:r>
            <a:r>
              <a:rPr lang="en-US" altLang="vi-VN" sz="2600" b="1" i="1" dirty="0">
                <a:solidFill>
                  <a:srgbClr val="FF0000"/>
                </a:solidFill>
                <a:latin typeface="Times New Roman" panose="02020603050405020304" pitchFamily="18" charset="0"/>
                <a:cs typeface="Times New Roman" panose="02020603050405020304" pitchFamily="18" charset="0"/>
              </a:rPr>
              <a:t> </a:t>
            </a:r>
            <a:r>
              <a:rPr lang="en-US" altLang="vi-VN" sz="2600" b="1" i="1" dirty="0" err="1">
                <a:solidFill>
                  <a:srgbClr val="FF0000"/>
                </a:solidFill>
                <a:latin typeface="Times New Roman" panose="02020603050405020304" pitchFamily="18" charset="0"/>
                <a:cs typeface="Times New Roman" panose="02020603050405020304" pitchFamily="18" charset="0"/>
              </a:rPr>
              <a:t>rừng</a:t>
            </a:r>
            <a:r>
              <a:rPr lang="en-US" altLang="vi-VN" sz="2600" b="1" i="1" dirty="0">
                <a:solidFill>
                  <a:srgbClr val="FF0000"/>
                </a:solidFill>
                <a:latin typeface="Times New Roman" panose="02020603050405020304" pitchFamily="18" charset="0"/>
                <a:cs typeface="Times New Roman" panose="02020603050405020304" pitchFamily="18" charset="0"/>
              </a:rPr>
              <a:t> </a:t>
            </a:r>
            <a:r>
              <a:rPr lang="en-US" altLang="vi-VN" sz="2600" b="1" i="1" dirty="0" err="1">
                <a:solidFill>
                  <a:srgbClr val="FF0000"/>
                </a:solidFill>
                <a:latin typeface="Times New Roman" panose="02020603050405020304" pitchFamily="18" charset="0"/>
                <a:cs typeface="Times New Roman" panose="02020603050405020304" pitchFamily="18" charset="0"/>
              </a:rPr>
              <a:t>ngập</a:t>
            </a:r>
            <a:r>
              <a:rPr lang="en-US" altLang="vi-VN" sz="2600" b="1" i="1" dirty="0">
                <a:solidFill>
                  <a:srgbClr val="FF0000"/>
                </a:solidFill>
                <a:latin typeface="Times New Roman" panose="02020603050405020304" pitchFamily="18" charset="0"/>
                <a:cs typeface="Times New Roman" panose="02020603050405020304" pitchFamily="18" charset="0"/>
              </a:rPr>
              <a:t> </a:t>
            </a:r>
            <a:r>
              <a:rPr lang="en-US" altLang="vi-VN" sz="2600" b="1" i="1" dirty="0" err="1">
                <a:solidFill>
                  <a:srgbClr val="FF0000"/>
                </a:solidFill>
                <a:latin typeface="Times New Roman" panose="02020603050405020304" pitchFamily="18" charset="0"/>
                <a:cs typeface="Times New Roman" panose="02020603050405020304" pitchFamily="18" charset="0"/>
              </a:rPr>
              <a:t>mặn</a:t>
            </a:r>
            <a:r>
              <a:rPr lang="en-US" altLang="vi-VN" sz="2600" b="1" i="1" dirty="0">
                <a:solidFill>
                  <a:srgbClr val="FF0000"/>
                </a:solidFill>
                <a:latin typeface="Times New Roman" panose="02020603050405020304" pitchFamily="18" charset="0"/>
                <a:cs typeface="Times New Roman" panose="02020603050405020304" pitchFamily="18" charset="0"/>
              </a:rPr>
              <a:t> </a:t>
            </a:r>
            <a:r>
              <a:rPr lang="en-US" altLang="vi-VN" sz="2600" b="1" i="1" u="sng" dirty="0" err="1">
                <a:solidFill>
                  <a:srgbClr val="FF0000"/>
                </a:solidFill>
                <a:latin typeface="Times New Roman" panose="02020603050405020304" pitchFamily="18" charset="0"/>
                <a:cs typeface="Times New Roman" panose="02020603050405020304" pitchFamily="18" charset="0"/>
              </a:rPr>
              <a:t>mà</a:t>
            </a:r>
            <a:r>
              <a:rPr lang="en-US" altLang="vi-VN" sz="2600" b="1" i="1" dirty="0">
                <a:solidFill>
                  <a:srgbClr val="FF0000"/>
                </a:solidFill>
                <a:latin typeface="Times New Roman" panose="02020603050405020304" pitchFamily="18" charset="0"/>
                <a:cs typeface="Times New Roman" panose="02020603050405020304" pitchFamily="18" charset="0"/>
              </a:rPr>
              <a:t> </a:t>
            </a:r>
            <a:r>
              <a:rPr lang="en-US" altLang="vi-VN" sz="2600" b="1" i="1" dirty="0" err="1">
                <a:solidFill>
                  <a:srgbClr val="FF0000"/>
                </a:solidFill>
                <a:latin typeface="Times New Roman" panose="02020603050405020304" pitchFamily="18" charset="0"/>
                <a:cs typeface="Times New Roman" panose="02020603050405020304" pitchFamily="18" charset="0"/>
              </a:rPr>
              <a:t>rừng</a:t>
            </a:r>
            <a:r>
              <a:rPr lang="en-US" altLang="vi-VN" sz="2600" b="1" i="1" dirty="0">
                <a:solidFill>
                  <a:srgbClr val="FF0000"/>
                </a:solidFill>
                <a:latin typeface="Times New Roman" panose="02020603050405020304" pitchFamily="18" charset="0"/>
                <a:cs typeface="Times New Roman" panose="02020603050405020304" pitchFamily="18" charset="0"/>
              </a:rPr>
              <a:t> </a:t>
            </a:r>
            <a:r>
              <a:rPr lang="en-US" altLang="vi-VN" sz="2600" b="1" i="1" dirty="0" err="1">
                <a:solidFill>
                  <a:srgbClr val="FF0000"/>
                </a:solidFill>
                <a:latin typeface="Times New Roman" panose="02020603050405020304" pitchFamily="18" charset="0"/>
                <a:cs typeface="Times New Roman" panose="02020603050405020304" pitchFamily="18" charset="0"/>
              </a:rPr>
              <a:t>ngập</a:t>
            </a:r>
            <a:r>
              <a:rPr lang="en-US" altLang="vi-VN" sz="2600" b="1" i="1" dirty="0">
                <a:solidFill>
                  <a:srgbClr val="FF0000"/>
                </a:solidFill>
                <a:latin typeface="Times New Roman" panose="02020603050405020304" pitchFamily="18" charset="0"/>
                <a:cs typeface="Times New Roman" panose="02020603050405020304" pitchFamily="18" charset="0"/>
              </a:rPr>
              <a:t> </a:t>
            </a:r>
            <a:r>
              <a:rPr lang="en-US" altLang="vi-VN" sz="2600" b="1" i="1" dirty="0" err="1">
                <a:solidFill>
                  <a:srgbClr val="FF0000"/>
                </a:solidFill>
                <a:latin typeface="Times New Roman" panose="02020603050405020304" pitchFamily="18" charset="0"/>
                <a:cs typeface="Times New Roman" panose="02020603050405020304" pitchFamily="18" charset="0"/>
              </a:rPr>
              <a:t>mặn</a:t>
            </a:r>
            <a:r>
              <a:rPr lang="en-US" altLang="vi-VN" sz="2600" b="1" i="1" dirty="0">
                <a:solidFill>
                  <a:srgbClr val="FF0000"/>
                </a:solidFill>
                <a:latin typeface="Times New Roman" panose="02020603050405020304" pitchFamily="18" charset="0"/>
                <a:cs typeface="Times New Roman" panose="02020603050405020304" pitchFamily="18" charset="0"/>
              </a:rPr>
              <a:t> </a:t>
            </a:r>
            <a:r>
              <a:rPr lang="en-US" altLang="vi-VN" sz="2600" b="1" i="1" dirty="0" err="1">
                <a:solidFill>
                  <a:srgbClr val="FF0000"/>
                </a:solidFill>
                <a:latin typeface="Times New Roman" panose="02020603050405020304" pitchFamily="18" charset="0"/>
                <a:cs typeface="Times New Roman" panose="02020603050405020304" pitchFamily="18" charset="0"/>
              </a:rPr>
              <a:t>còn</a:t>
            </a:r>
            <a:r>
              <a:rPr lang="en-US" altLang="vi-VN" sz="2600" b="1" i="1" dirty="0">
                <a:solidFill>
                  <a:srgbClr val="FF0000"/>
                </a:solidFill>
                <a:latin typeface="Times New Roman" panose="02020603050405020304" pitchFamily="18" charset="0"/>
                <a:cs typeface="Times New Roman" panose="02020603050405020304" pitchFamily="18" charset="0"/>
              </a:rPr>
              <a:t> </a:t>
            </a:r>
            <a:r>
              <a:rPr lang="en-US" altLang="vi-VN" sz="2600" b="1" i="1" dirty="0" err="1">
                <a:solidFill>
                  <a:srgbClr val="FF0000"/>
                </a:solidFill>
                <a:latin typeface="Times New Roman" panose="02020603050405020304" pitchFamily="18" charset="0"/>
                <a:cs typeface="Times New Roman" panose="02020603050405020304" pitchFamily="18" charset="0"/>
              </a:rPr>
              <a:t>được</a:t>
            </a:r>
            <a:r>
              <a:rPr lang="en-US" altLang="vi-VN" sz="2600" b="1" i="1" dirty="0">
                <a:solidFill>
                  <a:srgbClr val="FF0000"/>
                </a:solidFill>
                <a:latin typeface="Times New Roman" panose="02020603050405020304" pitchFamily="18" charset="0"/>
                <a:cs typeface="Times New Roman" panose="02020603050405020304" pitchFamily="18" charset="0"/>
              </a:rPr>
              <a:t> </a:t>
            </a:r>
            <a:r>
              <a:rPr lang="en-US" altLang="vi-VN" sz="2600" b="1" i="1" dirty="0" err="1">
                <a:solidFill>
                  <a:srgbClr val="FF0000"/>
                </a:solidFill>
                <a:latin typeface="Times New Roman" panose="02020603050405020304" pitchFamily="18" charset="0"/>
                <a:cs typeface="Times New Roman" panose="02020603050405020304" pitchFamily="18" charset="0"/>
              </a:rPr>
              <a:t>trồng</a:t>
            </a:r>
            <a:r>
              <a:rPr lang="en-US" altLang="vi-VN" sz="2600" b="1" i="1" dirty="0">
                <a:solidFill>
                  <a:srgbClr val="FF0000"/>
                </a:solidFill>
                <a:latin typeface="Times New Roman" panose="02020603050405020304" pitchFamily="18" charset="0"/>
                <a:cs typeface="Times New Roman" panose="02020603050405020304" pitchFamily="18" charset="0"/>
              </a:rPr>
              <a:t> ở </a:t>
            </a:r>
            <a:r>
              <a:rPr lang="en-US" altLang="vi-VN" sz="2600" b="1" i="1" dirty="0" err="1">
                <a:solidFill>
                  <a:srgbClr val="FF0000"/>
                </a:solidFill>
                <a:latin typeface="Times New Roman" panose="02020603050405020304" pitchFamily="18" charset="0"/>
                <a:cs typeface="Times New Roman" panose="02020603050405020304" pitchFamily="18" charset="0"/>
              </a:rPr>
              <a:t>các</a:t>
            </a:r>
            <a:r>
              <a:rPr lang="en-US" altLang="vi-VN" sz="2600" b="1" i="1" dirty="0">
                <a:solidFill>
                  <a:srgbClr val="FF0000"/>
                </a:solidFill>
                <a:latin typeface="Times New Roman" panose="02020603050405020304" pitchFamily="18" charset="0"/>
                <a:cs typeface="Times New Roman" panose="02020603050405020304" pitchFamily="18" charset="0"/>
              </a:rPr>
              <a:t> </a:t>
            </a:r>
            <a:r>
              <a:rPr lang="en-US" altLang="vi-VN" sz="2600" b="1" i="1" dirty="0" err="1">
                <a:solidFill>
                  <a:srgbClr val="FF0000"/>
                </a:solidFill>
                <a:latin typeface="Times New Roman" panose="02020603050405020304" pitchFamily="18" charset="0"/>
                <a:cs typeface="Times New Roman" panose="02020603050405020304" pitchFamily="18" charset="0"/>
              </a:rPr>
              <a:t>đảo</a:t>
            </a:r>
            <a:r>
              <a:rPr lang="en-US" altLang="vi-VN" sz="2600" b="1" i="1" dirty="0">
                <a:solidFill>
                  <a:srgbClr val="FF0000"/>
                </a:solidFill>
                <a:latin typeface="Times New Roman" panose="02020603050405020304" pitchFamily="18" charset="0"/>
                <a:cs typeface="Times New Roman" panose="02020603050405020304" pitchFamily="18" charset="0"/>
              </a:rPr>
              <a:t> </a:t>
            </a:r>
            <a:r>
              <a:rPr lang="en-US" altLang="vi-VN" sz="2600" b="1" i="1" dirty="0" err="1">
                <a:solidFill>
                  <a:srgbClr val="FF0000"/>
                </a:solidFill>
                <a:latin typeface="Times New Roman" panose="02020603050405020304" pitchFamily="18" charset="0"/>
                <a:cs typeface="Times New Roman" panose="02020603050405020304" pitchFamily="18" charset="0"/>
              </a:rPr>
              <a:t>mới</a:t>
            </a:r>
            <a:r>
              <a:rPr lang="en-US" altLang="vi-VN" sz="2600" b="1" i="1" dirty="0">
                <a:solidFill>
                  <a:srgbClr val="FF0000"/>
                </a:solidFill>
                <a:latin typeface="Times New Roman" panose="02020603050405020304" pitchFamily="18" charset="0"/>
                <a:cs typeface="Times New Roman" panose="02020603050405020304" pitchFamily="18" charset="0"/>
              </a:rPr>
              <a:t> </a:t>
            </a:r>
            <a:r>
              <a:rPr lang="en-US" altLang="vi-VN" sz="2600" b="1" i="1" dirty="0" err="1">
                <a:solidFill>
                  <a:srgbClr val="FF0000"/>
                </a:solidFill>
                <a:latin typeface="Times New Roman" panose="02020603050405020304" pitchFamily="18" charset="0"/>
                <a:cs typeface="Times New Roman" panose="02020603050405020304" pitchFamily="18" charset="0"/>
              </a:rPr>
              <a:t>bồi</a:t>
            </a:r>
            <a:r>
              <a:rPr lang="en-US" altLang="vi-VN" sz="2600" b="1" i="1" dirty="0">
                <a:solidFill>
                  <a:srgbClr val="FF0000"/>
                </a:solidFill>
                <a:latin typeface="Times New Roman" panose="02020603050405020304" pitchFamily="18" charset="0"/>
                <a:cs typeface="Times New Roman" panose="02020603050405020304" pitchFamily="18" charset="0"/>
              </a:rPr>
              <a:t> </a:t>
            </a:r>
            <a:r>
              <a:rPr lang="en-US" altLang="vi-VN" sz="2600" b="1" i="1" dirty="0" err="1">
                <a:solidFill>
                  <a:srgbClr val="FF0000"/>
                </a:solidFill>
                <a:latin typeface="Times New Roman" panose="02020603050405020304" pitchFamily="18" charset="0"/>
                <a:cs typeface="Times New Roman" panose="02020603050405020304" pitchFamily="18" charset="0"/>
              </a:rPr>
              <a:t>ngoài</a:t>
            </a:r>
            <a:r>
              <a:rPr lang="en-US" altLang="vi-VN" sz="2600" b="1" i="1" dirty="0">
                <a:solidFill>
                  <a:srgbClr val="FF0000"/>
                </a:solidFill>
                <a:latin typeface="Times New Roman" panose="02020603050405020304" pitchFamily="18" charset="0"/>
                <a:cs typeface="Times New Roman" panose="02020603050405020304" pitchFamily="18" charset="0"/>
              </a:rPr>
              <a:t> </a:t>
            </a:r>
            <a:r>
              <a:rPr lang="en-US" altLang="vi-VN" sz="2600" b="1" i="1" dirty="0" err="1">
                <a:solidFill>
                  <a:srgbClr val="FF0000"/>
                </a:solidFill>
                <a:latin typeface="Times New Roman" panose="02020603050405020304" pitchFamily="18" charset="0"/>
                <a:cs typeface="Times New Roman" panose="02020603050405020304" pitchFamily="18" charset="0"/>
              </a:rPr>
              <a:t>biển</a:t>
            </a:r>
            <a:r>
              <a:rPr lang="en-US" altLang="vi-VN" sz="2600" b="1" i="1" dirty="0">
                <a:solidFill>
                  <a:srgbClr val="FF0000"/>
                </a:solidFill>
                <a:latin typeface="Times New Roman" panose="02020603050405020304" pitchFamily="18" charset="0"/>
                <a:cs typeface="Times New Roman" panose="02020603050405020304" pitchFamily="18" charset="0"/>
              </a:rPr>
              <a:t> </a:t>
            </a:r>
            <a:r>
              <a:rPr lang="en-US" altLang="vi-VN" sz="2600" b="1" i="1" dirty="0" err="1">
                <a:solidFill>
                  <a:srgbClr val="FF0000"/>
                </a:solidFill>
                <a:latin typeface="Times New Roman" panose="02020603050405020304" pitchFamily="18" charset="0"/>
                <a:cs typeface="Times New Roman" panose="02020603050405020304" pitchFamily="18" charset="0"/>
              </a:rPr>
              <a:t>như</a:t>
            </a:r>
            <a:r>
              <a:rPr lang="en-US" altLang="vi-VN" sz="2600" b="1" i="1" dirty="0">
                <a:solidFill>
                  <a:srgbClr val="FF0000"/>
                </a:solidFill>
                <a:latin typeface="Times New Roman" panose="02020603050405020304" pitchFamily="18" charset="0"/>
                <a:cs typeface="Times New Roman" panose="02020603050405020304" pitchFamily="18" charset="0"/>
              </a:rPr>
              <a:t> </a:t>
            </a:r>
            <a:r>
              <a:rPr lang="en-US" altLang="vi-VN" sz="2600" b="1" i="1" dirty="0" err="1">
                <a:solidFill>
                  <a:srgbClr val="FF0000"/>
                </a:solidFill>
                <a:latin typeface="Times New Roman" panose="02020603050405020304" pitchFamily="18" charset="0"/>
                <a:cs typeface="Times New Roman" panose="02020603050405020304" pitchFamily="18" charset="0"/>
              </a:rPr>
              <a:t>Cồn</a:t>
            </a:r>
            <a:r>
              <a:rPr lang="en-US" altLang="vi-VN" sz="2600" b="1" i="1" dirty="0">
                <a:solidFill>
                  <a:srgbClr val="FF0000"/>
                </a:solidFill>
                <a:latin typeface="Times New Roman" panose="02020603050405020304" pitchFamily="18" charset="0"/>
                <a:cs typeface="Times New Roman" panose="02020603050405020304" pitchFamily="18" charset="0"/>
              </a:rPr>
              <a:t> </a:t>
            </a:r>
            <a:r>
              <a:rPr lang="en-US" altLang="vi-VN" sz="2600" b="1" i="1" dirty="0" err="1">
                <a:solidFill>
                  <a:srgbClr val="FF0000"/>
                </a:solidFill>
                <a:latin typeface="Times New Roman" panose="02020603050405020304" pitchFamily="18" charset="0"/>
                <a:cs typeface="Times New Roman" panose="02020603050405020304" pitchFamily="18" charset="0"/>
              </a:rPr>
              <a:t>Vành</a:t>
            </a:r>
            <a:r>
              <a:rPr lang="en-US" altLang="vi-VN" sz="2600" b="1" i="1" dirty="0">
                <a:solidFill>
                  <a:srgbClr val="FF0000"/>
                </a:solidFill>
                <a:latin typeface="Times New Roman" panose="02020603050405020304" pitchFamily="18" charset="0"/>
                <a:cs typeface="Times New Roman" panose="02020603050405020304" pitchFamily="18" charset="0"/>
              </a:rPr>
              <a:t>, </a:t>
            </a:r>
            <a:r>
              <a:rPr lang="en-US" altLang="vi-VN" sz="2600" b="1" i="1" dirty="0" err="1">
                <a:solidFill>
                  <a:srgbClr val="FF0000"/>
                </a:solidFill>
                <a:latin typeface="Times New Roman" panose="02020603050405020304" pitchFamily="18" charset="0"/>
                <a:cs typeface="Times New Roman" panose="02020603050405020304" pitchFamily="18" charset="0"/>
              </a:rPr>
              <a:t>Cồn</a:t>
            </a:r>
            <a:r>
              <a:rPr lang="en-US" altLang="vi-VN" sz="2600" b="1" i="1" dirty="0">
                <a:solidFill>
                  <a:srgbClr val="FF0000"/>
                </a:solidFill>
                <a:latin typeface="Times New Roman" panose="02020603050405020304" pitchFamily="18" charset="0"/>
                <a:cs typeface="Times New Roman" panose="02020603050405020304" pitchFamily="18" charset="0"/>
              </a:rPr>
              <a:t> </a:t>
            </a:r>
            <a:r>
              <a:rPr lang="en-US" altLang="vi-VN" sz="2600" b="1" i="1" dirty="0" err="1">
                <a:solidFill>
                  <a:srgbClr val="FF0000"/>
                </a:solidFill>
                <a:latin typeface="Times New Roman" panose="02020603050405020304" pitchFamily="18" charset="0"/>
                <a:cs typeface="Times New Roman" panose="02020603050405020304" pitchFamily="18" charset="0"/>
              </a:rPr>
              <a:t>Đen</a:t>
            </a:r>
            <a:r>
              <a:rPr lang="en-US" altLang="vi-VN" sz="2600" b="1" i="1" dirty="0">
                <a:solidFill>
                  <a:srgbClr val="FF0000"/>
                </a:solidFill>
                <a:latin typeface="Times New Roman" panose="02020603050405020304" pitchFamily="18" charset="0"/>
                <a:cs typeface="Times New Roman" panose="02020603050405020304" pitchFamily="18" charset="0"/>
              </a:rPr>
              <a:t> (</a:t>
            </a:r>
            <a:r>
              <a:rPr lang="en-US" altLang="vi-VN" sz="2600" b="1" i="1" dirty="0" err="1">
                <a:solidFill>
                  <a:srgbClr val="FF0000"/>
                </a:solidFill>
                <a:latin typeface="Times New Roman" panose="02020603050405020304" pitchFamily="18" charset="0"/>
                <a:cs typeface="Times New Roman" panose="02020603050405020304" pitchFamily="18" charset="0"/>
              </a:rPr>
              <a:t>Thái</a:t>
            </a:r>
            <a:r>
              <a:rPr lang="en-US" altLang="vi-VN" sz="2600" b="1" i="1" dirty="0">
                <a:solidFill>
                  <a:srgbClr val="FF0000"/>
                </a:solidFill>
                <a:latin typeface="Times New Roman" panose="02020603050405020304" pitchFamily="18" charset="0"/>
                <a:cs typeface="Times New Roman" panose="02020603050405020304" pitchFamily="18" charset="0"/>
              </a:rPr>
              <a:t> </a:t>
            </a:r>
            <a:r>
              <a:rPr lang="en-US" altLang="vi-VN" sz="2600" b="1" i="1" dirty="0" err="1">
                <a:solidFill>
                  <a:srgbClr val="FF0000"/>
                </a:solidFill>
                <a:latin typeface="Times New Roman" panose="02020603050405020304" pitchFamily="18" charset="0"/>
                <a:cs typeface="Times New Roman" panose="02020603050405020304" pitchFamily="18" charset="0"/>
              </a:rPr>
              <a:t>Bình</a:t>
            </a:r>
            <a:r>
              <a:rPr lang="en-US" altLang="vi-VN" sz="2600" b="1" i="1" dirty="0">
                <a:solidFill>
                  <a:srgbClr val="FF0000"/>
                </a:solidFill>
                <a:latin typeface="Times New Roman" panose="02020603050405020304" pitchFamily="18" charset="0"/>
                <a:cs typeface="Times New Roman" panose="02020603050405020304" pitchFamily="18" charset="0"/>
              </a:rPr>
              <a:t>), </a:t>
            </a:r>
            <a:r>
              <a:rPr lang="en-US" altLang="vi-VN" sz="2600" b="1" i="1" dirty="0" err="1">
                <a:solidFill>
                  <a:srgbClr val="FF0000"/>
                </a:solidFill>
                <a:latin typeface="Times New Roman" panose="02020603050405020304" pitchFamily="18" charset="0"/>
                <a:cs typeface="Times New Roman" panose="02020603050405020304" pitchFamily="18" charset="0"/>
              </a:rPr>
              <a:t>Cồn</a:t>
            </a:r>
            <a:r>
              <a:rPr lang="en-US" altLang="vi-VN" sz="2600" b="1" i="1" dirty="0">
                <a:solidFill>
                  <a:srgbClr val="FF0000"/>
                </a:solidFill>
                <a:latin typeface="Times New Roman" panose="02020603050405020304" pitchFamily="18" charset="0"/>
                <a:cs typeface="Times New Roman" panose="02020603050405020304" pitchFamily="18" charset="0"/>
              </a:rPr>
              <a:t> </a:t>
            </a:r>
            <a:r>
              <a:rPr lang="en-US" altLang="vi-VN" sz="2600" b="1" i="1" dirty="0" err="1">
                <a:solidFill>
                  <a:srgbClr val="FF0000"/>
                </a:solidFill>
                <a:latin typeface="Times New Roman" panose="02020603050405020304" pitchFamily="18" charset="0"/>
                <a:cs typeface="Times New Roman" panose="02020603050405020304" pitchFamily="18" charset="0"/>
              </a:rPr>
              <a:t>Ngạn</a:t>
            </a:r>
            <a:r>
              <a:rPr lang="en-US" altLang="vi-VN" sz="2600" b="1" i="1" dirty="0">
                <a:solidFill>
                  <a:srgbClr val="FF0000"/>
                </a:solidFill>
                <a:latin typeface="Times New Roman" panose="02020603050405020304" pitchFamily="18" charset="0"/>
                <a:cs typeface="Times New Roman" panose="02020603050405020304" pitchFamily="18" charset="0"/>
              </a:rPr>
              <a:t>, </a:t>
            </a:r>
            <a:r>
              <a:rPr lang="en-US" altLang="vi-VN" sz="2600" b="1" i="1" dirty="0" err="1">
                <a:solidFill>
                  <a:srgbClr val="FF0000"/>
                </a:solidFill>
                <a:latin typeface="Times New Roman" panose="02020603050405020304" pitchFamily="18" charset="0"/>
                <a:cs typeface="Times New Roman" panose="02020603050405020304" pitchFamily="18" charset="0"/>
              </a:rPr>
              <a:t>Cồn</a:t>
            </a:r>
            <a:r>
              <a:rPr lang="en-US" altLang="vi-VN" sz="2600" b="1" i="1" dirty="0">
                <a:solidFill>
                  <a:srgbClr val="FF0000"/>
                </a:solidFill>
                <a:latin typeface="Times New Roman" panose="02020603050405020304" pitchFamily="18" charset="0"/>
                <a:cs typeface="Times New Roman" panose="02020603050405020304" pitchFamily="18" charset="0"/>
              </a:rPr>
              <a:t> Lu, </a:t>
            </a:r>
            <a:r>
              <a:rPr lang="en-US" altLang="vi-VN" sz="2600" b="1" i="1" dirty="0" err="1">
                <a:solidFill>
                  <a:srgbClr val="FF0000"/>
                </a:solidFill>
                <a:latin typeface="Times New Roman" panose="02020603050405020304" pitchFamily="18" charset="0"/>
                <a:cs typeface="Times New Roman" panose="02020603050405020304" pitchFamily="18" charset="0"/>
              </a:rPr>
              <a:t>Cồn</a:t>
            </a:r>
            <a:r>
              <a:rPr lang="en-US" altLang="vi-VN" sz="2600" b="1" i="1" dirty="0">
                <a:solidFill>
                  <a:srgbClr val="FF0000"/>
                </a:solidFill>
                <a:latin typeface="Times New Roman" panose="02020603050405020304" pitchFamily="18" charset="0"/>
                <a:cs typeface="Times New Roman" panose="02020603050405020304" pitchFamily="18" charset="0"/>
              </a:rPr>
              <a:t> </a:t>
            </a:r>
            <a:r>
              <a:rPr lang="en-US" altLang="vi-VN" sz="2600" b="1" i="1" dirty="0" err="1">
                <a:solidFill>
                  <a:srgbClr val="FF0000"/>
                </a:solidFill>
                <a:latin typeface="Times New Roman" panose="02020603050405020304" pitchFamily="18" charset="0"/>
                <a:cs typeface="Times New Roman" panose="02020603050405020304" pitchFamily="18" charset="0"/>
              </a:rPr>
              <a:t>Mờ</a:t>
            </a:r>
            <a:r>
              <a:rPr lang="en-US" altLang="vi-VN" sz="2600" b="1" i="1" dirty="0">
                <a:solidFill>
                  <a:srgbClr val="FF0000"/>
                </a:solidFill>
                <a:latin typeface="Times New Roman" panose="02020603050405020304" pitchFamily="18" charset="0"/>
                <a:cs typeface="Times New Roman" panose="02020603050405020304" pitchFamily="18" charset="0"/>
              </a:rPr>
              <a:t> (Nam </a:t>
            </a:r>
            <a:r>
              <a:rPr lang="en-US" altLang="vi-VN" sz="2600" b="1" i="1" dirty="0" err="1">
                <a:solidFill>
                  <a:srgbClr val="FF0000"/>
                </a:solidFill>
                <a:latin typeface="Times New Roman" panose="02020603050405020304" pitchFamily="18" charset="0"/>
                <a:cs typeface="Times New Roman" panose="02020603050405020304" pitchFamily="18" charset="0"/>
              </a:rPr>
              <a:t>Định</a:t>
            </a:r>
            <a:r>
              <a:rPr lang="en-US" altLang="vi-VN" sz="2600" b="1" i="1" dirty="0">
                <a:solidFill>
                  <a:srgbClr val="FF0000"/>
                </a:solidFill>
                <a:latin typeface="Times New Roman" panose="02020603050405020304" pitchFamily="18" charset="0"/>
                <a:cs typeface="Times New Roman" panose="02020603050405020304" pitchFamily="18" charset="0"/>
              </a:rPr>
              <a:t>),...</a:t>
            </a:r>
          </a:p>
        </p:txBody>
      </p:sp>
      <p:sp>
        <p:nvSpPr>
          <p:cNvPr id="5" name="Text Box 12"/>
          <p:cNvSpPr txBox="1">
            <a:spLocks noChangeArrowheads="1"/>
          </p:cNvSpPr>
          <p:nvPr/>
        </p:nvSpPr>
        <p:spPr bwMode="auto">
          <a:xfrm>
            <a:off x="1741715" y="1486989"/>
            <a:ext cx="8915400" cy="209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50000"/>
              </a:spcBef>
            </a:pPr>
            <a:r>
              <a:rPr lang="en-US" altLang="vi-VN" sz="2600" b="1" dirty="0">
                <a:solidFill>
                  <a:srgbClr val="0000CC"/>
                </a:solidFill>
                <a:latin typeface="Times New Roman" panose="02020603050405020304" pitchFamily="18" charset="0"/>
                <a:cs typeface="Times New Roman" panose="02020603050405020304" pitchFamily="18" charset="0"/>
              </a:rPr>
              <a:t>b.   Ở </a:t>
            </a:r>
            <a:r>
              <a:rPr lang="en-US" altLang="vi-VN" sz="2600" b="1" dirty="0" err="1">
                <a:solidFill>
                  <a:srgbClr val="0000CC"/>
                </a:solidFill>
                <a:latin typeface="Times New Roman" panose="02020603050405020304" pitchFamily="18" charset="0"/>
                <a:cs typeface="Times New Roman" panose="02020603050405020304" pitchFamily="18" charset="0"/>
              </a:rPr>
              <a:t>ven</a:t>
            </a:r>
            <a:r>
              <a:rPr lang="en-US" altLang="vi-VN" sz="2600" b="1" dirty="0">
                <a:solidFill>
                  <a:srgbClr val="0000CC"/>
                </a:solidFill>
                <a:latin typeface="Times New Roman" panose="02020603050405020304" pitchFamily="18" charset="0"/>
                <a:cs typeface="Times New Roman" panose="02020603050405020304" pitchFamily="18" charset="0"/>
              </a:rPr>
              <a:t> </a:t>
            </a:r>
            <a:r>
              <a:rPr lang="en-US" altLang="vi-VN" sz="2600" b="1" dirty="0" err="1">
                <a:solidFill>
                  <a:srgbClr val="0000CC"/>
                </a:solidFill>
                <a:latin typeface="Times New Roman" panose="02020603050405020304" pitchFamily="18" charset="0"/>
                <a:cs typeface="Times New Roman" panose="02020603050405020304" pitchFamily="18" charset="0"/>
              </a:rPr>
              <a:t>biển</a:t>
            </a:r>
            <a:r>
              <a:rPr lang="en-US" altLang="vi-VN" sz="2600" b="1" dirty="0">
                <a:solidFill>
                  <a:srgbClr val="0000CC"/>
                </a:solidFill>
                <a:latin typeface="Times New Roman" panose="02020603050405020304" pitchFamily="18" charset="0"/>
                <a:cs typeface="Times New Roman" panose="02020603050405020304" pitchFamily="18" charset="0"/>
              </a:rPr>
              <a:t> </a:t>
            </a:r>
            <a:r>
              <a:rPr lang="en-US" altLang="vi-VN" sz="2600" b="1" dirty="0" err="1">
                <a:solidFill>
                  <a:srgbClr val="0000CC"/>
                </a:solidFill>
                <a:latin typeface="Times New Roman" panose="02020603050405020304" pitchFamily="18" charset="0"/>
                <a:cs typeface="Times New Roman" panose="02020603050405020304" pitchFamily="18" charset="0"/>
              </a:rPr>
              <a:t>các</a:t>
            </a:r>
            <a:r>
              <a:rPr lang="en-US" altLang="vi-VN" sz="2600" b="1" dirty="0">
                <a:solidFill>
                  <a:srgbClr val="0000CC"/>
                </a:solidFill>
                <a:latin typeface="Times New Roman" panose="02020603050405020304" pitchFamily="18" charset="0"/>
                <a:cs typeface="Times New Roman" panose="02020603050405020304" pitchFamily="18" charset="0"/>
              </a:rPr>
              <a:t> </a:t>
            </a:r>
            <a:r>
              <a:rPr lang="en-US" altLang="vi-VN" sz="2600" b="1" dirty="0" err="1">
                <a:solidFill>
                  <a:srgbClr val="0000CC"/>
                </a:solidFill>
                <a:latin typeface="Times New Roman" panose="02020603050405020304" pitchFamily="18" charset="0"/>
                <a:cs typeface="Times New Roman" panose="02020603050405020304" pitchFamily="18" charset="0"/>
              </a:rPr>
              <a:t>tỉnh</a:t>
            </a:r>
            <a:r>
              <a:rPr lang="en-US" altLang="vi-VN" sz="2600" b="1" dirty="0">
                <a:solidFill>
                  <a:srgbClr val="0000CC"/>
                </a:solidFill>
                <a:latin typeface="Times New Roman" panose="02020603050405020304" pitchFamily="18" charset="0"/>
                <a:cs typeface="Times New Roman" panose="02020603050405020304" pitchFamily="18" charset="0"/>
              </a:rPr>
              <a:t> </a:t>
            </a:r>
            <a:r>
              <a:rPr lang="en-US" altLang="vi-VN" sz="2600" b="1" dirty="0" err="1">
                <a:solidFill>
                  <a:srgbClr val="0000CC"/>
                </a:solidFill>
                <a:latin typeface="Times New Roman" panose="02020603050405020304" pitchFamily="18" charset="0"/>
                <a:cs typeface="Times New Roman" panose="02020603050405020304" pitchFamily="18" charset="0"/>
              </a:rPr>
              <a:t>như</a:t>
            </a:r>
            <a:r>
              <a:rPr lang="en-US" altLang="vi-VN" sz="2600" b="1" dirty="0">
                <a:solidFill>
                  <a:srgbClr val="0000CC"/>
                </a:solidFill>
                <a:latin typeface="Times New Roman" panose="02020603050405020304" pitchFamily="18" charset="0"/>
                <a:cs typeface="Times New Roman" panose="02020603050405020304" pitchFamily="18" charset="0"/>
              </a:rPr>
              <a:t> </a:t>
            </a:r>
            <a:r>
              <a:rPr lang="en-US" altLang="vi-VN" sz="2600" b="1" dirty="0" err="1">
                <a:solidFill>
                  <a:srgbClr val="0000CC"/>
                </a:solidFill>
                <a:latin typeface="Times New Roman" panose="02020603050405020304" pitchFamily="18" charset="0"/>
                <a:cs typeface="Times New Roman" panose="02020603050405020304" pitchFamily="18" charset="0"/>
              </a:rPr>
              <a:t>Bến</a:t>
            </a:r>
            <a:r>
              <a:rPr lang="en-US" altLang="vi-VN" sz="2600" b="1" dirty="0">
                <a:solidFill>
                  <a:srgbClr val="0000CC"/>
                </a:solidFill>
                <a:latin typeface="Times New Roman" panose="02020603050405020304" pitchFamily="18" charset="0"/>
                <a:cs typeface="Times New Roman" panose="02020603050405020304" pitchFamily="18" charset="0"/>
              </a:rPr>
              <a:t> Tre, </a:t>
            </a:r>
            <a:r>
              <a:rPr lang="en-US" altLang="vi-VN" sz="2600" b="1" dirty="0" err="1">
                <a:solidFill>
                  <a:srgbClr val="0000CC"/>
                </a:solidFill>
                <a:latin typeface="Times New Roman" panose="02020603050405020304" pitchFamily="18" charset="0"/>
                <a:cs typeface="Times New Roman" panose="02020603050405020304" pitchFamily="18" charset="0"/>
              </a:rPr>
              <a:t>Trà</a:t>
            </a:r>
            <a:r>
              <a:rPr lang="en-US" altLang="vi-VN" sz="2600" b="1" dirty="0">
                <a:solidFill>
                  <a:srgbClr val="0000CC"/>
                </a:solidFill>
                <a:latin typeface="Times New Roman" panose="02020603050405020304" pitchFamily="18" charset="0"/>
                <a:cs typeface="Times New Roman" panose="02020603050405020304" pitchFamily="18" charset="0"/>
              </a:rPr>
              <a:t> </a:t>
            </a:r>
            <a:r>
              <a:rPr lang="en-US" altLang="vi-VN" sz="2600" b="1" dirty="0" err="1">
                <a:solidFill>
                  <a:srgbClr val="0000CC"/>
                </a:solidFill>
                <a:latin typeface="Times New Roman" panose="02020603050405020304" pitchFamily="18" charset="0"/>
                <a:cs typeface="Times New Roman" panose="02020603050405020304" pitchFamily="18" charset="0"/>
              </a:rPr>
              <a:t>Vinh</a:t>
            </a:r>
            <a:r>
              <a:rPr lang="en-US" altLang="vi-VN" sz="2600" b="1" dirty="0">
                <a:solidFill>
                  <a:srgbClr val="0000CC"/>
                </a:solidFill>
                <a:latin typeface="Times New Roman" panose="02020603050405020304" pitchFamily="18" charset="0"/>
                <a:cs typeface="Times New Roman" panose="02020603050405020304" pitchFamily="18" charset="0"/>
              </a:rPr>
              <a:t>, </a:t>
            </a:r>
            <a:r>
              <a:rPr lang="en-US" altLang="vi-VN" sz="2600" b="1" dirty="0" err="1">
                <a:solidFill>
                  <a:srgbClr val="0000CC"/>
                </a:solidFill>
                <a:latin typeface="Times New Roman" panose="02020603050405020304" pitchFamily="18" charset="0"/>
                <a:cs typeface="Times New Roman" panose="02020603050405020304" pitchFamily="18" charset="0"/>
              </a:rPr>
              <a:t>Sóc</a:t>
            </a:r>
            <a:r>
              <a:rPr lang="en-US" altLang="vi-VN" sz="2600" b="1" dirty="0">
                <a:solidFill>
                  <a:srgbClr val="0000CC"/>
                </a:solidFill>
                <a:latin typeface="Times New Roman" panose="02020603050405020304" pitchFamily="18" charset="0"/>
                <a:cs typeface="Times New Roman" panose="02020603050405020304" pitchFamily="18" charset="0"/>
              </a:rPr>
              <a:t> </a:t>
            </a:r>
            <a:r>
              <a:rPr lang="en-US" altLang="vi-VN" sz="2600" b="1" dirty="0" err="1">
                <a:solidFill>
                  <a:srgbClr val="0000CC"/>
                </a:solidFill>
                <a:latin typeface="Times New Roman" panose="02020603050405020304" pitchFamily="18" charset="0"/>
                <a:cs typeface="Times New Roman" panose="02020603050405020304" pitchFamily="18" charset="0"/>
              </a:rPr>
              <a:t>Trăng</a:t>
            </a:r>
            <a:r>
              <a:rPr lang="en-US" altLang="vi-VN" sz="2600" b="1" dirty="0">
                <a:solidFill>
                  <a:srgbClr val="0000CC"/>
                </a:solidFill>
                <a:latin typeface="Times New Roman" panose="02020603050405020304" pitchFamily="18" charset="0"/>
                <a:cs typeface="Times New Roman" panose="02020603050405020304" pitchFamily="18" charset="0"/>
              </a:rPr>
              <a:t>, </a:t>
            </a:r>
            <a:r>
              <a:rPr lang="en-US" altLang="vi-VN" sz="2600" b="1" dirty="0" err="1">
                <a:solidFill>
                  <a:srgbClr val="0000CC"/>
                </a:solidFill>
                <a:latin typeface="Times New Roman" panose="02020603050405020304" pitchFamily="18" charset="0"/>
                <a:cs typeface="Times New Roman" panose="02020603050405020304" pitchFamily="18" charset="0"/>
              </a:rPr>
              <a:t>Hà</a:t>
            </a:r>
            <a:r>
              <a:rPr lang="en-US" altLang="vi-VN" sz="2600" b="1" dirty="0">
                <a:solidFill>
                  <a:srgbClr val="0000CC"/>
                </a:solidFill>
                <a:latin typeface="Times New Roman" panose="02020603050405020304" pitchFamily="18" charset="0"/>
                <a:cs typeface="Times New Roman" panose="02020603050405020304" pitchFamily="18" charset="0"/>
              </a:rPr>
              <a:t> </a:t>
            </a:r>
            <a:r>
              <a:rPr lang="en-US" altLang="vi-VN" sz="2600" b="1" dirty="0" err="1">
                <a:solidFill>
                  <a:srgbClr val="0000CC"/>
                </a:solidFill>
                <a:latin typeface="Times New Roman" panose="02020603050405020304" pitchFamily="18" charset="0"/>
                <a:cs typeface="Times New Roman" panose="02020603050405020304" pitchFamily="18" charset="0"/>
              </a:rPr>
              <a:t>Tĩnh</a:t>
            </a:r>
            <a:r>
              <a:rPr lang="en-US" altLang="vi-VN" sz="2600" b="1" dirty="0">
                <a:solidFill>
                  <a:srgbClr val="0000CC"/>
                </a:solidFill>
                <a:latin typeface="Times New Roman" panose="02020603050405020304" pitchFamily="18" charset="0"/>
                <a:cs typeface="Times New Roman" panose="02020603050405020304" pitchFamily="18" charset="0"/>
              </a:rPr>
              <a:t>, </a:t>
            </a:r>
            <a:r>
              <a:rPr lang="en-US" altLang="vi-VN" sz="2600" b="1" dirty="0" err="1">
                <a:solidFill>
                  <a:srgbClr val="0000CC"/>
                </a:solidFill>
                <a:latin typeface="Times New Roman" panose="02020603050405020304" pitchFamily="18" charset="0"/>
                <a:cs typeface="Times New Roman" panose="02020603050405020304" pitchFamily="18" charset="0"/>
              </a:rPr>
              <a:t>Hải</a:t>
            </a:r>
            <a:r>
              <a:rPr lang="en-US" altLang="vi-VN" sz="2600" b="1" dirty="0">
                <a:solidFill>
                  <a:srgbClr val="0000CC"/>
                </a:solidFill>
                <a:latin typeface="Times New Roman" panose="02020603050405020304" pitchFamily="18" charset="0"/>
                <a:cs typeface="Times New Roman" panose="02020603050405020304" pitchFamily="18" charset="0"/>
              </a:rPr>
              <a:t> </a:t>
            </a:r>
            <a:r>
              <a:rPr lang="en-US" altLang="vi-VN" sz="2600" b="1" dirty="0" err="1">
                <a:solidFill>
                  <a:srgbClr val="0000CC"/>
                </a:solidFill>
                <a:latin typeface="Times New Roman" panose="02020603050405020304" pitchFamily="18" charset="0"/>
                <a:cs typeface="Times New Roman" panose="02020603050405020304" pitchFamily="18" charset="0"/>
              </a:rPr>
              <a:t>Phòng</a:t>
            </a:r>
            <a:r>
              <a:rPr lang="en-US" altLang="vi-VN" sz="2600" b="1" dirty="0">
                <a:solidFill>
                  <a:srgbClr val="0000CC"/>
                </a:solidFill>
                <a:latin typeface="Times New Roman" panose="02020603050405020304" pitchFamily="18" charset="0"/>
                <a:cs typeface="Times New Roman" panose="02020603050405020304" pitchFamily="18" charset="0"/>
              </a:rPr>
              <a:t>, </a:t>
            </a:r>
            <a:r>
              <a:rPr lang="en-US" altLang="vi-VN" sz="2600" b="1" dirty="0" err="1">
                <a:solidFill>
                  <a:srgbClr val="0000CC"/>
                </a:solidFill>
                <a:latin typeface="Times New Roman" panose="02020603050405020304" pitchFamily="18" charset="0"/>
                <a:cs typeface="Times New Roman" panose="02020603050405020304" pitchFamily="18" charset="0"/>
              </a:rPr>
              <a:t>Quảng</a:t>
            </a:r>
            <a:r>
              <a:rPr lang="en-US" altLang="vi-VN" sz="2600" b="1" dirty="0">
                <a:solidFill>
                  <a:srgbClr val="0000CC"/>
                </a:solidFill>
                <a:latin typeface="Times New Roman" panose="02020603050405020304" pitchFamily="18" charset="0"/>
                <a:cs typeface="Times New Roman" panose="02020603050405020304" pitchFamily="18" charset="0"/>
              </a:rPr>
              <a:t> </a:t>
            </a:r>
            <a:r>
              <a:rPr lang="en-US" altLang="vi-VN" sz="2600" b="1" dirty="0" err="1">
                <a:solidFill>
                  <a:srgbClr val="0000CC"/>
                </a:solidFill>
                <a:latin typeface="Times New Roman" panose="02020603050405020304" pitchFamily="18" charset="0"/>
                <a:cs typeface="Times New Roman" panose="02020603050405020304" pitchFamily="18" charset="0"/>
              </a:rPr>
              <a:t>Ninh</a:t>
            </a:r>
            <a:r>
              <a:rPr lang="en-US" altLang="vi-VN" sz="2600" b="1" dirty="0">
                <a:solidFill>
                  <a:srgbClr val="0000CC"/>
                </a:solidFill>
                <a:latin typeface="Times New Roman" panose="02020603050405020304" pitchFamily="18" charset="0"/>
                <a:cs typeface="Times New Roman" panose="02020603050405020304" pitchFamily="18" charset="0"/>
              </a:rPr>
              <a:t>,... </a:t>
            </a:r>
            <a:r>
              <a:rPr lang="en-US" altLang="vi-VN" sz="2600" b="1" dirty="0" err="1">
                <a:solidFill>
                  <a:srgbClr val="0000CC"/>
                </a:solidFill>
                <a:latin typeface="Times New Roman" panose="02020603050405020304" pitchFamily="18" charset="0"/>
                <a:cs typeface="Times New Roman" panose="02020603050405020304" pitchFamily="18" charset="0"/>
              </a:rPr>
              <a:t>đều</a:t>
            </a:r>
            <a:r>
              <a:rPr lang="en-US" altLang="vi-VN" sz="2600" b="1" dirty="0">
                <a:solidFill>
                  <a:srgbClr val="0000CC"/>
                </a:solidFill>
                <a:latin typeface="Times New Roman" panose="02020603050405020304" pitchFamily="18" charset="0"/>
                <a:cs typeface="Times New Roman" panose="02020603050405020304" pitchFamily="18" charset="0"/>
              </a:rPr>
              <a:t> </a:t>
            </a:r>
            <a:r>
              <a:rPr lang="en-US" altLang="vi-VN" sz="2600" b="1" dirty="0" err="1">
                <a:solidFill>
                  <a:srgbClr val="0000CC"/>
                </a:solidFill>
                <a:latin typeface="Times New Roman" panose="02020603050405020304" pitchFamily="18" charset="0"/>
                <a:cs typeface="Times New Roman" panose="02020603050405020304" pitchFamily="18" charset="0"/>
              </a:rPr>
              <a:t>có</a:t>
            </a:r>
            <a:r>
              <a:rPr lang="en-US" altLang="vi-VN" sz="2600" b="1" dirty="0">
                <a:solidFill>
                  <a:srgbClr val="0000CC"/>
                </a:solidFill>
                <a:latin typeface="Times New Roman" panose="02020603050405020304" pitchFamily="18" charset="0"/>
                <a:cs typeface="Times New Roman" panose="02020603050405020304" pitchFamily="18" charset="0"/>
              </a:rPr>
              <a:t> </a:t>
            </a:r>
            <a:r>
              <a:rPr lang="en-US" altLang="vi-VN" sz="2600" b="1" dirty="0" err="1">
                <a:solidFill>
                  <a:srgbClr val="0000CC"/>
                </a:solidFill>
                <a:latin typeface="Times New Roman" panose="02020603050405020304" pitchFamily="18" charset="0"/>
                <a:cs typeface="Times New Roman" panose="02020603050405020304" pitchFamily="18" charset="0"/>
              </a:rPr>
              <a:t>phong</a:t>
            </a:r>
            <a:r>
              <a:rPr lang="en-US" altLang="vi-VN" sz="2600" b="1" dirty="0">
                <a:solidFill>
                  <a:srgbClr val="0000CC"/>
                </a:solidFill>
                <a:latin typeface="Times New Roman" panose="02020603050405020304" pitchFamily="18" charset="0"/>
                <a:cs typeface="Times New Roman" panose="02020603050405020304" pitchFamily="18" charset="0"/>
              </a:rPr>
              <a:t> </a:t>
            </a:r>
            <a:r>
              <a:rPr lang="en-US" altLang="vi-VN" sz="2600" b="1" dirty="0" err="1">
                <a:solidFill>
                  <a:srgbClr val="0000CC"/>
                </a:solidFill>
                <a:latin typeface="Times New Roman" panose="02020603050405020304" pitchFamily="18" charset="0"/>
                <a:cs typeface="Times New Roman" panose="02020603050405020304" pitchFamily="18" charset="0"/>
              </a:rPr>
              <a:t>trào</a:t>
            </a:r>
            <a:r>
              <a:rPr lang="en-US" altLang="vi-VN" sz="2600" b="1" dirty="0">
                <a:solidFill>
                  <a:srgbClr val="0000CC"/>
                </a:solidFill>
                <a:latin typeface="Times New Roman" panose="02020603050405020304" pitchFamily="18" charset="0"/>
                <a:cs typeface="Times New Roman" panose="02020603050405020304" pitchFamily="18" charset="0"/>
              </a:rPr>
              <a:t> </a:t>
            </a:r>
            <a:r>
              <a:rPr lang="en-US" altLang="vi-VN" sz="2600" b="1" dirty="0" err="1">
                <a:solidFill>
                  <a:srgbClr val="0000CC"/>
                </a:solidFill>
                <a:latin typeface="Times New Roman" panose="02020603050405020304" pitchFamily="18" charset="0"/>
                <a:cs typeface="Times New Roman" panose="02020603050405020304" pitchFamily="18" charset="0"/>
              </a:rPr>
              <a:t>trồng</a:t>
            </a:r>
            <a:r>
              <a:rPr lang="en-US" altLang="vi-VN" sz="2600" b="1" dirty="0">
                <a:solidFill>
                  <a:srgbClr val="0000CC"/>
                </a:solidFill>
                <a:latin typeface="Times New Roman" panose="02020603050405020304" pitchFamily="18" charset="0"/>
                <a:cs typeface="Times New Roman" panose="02020603050405020304" pitchFamily="18" charset="0"/>
              </a:rPr>
              <a:t> </a:t>
            </a:r>
            <a:r>
              <a:rPr lang="en-US" altLang="vi-VN" sz="2600" b="1" dirty="0" err="1">
                <a:solidFill>
                  <a:srgbClr val="0000CC"/>
                </a:solidFill>
                <a:latin typeface="Times New Roman" panose="02020603050405020304" pitchFamily="18" charset="0"/>
                <a:cs typeface="Times New Roman" panose="02020603050405020304" pitchFamily="18" charset="0"/>
              </a:rPr>
              <a:t>rừng</a:t>
            </a:r>
            <a:r>
              <a:rPr lang="en-US" altLang="vi-VN" sz="2600" b="1" dirty="0">
                <a:solidFill>
                  <a:srgbClr val="0000CC"/>
                </a:solidFill>
                <a:latin typeface="Times New Roman" panose="02020603050405020304" pitchFamily="18" charset="0"/>
                <a:cs typeface="Times New Roman" panose="02020603050405020304" pitchFamily="18" charset="0"/>
              </a:rPr>
              <a:t> </a:t>
            </a:r>
            <a:r>
              <a:rPr lang="en-US" altLang="vi-VN" sz="2600" b="1" dirty="0" err="1">
                <a:solidFill>
                  <a:srgbClr val="0000CC"/>
                </a:solidFill>
                <a:latin typeface="Times New Roman" panose="02020603050405020304" pitchFamily="18" charset="0"/>
                <a:cs typeface="Times New Roman" panose="02020603050405020304" pitchFamily="18" charset="0"/>
              </a:rPr>
              <a:t>ngập</a:t>
            </a:r>
            <a:r>
              <a:rPr lang="en-US" altLang="vi-VN" sz="2600" b="1" dirty="0">
                <a:solidFill>
                  <a:srgbClr val="0000CC"/>
                </a:solidFill>
                <a:latin typeface="Times New Roman" panose="02020603050405020304" pitchFamily="18" charset="0"/>
                <a:cs typeface="Times New Roman" panose="02020603050405020304" pitchFamily="18" charset="0"/>
              </a:rPr>
              <a:t> </a:t>
            </a:r>
            <a:r>
              <a:rPr lang="en-US" altLang="vi-VN" sz="2600" b="1" dirty="0" err="1">
                <a:solidFill>
                  <a:srgbClr val="0000CC"/>
                </a:solidFill>
                <a:latin typeface="Times New Roman" panose="02020603050405020304" pitchFamily="18" charset="0"/>
                <a:cs typeface="Times New Roman" panose="02020603050405020304" pitchFamily="18" charset="0"/>
              </a:rPr>
              <a:t>mặn</a:t>
            </a:r>
            <a:r>
              <a:rPr lang="en-US" altLang="vi-VN" sz="2600" b="1" dirty="0">
                <a:solidFill>
                  <a:srgbClr val="0000CC"/>
                </a:solidFill>
                <a:latin typeface="Times New Roman" panose="02020603050405020304" pitchFamily="18" charset="0"/>
                <a:cs typeface="Times New Roman" panose="02020603050405020304" pitchFamily="18" charset="0"/>
              </a:rPr>
              <a:t>.   </a:t>
            </a:r>
            <a:r>
              <a:rPr lang="en-US" altLang="vi-VN" sz="2600" b="1" dirty="0" err="1">
                <a:solidFill>
                  <a:srgbClr val="0000CC"/>
                </a:solidFill>
                <a:latin typeface="Times New Roman" panose="02020603050405020304" pitchFamily="18" charset="0"/>
                <a:cs typeface="Times New Roman" panose="02020603050405020304" pitchFamily="18" charset="0"/>
              </a:rPr>
              <a:t>Rừng</a:t>
            </a:r>
            <a:r>
              <a:rPr lang="en-US" altLang="vi-VN" sz="2600" b="1" dirty="0">
                <a:solidFill>
                  <a:srgbClr val="0000CC"/>
                </a:solidFill>
                <a:latin typeface="Times New Roman" panose="02020603050405020304" pitchFamily="18" charset="0"/>
                <a:cs typeface="Times New Roman" panose="02020603050405020304" pitchFamily="18" charset="0"/>
              </a:rPr>
              <a:t> </a:t>
            </a:r>
            <a:r>
              <a:rPr lang="en-US" altLang="vi-VN" sz="2600" b="1" dirty="0" err="1">
                <a:solidFill>
                  <a:srgbClr val="0000CC"/>
                </a:solidFill>
                <a:latin typeface="Times New Roman" panose="02020603050405020304" pitchFamily="18" charset="0"/>
                <a:cs typeface="Times New Roman" panose="02020603050405020304" pitchFamily="18" charset="0"/>
              </a:rPr>
              <a:t>ngập</a:t>
            </a:r>
            <a:r>
              <a:rPr lang="en-US" altLang="vi-VN" sz="2600" b="1" dirty="0">
                <a:solidFill>
                  <a:srgbClr val="0000CC"/>
                </a:solidFill>
                <a:latin typeface="Times New Roman" panose="02020603050405020304" pitchFamily="18" charset="0"/>
                <a:cs typeface="Times New Roman" panose="02020603050405020304" pitchFamily="18" charset="0"/>
              </a:rPr>
              <a:t> </a:t>
            </a:r>
            <a:r>
              <a:rPr lang="en-US" altLang="vi-VN" sz="2600" b="1" dirty="0" err="1">
                <a:solidFill>
                  <a:srgbClr val="0000CC"/>
                </a:solidFill>
                <a:latin typeface="Times New Roman" panose="02020603050405020304" pitchFamily="18" charset="0"/>
                <a:cs typeface="Times New Roman" panose="02020603050405020304" pitchFamily="18" charset="0"/>
              </a:rPr>
              <a:t>mặn</a:t>
            </a:r>
            <a:r>
              <a:rPr lang="en-US" altLang="vi-VN" sz="2600" b="1" dirty="0">
                <a:solidFill>
                  <a:srgbClr val="0000CC"/>
                </a:solidFill>
                <a:latin typeface="Times New Roman" panose="02020603050405020304" pitchFamily="18" charset="0"/>
                <a:cs typeface="Times New Roman" panose="02020603050405020304" pitchFamily="18" charset="0"/>
              </a:rPr>
              <a:t> </a:t>
            </a:r>
            <a:r>
              <a:rPr lang="en-US" altLang="vi-VN" sz="2600" b="1" dirty="0" err="1">
                <a:solidFill>
                  <a:srgbClr val="0000CC"/>
                </a:solidFill>
                <a:latin typeface="Times New Roman" panose="02020603050405020304" pitchFamily="18" charset="0"/>
                <a:cs typeface="Times New Roman" panose="02020603050405020304" pitchFamily="18" charset="0"/>
              </a:rPr>
              <a:t>còn</a:t>
            </a:r>
            <a:r>
              <a:rPr lang="en-US" altLang="vi-VN" sz="2600" b="1" dirty="0">
                <a:solidFill>
                  <a:srgbClr val="0000CC"/>
                </a:solidFill>
                <a:latin typeface="Times New Roman" panose="02020603050405020304" pitchFamily="18" charset="0"/>
                <a:cs typeface="Times New Roman" panose="02020603050405020304" pitchFamily="18" charset="0"/>
              </a:rPr>
              <a:t> </a:t>
            </a:r>
            <a:r>
              <a:rPr lang="en-US" altLang="vi-VN" sz="2600" b="1" dirty="0" err="1">
                <a:solidFill>
                  <a:srgbClr val="0000CC"/>
                </a:solidFill>
                <a:latin typeface="Times New Roman" panose="02020603050405020304" pitchFamily="18" charset="0"/>
                <a:cs typeface="Times New Roman" panose="02020603050405020304" pitchFamily="18" charset="0"/>
              </a:rPr>
              <a:t>được</a:t>
            </a:r>
            <a:r>
              <a:rPr lang="en-US" altLang="vi-VN" sz="2600" b="1" dirty="0">
                <a:solidFill>
                  <a:srgbClr val="0000CC"/>
                </a:solidFill>
                <a:latin typeface="Times New Roman" panose="02020603050405020304" pitchFamily="18" charset="0"/>
                <a:cs typeface="Times New Roman" panose="02020603050405020304" pitchFamily="18" charset="0"/>
              </a:rPr>
              <a:t> </a:t>
            </a:r>
            <a:r>
              <a:rPr lang="en-US" altLang="vi-VN" sz="2600" b="1" dirty="0" err="1">
                <a:solidFill>
                  <a:srgbClr val="0000CC"/>
                </a:solidFill>
                <a:latin typeface="Times New Roman" panose="02020603050405020304" pitchFamily="18" charset="0"/>
                <a:cs typeface="Times New Roman" panose="02020603050405020304" pitchFamily="18" charset="0"/>
              </a:rPr>
              <a:t>trồng</a:t>
            </a:r>
            <a:r>
              <a:rPr lang="en-US" altLang="vi-VN" sz="2600" b="1" dirty="0">
                <a:solidFill>
                  <a:srgbClr val="0000CC"/>
                </a:solidFill>
                <a:latin typeface="Times New Roman" panose="02020603050405020304" pitchFamily="18" charset="0"/>
                <a:cs typeface="Times New Roman" panose="02020603050405020304" pitchFamily="18" charset="0"/>
              </a:rPr>
              <a:t> ở </a:t>
            </a:r>
            <a:r>
              <a:rPr lang="en-US" altLang="vi-VN" sz="2600" b="1" dirty="0" err="1">
                <a:solidFill>
                  <a:srgbClr val="0000CC"/>
                </a:solidFill>
                <a:latin typeface="Times New Roman" panose="02020603050405020304" pitchFamily="18" charset="0"/>
                <a:cs typeface="Times New Roman" panose="02020603050405020304" pitchFamily="18" charset="0"/>
              </a:rPr>
              <a:t>các</a:t>
            </a:r>
            <a:r>
              <a:rPr lang="en-US" altLang="vi-VN" sz="2600" b="1" dirty="0">
                <a:solidFill>
                  <a:srgbClr val="0000CC"/>
                </a:solidFill>
                <a:latin typeface="Times New Roman" panose="02020603050405020304" pitchFamily="18" charset="0"/>
                <a:cs typeface="Times New Roman" panose="02020603050405020304" pitchFamily="18" charset="0"/>
              </a:rPr>
              <a:t> </a:t>
            </a:r>
            <a:r>
              <a:rPr lang="en-US" altLang="vi-VN" sz="2600" b="1" dirty="0" err="1">
                <a:solidFill>
                  <a:srgbClr val="0000CC"/>
                </a:solidFill>
                <a:latin typeface="Times New Roman" panose="02020603050405020304" pitchFamily="18" charset="0"/>
                <a:cs typeface="Times New Roman" panose="02020603050405020304" pitchFamily="18" charset="0"/>
              </a:rPr>
              <a:t>đảo</a:t>
            </a:r>
            <a:r>
              <a:rPr lang="en-US" altLang="vi-VN" sz="2600" b="1" dirty="0">
                <a:solidFill>
                  <a:srgbClr val="0000CC"/>
                </a:solidFill>
                <a:latin typeface="Times New Roman" panose="02020603050405020304" pitchFamily="18" charset="0"/>
                <a:cs typeface="Times New Roman" panose="02020603050405020304" pitchFamily="18" charset="0"/>
              </a:rPr>
              <a:t> </a:t>
            </a:r>
            <a:r>
              <a:rPr lang="en-US" altLang="vi-VN" sz="2600" b="1" dirty="0" err="1">
                <a:solidFill>
                  <a:srgbClr val="0000CC"/>
                </a:solidFill>
                <a:latin typeface="Times New Roman" panose="02020603050405020304" pitchFamily="18" charset="0"/>
                <a:cs typeface="Times New Roman" panose="02020603050405020304" pitchFamily="18" charset="0"/>
              </a:rPr>
              <a:t>mới</a:t>
            </a:r>
            <a:r>
              <a:rPr lang="en-US" altLang="vi-VN" sz="2600" b="1" dirty="0">
                <a:solidFill>
                  <a:srgbClr val="0000CC"/>
                </a:solidFill>
                <a:latin typeface="Times New Roman" panose="02020603050405020304" pitchFamily="18" charset="0"/>
                <a:cs typeface="Times New Roman" panose="02020603050405020304" pitchFamily="18" charset="0"/>
              </a:rPr>
              <a:t> </a:t>
            </a:r>
            <a:r>
              <a:rPr lang="en-US" altLang="vi-VN" sz="2600" b="1" dirty="0" err="1">
                <a:solidFill>
                  <a:srgbClr val="0000CC"/>
                </a:solidFill>
                <a:latin typeface="Times New Roman" panose="02020603050405020304" pitchFamily="18" charset="0"/>
                <a:cs typeface="Times New Roman" panose="02020603050405020304" pitchFamily="18" charset="0"/>
              </a:rPr>
              <a:t>bồi</a:t>
            </a:r>
            <a:r>
              <a:rPr lang="en-US" altLang="vi-VN" sz="2600" b="1" dirty="0">
                <a:solidFill>
                  <a:srgbClr val="0000CC"/>
                </a:solidFill>
                <a:latin typeface="Times New Roman" panose="02020603050405020304" pitchFamily="18" charset="0"/>
                <a:cs typeface="Times New Roman" panose="02020603050405020304" pitchFamily="18" charset="0"/>
              </a:rPr>
              <a:t> </a:t>
            </a:r>
            <a:r>
              <a:rPr lang="en-US" altLang="vi-VN" sz="2600" b="1" dirty="0" err="1">
                <a:solidFill>
                  <a:srgbClr val="0000CC"/>
                </a:solidFill>
                <a:latin typeface="Times New Roman" panose="02020603050405020304" pitchFamily="18" charset="0"/>
                <a:cs typeface="Times New Roman" panose="02020603050405020304" pitchFamily="18" charset="0"/>
              </a:rPr>
              <a:t>ngoài</a:t>
            </a:r>
            <a:r>
              <a:rPr lang="en-US" altLang="vi-VN" sz="2600" b="1" dirty="0">
                <a:solidFill>
                  <a:srgbClr val="0000CC"/>
                </a:solidFill>
                <a:latin typeface="Times New Roman" panose="02020603050405020304" pitchFamily="18" charset="0"/>
                <a:cs typeface="Times New Roman" panose="02020603050405020304" pitchFamily="18" charset="0"/>
              </a:rPr>
              <a:t> </a:t>
            </a:r>
            <a:r>
              <a:rPr lang="en-US" altLang="vi-VN" sz="2600" b="1" dirty="0" err="1">
                <a:solidFill>
                  <a:srgbClr val="0000CC"/>
                </a:solidFill>
                <a:latin typeface="Times New Roman" panose="02020603050405020304" pitchFamily="18" charset="0"/>
                <a:cs typeface="Times New Roman" panose="02020603050405020304" pitchFamily="18" charset="0"/>
              </a:rPr>
              <a:t>biển</a:t>
            </a:r>
            <a:r>
              <a:rPr lang="en-US" altLang="vi-VN" sz="2600" b="1" dirty="0">
                <a:solidFill>
                  <a:srgbClr val="0000CC"/>
                </a:solidFill>
                <a:latin typeface="Times New Roman" panose="02020603050405020304" pitchFamily="18" charset="0"/>
                <a:cs typeface="Times New Roman" panose="02020603050405020304" pitchFamily="18" charset="0"/>
              </a:rPr>
              <a:t> </a:t>
            </a:r>
            <a:r>
              <a:rPr lang="en-US" altLang="vi-VN" sz="2600" b="1" dirty="0" err="1">
                <a:solidFill>
                  <a:srgbClr val="0000CC"/>
                </a:solidFill>
                <a:latin typeface="Times New Roman" panose="02020603050405020304" pitchFamily="18" charset="0"/>
                <a:cs typeface="Times New Roman" panose="02020603050405020304" pitchFamily="18" charset="0"/>
              </a:rPr>
              <a:t>như</a:t>
            </a:r>
            <a:r>
              <a:rPr lang="en-US" altLang="vi-VN" sz="2600" b="1" dirty="0">
                <a:solidFill>
                  <a:srgbClr val="0000CC"/>
                </a:solidFill>
                <a:latin typeface="Times New Roman" panose="02020603050405020304" pitchFamily="18" charset="0"/>
                <a:cs typeface="Times New Roman" panose="02020603050405020304" pitchFamily="18" charset="0"/>
              </a:rPr>
              <a:t> </a:t>
            </a:r>
            <a:r>
              <a:rPr lang="en-US" altLang="vi-VN" sz="2600" b="1" dirty="0" err="1">
                <a:solidFill>
                  <a:srgbClr val="0000CC"/>
                </a:solidFill>
                <a:latin typeface="Times New Roman" panose="02020603050405020304" pitchFamily="18" charset="0"/>
                <a:cs typeface="Times New Roman" panose="02020603050405020304" pitchFamily="18" charset="0"/>
              </a:rPr>
              <a:t>Cồn</a:t>
            </a:r>
            <a:r>
              <a:rPr lang="en-US" altLang="vi-VN" sz="2600" b="1" dirty="0">
                <a:solidFill>
                  <a:srgbClr val="0000CC"/>
                </a:solidFill>
                <a:latin typeface="Times New Roman" panose="02020603050405020304" pitchFamily="18" charset="0"/>
                <a:cs typeface="Times New Roman" panose="02020603050405020304" pitchFamily="18" charset="0"/>
              </a:rPr>
              <a:t> </a:t>
            </a:r>
            <a:r>
              <a:rPr lang="en-US" altLang="vi-VN" sz="2600" b="1" dirty="0" err="1">
                <a:solidFill>
                  <a:srgbClr val="0000CC"/>
                </a:solidFill>
                <a:latin typeface="Times New Roman" panose="02020603050405020304" pitchFamily="18" charset="0"/>
                <a:cs typeface="Times New Roman" panose="02020603050405020304" pitchFamily="18" charset="0"/>
              </a:rPr>
              <a:t>Vành</a:t>
            </a:r>
            <a:r>
              <a:rPr lang="en-US" altLang="vi-VN" sz="2600" b="1" dirty="0">
                <a:solidFill>
                  <a:srgbClr val="0000CC"/>
                </a:solidFill>
                <a:latin typeface="Times New Roman" panose="02020603050405020304" pitchFamily="18" charset="0"/>
                <a:cs typeface="Times New Roman" panose="02020603050405020304" pitchFamily="18" charset="0"/>
              </a:rPr>
              <a:t>, </a:t>
            </a:r>
            <a:r>
              <a:rPr lang="en-US" altLang="vi-VN" sz="2600" b="1" dirty="0" err="1">
                <a:solidFill>
                  <a:srgbClr val="0000CC"/>
                </a:solidFill>
                <a:latin typeface="Times New Roman" panose="02020603050405020304" pitchFamily="18" charset="0"/>
                <a:cs typeface="Times New Roman" panose="02020603050405020304" pitchFamily="18" charset="0"/>
              </a:rPr>
              <a:t>Cồn</a:t>
            </a:r>
            <a:r>
              <a:rPr lang="en-US" altLang="vi-VN" sz="2600" b="1" dirty="0">
                <a:solidFill>
                  <a:srgbClr val="0000CC"/>
                </a:solidFill>
                <a:latin typeface="Times New Roman" panose="02020603050405020304" pitchFamily="18" charset="0"/>
                <a:cs typeface="Times New Roman" panose="02020603050405020304" pitchFamily="18" charset="0"/>
              </a:rPr>
              <a:t> </a:t>
            </a:r>
            <a:r>
              <a:rPr lang="en-US" altLang="vi-VN" sz="2600" b="1" dirty="0" err="1">
                <a:solidFill>
                  <a:srgbClr val="0000CC"/>
                </a:solidFill>
                <a:latin typeface="Times New Roman" panose="02020603050405020304" pitchFamily="18" charset="0"/>
                <a:cs typeface="Times New Roman" panose="02020603050405020304" pitchFamily="18" charset="0"/>
              </a:rPr>
              <a:t>Đen</a:t>
            </a:r>
            <a:r>
              <a:rPr lang="en-US" altLang="vi-VN" sz="2600" b="1" dirty="0">
                <a:solidFill>
                  <a:srgbClr val="0000CC"/>
                </a:solidFill>
                <a:latin typeface="Times New Roman" panose="02020603050405020304" pitchFamily="18" charset="0"/>
                <a:cs typeface="Times New Roman" panose="02020603050405020304" pitchFamily="18" charset="0"/>
              </a:rPr>
              <a:t> (</a:t>
            </a:r>
            <a:r>
              <a:rPr lang="en-US" altLang="vi-VN" sz="2600" b="1" dirty="0" err="1">
                <a:solidFill>
                  <a:srgbClr val="0000CC"/>
                </a:solidFill>
                <a:latin typeface="Times New Roman" panose="02020603050405020304" pitchFamily="18" charset="0"/>
                <a:cs typeface="Times New Roman" panose="02020603050405020304" pitchFamily="18" charset="0"/>
              </a:rPr>
              <a:t>Thái</a:t>
            </a:r>
            <a:r>
              <a:rPr lang="en-US" altLang="vi-VN" sz="2600" b="1" dirty="0">
                <a:solidFill>
                  <a:srgbClr val="0000CC"/>
                </a:solidFill>
                <a:latin typeface="Times New Roman" panose="02020603050405020304" pitchFamily="18" charset="0"/>
                <a:cs typeface="Times New Roman" panose="02020603050405020304" pitchFamily="18" charset="0"/>
              </a:rPr>
              <a:t> </a:t>
            </a:r>
            <a:r>
              <a:rPr lang="en-US" altLang="vi-VN" sz="2600" b="1" dirty="0" err="1">
                <a:solidFill>
                  <a:srgbClr val="0000CC"/>
                </a:solidFill>
                <a:latin typeface="Times New Roman" panose="02020603050405020304" pitchFamily="18" charset="0"/>
                <a:cs typeface="Times New Roman" panose="02020603050405020304" pitchFamily="18" charset="0"/>
              </a:rPr>
              <a:t>Bình</a:t>
            </a:r>
            <a:r>
              <a:rPr lang="en-US" altLang="vi-VN" sz="2600" b="1" dirty="0">
                <a:solidFill>
                  <a:srgbClr val="0000CC"/>
                </a:solidFill>
                <a:latin typeface="Times New Roman" panose="02020603050405020304" pitchFamily="18" charset="0"/>
                <a:cs typeface="Times New Roman" panose="02020603050405020304" pitchFamily="18" charset="0"/>
              </a:rPr>
              <a:t>), </a:t>
            </a:r>
            <a:r>
              <a:rPr lang="en-US" altLang="vi-VN" sz="2600" b="1" dirty="0" err="1">
                <a:solidFill>
                  <a:srgbClr val="0000CC"/>
                </a:solidFill>
                <a:latin typeface="Times New Roman" panose="02020603050405020304" pitchFamily="18" charset="0"/>
                <a:cs typeface="Times New Roman" panose="02020603050405020304" pitchFamily="18" charset="0"/>
              </a:rPr>
              <a:t>Cồn</a:t>
            </a:r>
            <a:r>
              <a:rPr lang="en-US" altLang="vi-VN" sz="2600" b="1" dirty="0">
                <a:solidFill>
                  <a:srgbClr val="0000CC"/>
                </a:solidFill>
                <a:latin typeface="Times New Roman" panose="02020603050405020304" pitchFamily="18" charset="0"/>
                <a:cs typeface="Times New Roman" panose="02020603050405020304" pitchFamily="18" charset="0"/>
              </a:rPr>
              <a:t> </a:t>
            </a:r>
            <a:r>
              <a:rPr lang="en-US" altLang="vi-VN" sz="2600" b="1" dirty="0" err="1">
                <a:solidFill>
                  <a:srgbClr val="0000CC"/>
                </a:solidFill>
                <a:latin typeface="Times New Roman" panose="02020603050405020304" pitchFamily="18" charset="0"/>
                <a:cs typeface="Times New Roman" panose="02020603050405020304" pitchFamily="18" charset="0"/>
              </a:rPr>
              <a:t>Ngạn</a:t>
            </a:r>
            <a:r>
              <a:rPr lang="en-US" altLang="vi-VN" sz="2600" b="1" dirty="0">
                <a:solidFill>
                  <a:srgbClr val="0000CC"/>
                </a:solidFill>
                <a:latin typeface="Times New Roman" panose="02020603050405020304" pitchFamily="18" charset="0"/>
                <a:cs typeface="Times New Roman" panose="02020603050405020304" pitchFamily="18" charset="0"/>
              </a:rPr>
              <a:t>, </a:t>
            </a:r>
            <a:r>
              <a:rPr lang="en-US" altLang="vi-VN" sz="2600" b="1" dirty="0" err="1">
                <a:solidFill>
                  <a:srgbClr val="0000CC"/>
                </a:solidFill>
                <a:latin typeface="Times New Roman" panose="02020603050405020304" pitchFamily="18" charset="0"/>
                <a:cs typeface="Times New Roman" panose="02020603050405020304" pitchFamily="18" charset="0"/>
              </a:rPr>
              <a:t>Cồn</a:t>
            </a:r>
            <a:r>
              <a:rPr lang="en-US" altLang="vi-VN" sz="2600" b="1" dirty="0">
                <a:solidFill>
                  <a:srgbClr val="0000CC"/>
                </a:solidFill>
                <a:latin typeface="Times New Roman" panose="02020603050405020304" pitchFamily="18" charset="0"/>
                <a:cs typeface="Times New Roman" panose="02020603050405020304" pitchFamily="18" charset="0"/>
              </a:rPr>
              <a:t> Lu, </a:t>
            </a:r>
            <a:r>
              <a:rPr lang="en-US" altLang="vi-VN" sz="2600" b="1" dirty="0" err="1">
                <a:solidFill>
                  <a:srgbClr val="0000CC"/>
                </a:solidFill>
                <a:latin typeface="Times New Roman" panose="02020603050405020304" pitchFamily="18" charset="0"/>
                <a:cs typeface="Times New Roman" panose="02020603050405020304" pitchFamily="18" charset="0"/>
              </a:rPr>
              <a:t>Cồn</a:t>
            </a:r>
            <a:r>
              <a:rPr lang="en-US" altLang="vi-VN" sz="2600" b="1" dirty="0">
                <a:solidFill>
                  <a:srgbClr val="0000CC"/>
                </a:solidFill>
                <a:latin typeface="Times New Roman" panose="02020603050405020304" pitchFamily="18" charset="0"/>
                <a:cs typeface="Times New Roman" panose="02020603050405020304" pitchFamily="18" charset="0"/>
              </a:rPr>
              <a:t> </a:t>
            </a:r>
            <a:r>
              <a:rPr lang="en-US" altLang="vi-VN" sz="2600" b="1" dirty="0" err="1">
                <a:solidFill>
                  <a:srgbClr val="0000CC"/>
                </a:solidFill>
                <a:latin typeface="Times New Roman" panose="02020603050405020304" pitchFamily="18" charset="0"/>
                <a:cs typeface="Times New Roman" panose="02020603050405020304" pitchFamily="18" charset="0"/>
              </a:rPr>
              <a:t>Mờ</a:t>
            </a:r>
            <a:r>
              <a:rPr lang="en-US" altLang="vi-VN" sz="2600" b="1" dirty="0">
                <a:solidFill>
                  <a:srgbClr val="0000CC"/>
                </a:solidFill>
                <a:latin typeface="Times New Roman" panose="02020603050405020304" pitchFamily="18" charset="0"/>
                <a:cs typeface="Times New Roman" panose="02020603050405020304" pitchFamily="18" charset="0"/>
              </a:rPr>
              <a:t> (Nam </a:t>
            </a:r>
            <a:r>
              <a:rPr lang="en-US" altLang="vi-VN" sz="2600" b="1" dirty="0" err="1">
                <a:solidFill>
                  <a:srgbClr val="0000CC"/>
                </a:solidFill>
                <a:latin typeface="Times New Roman" panose="02020603050405020304" pitchFamily="18" charset="0"/>
                <a:cs typeface="Times New Roman" panose="02020603050405020304" pitchFamily="18" charset="0"/>
              </a:rPr>
              <a:t>Định</a:t>
            </a:r>
            <a:r>
              <a:rPr lang="en-US" altLang="vi-VN" sz="2600" b="1" dirty="0">
                <a:solidFill>
                  <a:srgbClr val="0000CC"/>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5302612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anim calcmode="discrete" valueType="clr">
                                      <p:cBhvr override="childStyle">
                                        <p:cTn id="7"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
                                        </p:tgtEl>
                                        <p:attrNameLst>
                                          <p:attrName>fillcolor</p:attrName>
                                        </p:attrNameLst>
                                      </p:cBhvr>
                                      <p:tavLst>
                                        <p:tav tm="0">
                                          <p:val>
                                            <p:clrVal>
                                              <a:schemeClr val="accent2"/>
                                            </p:clrVal>
                                          </p:val>
                                        </p:tav>
                                        <p:tav tm="50000">
                                          <p:val>
                                            <p:clrVal>
                                              <a:schemeClr val="hlink"/>
                                            </p:clrVal>
                                          </p:val>
                                        </p:tav>
                                      </p:tavLst>
                                    </p:anim>
                                    <p:set>
                                      <p:cBhvr>
                                        <p:cTn id="9"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3" cstate="print">
            <a:extLst>
              <a:ext uri="{28A0092B-C50C-407E-A947-70E740481C1C}">
                <a14:useLocalDpi xmlns:a14="http://schemas.microsoft.com/office/drawing/2010/main" val="0"/>
              </a:ext>
            </a:extLst>
          </a:blip>
          <a:srcRect t="5045" b="10752"/>
          <a:stretch/>
        </p:blipFill>
        <p:spPr>
          <a:xfrm>
            <a:off x="2134" y="0"/>
            <a:ext cx="12189865" cy="68580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37509" y="633022"/>
            <a:ext cx="3728480" cy="272630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 name="Picture 8" descr="C:\Users\CPN63\Desktop\28681498051456_4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61908" y="648638"/>
            <a:ext cx="3513909" cy="278689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 name="Picture 7" descr="C:\Users\CPN63\Desktop\rung(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37508" y="4001438"/>
            <a:ext cx="3695663" cy="278689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8" name="Picture 6" descr="C:\Users\CPN63\Desktop\trong rung ngap man.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85708" y="4036778"/>
            <a:ext cx="3574494" cy="275155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279862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afterEffect">
                                  <p:stCondLst>
                                    <p:cond delay="150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2000"/>
                                        <p:tgtEl>
                                          <p:spTgt spid="5"/>
                                        </p:tgtEl>
                                      </p:cBhvr>
                                    </p:animEffect>
                                  </p:childTnLst>
                                </p:cTn>
                              </p:par>
                            </p:childTnLst>
                          </p:cTn>
                        </p:par>
                        <p:par>
                          <p:cTn id="8" fill="hold">
                            <p:stCondLst>
                              <p:cond delay="3500"/>
                            </p:stCondLst>
                            <p:childTnLst>
                              <p:par>
                                <p:cTn id="9" presetID="8" presetClass="entr" presetSubtype="16" fill="hold" nodeType="afterEffect">
                                  <p:stCondLst>
                                    <p:cond delay="1500"/>
                                  </p:stCondLst>
                                  <p:childTnLst>
                                    <p:set>
                                      <p:cBhvr>
                                        <p:cTn id="10" dur="1" fill="hold">
                                          <p:stCondLst>
                                            <p:cond delay="0"/>
                                          </p:stCondLst>
                                        </p:cTn>
                                        <p:tgtEl>
                                          <p:spTgt spid="6"/>
                                        </p:tgtEl>
                                        <p:attrNameLst>
                                          <p:attrName>style.visibility</p:attrName>
                                        </p:attrNameLst>
                                      </p:cBhvr>
                                      <p:to>
                                        <p:strVal val="visible"/>
                                      </p:to>
                                    </p:set>
                                    <p:animEffect transition="in" filter="diamond(in)">
                                      <p:cBhvr>
                                        <p:cTn id="11" dur="2000"/>
                                        <p:tgtEl>
                                          <p:spTgt spid="6"/>
                                        </p:tgtEl>
                                      </p:cBhvr>
                                    </p:animEffect>
                                  </p:childTnLst>
                                </p:cTn>
                              </p:par>
                            </p:childTnLst>
                          </p:cTn>
                        </p:par>
                        <p:par>
                          <p:cTn id="12" fill="hold">
                            <p:stCondLst>
                              <p:cond delay="7000"/>
                            </p:stCondLst>
                            <p:childTnLst>
                              <p:par>
                                <p:cTn id="13" presetID="9" presetClass="entr" presetSubtype="0" fill="hold" nodeType="afterEffect">
                                  <p:stCondLst>
                                    <p:cond delay="200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3" cstate="print">
            <a:extLst>
              <a:ext uri="{28A0092B-C50C-407E-A947-70E740481C1C}">
                <a14:useLocalDpi xmlns:a14="http://schemas.microsoft.com/office/drawing/2010/main" val="0"/>
              </a:ext>
            </a:extLst>
          </a:blip>
          <a:srcRect t="5045" b="10752"/>
          <a:stretch/>
        </p:blipFill>
        <p:spPr>
          <a:xfrm>
            <a:off x="2134" y="0"/>
            <a:ext cx="12189865" cy="6858000"/>
          </a:xfrm>
          <a:prstGeom prst="rect">
            <a:avLst/>
          </a:prstGeom>
        </p:spPr>
      </p:pic>
      <p:sp>
        <p:nvSpPr>
          <p:cNvPr id="4" name="Text Box 14"/>
          <p:cNvSpPr txBox="1">
            <a:spLocks noChangeArrowheads="1"/>
          </p:cNvSpPr>
          <p:nvPr/>
        </p:nvSpPr>
        <p:spPr bwMode="auto">
          <a:xfrm>
            <a:off x="1395549" y="921702"/>
            <a:ext cx="8763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vi-VN" sz="2400" b="1" dirty="0">
                <a:solidFill>
                  <a:srgbClr val="0000CC"/>
                </a:solidFill>
                <a:latin typeface="Times New Roman" panose="02020603050405020304" pitchFamily="18" charset="0"/>
                <a:cs typeface="Times New Roman" panose="02020603050405020304" pitchFamily="18" charset="0"/>
              </a:rPr>
              <a:t>3. Hai </a:t>
            </a:r>
            <a:r>
              <a:rPr lang="en-US" altLang="vi-VN" sz="2400" b="1" dirty="0" err="1">
                <a:solidFill>
                  <a:srgbClr val="0000CC"/>
                </a:solidFill>
                <a:latin typeface="Times New Roman" panose="02020603050405020304" pitchFamily="18" charset="0"/>
                <a:cs typeface="Times New Roman" panose="02020603050405020304" pitchFamily="18" charset="0"/>
              </a:rPr>
              <a:t>đoạn</a:t>
            </a:r>
            <a:r>
              <a:rPr lang="en-US" altLang="vi-VN" sz="2400" b="1" dirty="0">
                <a:solidFill>
                  <a:srgbClr val="0000CC"/>
                </a:solidFill>
                <a:latin typeface="Times New Roman" panose="02020603050405020304" pitchFamily="18" charset="0"/>
                <a:cs typeface="Times New Roman" panose="02020603050405020304" pitchFamily="18" charset="0"/>
              </a:rPr>
              <a:t> </a:t>
            </a:r>
            <a:r>
              <a:rPr lang="en-US" altLang="vi-VN" sz="2400" b="1" dirty="0" err="1">
                <a:solidFill>
                  <a:srgbClr val="0000CC"/>
                </a:solidFill>
                <a:latin typeface="Times New Roman" panose="02020603050405020304" pitchFamily="18" charset="0"/>
                <a:cs typeface="Times New Roman" panose="02020603050405020304" pitchFamily="18" charset="0"/>
              </a:rPr>
              <a:t>văn</a:t>
            </a:r>
            <a:r>
              <a:rPr lang="en-US" altLang="vi-VN" sz="2400" b="1" dirty="0">
                <a:solidFill>
                  <a:srgbClr val="0000CC"/>
                </a:solidFill>
                <a:latin typeface="Times New Roman" panose="02020603050405020304" pitchFamily="18" charset="0"/>
                <a:cs typeface="Times New Roman" panose="02020603050405020304" pitchFamily="18" charset="0"/>
              </a:rPr>
              <a:t> </a:t>
            </a:r>
            <a:r>
              <a:rPr lang="en-US" altLang="vi-VN" sz="2400" b="1" dirty="0" err="1">
                <a:solidFill>
                  <a:srgbClr val="0000CC"/>
                </a:solidFill>
                <a:latin typeface="Times New Roman" panose="02020603050405020304" pitchFamily="18" charset="0"/>
                <a:cs typeface="Times New Roman" panose="02020603050405020304" pitchFamily="18" charset="0"/>
              </a:rPr>
              <a:t>sau</a:t>
            </a:r>
            <a:r>
              <a:rPr lang="en-US" altLang="vi-VN" sz="2400" b="1" dirty="0">
                <a:solidFill>
                  <a:srgbClr val="0000CC"/>
                </a:solidFill>
                <a:latin typeface="Times New Roman" panose="02020603050405020304" pitchFamily="18" charset="0"/>
                <a:cs typeface="Times New Roman" panose="02020603050405020304" pitchFamily="18" charset="0"/>
              </a:rPr>
              <a:t> </a:t>
            </a:r>
            <a:r>
              <a:rPr lang="en-US" altLang="vi-VN" sz="2400" b="1" dirty="0" err="1">
                <a:solidFill>
                  <a:srgbClr val="0000CC"/>
                </a:solidFill>
                <a:latin typeface="Times New Roman" panose="02020603050405020304" pitchFamily="18" charset="0"/>
                <a:cs typeface="Times New Roman" panose="02020603050405020304" pitchFamily="18" charset="0"/>
              </a:rPr>
              <a:t>có</a:t>
            </a:r>
            <a:r>
              <a:rPr lang="en-US" altLang="vi-VN" sz="2400" b="1" dirty="0">
                <a:solidFill>
                  <a:srgbClr val="0000CC"/>
                </a:solidFill>
                <a:latin typeface="Times New Roman" panose="02020603050405020304" pitchFamily="18" charset="0"/>
                <a:cs typeface="Times New Roman" panose="02020603050405020304" pitchFamily="18" charset="0"/>
              </a:rPr>
              <a:t> </a:t>
            </a:r>
            <a:r>
              <a:rPr lang="en-US" altLang="vi-VN" sz="2400" b="1" dirty="0" err="1">
                <a:solidFill>
                  <a:srgbClr val="0000CC"/>
                </a:solidFill>
                <a:latin typeface="Times New Roman" panose="02020603050405020304" pitchFamily="18" charset="0"/>
                <a:cs typeface="Times New Roman" panose="02020603050405020304" pitchFamily="18" charset="0"/>
              </a:rPr>
              <a:t>gì</a:t>
            </a:r>
            <a:r>
              <a:rPr lang="en-US" altLang="vi-VN" sz="2400" b="1" dirty="0">
                <a:solidFill>
                  <a:srgbClr val="0000CC"/>
                </a:solidFill>
                <a:latin typeface="Times New Roman" panose="02020603050405020304" pitchFamily="18" charset="0"/>
                <a:cs typeface="Times New Roman" panose="02020603050405020304" pitchFamily="18" charset="0"/>
              </a:rPr>
              <a:t> </a:t>
            </a:r>
            <a:r>
              <a:rPr lang="en-US" altLang="vi-VN" sz="2400" b="1" dirty="0" err="1">
                <a:solidFill>
                  <a:srgbClr val="0000CC"/>
                </a:solidFill>
                <a:latin typeface="Times New Roman" panose="02020603050405020304" pitchFamily="18" charset="0"/>
                <a:cs typeface="Times New Roman" panose="02020603050405020304" pitchFamily="18" charset="0"/>
              </a:rPr>
              <a:t>khác</a:t>
            </a:r>
            <a:r>
              <a:rPr lang="en-US" altLang="vi-VN" sz="2400" b="1" dirty="0">
                <a:solidFill>
                  <a:srgbClr val="0000CC"/>
                </a:solidFill>
                <a:latin typeface="Times New Roman" panose="02020603050405020304" pitchFamily="18" charset="0"/>
                <a:cs typeface="Times New Roman" panose="02020603050405020304" pitchFamily="18" charset="0"/>
              </a:rPr>
              <a:t> </a:t>
            </a:r>
            <a:r>
              <a:rPr lang="en-US" altLang="vi-VN" sz="2400" b="1" dirty="0" err="1">
                <a:solidFill>
                  <a:srgbClr val="0000CC"/>
                </a:solidFill>
                <a:latin typeface="Times New Roman" panose="02020603050405020304" pitchFamily="18" charset="0"/>
                <a:cs typeface="Times New Roman" panose="02020603050405020304" pitchFamily="18" charset="0"/>
              </a:rPr>
              <a:t>nhau</a:t>
            </a:r>
            <a:r>
              <a:rPr lang="en-US" altLang="vi-VN" sz="2400" b="1" dirty="0">
                <a:solidFill>
                  <a:srgbClr val="0000CC"/>
                </a:solidFill>
                <a:latin typeface="Times New Roman" panose="02020603050405020304" pitchFamily="18" charset="0"/>
                <a:cs typeface="Times New Roman" panose="02020603050405020304" pitchFamily="18" charset="0"/>
              </a:rPr>
              <a:t>? </a:t>
            </a:r>
            <a:r>
              <a:rPr lang="en-US" altLang="vi-VN" sz="2400" b="1" dirty="0" err="1">
                <a:solidFill>
                  <a:srgbClr val="0000CC"/>
                </a:solidFill>
                <a:latin typeface="Times New Roman" panose="02020603050405020304" pitchFamily="18" charset="0"/>
                <a:cs typeface="Times New Roman" panose="02020603050405020304" pitchFamily="18" charset="0"/>
              </a:rPr>
              <a:t>Đoạn</a:t>
            </a:r>
            <a:r>
              <a:rPr lang="en-US" altLang="vi-VN" sz="2400" b="1" dirty="0">
                <a:solidFill>
                  <a:srgbClr val="0000CC"/>
                </a:solidFill>
                <a:latin typeface="Times New Roman" panose="02020603050405020304" pitchFamily="18" charset="0"/>
                <a:cs typeface="Times New Roman" panose="02020603050405020304" pitchFamily="18" charset="0"/>
              </a:rPr>
              <a:t> </a:t>
            </a:r>
            <a:r>
              <a:rPr lang="en-US" altLang="vi-VN" sz="2400" b="1" dirty="0" err="1">
                <a:solidFill>
                  <a:srgbClr val="0000CC"/>
                </a:solidFill>
                <a:latin typeface="Times New Roman" panose="02020603050405020304" pitchFamily="18" charset="0"/>
                <a:cs typeface="Times New Roman" panose="02020603050405020304" pitchFamily="18" charset="0"/>
              </a:rPr>
              <a:t>nào</a:t>
            </a:r>
            <a:r>
              <a:rPr lang="en-US" altLang="vi-VN" sz="2400" b="1" dirty="0">
                <a:solidFill>
                  <a:srgbClr val="0000CC"/>
                </a:solidFill>
                <a:latin typeface="Times New Roman" panose="02020603050405020304" pitchFamily="18" charset="0"/>
                <a:cs typeface="Times New Roman" panose="02020603050405020304" pitchFamily="18" charset="0"/>
              </a:rPr>
              <a:t> hay </a:t>
            </a:r>
            <a:r>
              <a:rPr lang="en-US" altLang="vi-VN" sz="2400" b="1" dirty="0" err="1">
                <a:solidFill>
                  <a:srgbClr val="0000CC"/>
                </a:solidFill>
                <a:latin typeface="Times New Roman" panose="02020603050405020304" pitchFamily="18" charset="0"/>
                <a:cs typeface="Times New Roman" panose="02020603050405020304" pitchFamily="18" charset="0"/>
              </a:rPr>
              <a:t>hơn</a:t>
            </a:r>
            <a:r>
              <a:rPr lang="en-US" altLang="vi-VN" sz="2400" b="1" dirty="0">
                <a:solidFill>
                  <a:srgbClr val="0000CC"/>
                </a:solidFill>
                <a:latin typeface="Times New Roman" panose="02020603050405020304" pitchFamily="18" charset="0"/>
                <a:cs typeface="Times New Roman" panose="02020603050405020304" pitchFamily="18" charset="0"/>
              </a:rPr>
              <a:t>? </a:t>
            </a:r>
            <a:r>
              <a:rPr lang="en-US" altLang="vi-VN" sz="2400" b="1" dirty="0" err="1">
                <a:solidFill>
                  <a:srgbClr val="0000CC"/>
                </a:solidFill>
                <a:latin typeface="Times New Roman" panose="02020603050405020304" pitchFamily="18" charset="0"/>
                <a:cs typeface="Times New Roman" panose="02020603050405020304" pitchFamily="18" charset="0"/>
              </a:rPr>
              <a:t>Vì</a:t>
            </a:r>
            <a:r>
              <a:rPr lang="en-US" altLang="vi-VN" sz="2400" b="1" dirty="0">
                <a:solidFill>
                  <a:srgbClr val="0000CC"/>
                </a:solidFill>
                <a:latin typeface="Times New Roman" panose="02020603050405020304" pitchFamily="18" charset="0"/>
                <a:cs typeface="Times New Roman" panose="02020603050405020304" pitchFamily="18" charset="0"/>
              </a:rPr>
              <a:t> </a:t>
            </a:r>
            <a:r>
              <a:rPr lang="en-US" altLang="vi-VN" sz="2400" b="1" dirty="0" err="1">
                <a:solidFill>
                  <a:srgbClr val="0000CC"/>
                </a:solidFill>
                <a:latin typeface="Times New Roman" panose="02020603050405020304" pitchFamily="18" charset="0"/>
                <a:cs typeface="Times New Roman" panose="02020603050405020304" pitchFamily="18" charset="0"/>
              </a:rPr>
              <a:t>sao</a:t>
            </a:r>
            <a:r>
              <a:rPr lang="en-US" altLang="vi-VN" sz="2400" b="1" dirty="0">
                <a:solidFill>
                  <a:srgbClr val="0000CC"/>
                </a:solidFill>
                <a:latin typeface="Times New Roman" panose="02020603050405020304" pitchFamily="18" charset="0"/>
                <a:cs typeface="Times New Roman" panose="02020603050405020304" pitchFamily="18" charset="0"/>
              </a:rPr>
              <a:t>?</a:t>
            </a:r>
          </a:p>
        </p:txBody>
      </p:sp>
      <p:sp>
        <p:nvSpPr>
          <p:cNvPr id="5" name="Text Box 10"/>
          <p:cNvSpPr txBox="1">
            <a:spLocks noChangeArrowheads="1"/>
          </p:cNvSpPr>
          <p:nvPr/>
        </p:nvSpPr>
        <p:spPr bwMode="auto">
          <a:xfrm>
            <a:off x="950300" y="1706086"/>
            <a:ext cx="10424160"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vi-VN" sz="2300" b="1" dirty="0">
                <a:solidFill>
                  <a:srgbClr val="FF0000"/>
                </a:solidFill>
                <a:latin typeface="Times New Roman" panose="02020603050405020304" pitchFamily="18" charset="0"/>
                <a:cs typeface="Times New Roman" panose="02020603050405020304" pitchFamily="18" charset="0"/>
              </a:rPr>
              <a:t>a. </a:t>
            </a:r>
            <a:r>
              <a:rPr lang="en-US" altLang="vi-VN" sz="2300" b="1" dirty="0" err="1">
                <a:solidFill>
                  <a:srgbClr val="FF0000"/>
                </a:solidFill>
                <a:latin typeface="Times New Roman" panose="02020603050405020304" pitchFamily="18" charset="0"/>
                <a:cs typeface="Times New Roman" panose="02020603050405020304" pitchFamily="18" charset="0"/>
              </a:rPr>
              <a:t>Hôm</a:t>
            </a:r>
            <a:r>
              <a:rPr lang="en-US" altLang="vi-VN" sz="2300" b="1" dirty="0">
                <a:solidFill>
                  <a:srgbClr val="FF0000"/>
                </a:solidFill>
                <a:latin typeface="Times New Roman" panose="02020603050405020304" pitchFamily="18" charset="0"/>
                <a:cs typeface="Times New Roman" panose="02020603050405020304" pitchFamily="18" charset="0"/>
              </a:rPr>
              <a:t> </a:t>
            </a:r>
            <a:r>
              <a:rPr lang="en-US" altLang="vi-VN" sz="2300" b="1" dirty="0" err="1">
                <a:solidFill>
                  <a:srgbClr val="FF0000"/>
                </a:solidFill>
                <a:latin typeface="Times New Roman" panose="02020603050405020304" pitchFamily="18" charset="0"/>
                <a:cs typeface="Times New Roman" panose="02020603050405020304" pitchFamily="18" charset="0"/>
              </a:rPr>
              <a:t>sau</a:t>
            </a:r>
            <a:r>
              <a:rPr lang="en-US" altLang="vi-VN" sz="2300" b="1" dirty="0">
                <a:solidFill>
                  <a:srgbClr val="FF0000"/>
                </a:solidFill>
                <a:latin typeface="Times New Roman" panose="02020603050405020304" pitchFamily="18" charset="0"/>
                <a:cs typeface="Times New Roman" panose="02020603050405020304" pitchFamily="18" charset="0"/>
              </a:rPr>
              <a:t>, </a:t>
            </a:r>
            <a:r>
              <a:rPr lang="en-US" altLang="vi-VN" sz="2300" b="1" dirty="0" err="1">
                <a:solidFill>
                  <a:srgbClr val="FF0000"/>
                </a:solidFill>
                <a:latin typeface="Times New Roman" panose="02020603050405020304" pitchFamily="18" charset="0"/>
                <a:cs typeface="Times New Roman" panose="02020603050405020304" pitchFamily="18" charset="0"/>
              </a:rPr>
              <a:t>hai</a:t>
            </a:r>
            <a:r>
              <a:rPr lang="en-US" altLang="vi-VN" sz="2300" b="1" dirty="0">
                <a:solidFill>
                  <a:srgbClr val="FF0000"/>
                </a:solidFill>
                <a:latin typeface="Times New Roman" panose="02020603050405020304" pitchFamily="18" charset="0"/>
                <a:cs typeface="Times New Roman" panose="02020603050405020304" pitchFamily="18" charset="0"/>
              </a:rPr>
              <a:t> </a:t>
            </a:r>
            <a:r>
              <a:rPr lang="en-US" altLang="vi-VN" sz="2300" b="1" dirty="0" err="1">
                <a:solidFill>
                  <a:srgbClr val="FF0000"/>
                </a:solidFill>
                <a:latin typeface="Times New Roman" panose="02020603050405020304" pitchFamily="18" charset="0"/>
                <a:cs typeface="Times New Roman" panose="02020603050405020304" pitchFamily="18" charset="0"/>
              </a:rPr>
              <a:t>chú</a:t>
            </a:r>
            <a:r>
              <a:rPr lang="en-US" altLang="vi-VN" sz="2300" b="1" dirty="0">
                <a:solidFill>
                  <a:srgbClr val="FF0000"/>
                </a:solidFill>
                <a:latin typeface="Times New Roman" panose="02020603050405020304" pitchFamily="18" charset="0"/>
                <a:cs typeface="Times New Roman" panose="02020603050405020304" pitchFamily="18" charset="0"/>
              </a:rPr>
              <a:t> </a:t>
            </a:r>
            <a:r>
              <a:rPr lang="en-US" altLang="vi-VN" sz="2300" b="1" dirty="0" err="1">
                <a:solidFill>
                  <a:srgbClr val="FF0000"/>
                </a:solidFill>
                <a:latin typeface="Times New Roman" panose="02020603050405020304" pitchFamily="18" charset="0"/>
                <a:cs typeface="Times New Roman" panose="02020603050405020304" pitchFamily="18" charset="0"/>
              </a:rPr>
              <a:t>cháu</a:t>
            </a:r>
            <a:r>
              <a:rPr lang="en-US" altLang="vi-VN" sz="2300" b="1" dirty="0">
                <a:solidFill>
                  <a:srgbClr val="FF0000"/>
                </a:solidFill>
                <a:latin typeface="Times New Roman" panose="02020603050405020304" pitchFamily="18" charset="0"/>
                <a:cs typeface="Times New Roman" panose="02020603050405020304" pitchFamily="18" charset="0"/>
              </a:rPr>
              <a:t> </a:t>
            </a:r>
            <a:r>
              <a:rPr lang="en-US" altLang="vi-VN" sz="2300" b="1" dirty="0" err="1">
                <a:solidFill>
                  <a:srgbClr val="FF0000"/>
                </a:solidFill>
                <a:latin typeface="Times New Roman" panose="02020603050405020304" pitchFamily="18" charset="0"/>
                <a:cs typeface="Times New Roman" panose="02020603050405020304" pitchFamily="18" charset="0"/>
              </a:rPr>
              <a:t>ra</a:t>
            </a:r>
            <a:r>
              <a:rPr lang="en-US" altLang="vi-VN" sz="2300" b="1" dirty="0">
                <a:solidFill>
                  <a:srgbClr val="FF0000"/>
                </a:solidFill>
                <a:latin typeface="Times New Roman" panose="02020603050405020304" pitchFamily="18" charset="0"/>
                <a:cs typeface="Times New Roman" panose="02020603050405020304" pitchFamily="18" charset="0"/>
              </a:rPr>
              <a:t> </a:t>
            </a:r>
            <a:r>
              <a:rPr lang="en-US" altLang="vi-VN" sz="2300" b="1" dirty="0" err="1">
                <a:solidFill>
                  <a:srgbClr val="FF0000"/>
                </a:solidFill>
                <a:latin typeface="Times New Roman" panose="02020603050405020304" pitchFamily="18" charset="0"/>
                <a:cs typeface="Times New Roman" panose="02020603050405020304" pitchFamily="18" charset="0"/>
              </a:rPr>
              <a:t>đầm</a:t>
            </a:r>
            <a:r>
              <a:rPr lang="en-US" altLang="vi-VN" sz="2300" b="1" dirty="0">
                <a:solidFill>
                  <a:srgbClr val="FF0000"/>
                </a:solidFill>
                <a:latin typeface="Times New Roman" panose="02020603050405020304" pitchFamily="18" charset="0"/>
                <a:cs typeface="Times New Roman" panose="02020603050405020304" pitchFamily="18" charset="0"/>
              </a:rPr>
              <a:t>. </a:t>
            </a:r>
            <a:r>
              <a:rPr lang="en-US" altLang="vi-VN" sz="2300" b="1" dirty="0" err="1">
                <a:solidFill>
                  <a:srgbClr val="FF0000"/>
                </a:solidFill>
                <a:latin typeface="Times New Roman" panose="02020603050405020304" pitchFamily="18" charset="0"/>
                <a:cs typeface="Times New Roman" panose="02020603050405020304" pitchFamily="18" charset="0"/>
              </a:rPr>
              <a:t>Một</a:t>
            </a:r>
            <a:r>
              <a:rPr lang="en-US" altLang="vi-VN" sz="2300" b="1" dirty="0">
                <a:solidFill>
                  <a:srgbClr val="FF0000"/>
                </a:solidFill>
                <a:latin typeface="Times New Roman" panose="02020603050405020304" pitchFamily="18" charset="0"/>
                <a:cs typeface="Times New Roman" panose="02020603050405020304" pitchFamily="18" charset="0"/>
              </a:rPr>
              <a:t> </a:t>
            </a:r>
            <a:r>
              <a:rPr lang="en-US" altLang="vi-VN" sz="2300" b="1" dirty="0" err="1">
                <a:solidFill>
                  <a:srgbClr val="FF0000"/>
                </a:solidFill>
                <a:latin typeface="Times New Roman" panose="02020603050405020304" pitchFamily="18" charset="0"/>
                <a:cs typeface="Times New Roman" panose="02020603050405020304" pitchFamily="18" charset="0"/>
              </a:rPr>
              <a:t>vài</a:t>
            </a:r>
            <a:r>
              <a:rPr lang="en-US" altLang="vi-VN" sz="2300" b="1" dirty="0">
                <a:solidFill>
                  <a:srgbClr val="FF0000"/>
                </a:solidFill>
                <a:latin typeface="Times New Roman" panose="02020603050405020304" pitchFamily="18" charset="0"/>
                <a:cs typeface="Times New Roman" panose="02020603050405020304" pitchFamily="18" charset="0"/>
              </a:rPr>
              <a:t> con le </a:t>
            </a:r>
            <a:r>
              <a:rPr lang="en-US" altLang="vi-VN" sz="2300" b="1" dirty="0" err="1">
                <a:solidFill>
                  <a:srgbClr val="FF0000"/>
                </a:solidFill>
                <a:latin typeface="Times New Roman" panose="02020603050405020304" pitchFamily="18" charset="0"/>
                <a:cs typeface="Times New Roman" panose="02020603050405020304" pitchFamily="18" charset="0"/>
              </a:rPr>
              <a:t>ngụp</a:t>
            </a:r>
            <a:r>
              <a:rPr lang="en-US" altLang="vi-VN" sz="2300" b="1" dirty="0">
                <a:solidFill>
                  <a:srgbClr val="FF0000"/>
                </a:solidFill>
                <a:latin typeface="Times New Roman" panose="02020603050405020304" pitchFamily="18" charset="0"/>
                <a:cs typeface="Times New Roman" panose="02020603050405020304" pitchFamily="18" charset="0"/>
              </a:rPr>
              <a:t> </a:t>
            </a:r>
            <a:r>
              <a:rPr lang="en-US" altLang="vi-VN" sz="2300" b="1" dirty="0" err="1">
                <a:solidFill>
                  <a:srgbClr val="FF0000"/>
                </a:solidFill>
                <a:latin typeface="Times New Roman" panose="02020603050405020304" pitchFamily="18" charset="0"/>
                <a:cs typeface="Times New Roman" panose="02020603050405020304" pitchFamily="18" charset="0"/>
              </a:rPr>
              <a:t>lặn</a:t>
            </a:r>
            <a:r>
              <a:rPr lang="en-US" altLang="vi-VN" sz="2300" b="1" dirty="0">
                <a:solidFill>
                  <a:srgbClr val="FF0000"/>
                </a:solidFill>
                <a:latin typeface="Times New Roman" panose="02020603050405020304" pitchFamily="18" charset="0"/>
                <a:cs typeface="Times New Roman" panose="02020603050405020304" pitchFamily="18" charset="0"/>
              </a:rPr>
              <a:t> </a:t>
            </a:r>
            <a:r>
              <a:rPr lang="en-US" altLang="vi-VN" sz="2300" b="1" dirty="0" err="1">
                <a:solidFill>
                  <a:srgbClr val="FF0000"/>
                </a:solidFill>
                <a:latin typeface="Times New Roman" panose="02020603050405020304" pitchFamily="18" charset="0"/>
                <a:cs typeface="Times New Roman" panose="02020603050405020304" pitchFamily="18" charset="0"/>
              </a:rPr>
              <a:t>trước</a:t>
            </a:r>
            <a:r>
              <a:rPr lang="en-US" altLang="vi-VN" sz="2300" b="1" dirty="0">
                <a:solidFill>
                  <a:srgbClr val="FF0000"/>
                </a:solidFill>
                <a:latin typeface="Times New Roman" panose="02020603050405020304" pitchFamily="18" charset="0"/>
                <a:cs typeface="Times New Roman" panose="02020603050405020304" pitchFamily="18" charset="0"/>
              </a:rPr>
              <a:t> </a:t>
            </a:r>
            <a:r>
              <a:rPr lang="en-US" altLang="vi-VN" sz="2300" b="1" dirty="0" err="1">
                <a:solidFill>
                  <a:srgbClr val="FF0000"/>
                </a:solidFill>
                <a:latin typeface="Times New Roman" panose="02020603050405020304" pitchFamily="18" charset="0"/>
                <a:cs typeface="Times New Roman" panose="02020603050405020304" pitchFamily="18" charset="0"/>
              </a:rPr>
              <a:t>mũi</a:t>
            </a:r>
            <a:r>
              <a:rPr lang="en-US" altLang="vi-VN" sz="2300" b="1" dirty="0">
                <a:solidFill>
                  <a:srgbClr val="FF0000"/>
                </a:solidFill>
                <a:latin typeface="Times New Roman" panose="02020603050405020304" pitchFamily="18" charset="0"/>
                <a:cs typeface="Times New Roman" panose="02020603050405020304" pitchFamily="18" charset="0"/>
              </a:rPr>
              <a:t> </a:t>
            </a:r>
            <a:r>
              <a:rPr lang="en-US" altLang="vi-VN" sz="2300" b="1" dirty="0" err="1">
                <a:solidFill>
                  <a:srgbClr val="FF0000"/>
                </a:solidFill>
                <a:latin typeface="Times New Roman" panose="02020603050405020304" pitchFamily="18" charset="0"/>
                <a:cs typeface="Times New Roman" panose="02020603050405020304" pitchFamily="18" charset="0"/>
              </a:rPr>
              <a:t>thuyền</a:t>
            </a:r>
            <a:r>
              <a:rPr lang="en-US" altLang="vi-VN" sz="2300" b="1" dirty="0">
                <a:solidFill>
                  <a:srgbClr val="FF0000"/>
                </a:solidFill>
                <a:latin typeface="Times New Roman" panose="02020603050405020304" pitchFamily="18" charset="0"/>
                <a:cs typeface="Times New Roman" panose="02020603050405020304" pitchFamily="18" charset="0"/>
              </a:rPr>
              <a:t>. </a:t>
            </a:r>
            <a:r>
              <a:rPr lang="en-US" altLang="vi-VN" sz="2300" b="1" dirty="0" err="1">
                <a:solidFill>
                  <a:srgbClr val="FF0000"/>
                </a:solidFill>
                <a:latin typeface="Times New Roman" panose="02020603050405020304" pitchFamily="18" charset="0"/>
                <a:cs typeface="Times New Roman" panose="02020603050405020304" pitchFamily="18" charset="0"/>
              </a:rPr>
              <a:t>Nhìn</a:t>
            </a:r>
            <a:r>
              <a:rPr lang="en-US" altLang="vi-VN" sz="2300" b="1" dirty="0">
                <a:solidFill>
                  <a:srgbClr val="FF0000"/>
                </a:solidFill>
                <a:latin typeface="Times New Roman" panose="02020603050405020304" pitchFamily="18" charset="0"/>
                <a:cs typeface="Times New Roman" panose="02020603050405020304" pitchFamily="18" charset="0"/>
              </a:rPr>
              <a:t> </a:t>
            </a:r>
            <a:r>
              <a:rPr lang="en-US" altLang="vi-VN" sz="2300" b="1" dirty="0" err="1">
                <a:solidFill>
                  <a:srgbClr val="FF0000"/>
                </a:solidFill>
                <a:latin typeface="Times New Roman" panose="02020603050405020304" pitchFamily="18" charset="0"/>
                <a:cs typeface="Times New Roman" panose="02020603050405020304" pitchFamily="18" charset="0"/>
              </a:rPr>
              <a:t>ra</a:t>
            </a:r>
            <a:r>
              <a:rPr lang="en-US" altLang="vi-VN" sz="2300" b="1" dirty="0">
                <a:solidFill>
                  <a:srgbClr val="FF0000"/>
                </a:solidFill>
                <a:latin typeface="Times New Roman" panose="02020603050405020304" pitchFamily="18" charset="0"/>
                <a:cs typeface="Times New Roman" panose="02020603050405020304" pitchFamily="18" charset="0"/>
              </a:rPr>
              <a:t> </a:t>
            </a:r>
            <a:r>
              <a:rPr lang="en-US" altLang="vi-VN" sz="2300" b="1" dirty="0" err="1">
                <a:solidFill>
                  <a:srgbClr val="FF0000"/>
                </a:solidFill>
                <a:latin typeface="Times New Roman" panose="02020603050405020304" pitchFamily="18" charset="0"/>
                <a:cs typeface="Times New Roman" panose="02020603050405020304" pitchFamily="18" charset="0"/>
              </a:rPr>
              <a:t>phía</a:t>
            </a:r>
            <a:r>
              <a:rPr lang="en-US" altLang="vi-VN" sz="2300" b="1" dirty="0">
                <a:solidFill>
                  <a:srgbClr val="FF0000"/>
                </a:solidFill>
                <a:latin typeface="Times New Roman" panose="02020603050405020304" pitchFamily="18" charset="0"/>
                <a:cs typeface="Times New Roman" panose="02020603050405020304" pitchFamily="18" charset="0"/>
              </a:rPr>
              <a:t> </a:t>
            </a:r>
            <a:r>
              <a:rPr lang="en-US" altLang="vi-VN" sz="2300" b="1" dirty="0" err="1">
                <a:solidFill>
                  <a:srgbClr val="FF0000"/>
                </a:solidFill>
                <a:latin typeface="Times New Roman" panose="02020603050405020304" pitchFamily="18" charset="0"/>
                <a:cs typeface="Times New Roman" panose="02020603050405020304" pitchFamily="18" charset="0"/>
              </a:rPr>
              <a:t>trước</a:t>
            </a:r>
            <a:r>
              <a:rPr lang="en-US" altLang="vi-VN" sz="2300" b="1" dirty="0">
                <a:solidFill>
                  <a:srgbClr val="FF0000"/>
                </a:solidFill>
                <a:latin typeface="Times New Roman" panose="02020603050405020304" pitchFamily="18" charset="0"/>
                <a:cs typeface="Times New Roman" panose="02020603050405020304" pitchFamily="18" charset="0"/>
              </a:rPr>
              <a:t>, </a:t>
            </a:r>
            <a:r>
              <a:rPr lang="en-US" altLang="vi-VN" sz="2300" b="1" dirty="0" err="1">
                <a:solidFill>
                  <a:srgbClr val="FF0000"/>
                </a:solidFill>
                <a:latin typeface="Times New Roman" panose="02020603050405020304" pitchFamily="18" charset="0"/>
                <a:cs typeface="Times New Roman" panose="02020603050405020304" pitchFamily="18" charset="0"/>
              </a:rPr>
              <a:t>chợt</a:t>
            </a:r>
            <a:r>
              <a:rPr lang="en-US" altLang="vi-VN" sz="2300" b="1" dirty="0">
                <a:solidFill>
                  <a:srgbClr val="FF0000"/>
                </a:solidFill>
                <a:latin typeface="Times New Roman" panose="02020603050405020304" pitchFamily="18" charset="0"/>
                <a:cs typeface="Times New Roman" panose="02020603050405020304" pitchFamily="18" charset="0"/>
              </a:rPr>
              <a:t> </a:t>
            </a:r>
            <a:r>
              <a:rPr lang="en-US" altLang="vi-VN" sz="2300" b="1" dirty="0" err="1">
                <a:solidFill>
                  <a:srgbClr val="FF0000"/>
                </a:solidFill>
                <a:latin typeface="Times New Roman" panose="02020603050405020304" pitchFamily="18" charset="0"/>
                <a:cs typeface="Times New Roman" panose="02020603050405020304" pitchFamily="18" charset="0"/>
              </a:rPr>
              <a:t>thấy</a:t>
            </a:r>
            <a:r>
              <a:rPr lang="en-US" altLang="vi-VN" sz="2300" b="1" dirty="0">
                <a:solidFill>
                  <a:srgbClr val="FF0000"/>
                </a:solidFill>
                <a:latin typeface="Times New Roman" panose="02020603050405020304" pitchFamily="18" charset="0"/>
                <a:cs typeface="Times New Roman" panose="02020603050405020304" pitchFamily="18" charset="0"/>
              </a:rPr>
              <a:t> </a:t>
            </a:r>
            <a:r>
              <a:rPr lang="en-US" altLang="vi-VN" sz="2300" b="1" dirty="0" err="1">
                <a:solidFill>
                  <a:srgbClr val="FF0000"/>
                </a:solidFill>
                <a:latin typeface="Times New Roman" panose="02020603050405020304" pitchFamily="18" charset="0"/>
                <a:cs typeface="Times New Roman" panose="02020603050405020304" pitchFamily="18" charset="0"/>
              </a:rPr>
              <a:t>bầy</a:t>
            </a:r>
            <a:r>
              <a:rPr lang="en-US" altLang="vi-VN" sz="2300" b="1" dirty="0">
                <a:solidFill>
                  <a:srgbClr val="FF0000"/>
                </a:solidFill>
                <a:latin typeface="Times New Roman" panose="02020603050405020304" pitchFamily="18" charset="0"/>
                <a:cs typeface="Times New Roman" panose="02020603050405020304" pitchFamily="18" charset="0"/>
              </a:rPr>
              <a:t> </a:t>
            </a:r>
            <a:r>
              <a:rPr lang="en-US" altLang="vi-VN" sz="2300" b="1" dirty="0" err="1">
                <a:solidFill>
                  <a:srgbClr val="FF0000"/>
                </a:solidFill>
                <a:latin typeface="Times New Roman" panose="02020603050405020304" pitchFamily="18" charset="0"/>
                <a:cs typeface="Times New Roman" panose="02020603050405020304" pitchFamily="18" charset="0"/>
              </a:rPr>
              <a:t>vịt</a:t>
            </a:r>
            <a:r>
              <a:rPr lang="en-US" altLang="vi-VN" sz="2300" b="1" dirty="0">
                <a:solidFill>
                  <a:srgbClr val="FF0000"/>
                </a:solidFill>
                <a:latin typeface="Times New Roman" panose="02020603050405020304" pitchFamily="18" charset="0"/>
                <a:cs typeface="Times New Roman" panose="02020603050405020304" pitchFamily="18" charset="0"/>
              </a:rPr>
              <a:t> </a:t>
            </a:r>
            <a:r>
              <a:rPr lang="en-US" altLang="vi-VN" sz="2300" b="1" dirty="0" err="1">
                <a:solidFill>
                  <a:srgbClr val="FF0000"/>
                </a:solidFill>
                <a:latin typeface="Times New Roman" panose="02020603050405020304" pitchFamily="18" charset="0"/>
                <a:cs typeface="Times New Roman" panose="02020603050405020304" pitchFamily="18" charset="0"/>
              </a:rPr>
              <a:t>đang</a:t>
            </a:r>
            <a:r>
              <a:rPr lang="en-US" altLang="vi-VN" sz="2300" b="1" dirty="0">
                <a:solidFill>
                  <a:srgbClr val="FF0000"/>
                </a:solidFill>
                <a:latin typeface="Times New Roman" panose="02020603050405020304" pitchFamily="18" charset="0"/>
                <a:cs typeface="Times New Roman" panose="02020603050405020304" pitchFamily="18" charset="0"/>
              </a:rPr>
              <a:t> </a:t>
            </a:r>
            <a:r>
              <a:rPr lang="en-US" altLang="vi-VN" sz="2300" b="1" dirty="0" err="1">
                <a:solidFill>
                  <a:srgbClr val="FF0000"/>
                </a:solidFill>
                <a:latin typeface="Times New Roman" panose="02020603050405020304" pitchFamily="18" charset="0"/>
                <a:cs typeface="Times New Roman" panose="02020603050405020304" pitchFamily="18" charset="0"/>
              </a:rPr>
              <a:t>đùa</a:t>
            </a:r>
            <a:r>
              <a:rPr lang="en-US" altLang="vi-VN" sz="2300" b="1" dirty="0">
                <a:solidFill>
                  <a:srgbClr val="FF0000"/>
                </a:solidFill>
                <a:latin typeface="Times New Roman" panose="02020603050405020304" pitchFamily="18" charset="0"/>
                <a:cs typeface="Times New Roman" panose="02020603050405020304" pitchFamily="18" charset="0"/>
              </a:rPr>
              <a:t> </a:t>
            </a:r>
            <a:r>
              <a:rPr lang="en-US" altLang="vi-VN" sz="2300" b="1" dirty="0" err="1">
                <a:solidFill>
                  <a:srgbClr val="FF0000"/>
                </a:solidFill>
                <a:latin typeface="Times New Roman" panose="02020603050405020304" pitchFamily="18" charset="0"/>
                <a:cs typeface="Times New Roman" panose="02020603050405020304" pitchFamily="18" charset="0"/>
              </a:rPr>
              <a:t>giỡn</a:t>
            </a:r>
            <a:r>
              <a:rPr lang="en-US" altLang="vi-VN" sz="2300" b="1" dirty="0">
                <a:solidFill>
                  <a:srgbClr val="FF0000"/>
                </a:solidFill>
                <a:latin typeface="Times New Roman" panose="02020603050405020304" pitchFamily="18" charset="0"/>
                <a:cs typeface="Times New Roman" panose="02020603050405020304" pitchFamily="18" charset="0"/>
              </a:rPr>
              <a:t>. Ồ, </a:t>
            </a:r>
            <a:r>
              <a:rPr lang="en-US" altLang="vi-VN" sz="2300" b="1" dirty="0" err="1">
                <a:solidFill>
                  <a:srgbClr val="FF0000"/>
                </a:solidFill>
                <a:latin typeface="Times New Roman" panose="02020603050405020304" pitchFamily="18" charset="0"/>
                <a:cs typeface="Times New Roman" panose="02020603050405020304" pitchFamily="18" charset="0"/>
              </a:rPr>
              <a:t>có</a:t>
            </a:r>
            <a:r>
              <a:rPr lang="en-US" altLang="vi-VN" sz="2300" b="1" dirty="0">
                <a:solidFill>
                  <a:srgbClr val="FF0000"/>
                </a:solidFill>
                <a:latin typeface="Times New Roman" panose="02020603050405020304" pitchFamily="18" charset="0"/>
                <a:cs typeface="Times New Roman" panose="02020603050405020304" pitchFamily="18" charset="0"/>
              </a:rPr>
              <a:t> </a:t>
            </a:r>
            <a:r>
              <a:rPr lang="en-US" altLang="vi-VN" sz="2300" b="1" dirty="0" err="1">
                <a:solidFill>
                  <a:srgbClr val="FF0000"/>
                </a:solidFill>
                <a:latin typeface="Times New Roman" panose="02020603050405020304" pitchFamily="18" charset="0"/>
                <a:cs typeface="Times New Roman" panose="02020603050405020304" pitchFamily="18" charset="0"/>
              </a:rPr>
              <a:t>cả</a:t>
            </a:r>
            <a:r>
              <a:rPr lang="en-US" altLang="vi-VN" sz="2300" b="1" dirty="0">
                <a:solidFill>
                  <a:srgbClr val="FF0000"/>
                </a:solidFill>
                <a:latin typeface="Times New Roman" panose="02020603050405020304" pitchFamily="18" charset="0"/>
                <a:cs typeface="Times New Roman" panose="02020603050405020304" pitchFamily="18" charset="0"/>
              </a:rPr>
              <a:t> </a:t>
            </a:r>
            <a:r>
              <a:rPr lang="en-US" altLang="vi-VN" sz="2300" b="1" dirty="0" err="1">
                <a:solidFill>
                  <a:srgbClr val="FF0000"/>
                </a:solidFill>
                <a:latin typeface="Times New Roman" panose="02020603050405020304" pitchFamily="18" charset="0"/>
                <a:cs typeface="Times New Roman" panose="02020603050405020304" pitchFamily="18" charset="0"/>
              </a:rPr>
              <a:t>vịt</a:t>
            </a:r>
            <a:r>
              <a:rPr lang="en-US" altLang="vi-VN" sz="2300" b="1" dirty="0">
                <a:solidFill>
                  <a:srgbClr val="FF0000"/>
                </a:solidFill>
                <a:latin typeface="Times New Roman" panose="02020603050405020304" pitchFamily="18" charset="0"/>
                <a:cs typeface="Times New Roman" panose="02020603050405020304" pitchFamily="18" charset="0"/>
              </a:rPr>
              <a:t> </a:t>
            </a:r>
            <a:r>
              <a:rPr lang="en-US" altLang="vi-VN" sz="2300" b="1" dirty="0" err="1">
                <a:solidFill>
                  <a:srgbClr val="FF0000"/>
                </a:solidFill>
                <a:latin typeface="Times New Roman" panose="02020603050405020304" pitchFamily="18" charset="0"/>
                <a:cs typeface="Times New Roman" panose="02020603050405020304" pitchFamily="18" charset="0"/>
              </a:rPr>
              <a:t>nâu</a:t>
            </a:r>
            <a:r>
              <a:rPr lang="en-US" altLang="vi-VN" sz="2300" b="1" dirty="0">
                <a:solidFill>
                  <a:srgbClr val="FF0000"/>
                </a:solidFill>
                <a:latin typeface="Times New Roman" panose="02020603050405020304" pitchFamily="18" charset="0"/>
                <a:cs typeface="Times New Roman" panose="02020603050405020304" pitchFamily="18" charset="0"/>
              </a:rPr>
              <a:t>, </a:t>
            </a:r>
            <a:r>
              <a:rPr lang="en-US" altLang="vi-VN" sz="2300" b="1" dirty="0" err="1">
                <a:solidFill>
                  <a:srgbClr val="FF0000"/>
                </a:solidFill>
                <a:latin typeface="Times New Roman" panose="02020603050405020304" pitchFamily="18" charset="0"/>
                <a:cs typeface="Times New Roman" panose="02020603050405020304" pitchFamily="18" charset="0"/>
              </a:rPr>
              <a:t>vịt</a:t>
            </a:r>
            <a:r>
              <a:rPr lang="en-US" altLang="vi-VN" sz="2300" b="1" dirty="0">
                <a:solidFill>
                  <a:srgbClr val="FF0000"/>
                </a:solidFill>
                <a:latin typeface="Times New Roman" panose="02020603050405020304" pitchFamily="18" charset="0"/>
                <a:cs typeface="Times New Roman" panose="02020603050405020304" pitchFamily="18" charset="0"/>
              </a:rPr>
              <a:t> </a:t>
            </a:r>
            <a:r>
              <a:rPr lang="en-US" altLang="vi-VN" sz="2300" b="1" dirty="0" err="1">
                <a:solidFill>
                  <a:srgbClr val="FF0000"/>
                </a:solidFill>
                <a:latin typeface="Times New Roman" panose="02020603050405020304" pitchFamily="18" charset="0"/>
                <a:cs typeface="Times New Roman" panose="02020603050405020304" pitchFamily="18" charset="0"/>
              </a:rPr>
              <a:t>đầu</a:t>
            </a:r>
            <a:r>
              <a:rPr lang="en-US" altLang="vi-VN" sz="2300" b="1" dirty="0">
                <a:solidFill>
                  <a:srgbClr val="FF0000"/>
                </a:solidFill>
                <a:latin typeface="Times New Roman" panose="02020603050405020304" pitchFamily="18" charset="0"/>
                <a:cs typeface="Times New Roman" panose="02020603050405020304" pitchFamily="18" charset="0"/>
              </a:rPr>
              <a:t> </a:t>
            </a:r>
            <a:r>
              <a:rPr lang="en-US" altLang="vi-VN" sz="2300" b="1" dirty="0" err="1">
                <a:solidFill>
                  <a:srgbClr val="FF0000"/>
                </a:solidFill>
                <a:latin typeface="Times New Roman" panose="02020603050405020304" pitchFamily="18" charset="0"/>
                <a:cs typeface="Times New Roman" panose="02020603050405020304" pitchFamily="18" charset="0"/>
              </a:rPr>
              <a:t>đỏ</a:t>
            </a:r>
            <a:r>
              <a:rPr lang="en-US" altLang="vi-VN" sz="2300" b="1" dirty="0">
                <a:solidFill>
                  <a:srgbClr val="FF0000"/>
                </a:solidFill>
                <a:latin typeface="Times New Roman" panose="02020603050405020304" pitchFamily="18" charset="0"/>
                <a:cs typeface="Times New Roman" panose="02020603050405020304" pitchFamily="18" charset="0"/>
              </a:rPr>
              <a:t>, </a:t>
            </a:r>
            <a:r>
              <a:rPr lang="en-US" altLang="vi-VN" sz="2300" b="1" dirty="0" err="1">
                <a:solidFill>
                  <a:srgbClr val="FF0000"/>
                </a:solidFill>
                <a:latin typeface="Times New Roman" panose="02020603050405020304" pitchFamily="18" charset="0"/>
                <a:cs typeface="Times New Roman" panose="02020603050405020304" pitchFamily="18" charset="0"/>
              </a:rPr>
              <a:t>vịt</a:t>
            </a:r>
            <a:r>
              <a:rPr lang="en-US" altLang="vi-VN" sz="2300" b="1" dirty="0">
                <a:solidFill>
                  <a:srgbClr val="FF0000"/>
                </a:solidFill>
                <a:latin typeface="Times New Roman" panose="02020603050405020304" pitchFamily="18" charset="0"/>
                <a:cs typeface="Times New Roman" panose="02020603050405020304" pitchFamily="18" charset="0"/>
              </a:rPr>
              <a:t> </a:t>
            </a:r>
            <a:r>
              <a:rPr lang="en-US" altLang="vi-VN" sz="2300" b="1" dirty="0" err="1">
                <a:solidFill>
                  <a:srgbClr val="FF0000"/>
                </a:solidFill>
                <a:latin typeface="Times New Roman" panose="02020603050405020304" pitchFamily="18" charset="0"/>
                <a:cs typeface="Times New Roman" panose="02020603050405020304" pitchFamily="18" charset="0"/>
              </a:rPr>
              <a:t>lưỡi</a:t>
            </a:r>
            <a:r>
              <a:rPr lang="en-US" altLang="vi-VN" sz="2300" b="1" dirty="0">
                <a:solidFill>
                  <a:srgbClr val="FF0000"/>
                </a:solidFill>
                <a:latin typeface="Times New Roman" panose="02020603050405020304" pitchFamily="18" charset="0"/>
                <a:cs typeface="Times New Roman" panose="02020603050405020304" pitchFamily="18" charset="0"/>
              </a:rPr>
              <a:t> </a:t>
            </a:r>
            <a:r>
              <a:rPr lang="en-US" altLang="vi-VN" sz="2300" b="1" dirty="0" err="1">
                <a:solidFill>
                  <a:srgbClr val="FF0000"/>
                </a:solidFill>
                <a:latin typeface="Times New Roman" panose="02020603050405020304" pitchFamily="18" charset="0"/>
                <a:cs typeface="Times New Roman" panose="02020603050405020304" pitchFamily="18" charset="0"/>
              </a:rPr>
              <a:t>liềm</a:t>
            </a:r>
            <a:r>
              <a:rPr lang="en-US" altLang="vi-VN" sz="2300" b="1" dirty="0">
                <a:solidFill>
                  <a:srgbClr val="FF0000"/>
                </a:solidFill>
                <a:latin typeface="Times New Roman" panose="02020603050405020304" pitchFamily="18" charset="0"/>
                <a:cs typeface="Times New Roman" panose="02020603050405020304" pitchFamily="18" charset="0"/>
              </a:rPr>
              <a:t> </a:t>
            </a:r>
            <a:r>
              <a:rPr lang="en-US" altLang="vi-VN" sz="2300" b="1" dirty="0" err="1">
                <a:solidFill>
                  <a:srgbClr val="FF0000"/>
                </a:solidFill>
                <a:latin typeface="Times New Roman" panose="02020603050405020304" pitchFamily="18" charset="0"/>
                <a:cs typeface="Times New Roman" panose="02020603050405020304" pitchFamily="18" charset="0"/>
              </a:rPr>
              <a:t>và</a:t>
            </a:r>
            <a:r>
              <a:rPr lang="en-US" altLang="vi-VN" sz="2300" b="1" dirty="0">
                <a:solidFill>
                  <a:srgbClr val="FF0000"/>
                </a:solidFill>
                <a:latin typeface="Times New Roman" panose="02020603050405020304" pitchFamily="18" charset="0"/>
                <a:cs typeface="Times New Roman" panose="02020603050405020304" pitchFamily="18" charset="0"/>
              </a:rPr>
              <a:t> </a:t>
            </a:r>
            <a:r>
              <a:rPr lang="en-US" altLang="vi-VN" sz="2300" b="1" dirty="0" err="1">
                <a:solidFill>
                  <a:srgbClr val="FF0000"/>
                </a:solidFill>
                <a:latin typeface="Times New Roman" panose="02020603050405020304" pitchFamily="18" charset="0"/>
                <a:cs typeface="Times New Roman" panose="02020603050405020304" pitchFamily="18" charset="0"/>
              </a:rPr>
              <a:t>cả</a:t>
            </a:r>
            <a:r>
              <a:rPr lang="en-US" altLang="vi-VN" sz="2300" b="1" dirty="0">
                <a:solidFill>
                  <a:srgbClr val="FF0000"/>
                </a:solidFill>
                <a:latin typeface="Times New Roman" panose="02020603050405020304" pitchFamily="18" charset="0"/>
                <a:cs typeface="Times New Roman" panose="02020603050405020304" pitchFamily="18" charset="0"/>
              </a:rPr>
              <a:t> con </a:t>
            </a:r>
            <a:r>
              <a:rPr lang="en-US" altLang="vi-VN" sz="2300" b="1" dirty="0" err="1">
                <a:solidFill>
                  <a:srgbClr val="FF0000"/>
                </a:solidFill>
                <a:latin typeface="Times New Roman" panose="02020603050405020304" pitchFamily="18" charset="0"/>
                <a:cs typeface="Times New Roman" panose="02020603050405020304" pitchFamily="18" charset="0"/>
              </a:rPr>
              <a:t>vịt</a:t>
            </a:r>
            <a:r>
              <a:rPr lang="en-US" altLang="vi-VN" sz="2300" b="1" dirty="0">
                <a:solidFill>
                  <a:srgbClr val="FF0000"/>
                </a:solidFill>
                <a:latin typeface="Times New Roman" panose="02020603050405020304" pitchFamily="18" charset="0"/>
                <a:cs typeface="Times New Roman" panose="02020603050405020304" pitchFamily="18" charset="0"/>
              </a:rPr>
              <a:t> </a:t>
            </a:r>
            <a:r>
              <a:rPr lang="en-US" altLang="vi-VN" sz="2300" b="1" dirty="0" err="1">
                <a:solidFill>
                  <a:srgbClr val="FF0000"/>
                </a:solidFill>
                <a:latin typeface="Times New Roman" panose="02020603050405020304" pitchFamily="18" charset="0"/>
                <a:cs typeface="Times New Roman" panose="02020603050405020304" pitchFamily="18" charset="0"/>
              </a:rPr>
              <a:t>vàng</a:t>
            </a:r>
            <a:r>
              <a:rPr lang="en-US" altLang="vi-VN" sz="2300" b="1" dirty="0">
                <a:solidFill>
                  <a:srgbClr val="FF0000"/>
                </a:solidFill>
                <a:latin typeface="Times New Roman" panose="02020603050405020304" pitchFamily="18" charset="0"/>
                <a:cs typeface="Times New Roman" panose="02020603050405020304" pitchFamily="18" charset="0"/>
              </a:rPr>
              <a:t> </a:t>
            </a:r>
            <a:r>
              <a:rPr lang="en-US" altLang="vi-VN" sz="2300" b="1" dirty="0" err="1">
                <a:solidFill>
                  <a:srgbClr val="FF0000"/>
                </a:solidFill>
                <a:latin typeface="Times New Roman" panose="02020603050405020304" pitchFamily="18" charset="0"/>
                <a:cs typeface="Times New Roman" panose="02020603050405020304" pitchFamily="18" charset="0"/>
              </a:rPr>
              <a:t>cực</a:t>
            </a:r>
            <a:r>
              <a:rPr lang="en-US" altLang="vi-VN" sz="2300" b="1" dirty="0">
                <a:solidFill>
                  <a:srgbClr val="FF0000"/>
                </a:solidFill>
                <a:latin typeface="Times New Roman" panose="02020603050405020304" pitchFamily="18" charset="0"/>
                <a:cs typeface="Times New Roman" panose="02020603050405020304" pitchFamily="18" charset="0"/>
              </a:rPr>
              <a:t> </a:t>
            </a:r>
            <a:r>
              <a:rPr lang="en-US" altLang="vi-VN" sz="2300" b="1" dirty="0" err="1">
                <a:solidFill>
                  <a:srgbClr val="FF0000"/>
                </a:solidFill>
                <a:latin typeface="Times New Roman" panose="02020603050405020304" pitchFamily="18" charset="0"/>
                <a:cs typeface="Times New Roman" panose="02020603050405020304" pitchFamily="18" charset="0"/>
              </a:rPr>
              <a:t>hiếm</a:t>
            </a:r>
            <a:r>
              <a:rPr lang="en-US" altLang="vi-VN" sz="2300" b="1" dirty="0">
                <a:solidFill>
                  <a:srgbClr val="FF0000"/>
                </a:solidFill>
                <a:latin typeface="Times New Roman" panose="02020603050405020304" pitchFamily="18" charset="0"/>
                <a:cs typeface="Times New Roman" panose="02020603050405020304" pitchFamily="18" charset="0"/>
              </a:rPr>
              <a:t>. </a:t>
            </a:r>
            <a:r>
              <a:rPr lang="en-US" altLang="vi-VN" sz="2300" b="1" dirty="0" err="1">
                <a:solidFill>
                  <a:srgbClr val="FF0000"/>
                </a:solidFill>
                <a:latin typeface="Times New Roman" panose="02020603050405020304" pitchFamily="18" charset="0"/>
                <a:cs typeface="Times New Roman" panose="02020603050405020304" pitchFamily="18" charset="0"/>
              </a:rPr>
              <a:t>Tâm</a:t>
            </a:r>
            <a:r>
              <a:rPr lang="en-US" altLang="vi-VN" sz="2300" b="1" dirty="0">
                <a:solidFill>
                  <a:srgbClr val="FF0000"/>
                </a:solidFill>
                <a:latin typeface="Times New Roman" panose="02020603050405020304" pitchFamily="18" charset="0"/>
                <a:cs typeface="Times New Roman" panose="02020603050405020304" pitchFamily="18" charset="0"/>
              </a:rPr>
              <a:t> </a:t>
            </a:r>
            <a:r>
              <a:rPr lang="en-US" altLang="vi-VN" sz="2300" b="1" dirty="0" err="1">
                <a:solidFill>
                  <a:srgbClr val="FF0000"/>
                </a:solidFill>
                <a:latin typeface="Times New Roman" panose="02020603050405020304" pitchFamily="18" charset="0"/>
                <a:cs typeface="Times New Roman" panose="02020603050405020304" pitchFamily="18" charset="0"/>
              </a:rPr>
              <a:t>bất</a:t>
            </a:r>
            <a:r>
              <a:rPr lang="en-US" altLang="vi-VN" sz="2300" b="1" dirty="0">
                <a:solidFill>
                  <a:srgbClr val="FF0000"/>
                </a:solidFill>
                <a:latin typeface="Times New Roman" panose="02020603050405020304" pitchFamily="18" charset="0"/>
                <a:cs typeface="Times New Roman" panose="02020603050405020304" pitchFamily="18" charset="0"/>
              </a:rPr>
              <a:t> </a:t>
            </a:r>
            <a:r>
              <a:rPr lang="en-US" altLang="vi-VN" sz="2300" b="1" dirty="0" err="1">
                <a:solidFill>
                  <a:srgbClr val="FF0000"/>
                </a:solidFill>
                <a:latin typeface="Times New Roman" panose="02020603050405020304" pitchFamily="18" charset="0"/>
                <a:cs typeface="Times New Roman" panose="02020603050405020304" pitchFamily="18" charset="0"/>
              </a:rPr>
              <a:t>ngờ</a:t>
            </a:r>
            <a:r>
              <a:rPr lang="en-US" altLang="vi-VN" sz="2300" b="1" dirty="0">
                <a:solidFill>
                  <a:srgbClr val="FF0000"/>
                </a:solidFill>
                <a:latin typeface="Times New Roman" panose="02020603050405020304" pitchFamily="18" charset="0"/>
                <a:cs typeface="Times New Roman" panose="02020603050405020304" pitchFamily="18" charset="0"/>
              </a:rPr>
              <a:t> </a:t>
            </a:r>
            <a:r>
              <a:rPr lang="en-US" altLang="vi-VN" sz="2300" b="1" dirty="0" err="1">
                <a:solidFill>
                  <a:srgbClr val="FF0000"/>
                </a:solidFill>
                <a:latin typeface="Times New Roman" panose="02020603050405020304" pitchFamily="18" charset="0"/>
                <a:cs typeface="Times New Roman" panose="02020603050405020304" pitchFamily="18" charset="0"/>
              </a:rPr>
              <a:t>rút</a:t>
            </a:r>
            <a:r>
              <a:rPr lang="en-US" altLang="vi-VN" sz="2300" b="1" dirty="0">
                <a:solidFill>
                  <a:srgbClr val="FF0000"/>
                </a:solidFill>
                <a:latin typeface="Times New Roman" panose="02020603050405020304" pitchFamily="18" charset="0"/>
                <a:cs typeface="Times New Roman" panose="02020603050405020304" pitchFamily="18" charset="0"/>
              </a:rPr>
              <a:t> </a:t>
            </a:r>
            <a:r>
              <a:rPr lang="en-US" altLang="vi-VN" sz="2300" b="1" dirty="0" err="1">
                <a:solidFill>
                  <a:srgbClr val="FF0000"/>
                </a:solidFill>
                <a:latin typeface="Times New Roman" panose="02020603050405020304" pitchFamily="18" charset="0"/>
                <a:cs typeface="Times New Roman" panose="02020603050405020304" pitchFamily="18" charset="0"/>
              </a:rPr>
              <a:t>khẩu</a:t>
            </a:r>
            <a:r>
              <a:rPr lang="en-US" altLang="vi-VN" sz="2300" b="1" dirty="0">
                <a:solidFill>
                  <a:srgbClr val="FF0000"/>
                </a:solidFill>
                <a:latin typeface="Times New Roman" panose="02020603050405020304" pitchFamily="18" charset="0"/>
                <a:cs typeface="Times New Roman" panose="02020603050405020304" pitchFamily="18" charset="0"/>
              </a:rPr>
              <a:t> </a:t>
            </a:r>
            <a:r>
              <a:rPr lang="en-US" altLang="vi-VN" sz="2300" b="1" dirty="0" err="1">
                <a:solidFill>
                  <a:srgbClr val="FF0000"/>
                </a:solidFill>
                <a:latin typeface="Times New Roman" panose="02020603050405020304" pitchFamily="18" charset="0"/>
                <a:cs typeface="Times New Roman" panose="02020603050405020304" pitchFamily="18" charset="0"/>
              </a:rPr>
              <a:t>súng</a:t>
            </a:r>
            <a:r>
              <a:rPr lang="en-US" altLang="vi-VN" sz="2300" b="1" dirty="0">
                <a:solidFill>
                  <a:srgbClr val="FF0000"/>
                </a:solidFill>
                <a:latin typeface="Times New Roman" panose="02020603050405020304" pitchFamily="18" charset="0"/>
                <a:cs typeface="Times New Roman" panose="02020603050405020304" pitchFamily="18" charset="0"/>
              </a:rPr>
              <a:t> </a:t>
            </a:r>
            <a:r>
              <a:rPr lang="en-US" altLang="vi-VN" sz="2300" b="1" dirty="0" err="1">
                <a:solidFill>
                  <a:srgbClr val="FF0000"/>
                </a:solidFill>
                <a:latin typeface="Times New Roman" panose="02020603050405020304" pitchFamily="18" charset="0"/>
                <a:cs typeface="Times New Roman" panose="02020603050405020304" pitchFamily="18" charset="0"/>
              </a:rPr>
              <a:t>ra</a:t>
            </a:r>
            <a:r>
              <a:rPr lang="en-US" altLang="vi-VN" sz="2300" b="1" dirty="0">
                <a:solidFill>
                  <a:srgbClr val="FF0000"/>
                </a:solidFill>
                <a:latin typeface="Times New Roman" panose="02020603050405020304" pitchFamily="18" charset="0"/>
                <a:cs typeface="Times New Roman" panose="02020603050405020304" pitchFamily="18" charset="0"/>
              </a:rPr>
              <a:t> </a:t>
            </a:r>
            <a:r>
              <a:rPr lang="en-US" altLang="vi-VN" sz="2300" b="1" dirty="0" err="1">
                <a:solidFill>
                  <a:srgbClr val="FF0000"/>
                </a:solidFill>
                <a:latin typeface="Times New Roman" panose="02020603050405020304" pitchFamily="18" charset="0"/>
                <a:cs typeface="Times New Roman" panose="02020603050405020304" pitchFamily="18" charset="0"/>
              </a:rPr>
              <a:t>định</a:t>
            </a:r>
            <a:r>
              <a:rPr lang="en-US" altLang="vi-VN" sz="2300" b="1" dirty="0">
                <a:solidFill>
                  <a:srgbClr val="FF0000"/>
                </a:solidFill>
                <a:latin typeface="Times New Roman" panose="02020603050405020304" pitchFamily="18" charset="0"/>
                <a:cs typeface="Times New Roman" panose="02020603050405020304" pitchFamily="18" charset="0"/>
              </a:rPr>
              <a:t> </a:t>
            </a:r>
            <a:r>
              <a:rPr lang="en-US" altLang="vi-VN" sz="2300" b="1" dirty="0" err="1">
                <a:solidFill>
                  <a:srgbClr val="FF0000"/>
                </a:solidFill>
                <a:latin typeface="Times New Roman" panose="02020603050405020304" pitchFamily="18" charset="0"/>
                <a:cs typeface="Times New Roman" panose="02020603050405020304" pitchFamily="18" charset="0"/>
              </a:rPr>
              <a:t>bắn</a:t>
            </a:r>
            <a:r>
              <a:rPr lang="en-US" altLang="vi-VN" sz="2300" b="1" dirty="0">
                <a:solidFill>
                  <a:srgbClr val="FF0000"/>
                </a:solidFill>
                <a:latin typeface="Times New Roman" panose="02020603050405020304" pitchFamily="18" charset="0"/>
                <a:cs typeface="Times New Roman" panose="02020603050405020304" pitchFamily="18" charset="0"/>
              </a:rPr>
              <a:t>. Mai </a:t>
            </a:r>
            <a:r>
              <a:rPr lang="en-US" altLang="vi-VN" sz="2300" b="1" dirty="0" err="1">
                <a:solidFill>
                  <a:srgbClr val="FF0000"/>
                </a:solidFill>
                <a:latin typeface="Times New Roman" panose="02020603050405020304" pitchFamily="18" charset="0"/>
                <a:cs typeface="Times New Roman" panose="02020603050405020304" pitchFamily="18" charset="0"/>
              </a:rPr>
              <a:t>giật</a:t>
            </a:r>
            <a:r>
              <a:rPr lang="en-US" altLang="vi-VN" sz="2300" b="1" dirty="0">
                <a:solidFill>
                  <a:srgbClr val="FF0000"/>
                </a:solidFill>
                <a:latin typeface="Times New Roman" panose="02020603050405020304" pitchFamily="18" charset="0"/>
                <a:cs typeface="Times New Roman" panose="02020603050405020304" pitchFamily="18" charset="0"/>
              </a:rPr>
              <a:t> </a:t>
            </a:r>
            <a:r>
              <a:rPr lang="en-US" altLang="vi-VN" sz="2300" b="1" dirty="0" err="1">
                <a:solidFill>
                  <a:srgbClr val="FF0000"/>
                </a:solidFill>
                <a:latin typeface="Times New Roman" panose="02020603050405020304" pitchFamily="18" charset="0"/>
                <a:cs typeface="Times New Roman" panose="02020603050405020304" pitchFamily="18" charset="0"/>
              </a:rPr>
              <a:t>mình</a:t>
            </a:r>
            <a:r>
              <a:rPr lang="en-US" altLang="vi-VN" sz="2300" b="1" dirty="0">
                <a:solidFill>
                  <a:srgbClr val="FF0000"/>
                </a:solidFill>
                <a:latin typeface="Times New Roman" panose="02020603050405020304" pitchFamily="18" charset="0"/>
                <a:cs typeface="Times New Roman" panose="02020603050405020304" pitchFamily="18" charset="0"/>
              </a:rPr>
              <a:t> </a:t>
            </a:r>
            <a:r>
              <a:rPr lang="en-US" altLang="vi-VN" sz="2300" b="1" dirty="0" err="1">
                <a:solidFill>
                  <a:srgbClr val="FF0000"/>
                </a:solidFill>
                <a:latin typeface="Times New Roman" panose="02020603050405020304" pitchFamily="18" charset="0"/>
                <a:cs typeface="Times New Roman" panose="02020603050405020304" pitchFamily="18" charset="0"/>
              </a:rPr>
              <a:t>khiếp</a:t>
            </a:r>
            <a:r>
              <a:rPr lang="en-US" altLang="vi-VN" sz="2300" b="1" dirty="0">
                <a:solidFill>
                  <a:srgbClr val="FF0000"/>
                </a:solidFill>
                <a:latin typeface="Times New Roman" panose="02020603050405020304" pitchFamily="18" charset="0"/>
                <a:cs typeface="Times New Roman" panose="02020603050405020304" pitchFamily="18" charset="0"/>
              </a:rPr>
              <a:t> </a:t>
            </a:r>
            <a:r>
              <a:rPr lang="en-US" altLang="vi-VN" sz="2300" b="1" dirty="0" err="1">
                <a:solidFill>
                  <a:srgbClr val="FF0000"/>
                </a:solidFill>
                <a:latin typeface="Times New Roman" panose="02020603050405020304" pitchFamily="18" charset="0"/>
                <a:cs typeface="Times New Roman" panose="02020603050405020304" pitchFamily="18" charset="0"/>
              </a:rPr>
              <a:t>hãi</a:t>
            </a:r>
            <a:r>
              <a:rPr lang="en-US" altLang="vi-VN" sz="2300" b="1" dirty="0">
                <a:solidFill>
                  <a:srgbClr val="FF0000"/>
                </a:solidFill>
                <a:latin typeface="Times New Roman" panose="02020603050405020304" pitchFamily="18" charset="0"/>
                <a:cs typeface="Times New Roman" panose="02020603050405020304" pitchFamily="18" charset="0"/>
              </a:rPr>
              <a:t>. </a:t>
            </a:r>
            <a:r>
              <a:rPr lang="en-US" altLang="vi-VN" sz="2300" b="1" dirty="0" err="1">
                <a:solidFill>
                  <a:srgbClr val="FF0000"/>
                </a:solidFill>
                <a:latin typeface="Times New Roman" panose="02020603050405020304" pitchFamily="18" charset="0"/>
                <a:cs typeface="Times New Roman" panose="02020603050405020304" pitchFamily="18" charset="0"/>
              </a:rPr>
              <a:t>Cô</a:t>
            </a:r>
            <a:r>
              <a:rPr lang="en-US" altLang="vi-VN" sz="2300" b="1" dirty="0">
                <a:solidFill>
                  <a:srgbClr val="FF0000"/>
                </a:solidFill>
                <a:latin typeface="Times New Roman" panose="02020603050405020304" pitchFamily="18" charset="0"/>
                <a:cs typeface="Times New Roman" panose="02020603050405020304" pitchFamily="18" charset="0"/>
              </a:rPr>
              <a:t> </a:t>
            </a:r>
            <a:r>
              <a:rPr lang="en-US" altLang="vi-VN" sz="2300" b="1" dirty="0" err="1">
                <a:solidFill>
                  <a:srgbClr val="FF0000"/>
                </a:solidFill>
                <a:latin typeface="Times New Roman" panose="02020603050405020304" pitchFamily="18" charset="0"/>
                <a:cs typeface="Times New Roman" panose="02020603050405020304" pitchFamily="18" charset="0"/>
              </a:rPr>
              <a:t>bé</a:t>
            </a:r>
            <a:r>
              <a:rPr lang="en-US" altLang="vi-VN" sz="2300" b="1" dirty="0">
                <a:solidFill>
                  <a:srgbClr val="FF0000"/>
                </a:solidFill>
                <a:latin typeface="Times New Roman" panose="02020603050405020304" pitchFamily="18" charset="0"/>
                <a:cs typeface="Times New Roman" panose="02020603050405020304" pitchFamily="18" charset="0"/>
              </a:rPr>
              <a:t> </a:t>
            </a:r>
            <a:r>
              <a:rPr lang="en-US" altLang="vi-VN" sz="2300" b="1" dirty="0" err="1">
                <a:solidFill>
                  <a:srgbClr val="FF0000"/>
                </a:solidFill>
                <a:latin typeface="Times New Roman" panose="02020603050405020304" pitchFamily="18" charset="0"/>
                <a:cs typeface="Times New Roman" panose="02020603050405020304" pitchFamily="18" charset="0"/>
              </a:rPr>
              <a:t>bỗng</a:t>
            </a:r>
            <a:r>
              <a:rPr lang="en-US" altLang="vi-VN" sz="2300" b="1" dirty="0">
                <a:solidFill>
                  <a:srgbClr val="FF0000"/>
                </a:solidFill>
                <a:latin typeface="Times New Roman" panose="02020603050405020304" pitchFamily="18" charset="0"/>
                <a:cs typeface="Times New Roman" panose="02020603050405020304" pitchFamily="18" charset="0"/>
              </a:rPr>
              <a:t> </a:t>
            </a:r>
            <a:r>
              <a:rPr lang="en-US" altLang="vi-VN" sz="2300" b="1" dirty="0" err="1">
                <a:solidFill>
                  <a:srgbClr val="FF0000"/>
                </a:solidFill>
                <a:latin typeface="Times New Roman" panose="02020603050405020304" pitchFamily="18" charset="0"/>
                <a:cs typeface="Times New Roman" panose="02020603050405020304" pitchFamily="18" charset="0"/>
              </a:rPr>
              <a:t>thấy</a:t>
            </a:r>
            <a:r>
              <a:rPr lang="en-US" altLang="vi-VN" sz="2300" b="1" dirty="0">
                <a:solidFill>
                  <a:srgbClr val="FF0000"/>
                </a:solidFill>
                <a:latin typeface="Times New Roman" panose="02020603050405020304" pitchFamily="18" charset="0"/>
                <a:cs typeface="Times New Roman" panose="02020603050405020304" pitchFamily="18" charset="0"/>
              </a:rPr>
              <a:t> </a:t>
            </a:r>
            <a:r>
              <a:rPr lang="en-US" altLang="vi-VN" sz="2300" b="1" dirty="0" err="1">
                <a:solidFill>
                  <a:srgbClr val="FF0000"/>
                </a:solidFill>
                <a:latin typeface="Times New Roman" panose="02020603050405020304" pitchFamily="18" charset="0"/>
                <a:cs typeface="Times New Roman" panose="02020603050405020304" pitchFamily="18" charset="0"/>
              </a:rPr>
              <a:t>Tâm</a:t>
            </a:r>
            <a:r>
              <a:rPr lang="en-US" altLang="vi-VN" sz="2300" b="1" dirty="0">
                <a:solidFill>
                  <a:srgbClr val="FF0000"/>
                </a:solidFill>
                <a:latin typeface="Times New Roman" panose="02020603050405020304" pitchFamily="18" charset="0"/>
                <a:cs typeface="Times New Roman" panose="02020603050405020304" pitchFamily="18" charset="0"/>
              </a:rPr>
              <a:t> </a:t>
            </a:r>
            <a:r>
              <a:rPr lang="en-US" altLang="vi-VN" sz="2300" b="1" dirty="0" err="1">
                <a:solidFill>
                  <a:srgbClr val="FF0000"/>
                </a:solidFill>
                <a:latin typeface="Times New Roman" panose="02020603050405020304" pitchFamily="18" charset="0"/>
                <a:cs typeface="Times New Roman" panose="02020603050405020304" pitchFamily="18" charset="0"/>
              </a:rPr>
              <a:t>trở</a:t>
            </a:r>
            <a:r>
              <a:rPr lang="en-US" altLang="vi-VN" sz="2300" b="1" dirty="0">
                <a:solidFill>
                  <a:srgbClr val="FF0000"/>
                </a:solidFill>
                <a:latin typeface="Times New Roman" panose="02020603050405020304" pitchFamily="18" charset="0"/>
                <a:cs typeface="Times New Roman" panose="02020603050405020304" pitchFamily="18" charset="0"/>
              </a:rPr>
              <a:t> </a:t>
            </a:r>
            <a:r>
              <a:rPr lang="en-US" altLang="vi-VN" sz="2300" b="1" dirty="0" err="1">
                <a:solidFill>
                  <a:srgbClr val="FF0000"/>
                </a:solidFill>
                <a:latin typeface="Times New Roman" panose="02020603050405020304" pitchFamily="18" charset="0"/>
                <a:cs typeface="Times New Roman" panose="02020603050405020304" pitchFamily="18" charset="0"/>
              </a:rPr>
              <a:t>thành</a:t>
            </a:r>
            <a:r>
              <a:rPr lang="en-US" altLang="vi-VN" sz="2300" b="1" dirty="0">
                <a:solidFill>
                  <a:srgbClr val="FF0000"/>
                </a:solidFill>
                <a:latin typeface="Times New Roman" panose="02020603050405020304" pitchFamily="18" charset="0"/>
                <a:cs typeface="Times New Roman" panose="02020603050405020304" pitchFamily="18" charset="0"/>
              </a:rPr>
              <a:t> </a:t>
            </a:r>
            <a:r>
              <a:rPr lang="en-US" altLang="vi-VN" sz="2300" b="1" dirty="0" err="1">
                <a:solidFill>
                  <a:srgbClr val="FF0000"/>
                </a:solidFill>
                <a:latin typeface="Times New Roman" panose="02020603050405020304" pitchFamily="18" charset="0"/>
                <a:cs typeface="Times New Roman" panose="02020603050405020304" pitchFamily="18" charset="0"/>
              </a:rPr>
              <a:t>mối</a:t>
            </a:r>
            <a:r>
              <a:rPr lang="en-US" altLang="vi-VN" sz="2300" b="1" dirty="0">
                <a:solidFill>
                  <a:srgbClr val="FF0000"/>
                </a:solidFill>
                <a:latin typeface="Times New Roman" panose="02020603050405020304" pitchFamily="18" charset="0"/>
                <a:cs typeface="Times New Roman" panose="02020603050405020304" pitchFamily="18" charset="0"/>
              </a:rPr>
              <a:t> tai </a:t>
            </a:r>
            <a:r>
              <a:rPr lang="en-US" altLang="vi-VN" sz="2300" b="1" dirty="0" err="1">
                <a:solidFill>
                  <a:srgbClr val="FF0000"/>
                </a:solidFill>
                <a:latin typeface="Times New Roman" panose="02020603050405020304" pitchFamily="18" charset="0"/>
                <a:cs typeface="Times New Roman" panose="02020603050405020304" pitchFamily="18" charset="0"/>
              </a:rPr>
              <a:t>họa</a:t>
            </a:r>
            <a:r>
              <a:rPr lang="en-US" altLang="vi-VN" sz="2300" b="1" dirty="0">
                <a:solidFill>
                  <a:srgbClr val="FF0000"/>
                </a:solidFill>
                <a:latin typeface="Times New Roman" panose="02020603050405020304" pitchFamily="18" charset="0"/>
                <a:cs typeface="Times New Roman" panose="02020603050405020304" pitchFamily="18" charset="0"/>
              </a:rPr>
              <a:t> </a:t>
            </a:r>
            <a:r>
              <a:rPr lang="en-US" altLang="vi-VN" sz="2300" b="1" dirty="0" err="1">
                <a:solidFill>
                  <a:srgbClr val="FF0000"/>
                </a:solidFill>
                <a:latin typeface="Times New Roman" panose="02020603050405020304" pitchFamily="18" charset="0"/>
                <a:cs typeface="Times New Roman" panose="02020603050405020304" pitchFamily="18" charset="0"/>
              </a:rPr>
              <a:t>cho</a:t>
            </a:r>
            <a:r>
              <a:rPr lang="en-US" altLang="vi-VN" sz="2300" b="1" dirty="0">
                <a:solidFill>
                  <a:srgbClr val="FF0000"/>
                </a:solidFill>
                <a:latin typeface="Times New Roman" panose="02020603050405020304" pitchFamily="18" charset="0"/>
                <a:cs typeface="Times New Roman" panose="02020603050405020304" pitchFamily="18" charset="0"/>
              </a:rPr>
              <a:t> </a:t>
            </a:r>
            <a:r>
              <a:rPr lang="en-US" altLang="vi-VN" sz="2300" b="1" dirty="0" err="1">
                <a:solidFill>
                  <a:srgbClr val="FF0000"/>
                </a:solidFill>
                <a:latin typeface="Times New Roman" panose="02020603050405020304" pitchFamily="18" charset="0"/>
                <a:cs typeface="Times New Roman" panose="02020603050405020304" pitchFamily="18" charset="0"/>
              </a:rPr>
              <a:t>bầy</a:t>
            </a:r>
            <a:r>
              <a:rPr lang="en-US" altLang="vi-VN" sz="2300" b="1" dirty="0">
                <a:solidFill>
                  <a:srgbClr val="FF0000"/>
                </a:solidFill>
                <a:latin typeface="Times New Roman" panose="02020603050405020304" pitchFamily="18" charset="0"/>
                <a:cs typeface="Times New Roman" panose="02020603050405020304" pitchFamily="18" charset="0"/>
              </a:rPr>
              <a:t> </a:t>
            </a:r>
            <a:r>
              <a:rPr lang="en-US" altLang="vi-VN" sz="2300" b="1" dirty="0" err="1">
                <a:solidFill>
                  <a:srgbClr val="FF0000"/>
                </a:solidFill>
                <a:latin typeface="Times New Roman" panose="02020603050405020304" pitchFamily="18" charset="0"/>
                <a:cs typeface="Times New Roman" panose="02020603050405020304" pitchFamily="18" charset="0"/>
              </a:rPr>
              <a:t>chim</a:t>
            </a:r>
            <a:r>
              <a:rPr lang="en-US" altLang="vi-VN" sz="2300" b="1" dirty="0">
                <a:solidFill>
                  <a:srgbClr val="FF0000"/>
                </a:solidFill>
                <a:latin typeface="Times New Roman" panose="02020603050405020304" pitchFamily="18" charset="0"/>
                <a:cs typeface="Times New Roman" panose="02020603050405020304" pitchFamily="18" charset="0"/>
              </a:rPr>
              <a:t>. </a:t>
            </a:r>
            <a:r>
              <a:rPr lang="en-US" altLang="vi-VN" sz="2300" b="1" dirty="0" err="1">
                <a:solidFill>
                  <a:srgbClr val="FF0000"/>
                </a:solidFill>
                <a:latin typeface="Times New Roman" panose="02020603050405020304" pitchFamily="18" charset="0"/>
                <a:cs typeface="Times New Roman" panose="02020603050405020304" pitchFamily="18" charset="0"/>
              </a:rPr>
              <a:t>Chẳng</a:t>
            </a:r>
            <a:r>
              <a:rPr lang="en-US" altLang="vi-VN" sz="2300" b="1" dirty="0">
                <a:solidFill>
                  <a:srgbClr val="FF0000"/>
                </a:solidFill>
                <a:latin typeface="Times New Roman" panose="02020603050405020304" pitchFamily="18" charset="0"/>
                <a:cs typeface="Times New Roman" panose="02020603050405020304" pitchFamily="18" charset="0"/>
              </a:rPr>
              <a:t> </a:t>
            </a:r>
            <a:r>
              <a:rPr lang="en-US" altLang="vi-VN" sz="2300" b="1" dirty="0" err="1">
                <a:solidFill>
                  <a:srgbClr val="FF0000"/>
                </a:solidFill>
                <a:latin typeface="Times New Roman" panose="02020603050405020304" pitchFamily="18" charset="0"/>
                <a:cs typeface="Times New Roman" panose="02020603050405020304" pitchFamily="18" charset="0"/>
              </a:rPr>
              <a:t>kịp</a:t>
            </a:r>
            <a:r>
              <a:rPr lang="en-US" altLang="vi-VN" sz="2300" b="1" dirty="0">
                <a:solidFill>
                  <a:srgbClr val="FF0000"/>
                </a:solidFill>
                <a:latin typeface="Times New Roman" panose="02020603050405020304" pitchFamily="18" charset="0"/>
                <a:cs typeface="Times New Roman" panose="02020603050405020304" pitchFamily="18" charset="0"/>
              </a:rPr>
              <a:t> can </a:t>
            </a:r>
            <a:r>
              <a:rPr lang="en-US" altLang="vi-VN" sz="2300" b="1" dirty="0" err="1">
                <a:solidFill>
                  <a:srgbClr val="FF0000"/>
                </a:solidFill>
                <a:latin typeface="Times New Roman" panose="02020603050405020304" pitchFamily="18" charset="0"/>
                <a:cs typeface="Times New Roman" panose="02020603050405020304" pitchFamily="18" charset="0"/>
              </a:rPr>
              <a:t>Tâm</a:t>
            </a:r>
            <a:r>
              <a:rPr lang="en-US" altLang="vi-VN" sz="2300" b="1" dirty="0">
                <a:solidFill>
                  <a:srgbClr val="FF0000"/>
                </a:solidFill>
                <a:latin typeface="Times New Roman" panose="02020603050405020304" pitchFamily="18" charset="0"/>
                <a:cs typeface="Times New Roman" panose="02020603050405020304" pitchFamily="18" charset="0"/>
              </a:rPr>
              <a:t>, </a:t>
            </a:r>
            <a:r>
              <a:rPr lang="en-US" altLang="vi-VN" sz="2300" b="1" dirty="0" err="1">
                <a:solidFill>
                  <a:srgbClr val="FF0000"/>
                </a:solidFill>
                <a:latin typeface="Times New Roman" panose="02020603050405020304" pitchFamily="18" charset="0"/>
                <a:cs typeface="Times New Roman" panose="02020603050405020304" pitchFamily="18" charset="0"/>
              </a:rPr>
              <a:t>cô</a:t>
            </a:r>
            <a:r>
              <a:rPr lang="en-US" altLang="vi-VN" sz="2300" b="1" dirty="0">
                <a:solidFill>
                  <a:srgbClr val="FF0000"/>
                </a:solidFill>
                <a:latin typeface="Times New Roman" panose="02020603050405020304" pitchFamily="18" charset="0"/>
                <a:cs typeface="Times New Roman" panose="02020603050405020304" pitchFamily="18" charset="0"/>
              </a:rPr>
              <a:t> </a:t>
            </a:r>
            <a:r>
              <a:rPr lang="en-US" altLang="vi-VN" sz="2300" b="1" dirty="0" err="1">
                <a:solidFill>
                  <a:srgbClr val="FF0000"/>
                </a:solidFill>
                <a:latin typeface="Times New Roman" panose="02020603050405020304" pitchFamily="18" charset="0"/>
                <a:cs typeface="Times New Roman" panose="02020603050405020304" pitchFamily="18" charset="0"/>
              </a:rPr>
              <a:t>bé</a:t>
            </a:r>
            <a:r>
              <a:rPr lang="en-US" altLang="vi-VN" sz="2300" b="1" dirty="0">
                <a:solidFill>
                  <a:srgbClr val="FF0000"/>
                </a:solidFill>
                <a:latin typeface="Times New Roman" panose="02020603050405020304" pitchFamily="18" charset="0"/>
                <a:cs typeface="Times New Roman" panose="02020603050405020304" pitchFamily="18" charset="0"/>
              </a:rPr>
              <a:t> </a:t>
            </a:r>
            <a:r>
              <a:rPr lang="en-US" altLang="vi-VN" sz="2300" b="1" dirty="0" err="1">
                <a:solidFill>
                  <a:srgbClr val="FF0000"/>
                </a:solidFill>
                <a:latin typeface="Times New Roman" panose="02020603050405020304" pitchFamily="18" charset="0"/>
                <a:cs typeface="Times New Roman" panose="02020603050405020304" pitchFamily="18" charset="0"/>
              </a:rPr>
              <a:t>đứng</a:t>
            </a:r>
            <a:r>
              <a:rPr lang="en-US" altLang="vi-VN" sz="2300" b="1" dirty="0">
                <a:solidFill>
                  <a:srgbClr val="FF0000"/>
                </a:solidFill>
                <a:latin typeface="Times New Roman" panose="02020603050405020304" pitchFamily="18" charset="0"/>
                <a:cs typeface="Times New Roman" panose="02020603050405020304" pitchFamily="18" charset="0"/>
              </a:rPr>
              <a:t> </a:t>
            </a:r>
            <a:r>
              <a:rPr lang="en-US" altLang="vi-VN" sz="2300" b="1" dirty="0" err="1">
                <a:solidFill>
                  <a:srgbClr val="FF0000"/>
                </a:solidFill>
                <a:latin typeface="Times New Roman" panose="02020603050405020304" pitchFamily="18" charset="0"/>
                <a:cs typeface="Times New Roman" panose="02020603050405020304" pitchFamily="18" charset="0"/>
              </a:rPr>
              <a:t>hẳn</a:t>
            </a:r>
            <a:r>
              <a:rPr lang="en-US" altLang="vi-VN" sz="2300" b="1" dirty="0">
                <a:solidFill>
                  <a:srgbClr val="FF0000"/>
                </a:solidFill>
                <a:latin typeface="Times New Roman" panose="02020603050405020304" pitchFamily="18" charset="0"/>
                <a:cs typeface="Times New Roman" panose="02020603050405020304" pitchFamily="18" charset="0"/>
              </a:rPr>
              <a:t> </a:t>
            </a:r>
            <a:r>
              <a:rPr lang="en-US" altLang="vi-VN" sz="2300" b="1" dirty="0" err="1">
                <a:solidFill>
                  <a:srgbClr val="FF0000"/>
                </a:solidFill>
                <a:latin typeface="Times New Roman" panose="02020603050405020304" pitchFamily="18" charset="0"/>
                <a:cs typeface="Times New Roman" panose="02020603050405020304" pitchFamily="18" charset="0"/>
              </a:rPr>
              <a:t>lên</a:t>
            </a:r>
            <a:r>
              <a:rPr lang="en-US" altLang="vi-VN" sz="2300" b="1" dirty="0">
                <a:solidFill>
                  <a:srgbClr val="FF0000"/>
                </a:solidFill>
                <a:latin typeface="Times New Roman" panose="02020603050405020304" pitchFamily="18" charset="0"/>
                <a:cs typeface="Times New Roman" panose="02020603050405020304" pitchFamily="18" charset="0"/>
              </a:rPr>
              <a:t> </a:t>
            </a:r>
            <a:r>
              <a:rPr lang="en-US" altLang="vi-VN" sz="2300" b="1" dirty="0" err="1">
                <a:solidFill>
                  <a:srgbClr val="FF0000"/>
                </a:solidFill>
                <a:latin typeface="Times New Roman" panose="02020603050405020304" pitchFamily="18" charset="0"/>
                <a:cs typeface="Times New Roman" panose="02020603050405020304" pitchFamily="18" charset="0"/>
              </a:rPr>
              <a:t>thuyền</a:t>
            </a:r>
            <a:r>
              <a:rPr lang="en-US" altLang="vi-VN" sz="2300" b="1" dirty="0">
                <a:solidFill>
                  <a:srgbClr val="FF0000"/>
                </a:solidFill>
                <a:latin typeface="Times New Roman" panose="02020603050405020304" pitchFamily="18" charset="0"/>
                <a:cs typeface="Times New Roman" panose="02020603050405020304" pitchFamily="18" charset="0"/>
              </a:rPr>
              <a:t> </a:t>
            </a:r>
            <a:r>
              <a:rPr lang="en-US" altLang="vi-VN" sz="2300" b="1" dirty="0" err="1">
                <a:solidFill>
                  <a:srgbClr val="FF0000"/>
                </a:solidFill>
                <a:latin typeface="Times New Roman" panose="02020603050405020304" pitchFamily="18" charset="0"/>
                <a:cs typeface="Times New Roman" panose="02020603050405020304" pitchFamily="18" charset="0"/>
              </a:rPr>
              <a:t>xua</a:t>
            </a:r>
            <a:r>
              <a:rPr lang="en-US" altLang="vi-VN" sz="2300" b="1" dirty="0">
                <a:solidFill>
                  <a:srgbClr val="FF0000"/>
                </a:solidFill>
                <a:latin typeface="Times New Roman" panose="02020603050405020304" pitchFamily="18" charset="0"/>
                <a:cs typeface="Times New Roman" panose="02020603050405020304" pitchFamily="18" charset="0"/>
              </a:rPr>
              <a:t> </a:t>
            </a:r>
            <a:r>
              <a:rPr lang="en-US" altLang="vi-VN" sz="2300" b="1" dirty="0" err="1">
                <a:solidFill>
                  <a:srgbClr val="FF0000"/>
                </a:solidFill>
                <a:latin typeface="Times New Roman" panose="02020603050405020304" pitchFamily="18" charset="0"/>
                <a:cs typeface="Times New Roman" panose="02020603050405020304" pitchFamily="18" charset="0"/>
              </a:rPr>
              <a:t>tay</a:t>
            </a:r>
            <a:r>
              <a:rPr lang="en-US" altLang="vi-VN" sz="2300" b="1" dirty="0">
                <a:solidFill>
                  <a:srgbClr val="FF0000"/>
                </a:solidFill>
                <a:latin typeface="Times New Roman" panose="02020603050405020304" pitchFamily="18" charset="0"/>
                <a:cs typeface="Times New Roman" panose="02020603050405020304" pitchFamily="18" charset="0"/>
              </a:rPr>
              <a:t> </a:t>
            </a:r>
            <a:r>
              <a:rPr lang="en-US" altLang="vi-VN" sz="2300" b="1" dirty="0" err="1">
                <a:solidFill>
                  <a:srgbClr val="FF0000"/>
                </a:solidFill>
                <a:latin typeface="Times New Roman" panose="02020603050405020304" pitchFamily="18" charset="0"/>
                <a:cs typeface="Times New Roman" panose="02020603050405020304" pitchFamily="18" charset="0"/>
              </a:rPr>
              <a:t>và</a:t>
            </a:r>
            <a:r>
              <a:rPr lang="en-US" altLang="vi-VN" sz="2300" b="1" dirty="0">
                <a:solidFill>
                  <a:srgbClr val="FF0000"/>
                </a:solidFill>
                <a:latin typeface="Times New Roman" panose="02020603050405020304" pitchFamily="18" charset="0"/>
                <a:cs typeface="Times New Roman" panose="02020603050405020304" pitchFamily="18" charset="0"/>
              </a:rPr>
              <a:t> </a:t>
            </a:r>
            <a:r>
              <a:rPr lang="en-US" altLang="vi-VN" sz="2300" b="1" dirty="0" err="1">
                <a:solidFill>
                  <a:srgbClr val="FF0000"/>
                </a:solidFill>
                <a:latin typeface="Times New Roman" panose="02020603050405020304" pitchFamily="18" charset="0"/>
                <a:cs typeface="Times New Roman" panose="02020603050405020304" pitchFamily="18" charset="0"/>
              </a:rPr>
              <a:t>hô</a:t>
            </a:r>
            <a:r>
              <a:rPr lang="en-US" altLang="vi-VN" sz="2300" b="1" dirty="0">
                <a:solidFill>
                  <a:srgbClr val="FF0000"/>
                </a:solidFill>
                <a:latin typeface="Times New Roman" panose="02020603050405020304" pitchFamily="18" charset="0"/>
                <a:cs typeface="Times New Roman" panose="02020603050405020304" pitchFamily="18" charset="0"/>
              </a:rPr>
              <a:t> to:</a:t>
            </a:r>
          </a:p>
          <a:p>
            <a:pPr eaLnBrk="1" hangingPunct="1"/>
            <a:r>
              <a:rPr lang="en-US" altLang="vi-VN" sz="2300" b="1" dirty="0">
                <a:solidFill>
                  <a:srgbClr val="FF0000"/>
                </a:solidFill>
                <a:latin typeface="Times New Roman" panose="02020603050405020304" pitchFamily="18" charset="0"/>
                <a:cs typeface="Times New Roman" panose="02020603050405020304" pitchFamily="18" charset="0"/>
              </a:rPr>
              <a:t>    - </a:t>
            </a:r>
            <a:r>
              <a:rPr lang="en-US" altLang="vi-VN" sz="2300" b="1" dirty="0" err="1">
                <a:solidFill>
                  <a:srgbClr val="FF0000"/>
                </a:solidFill>
                <a:latin typeface="Times New Roman" panose="02020603050405020304" pitchFamily="18" charset="0"/>
                <a:cs typeface="Times New Roman" panose="02020603050405020304" pitchFamily="18" charset="0"/>
              </a:rPr>
              <a:t>Úi</a:t>
            </a:r>
            <a:r>
              <a:rPr lang="en-US" altLang="vi-VN" sz="2300" b="1" dirty="0">
                <a:solidFill>
                  <a:srgbClr val="FF0000"/>
                </a:solidFill>
                <a:latin typeface="Times New Roman" panose="02020603050405020304" pitchFamily="18" charset="0"/>
                <a:cs typeface="Times New Roman" panose="02020603050405020304" pitchFamily="18" charset="0"/>
              </a:rPr>
              <a:t>, </a:t>
            </a:r>
            <a:r>
              <a:rPr lang="en-US" altLang="vi-VN" sz="2300" b="1" dirty="0" err="1">
                <a:solidFill>
                  <a:srgbClr val="FF0000"/>
                </a:solidFill>
                <a:latin typeface="Times New Roman" panose="02020603050405020304" pitchFamily="18" charset="0"/>
                <a:cs typeface="Times New Roman" panose="02020603050405020304" pitchFamily="18" charset="0"/>
              </a:rPr>
              <a:t>này</a:t>
            </a:r>
            <a:r>
              <a:rPr lang="en-US" altLang="vi-VN" sz="2300" b="1" dirty="0">
                <a:solidFill>
                  <a:srgbClr val="FF0000"/>
                </a:solidFill>
                <a:latin typeface="Times New Roman" panose="02020603050405020304" pitchFamily="18" charset="0"/>
                <a:cs typeface="Times New Roman" panose="02020603050405020304" pitchFamily="18" charset="0"/>
              </a:rPr>
              <a:t>! Bay </a:t>
            </a:r>
            <a:r>
              <a:rPr lang="en-US" altLang="vi-VN" sz="2300" b="1" dirty="0" err="1">
                <a:solidFill>
                  <a:srgbClr val="FF0000"/>
                </a:solidFill>
                <a:latin typeface="Times New Roman" panose="02020603050405020304" pitchFamily="18" charset="0"/>
                <a:cs typeface="Times New Roman" panose="02020603050405020304" pitchFamily="18" charset="0"/>
              </a:rPr>
              <a:t>đi</a:t>
            </a:r>
            <a:r>
              <a:rPr lang="en-US" altLang="vi-VN" sz="2300" b="1" dirty="0">
                <a:solidFill>
                  <a:srgbClr val="FF0000"/>
                </a:solidFill>
                <a:latin typeface="Times New Roman" panose="02020603050405020304" pitchFamily="18" charset="0"/>
                <a:cs typeface="Times New Roman" panose="02020603050405020304" pitchFamily="18" charset="0"/>
              </a:rPr>
              <a:t>, bay </a:t>
            </a:r>
            <a:r>
              <a:rPr lang="en-US" altLang="vi-VN" sz="2300" b="1" dirty="0" err="1">
                <a:solidFill>
                  <a:srgbClr val="FF0000"/>
                </a:solidFill>
                <a:latin typeface="Times New Roman" panose="02020603050405020304" pitchFamily="18" charset="0"/>
                <a:cs typeface="Times New Roman" panose="02020603050405020304" pitchFamily="18" charset="0"/>
              </a:rPr>
              <a:t>đi</a:t>
            </a:r>
            <a:r>
              <a:rPr lang="en-US" altLang="vi-VN" sz="2300" b="1" dirty="0">
                <a:solidFill>
                  <a:srgbClr val="FF0000"/>
                </a:solidFill>
                <a:latin typeface="Times New Roman" panose="02020603050405020304" pitchFamily="18" charset="0"/>
                <a:cs typeface="Times New Roman" panose="02020603050405020304" pitchFamily="18" charset="0"/>
              </a:rPr>
              <a:t>...</a:t>
            </a:r>
            <a:endParaRPr lang="en-US" altLang="en-US" sz="2300" b="1" dirty="0">
              <a:solidFill>
                <a:srgbClr val="FF0000"/>
              </a:solidFill>
              <a:latin typeface="Times New Roman" panose="02020603050405020304" pitchFamily="18" charset="0"/>
              <a:cs typeface="Times New Roman" panose="02020603050405020304" pitchFamily="18" charset="0"/>
            </a:endParaRPr>
          </a:p>
        </p:txBody>
      </p:sp>
      <p:sp>
        <p:nvSpPr>
          <p:cNvPr id="6" name="Text Box 11"/>
          <p:cNvSpPr txBox="1">
            <a:spLocks noChangeArrowheads="1"/>
          </p:cNvSpPr>
          <p:nvPr/>
        </p:nvSpPr>
        <p:spPr bwMode="auto">
          <a:xfrm>
            <a:off x="950300" y="4104957"/>
            <a:ext cx="10293531" cy="257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vi-VN" sz="2300" b="1" dirty="0">
                <a:solidFill>
                  <a:srgbClr val="0218EA"/>
                </a:solidFill>
                <a:latin typeface="Times New Roman" panose="02020603050405020304" pitchFamily="18" charset="0"/>
                <a:cs typeface="Times New Roman" panose="02020603050405020304" pitchFamily="18" charset="0"/>
              </a:rPr>
              <a:t>b. </a:t>
            </a:r>
            <a:r>
              <a:rPr lang="en-US" altLang="vi-VN" sz="2300" b="1" dirty="0" err="1">
                <a:solidFill>
                  <a:srgbClr val="0218EA"/>
                </a:solidFill>
                <a:latin typeface="Times New Roman" panose="02020603050405020304" pitchFamily="18" charset="0"/>
                <a:cs typeface="Times New Roman" panose="02020603050405020304" pitchFamily="18" charset="0"/>
              </a:rPr>
              <a:t>Hôm</a:t>
            </a:r>
            <a:r>
              <a:rPr lang="en-US" altLang="vi-VN" sz="2300" b="1" dirty="0">
                <a:solidFill>
                  <a:srgbClr val="0218EA"/>
                </a:solidFill>
                <a:latin typeface="Times New Roman" panose="02020603050405020304" pitchFamily="18" charset="0"/>
                <a:cs typeface="Times New Roman" panose="02020603050405020304" pitchFamily="18" charset="0"/>
              </a:rPr>
              <a:t> </a:t>
            </a:r>
            <a:r>
              <a:rPr lang="en-US" altLang="vi-VN" sz="2300" b="1" dirty="0" err="1">
                <a:solidFill>
                  <a:srgbClr val="0218EA"/>
                </a:solidFill>
                <a:latin typeface="Times New Roman" panose="02020603050405020304" pitchFamily="18" charset="0"/>
                <a:cs typeface="Times New Roman" panose="02020603050405020304" pitchFamily="18" charset="0"/>
              </a:rPr>
              <a:t>sau</a:t>
            </a:r>
            <a:r>
              <a:rPr lang="en-US" altLang="vi-VN" sz="2300" b="1" dirty="0">
                <a:solidFill>
                  <a:srgbClr val="0218EA"/>
                </a:solidFill>
                <a:latin typeface="Times New Roman" panose="02020603050405020304" pitchFamily="18" charset="0"/>
                <a:cs typeface="Times New Roman" panose="02020603050405020304" pitchFamily="18" charset="0"/>
              </a:rPr>
              <a:t>, </a:t>
            </a:r>
            <a:r>
              <a:rPr lang="en-US" altLang="vi-VN" sz="2300" b="1" dirty="0" err="1">
                <a:solidFill>
                  <a:srgbClr val="0218EA"/>
                </a:solidFill>
                <a:latin typeface="Times New Roman" panose="02020603050405020304" pitchFamily="18" charset="0"/>
                <a:cs typeface="Times New Roman" panose="02020603050405020304" pitchFamily="18" charset="0"/>
              </a:rPr>
              <a:t>hai</a:t>
            </a:r>
            <a:r>
              <a:rPr lang="en-US" altLang="vi-VN" sz="2300" b="1" dirty="0">
                <a:solidFill>
                  <a:srgbClr val="0218EA"/>
                </a:solidFill>
                <a:latin typeface="Times New Roman" panose="02020603050405020304" pitchFamily="18" charset="0"/>
                <a:cs typeface="Times New Roman" panose="02020603050405020304" pitchFamily="18" charset="0"/>
              </a:rPr>
              <a:t> </a:t>
            </a:r>
            <a:r>
              <a:rPr lang="en-US" altLang="vi-VN" sz="2300" b="1" dirty="0" err="1">
                <a:solidFill>
                  <a:srgbClr val="0218EA"/>
                </a:solidFill>
                <a:latin typeface="Times New Roman" panose="02020603050405020304" pitchFamily="18" charset="0"/>
                <a:cs typeface="Times New Roman" panose="02020603050405020304" pitchFamily="18" charset="0"/>
              </a:rPr>
              <a:t>chú</a:t>
            </a:r>
            <a:r>
              <a:rPr lang="en-US" altLang="vi-VN" sz="2300" b="1" dirty="0">
                <a:solidFill>
                  <a:srgbClr val="0218EA"/>
                </a:solidFill>
                <a:latin typeface="Times New Roman" panose="02020603050405020304" pitchFamily="18" charset="0"/>
                <a:cs typeface="Times New Roman" panose="02020603050405020304" pitchFamily="18" charset="0"/>
              </a:rPr>
              <a:t> </a:t>
            </a:r>
            <a:r>
              <a:rPr lang="en-US" altLang="vi-VN" sz="2300" b="1" dirty="0" err="1">
                <a:solidFill>
                  <a:srgbClr val="0218EA"/>
                </a:solidFill>
                <a:latin typeface="Times New Roman" panose="02020603050405020304" pitchFamily="18" charset="0"/>
                <a:cs typeface="Times New Roman" panose="02020603050405020304" pitchFamily="18" charset="0"/>
              </a:rPr>
              <a:t>cháu</a:t>
            </a:r>
            <a:r>
              <a:rPr lang="en-US" altLang="vi-VN" sz="2300" b="1" dirty="0">
                <a:solidFill>
                  <a:srgbClr val="0218EA"/>
                </a:solidFill>
                <a:latin typeface="Times New Roman" panose="02020603050405020304" pitchFamily="18" charset="0"/>
                <a:cs typeface="Times New Roman" panose="02020603050405020304" pitchFamily="18" charset="0"/>
              </a:rPr>
              <a:t> </a:t>
            </a:r>
            <a:r>
              <a:rPr lang="en-US" altLang="vi-VN" sz="2300" b="1" dirty="0" err="1">
                <a:solidFill>
                  <a:srgbClr val="0218EA"/>
                </a:solidFill>
                <a:latin typeface="Times New Roman" panose="02020603050405020304" pitchFamily="18" charset="0"/>
                <a:cs typeface="Times New Roman" panose="02020603050405020304" pitchFamily="18" charset="0"/>
              </a:rPr>
              <a:t>ra</a:t>
            </a:r>
            <a:r>
              <a:rPr lang="en-US" altLang="vi-VN" sz="2300" b="1" dirty="0">
                <a:solidFill>
                  <a:srgbClr val="0218EA"/>
                </a:solidFill>
                <a:latin typeface="Times New Roman" panose="02020603050405020304" pitchFamily="18" charset="0"/>
                <a:cs typeface="Times New Roman" panose="02020603050405020304" pitchFamily="18" charset="0"/>
              </a:rPr>
              <a:t> </a:t>
            </a:r>
            <a:r>
              <a:rPr lang="en-US" altLang="vi-VN" sz="2300" b="1" dirty="0" err="1">
                <a:solidFill>
                  <a:srgbClr val="0218EA"/>
                </a:solidFill>
                <a:latin typeface="Times New Roman" panose="02020603050405020304" pitchFamily="18" charset="0"/>
                <a:cs typeface="Times New Roman" panose="02020603050405020304" pitchFamily="18" charset="0"/>
              </a:rPr>
              <a:t>đầm</a:t>
            </a:r>
            <a:r>
              <a:rPr lang="en-US" altLang="vi-VN" sz="2300" b="1" dirty="0">
                <a:solidFill>
                  <a:srgbClr val="0218EA"/>
                </a:solidFill>
                <a:latin typeface="Times New Roman" panose="02020603050405020304" pitchFamily="18" charset="0"/>
                <a:cs typeface="Times New Roman" panose="02020603050405020304" pitchFamily="18" charset="0"/>
              </a:rPr>
              <a:t>. </a:t>
            </a:r>
            <a:r>
              <a:rPr lang="en-US" altLang="vi-VN" sz="2300" b="1" dirty="0" err="1">
                <a:solidFill>
                  <a:srgbClr val="0218EA"/>
                </a:solidFill>
                <a:latin typeface="Times New Roman" panose="02020603050405020304" pitchFamily="18" charset="0"/>
                <a:cs typeface="Times New Roman" panose="02020603050405020304" pitchFamily="18" charset="0"/>
              </a:rPr>
              <a:t>Một</a:t>
            </a:r>
            <a:r>
              <a:rPr lang="en-US" altLang="vi-VN" sz="2300" b="1" dirty="0">
                <a:solidFill>
                  <a:srgbClr val="0218EA"/>
                </a:solidFill>
                <a:latin typeface="Times New Roman" panose="02020603050405020304" pitchFamily="18" charset="0"/>
                <a:cs typeface="Times New Roman" panose="02020603050405020304" pitchFamily="18" charset="0"/>
              </a:rPr>
              <a:t> </a:t>
            </a:r>
            <a:r>
              <a:rPr lang="en-US" altLang="vi-VN" sz="2300" b="1" dirty="0" err="1">
                <a:solidFill>
                  <a:srgbClr val="0218EA"/>
                </a:solidFill>
                <a:latin typeface="Times New Roman" panose="02020603050405020304" pitchFamily="18" charset="0"/>
                <a:cs typeface="Times New Roman" panose="02020603050405020304" pitchFamily="18" charset="0"/>
              </a:rPr>
              <a:t>vài</a:t>
            </a:r>
            <a:r>
              <a:rPr lang="en-US" altLang="vi-VN" sz="2300" b="1" dirty="0">
                <a:solidFill>
                  <a:srgbClr val="0218EA"/>
                </a:solidFill>
                <a:latin typeface="Times New Roman" panose="02020603050405020304" pitchFamily="18" charset="0"/>
                <a:cs typeface="Times New Roman" panose="02020603050405020304" pitchFamily="18" charset="0"/>
              </a:rPr>
              <a:t> con le </a:t>
            </a:r>
            <a:r>
              <a:rPr lang="en-US" altLang="vi-VN" sz="2300" b="1" dirty="0" err="1">
                <a:solidFill>
                  <a:srgbClr val="0218EA"/>
                </a:solidFill>
                <a:latin typeface="Times New Roman" panose="02020603050405020304" pitchFamily="18" charset="0"/>
                <a:cs typeface="Times New Roman" panose="02020603050405020304" pitchFamily="18" charset="0"/>
              </a:rPr>
              <a:t>ngụp</a:t>
            </a:r>
            <a:r>
              <a:rPr lang="en-US" altLang="vi-VN" sz="2300" b="1" dirty="0">
                <a:solidFill>
                  <a:srgbClr val="0218EA"/>
                </a:solidFill>
                <a:latin typeface="Times New Roman" panose="02020603050405020304" pitchFamily="18" charset="0"/>
                <a:cs typeface="Times New Roman" panose="02020603050405020304" pitchFamily="18" charset="0"/>
              </a:rPr>
              <a:t> </a:t>
            </a:r>
            <a:r>
              <a:rPr lang="en-US" altLang="vi-VN" sz="2300" b="1" dirty="0" err="1">
                <a:solidFill>
                  <a:srgbClr val="0218EA"/>
                </a:solidFill>
                <a:latin typeface="Times New Roman" panose="02020603050405020304" pitchFamily="18" charset="0"/>
                <a:cs typeface="Times New Roman" panose="02020603050405020304" pitchFamily="18" charset="0"/>
              </a:rPr>
              <a:t>lặn</a:t>
            </a:r>
            <a:r>
              <a:rPr lang="en-US" altLang="vi-VN" sz="2300" b="1" dirty="0">
                <a:solidFill>
                  <a:srgbClr val="0218EA"/>
                </a:solidFill>
                <a:latin typeface="Times New Roman" panose="02020603050405020304" pitchFamily="18" charset="0"/>
                <a:cs typeface="Times New Roman" panose="02020603050405020304" pitchFamily="18" charset="0"/>
              </a:rPr>
              <a:t> </a:t>
            </a:r>
            <a:r>
              <a:rPr lang="en-US" altLang="vi-VN" sz="2300" b="1" dirty="0" err="1">
                <a:solidFill>
                  <a:srgbClr val="0218EA"/>
                </a:solidFill>
                <a:latin typeface="Times New Roman" panose="02020603050405020304" pitchFamily="18" charset="0"/>
                <a:cs typeface="Times New Roman" panose="02020603050405020304" pitchFamily="18" charset="0"/>
              </a:rPr>
              <a:t>trước</a:t>
            </a:r>
            <a:r>
              <a:rPr lang="en-US" altLang="vi-VN" sz="2300" b="1" dirty="0">
                <a:solidFill>
                  <a:srgbClr val="0218EA"/>
                </a:solidFill>
                <a:latin typeface="Times New Roman" panose="02020603050405020304" pitchFamily="18" charset="0"/>
                <a:cs typeface="Times New Roman" panose="02020603050405020304" pitchFamily="18" charset="0"/>
              </a:rPr>
              <a:t> </a:t>
            </a:r>
            <a:r>
              <a:rPr lang="en-US" altLang="vi-VN" sz="2300" b="1" dirty="0" err="1">
                <a:solidFill>
                  <a:srgbClr val="0218EA"/>
                </a:solidFill>
                <a:latin typeface="Times New Roman" panose="02020603050405020304" pitchFamily="18" charset="0"/>
                <a:cs typeface="Times New Roman" panose="02020603050405020304" pitchFamily="18" charset="0"/>
              </a:rPr>
              <a:t>mũi</a:t>
            </a:r>
            <a:r>
              <a:rPr lang="en-US" altLang="vi-VN" sz="2300" b="1" dirty="0">
                <a:solidFill>
                  <a:srgbClr val="0218EA"/>
                </a:solidFill>
                <a:latin typeface="Times New Roman" panose="02020603050405020304" pitchFamily="18" charset="0"/>
                <a:cs typeface="Times New Roman" panose="02020603050405020304" pitchFamily="18" charset="0"/>
              </a:rPr>
              <a:t> </a:t>
            </a:r>
            <a:r>
              <a:rPr lang="en-US" altLang="vi-VN" sz="2300" b="1" dirty="0" err="1">
                <a:solidFill>
                  <a:srgbClr val="0218EA"/>
                </a:solidFill>
                <a:latin typeface="Times New Roman" panose="02020603050405020304" pitchFamily="18" charset="0"/>
                <a:cs typeface="Times New Roman" panose="02020603050405020304" pitchFamily="18" charset="0"/>
              </a:rPr>
              <a:t>thuyền</a:t>
            </a:r>
            <a:r>
              <a:rPr lang="en-US" altLang="vi-VN" sz="2300" b="1" dirty="0">
                <a:solidFill>
                  <a:srgbClr val="0218EA"/>
                </a:solidFill>
                <a:latin typeface="Times New Roman" panose="02020603050405020304" pitchFamily="18" charset="0"/>
                <a:cs typeface="Times New Roman" panose="02020603050405020304" pitchFamily="18" charset="0"/>
              </a:rPr>
              <a:t>. </a:t>
            </a:r>
            <a:r>
              <a:rPr lang="en-US" altLang="vi-VN" sz="2300" b="1" dirty="0" err="1">
                <a:solidFill>
                  <a:srgbClr val="0218EA"/>
                </a:solidFill>
                <a:latin typeface="Times New Roman" panose="02020603050405020304" pitchFamily="18" charset="0"/>
                <a:cs typeface="Times New Roman" panose="02020603050405020304" pitchFamily="18" charset="0"/>
              </a:rPr>
              <a:t>Nhìn</a:t>
            </a:r>
            <a:r>
              <a:rPr lang="en-US" altLang="vi-VN" sz="2300" b="1" dirty="0">
                <a:solidFill>
                  <a:srgbClr val="0218EA"/>
                </a:solidFill>
                <a:latin typeface="Times New Roman" panose="02020603050405020304" pitchFamily="18" charset="0"/>
                <a:cs typeface="Times New Roman" panose="02020603050405020304" pitchFamily="18" charset="0"/>
              </a:rPr>
              <a:t> </a:t>
            </a:r>
            <a:r>
              <a:rPr lang="en-US" altLang="vi-VN" sz="2300" b="1" dirty="0" err="1">
                <a:solidFill>
                  <a:srgbClr val="0218EA"/>
                </a:solidFill>
                <a:latin typeface="Times New Roman" panose="02020603050405020304" pitchFamily="18" charset="0"/>
                <a:cs typeface="Times New Roman" panose="02020603050405020304" pitchFamily="18" charset="0"/>
              </a:rPr>
              <a:t>ra</a:t>
            </a:r>
            <a:r>
              <a:rPr lang="en-US" altLang="vi-VN" sz="2300" b="1" dirty="0">
                <a:solidFill>
                  <a:srgbClr val="0218EA"/>
                </a:solidFill>
                <a:latin typeface="Times New Roman" panose="02020603050405020304" pitchFamily="18" charset="0"/>
                <a:cs typeface="Times New Roman" panose="02020603050405020304" pitchFamily="18" charset="0"/>
              </a:rPr>
              <a:t> </a:t>
            </a:r>
            <a:r>
              <a:rPr lang="en-US" altLang="vi-VN" sz="2300" b="1" dirty="0" err="1">
                <a:solidFill>
                  <a:srgbClr val="0218EA"/>
                </a:solidFill>
                <a:latin typeface="Times New Roman" panose="02020603050405020304" pitchFamily="18" charset="0"/>
                <a:cs typeface="Times New Roman" panose="02020603050405020304" pitchFamily="18" charset="0"/>
              </a:rPr>
              <a:t>phía</a:t>
            </a:r>
            <a:r>
              <a:rPr lang="en-US" altLang="vi-VN" sz="2300" b="1" dirty="0">
                <a:solidFill>
                  <a:srgbClr val="0218EA"/>
                </a:solidFill>
                <a:latin typeface="Times New Roman" panose="02020603050405020304" pitchFamily="18" charset="0"/>
                <a:cs typeface="Times New Roman" panose="02020603050405020304" pitchFamily="18" charset="0"/>
              </a:rPr>
              <a:t> </a:t>
            </a:r>
            <a:r>
              <a:rPr lang="en-US" altLang="vi-VN" sz="2300" b="1" dirty="0" err="1">
                <a:solidFill>
                  <a:srgbClr val="0218EA"/>
                </a:solidFill>
                <a:latin typeface="Times New Roman" panose="02020603050405020304" pitchFamily="18" charset="0"/>
                <a:cs typeface="Times New Roman" panose="02020603050405020304" pitchFamily="18" charset="0"/>
              </a:rPr>
              <a:t>trước</a:t>
            </a:r>
            <a:r>
              <a:rPr lang="en-US" altLang="vi-VN" sz="2300" b="1" dirty="0">
                <a:solidFill>
                  <a:srgbClr val="0218EA"/>
                </a:solidFill>
                <a:latin typeface="Times New Roman" panose="02020603050405020304" pitchFamily="18" charset="0"/>
                <a:cs typeface="Times New Roman" panose="02020603050405020304" pitchFamily="18" charset="0"/>
              </a:rPr>
              <a:t>, </a:t>
            </a:r>
            <a:r>
              <a:rPr lang="en-US" altLang="vi-VN" sz="2300" b="1" dirty="0" err="1">
                <a:solidFill>
                  <a:srgbClr val="0218EA"/>
                </a:solidFill>
                <a:latin typeface="Times New Roman" panose="02020603050405020304" pitchFamily="18" charset="0"/>
                <a:cs typeface="Times New Roman" panose="02020603050405020304" pitchFamily="18" charset="0"/>
              </a:rPr>
              <a:t>chợt</a:t>
            </a:r>
            <a:r>
              <a:rPr lang="en-US" altLang="vi-VN" sz="2300" b="1" dirty="0">
                <a:solidFill>
                  <a:srgbClr val="0218EA"/>
                </a:solidFill>
                <a:latin typeface="Times New Roman" panose="02020603050405020304" pitchFamily="18" charset="0"/>
                <a:cs typeface="Times New Roman" panose="02020603050405020304" pitchFamily="18" charset="0"/>
              </a:rPr>
              <a:t> </a:t>
            </a:r>
            <a:r>
              <a:rPr lang="en-US" altLang="vi-VN" sz="2300" b="1" dirty="0" err="1">
                <a:solidFill>
                  <a:srgbClr val="0218EA"/>
                </a:solidFill>
                <a:latin typeface="Times New Roman" panose="02020603050405020304" pitchFamily="18" charset="0"/>
                <a:cs typeface="Times New Roman" panose="02020603050405020304" pitchFamily="18" charset="0"/>
              </a:rPr>
              <a:t>thấy</a:t>
            </a:r>
            <a:r>
              <a:rPr lang="en-US" altLang="vi-VN" sz="2300" b="1" dirty="0">
                <a:solidFill>
                  <a:srgbClr val="0218EA"/>
                </a:solidFill>
                <a:latin typeface="Times New Roman" panose="02020603050405020304" pitchFamily="18" charset="0"/>
                <a:cs typeface="Times New Roman" panose="02020603050405020304" pitchFamily="18" charset="0"/>
              </a:rPr>
              <a:t> </a:t>
            </a:r>
            <a:r>
              <a:rPr lang="en-US" altLang="vi-VN" sz="2300" b="1" dirty="0" err="1">
                <a:solidFill>
                  <a:srgbClr val="0218EA"/>
                </a:solidFill>
                <a:latin typeface="Times New Roman" panose="02020603050405020304" pitchFamily="18" charset="0"/>
                <a:cs typeface="Times New Roman" panose="02020603050405020304" pitchFamily="18" charset="0"/>
              </a:rPr>
              <a:t>bầy</a:t>
            </a:r>
            <a:r>
              <a:rPr lang="en-US" altLang="vi-VN" sz="2300" b="1" dirty="0">
                <a:solidFill>
                  <a:srgbClr val="0218EA"/>
                </a:solidFill>
                <a:latin typeface="Times New Roman" panose="02020603050405020304" pitchFamily="18" charset="0"/>
                <a:cs typeface="Times New Roman" panose="02020603050405020304" pitchFamily="18" charset="0"/>
              </a:rPr>
              <a:t> </a:t>
            </a:r>
            <a:r>
              <a:rPr lang="en-US" altLang="vi-VN" sz="2300" b="1" dirty="0" err="1">
                <a:solidFill>
                  <a:srgbClr val="0218EA"/>
                </a:solidFill>
                <a:latin typeface="Times New Roman" panose="02020603050405020304" pitchFamily="18" charset="0"/>
                <a:cs typeface="Times New Roman" panose="02020603050405020304" pitchFamily="18" charset="0"/>
              </a:rPr>
              <a:t>vịt</a:t>
            </a:r>
            <a:r>
              <a:rPr lang="en-US" altLang="vi-VN" sz="2300" b="1" dirty="0">
                <a:solidFill>
                  <a:srgbClr val="0218EA"/>
                </a:solidFill>
                <a:latin typeface="Times New Roman" panose="02020603050405020304" pitchFamily="18" charset="0"/>
                <a:cs typeface="Times New Roman" panose="02020603050405020304" pitchFamily="18" charset="0"/>
              </a:rPr>
              <a:t> </a:t>
            </a:r>
            <a:r>
              <a:rPr lang="en-US" altLang="vi-VN" sz="2300" b="1" dirty="0" err="1">
                <a:solidFill>
                  <a:srgbClr val="0218EA"/>
                </a:solidFill>
                <a:latin typeface="Times New Roman" panose="02020603050405020304" pitchFamily="18" charset="0"/>
                <a:cs typeface="Times New Roman" panose="02020603050405020304" pitchFamily="18" charset="0"/>
              </a:rPr>
              <a:t>đang</a:t>
            </a:r>
            <a:r>
              <a:rPr lang="en-US" altLang="vi-VN" sz="2300" b="1" dirty="0">
                <a:solidFill>
                  <a:srgbClr val="0218EA"/>
                </a:solidFill>
                <a:latin typeface="Times New Roman" panose="02020603050405020304" pitchFamily="18" charset="0"/>
                <a:cs typeface="Times New Roman" panose="02020603050405020304" pitchFamily="18" charset="0"/>
              </a:rPr>
              <a:t> </a:t>
            </a:r>
            <a:r>
              <a:rPr lang="en-US" altLang="vi-VN" sz="2300" b="1" dirty="0" err="1">
                <a:solidFill>
                  <a:srgbClr val="0218EA"/>
                </a:solidFill>
                <a:latin typeface="Times New Roman" panose="02020603050405020304" pitchFamily="18" charset="0"/>
                <a:cs typeface="Times New Roman" panose="02020603050405020304" pitchFamily="18" charset="0"/>
              </a:rPr>
              <a:t>đùa</a:t>
            </a:r>
            <a:r>
              <a:rPr lang="en-US" altLang="vi-VN" sz="2300" b="1" dirty="0">
                <a:solidFill>
                  <a:srgbClr val="0218EA"/>
                </a:solidFill>
                <a:latin typeface="Times New Roman" panose="02020603050405020304" pitchFamily="18" charset="0"/>
                <a:cs typeface="Times New Roman" panose="02020603050405020304" pitchFamily="18" charset="0"/>
              </a:rPr>
              <a:t> </a:t>
            </a:r>
            <a:r>
              <a:rPr lang="en-US" altLang="vi-VN" sz="2300" b="1" dirty="0" err="1">
                <a:solidFill>
                  <a:srgbClr val="0218EA"/>
                </a:solidFill>
                <a:latin typeface="Times New Roman" panose="02020603050405020304" pitchFamily="18" charset="0"/>
                <a:cs typeface="Times New Roman" panose="02020603050405020304" pitchFamily="18" charset="0"/>
              </a:rPr>
              <a:t>giỡn</a:t>
            </a:r>
            <a:r>
              <a:rPr lang="en-US" altLang="vi-VN" sz="2300" b="1" dirty="0">
                <a:solidFill>
                  <a:srgbClr val="0218EA"/>
                </a:solidFill>
                <a:latin typeface="Times New Roman" panose="02020603050405020304" pitchFamily="18" charset="0"/>
                <a:cs typeface="Times New Roman" panose="02020603050405020304" pitchFamily="18" charset="0"/>
              </a:rPr>
              <a:t>. Ồ, </a:t>
            </a:r>
            <a:r>
              <a:rPr lang="en-US" altLang="vi-VN" sz="2300" b="1" dirty="0" err="1">
                <a:solidFill>
                  <a:srgbClr val="0218EA"/>
                </a:solidFill>
                <a:latin typeface="Times New Roman" panose="02020603050405020304" pitchFamily="18" charset="0"/>
                <a:cs typeface="Times New Roman" panose="02020603050405020304" pitchFamily="18" charset="0"/>
              </a:rPr>
              <a:t>có</a:t>
            </a:r>
            <a:r>
              <a:rPr lang="en-US" altLang="vi-VN" sz="2300" b="1" dirty="0">
                <a:solidFill>
                  <a:srgbClr val="0218EA"/>
                </a:solidFill>
                <a:latin typeface="Times New Roman" panose="02020603050405020304" pitchFamily="18" charset="0"/>
                <a:cs typeface="Times New Roman" panose="02020603050405020304" pitchFamily="18" charset="0"/>
              </a:rPr>
              <a:t> </a:t>
            </a:r>
            <a:r>
              <a:rPr lang="en-US" altLang="vi-VN" sz="2300" b="1" dirty="0" err="1">
                <a:solidFill>
                  <a:srgbClr val="0218EA"/>
                </a:solidFill>
                <a:latin typeface="Times New Roman" panose="02020603050405020304" pitchFamily="18" charset="0"/>
                <a:cs typeface="Times New Roman" panose="02020603050405020304" pitchFamily="18" charset="0"/>
              </a:rPr>
              <a:t>cả</a:t>
            </a:r>
            <a:r>
              <a:rPr lang="en-US" altLang="vi-VN" sz="2300" b="1" dirty="0">
                <a:solidFill>
                  <a:srgbClr val="0218EA"/>
                </a:solidFill>
                <a:latin typeface="Times New Roman" panose="02020603050405020304" pitchFamily="18" charset="0"/>
                <a:cs typeface="Times New Roman" panose="02020603050405020304" pitchFamily="18" charset="0"/>
              </a:rPr>
              <a:t> </a:t>
            </a:r>
            <a:r>
              <a:rPr lang="en-US" altLang="vi-VN" sz="2300" b="1" dirty="0" err="1">
                <a:solidFill>
                  <a:srgbClr val="0218EA"/>
                </a:solidFill>
                <a:latin typeface="Times New Roman" panose="02020603050405020304" pitchFamily="18" charset="0"/>
                <a:cs typeface="Times New Roman" panose="02020603050405020304" pitchFamily="18" charset="0"/>
              </a:rPr>
              <a:t>vịt</a:t>
            </a:r>
            <a:r>
              <a:rPr lang="en-US" altLang="vi-VN" sz="2300" b="1" dirty="0">
                <a:solidFill>
                  <a:srgbClr val="0218EA"/>
                </a:solidFill>
                <a:latin typeface="Times New Roman" panose="02020603050405020304" pitchFamily="18" charset="0"/>
                <a:cs typeface="Times New Roman" panose="02020603050405020304" pitchFamily="18" charset="0"/>
              </a:rPr>
              <a:t> </a:t>
            </a:r>
            <a:r>
              <a:rPr lang="en-US" altLang="vi-VN" sz="2300" b="1" dirty="0" err="1">
                <a:solidFill>
                  <a:srgbClr val="0218EA"/>
                </a:solidFill>
                <a:latin typeface="Times New Roman" panose="02020603050405020304" pitchFamily="18" charset="0"/>
                <a:cs typeface="Times New Roman" panose="02020603050405020304" pitchFamily="18" charset="0"/>
              </a:rPr>
              <a:t>nâu</a:t>
            </a:r>
            <a:r>
              <a:rPr lang="en-US" altLang="vi-VN" sz="2300" b="1" dirty="0">
                <a:solidFill>
                  <a:srgbClr val="0218EA"/>
                </a:solidFill>
                <a:latin typeface="Times New Roman" panose="02020603050405020304" pitchFamily="18" charset="0"/>
                <a:cs typeface="Times New Roman" panose="02020603050405020304" pitchFamily="18" charset="0"/>
              </a:rPr>
              <a:t>, </a:t>
            </a:r>
            <a:r>
              <a:rPr lang="en-US" altLang="vi-VN" sz="2300" b="1" dirty="0" err="1">
                <a:solidFill>
                  <a:srgbClr val="0218EA"/>
                </a:solidFill>
                <a:latin typeface="Times New Roman" panose="02020603050405020304" pitchFamily="18" charset="0"/>
                <a:cs typeface="Times New Roman" panose="02020603050405020304" pitchFamily="18" charset="0"/>
              </a:rPr>
              <a:t>vịt</a:t>
            </a:r>
            <a:r>
              <a:rPr lang="en-US" altLang="vi-VN" sz="2300" b="1" dirty="0">
                <a:solidFill>
                  <a:srgbClr val="0218EA"/>
                </a:solidFill>
                <a:latin typeface="Times New Roman" panose="02020603050405020304" pitchFamily="18" charset="0"/>
                <a:cs typeface="Times New Roman" panose="02020603050405020304" pitchFamily="18" charset="0"/>
              </a:rPr>
              <a:t> </a:t>
            </a:r>
            <a:r>
              <a:rPr lang="en-US" altLang="vi-VN" sz="2300" b="1" dirty="0" err="1">
                <a:solidFill>
                  <a:srgbClr val="0218EA"/>
                </a:solidFill>
                <a:latin typeface="Times New Roman" panose="02020603050405020304" pitchFamily="18" charset="0"/>
                <a:cs typeface="Times New Roman" panose="02020603050405020304" pitchFamily="18" charset="0"/>
              </a:rPr>
              <a:t>đầu</a:t>
            </a:r>
            <a:r>
              <a:rPr lang="en-US" altLang="vi-VN" sz="2300" b="1" dirty="0">
                <a:solidFill>
                  <a:srgbClr val="0218EA"/>
                </a:solidFill>
                <a:latin typeface="Times New Roman" panose="02020603050405020304" pitchFamily="18" charset="0"/>
                <a:cs typeface="Times New Roman" panose="02020603050405020304" pitchFamily="18" charset="0"/>
              </a:rPr>
              <a:t> </a:t>
            </a:r>
            <a:r>
              <a:rPr lang="en-US" altLang="vi-VN" sz="2300" b="1" dirty="0" err="1">
                <a:solidFill>
                  <a:srgbClr val="0218EA"/>
                </a:solidFill>
                <a:latin typeface="Times New Roman" panose="02020603050405020304" pitchFamily="18" charset="0"/>
                <a:cs typeface="Times New Roman" panose="02020603050405020304" pitchFamily="18" charset="0"/>
              </a:rPr>
              <a:t>đỏ</a:t>
            </a:r>
            <a:r>
              <a:rPr lang="en-US" altLang="vi-VN" sz="2300" b="1" dirty="0">
                <a:solidFill>
                  <a:srgbClr val="0218EA"/>
                </a:solidFill>
                <a:latin typeface="Times New Roman" panose="02020603050405020304" pitchFamily="18" charset="0"/>
                <a:cs typeface="Times New Roman" panose="02020603050405020304" pitchFamily="18" charset="0"/>
              </a:rPr>
              <a:t>, </a:t>
            </a:r>
            <a:r>
              <a:rPr lang="en-US" altLang="vi-VN" sz="2300" b="1" dirty="0" err="1">
                <a:solidFill>
                  <a:srgbClr val="0218EA"/>
                </a:solidFill>
                <a:latin typeface="Times New Roman" panose="02020603050405020304" pitchFamily="18" charset="0"/>
                <a:cs typeface="Times New Roman" panose="02020603050405020304" pitchFamily="18" charset="0"/>
              </a:rPr>
              <a:t>vịt</a:t>
            </a:r>
            <a:r>
              <a:rPr lang="en-US" altLang="vi-VN" sz="2300" b="1" dirty="0">
                <a:solidFill>
                  <a:srgbClr val="0218EA"/>
                </a:solidFill>
                <a:latin typeface="Times New Roman" panose="02020603050405020304" pitchFamily="18" charset="0"/>
                <a:cs typeface="Times New Roman" panose="02020603050405020304" pitchFamily="18" charset="0"/>
              </a:rPr>
              <a:t> </a:t>
            </a:r>
            <a:r>
              <a:rPr lang="en-US" altLang="vi-VN" sz="2300" b="1" dirty="0" err="1">
                <a:solidFill>
                  <a:srgbClr val="0218EA"/>
                </a:solidFill>
                <a:latin typeface="Times New Roman" panose="02020603050405020304" pitchFamily="18" charset="0"/>
                <a:cs typeface="Times New Roman" panose="02020603050405020304" pitchFamily="18" charset="0"/>
              </a:rPr>
              <a:t>lưỡi</a:t>
            </a:r>
            <a:r>
              <a:rPr lang="en-US" altLang="vi-VN" sz="2300" b="1" dirty="0">
                <a:solidFill>
                  <a:srgbClr val="0218EA"/>
                </a:solidFill>
                <a:latin typeface="Times New Roman" panose="02020603050405020304" pitchFamily="18" charset="0"/>
                <a:cs typeface="Times New Roman" panose="02020603050405020304" pitchFamily="18" charset="0"/>
              </a:rPr>
              <a:t> </a:t>
            </a:r>
            <a:r>
              <a:rPr lang="en-US" altLang="vi-VN" sz="2300" b="1" dirty="0" err="1">
                <a:solidFill>
                  <a:srgbClr val="0218EA"/>
                </a:solidFill>
                <a:latin typeface="Times New Roman" panose="02020603050405020304" pitchFamily="18" charset="0"/>
                <a:cs typeface="Times New Roman" panose="02020603050405020304" pitchFamily="18" charset="0"/>
              </a:rPr>
              <a:t>liềm</a:t>
            </a:r>
            <a:r>
              <a:rPr lang="en-US" altLang="vi-VN" sz="2300" b="1" dirty="0">
                <a:solidFill>
                  <a:srgbClr val="0218EA"/>
                </a:solidFill>
                <a:latin typeface="Times New Roman" panose="02020603050405020304" pitchFamily="18" charset="0"/>
                <a:cs typeface="Times New Roman" panose="02020603050405020304" pitchFamily="18" charset="0"/>
              </a:rPr>
              <a:t> </a:t>
            </a:r>
            <a:r>
              <a:rPr lang="en-US" altLang="vi-VN" sz="2300" b="1" dirty="0" err="1">
                <a:solidFill>
                  <a:srgbClr val="0218EA"/>
                </a:solidFill>
                <a:latin typeface="Times New Roman" panose="02020603050405020304" pitchFamily="18" charset="0"/>
                <a:cs typeface="Times New Roman" panose="02020603050405020304" pitchFamily="18" charset="0"/>
              </a:rPr>
              <a:t>và</a:t>
            </a:r>
            <a:r>
              <a:rPr lang="en-US" altLang="vi-VN" sz="2300" b="1" dirty="0">
                <a:solidFill>
                  <a:srgbClr val="0218EA"/>
                </a:solidFill>
                <a:latin typeface="Times New Roman" panose="02020603050405020304" pitchFamily="18" charset="0"/>
                <a:cs typeface="Times New Roman" panose="02020603050405020304" pitchFamily="18" charset="0"/>
              </a:rPr>
              <a:t> </a:t>
            </a:r>
            <a:r>
              <a:rPr lang="en-US" altLang="vi-VN" sz="2300" b="1" dirty="0" err="1">
                <a:solidFill>
                  <a:srgbClr val="0218EA"/>
                </a:solidFill>
                <a:latin typeface="Times New Roman" panose="02020603050405020304" pitchFamily="18" charset="0"/>
                <a:cs typeface="Times New Roman" panose="02020603050405020304" pitchFamily="18" charset="0"/>
              </a:rPr>
              <a:t>cả</a:t>
            </a:r>
            <a:r>
              <a:rPr lang="en-US" altLang="vi-VN" sz="2300" b="1" dirty="0">
                <a:solidFill>
                  <a:srgbClr val="0218EA"/>
                </a:solidFill>
                <a:latin typeface="Times New Roman" panose="02020603050405020304" pitchFamily="18" charset="0"/>
                <a:cs typeface="Times New Roman" panose="02020603050405020304" pitchFamily="18" charset="0"/>
              </a:rPr>
              <a:t> con </a:t>
            </a:r>
            <a:r>
              <a:rPr lang="en-US" altLang="vi-VN" sz="2300" b="1" dirty="0" err="1">
                <a:solidFill>
                  <a:srgbClr val="0218EA"/>
                </a:solidFill>
                <a:latin typeface="Times New Roman" panose="02020603050405020304" pitchFamily="18" charset="0"/>
                <a:cs typeface="Times New Roman" panose="02020603050405020304" pitchFamily="18" charset="0"/>
              </a:rPr>
              <a:t>vịt</a:t>
            </a:r>
            <a:r>
              <a:rPr lang="en-US" altLang="vi-VN" sz="2300" b="1" dirty="0">
                <a:solidFill>
                  <a:srgbClr val="0218EA"/>
                </a:solidFill>
                <a:latin typeface="Times New Roman" panose="02020603050405020304" pitchFamily="18" charset="0"/>
                <a:cs typeface="Times New Roman" panose="02020603050405020304" pitchFamily="18" charset="0"/>
              </a:rPr>
              <a:t> </a:t>
            </a:r>
            <a:r>
              <a:rPr lang="en-US" altLang="vi-VN" sz="2300" b="1" dirty="0" err="1">
                <a:solidFill>
                  <a:srgbClr val="0218EA"/>
                </a:solidFill>
                <a:latin typeface="Times New Roman" panose="02020603050405020304" pitchFamily="18" charset="0"/>
                <a:cs typeface="Times New Roman" panose="02020603050405020304" pitchFamily="18" charset="0"/>
              </a:rPr>
              <a:t>vàng</a:t>
            </a:r>
            <a:r>
              <a:rPr lang="en-US" altLang="vi-VN" sz="2300" b="1" dirty="0">
                <a:solidFill>
                  <a:srgbClr val="0218EA"/>
                </a:solidFill>
                <a:latin typeface="Times New Roman" panose="02020603050405020304" pitchFamily="18" charset="0"/>
                <a:cs typeface="Times New Roman" panose="02020603050405020304" pitchFamily="18" charset="0"/>
              </a:rPr>
              <a:t> </a:t>
            </a:r>
            <a:r>
              <a:rPr lang="en-US" altLang="vi-VN" sz="2300" b="1" dirty="0" err="1">
                <a:solidFill>
                  <a:srgbClr val="0218EA"/>
                </a:solidFill>
                <a:latin typeface="Times New Roman" panose="02020603050405020304" pitchFamily="18" charset="0"/>
                <a:cs typeface="Times New Roman" panose="02020603050405020304" pitchFamily="18" charset="0"/>
              </a:rPr>
              <a:t>cực</a:t>
            </a:r>
            <a:r>
              <a:rPr lang="en-US" altLang="vi-VN" sz="2300" b="1" dirty="0">
                <a:solidFill>
                  <a:srgbClr val="0218EA"/>
                </a:solidFill>
                <a:latin typeface="Times New Roman" panose="02020603050405020304" pitchFamily="18" charset="0"/>
                <a:cs typeface="Times New Roman" panose="02020603050405020304" pitchFamily="18" charset="0"/>
              </a:rPr>
              <a:t> </a:t>
            </a:r>
            <a:r>
              <a:rPr lang="en-US" altLang="vi-VN" sz="2300" b="1" dirty="0" err="1">
                <a:solidFill>
                  <a:srgbClr val="0218EA"/>
                </a:solidFill>
                <a:latin typeface="Times New Roman" panose="02020603050405020304" pitchFamily="18" charset="0"/>
                <a:cs typeface="Times New Roman" panose="02020603050405020304" pitchFamily="18" charset="0"/>
              </a:rPr>
              <a:t>hiếm</a:t>
            </a:r>
            <a:r>
              <a:rPr lang="en-US" altLang="vi-VN" sz="2300" b="1" dirty="0">
                <a:solidFill>
                  <a:srgbClr val="0218EA"/>
                </a:solidFill>
                <a:latin typeface="Times New Roman" panose="02020603050405020304" pitchFamily="18" charset="0"/>
                <a:cs typeface="Times New Roman" panose="02020603050405020304" pitchFamily="18" charset="0"/>
              </a:rPr>
              <a:t>. </a:t>
            </a:r>
            <a:r>
              <a:rPr lang="en-US" altLang="vi-VN" sz="2300" b="1" dirty="0" err="1">
                <a:solidFill>
                  <a:srgbClr val="0218EA"/>
                </a:solidFill>
                <a:latin typeface="Times New Roman" panose="02020603050405020304" pitchFamily="18" charset="0"/>
                <a:cs typeface="Times New Roman" panose="02020603050405020304" pitchFamily="18" charset="0"/>
              </a:rPr>
              <a:t>Tâm</a:t>
            </a:r>
            <a:r>
              <a:rPr lang="en-US" altLang="vi-VN" sz="2300" b="1" dirty="0">
                <a:solidFill>
                  <a:srgbClr val="0218EA"/>
                </a:solidFill>
                <a:latin typeface="Times New Roman" panose="02020603050405020304" pitchFamily="18" charset="0"/>
                <a:cs typeface="Times New Roman" panose="02020603050405020304" pitchFamily="18" charset="0"/>
              </a:rPr>
              <a:t> </a:t>
            </a:r>
            <a:r>
              <a:rPr lang="en-US" altLang="vi-VN" sz="2300" b="1" dirty="0" err="1">
                <a:solidFill>
                  <a:srgbClr val="0218EA"/>
                </a:solidFill>
                <a:latin typeface="Times New Roman" panose="02020603050405020304" pitchFamily="18" charset="0"/>
                <a:cs typeface="Times New Roman" panose="02020603050405020304" pitchFamily="18" charset="0"/>
              </a:rPr>
              <a:t>bất</a:t>
            </a:r>
            <a:r>
              <a:rPr lang="en-US" altLang="vi-VN" sz="2300" b="1" dirty="0">
                <a:solidFill>
                  <a:srgbClr val="0218EA"/>
                </a:solidFill>
                <a:latin typeface="Times New Roman" panose="02020603050405020304" pitchFamily="18" charset="0"/>
                <a:cs typeface="Times New Roman" panose="02020603050405020304" pitchFamily="18" charset="0"/>
              </a:rPr>
              <a:t> </a:t>
            </a:r>
            <a:r>
              <a:rPr lang="en-US" altLang="vi-VN" sz="2300" b="1" dirty="0" err="1">
                <a:solidFill>
                  <a:srgbClr val="0218EA"/>
                </a:solidFill>
                <a:latin typeface="Times New Roman" panose="02020603050405020304" pitchFamily="18" charset="0"/>
                <a:cs typeface="Times New Roman" panose="02020603050405020304" pitchFamily="18" charset="0"/>
              </a:rPr>
              <a:t>ngờ</a:t>
            </a:r>
            <a:r>
              <a:rPr lang="en-US" altLang="vi-VN" sz="2300" b="1" dirty="0">
                <a:solidFill>
                  <a:srgbClr val="0218EA"/>
                </a:solidFill>
                <a:latin typeface="Times New Roman" panose="02020603050405020304" pitchFamily="18" charset="0"/>
                <a:cs typeface="Times New Roman" panose="02020603050405020304" pitchFamily="18" charset="0"/>
              </a:rPr>
              <a:t> </a:t>
            </a:r>
            <a:r>
              <a:rPr lang="en-US" altLang="vi-VN" sz="2300" b="1" dirty="0" err="1">
                <a:solidFill>
                  <a:srgbClr val="0218EA"/>
                </a:solidFill>
                <a:latin typeface="Times New Roman" panose="02020603050405020304" pitchFamily="18" charset="0"/>
                <a:cs typeface="Times New Roman" panose="02020603050405020304" pitchFamily="18" charset="0"/>
              </a:rPr>
              <a:t>rút</a:t>
            </a:r>
            <a:r>
              <a:rPr lang="en-US" altLang="vi-VN" sz="2300" b="1" dirty="0">
                <a:solidFill>
                  <a:srgbClr val="0218EA"/>
                </a:solidFill>
                <a:latin typeface="Times New Roman" panose="02020603050405020304" pitchFamily="18" charset="0"/>
                <a:cs typeface="Times New Roman" panose="02020603050405020304" pitchFamily="18" charset="0"/>
              </a:rPr>
              <a:t> </a:t>
            </a:r>
            <a:r>
              <a:rPr lang="en-US" altLang="vi-VN" sz="2300" b="1" dirty="0" err="1">
                <a:solidFill>
                  <a:srgbClr val="0218EA"/>
                </a:solidFill>
                <a:latin typeface="Times New Roman" panose="02020603050405020304" pitchFamily="18" charset="0"/>
                <a:cs typeface="Times New Roman" panose="02020603050405020304" pitchFamily="18" charset="0"/>
              </a:rPr>
              <a:t>khẩu</a:t>
            </a:r>
            <a:r>
              <a:rPr lang="en-US" altLang="vi-VN" sz="2300" b="1" dirty="0">
                <a:solidFill>
                  <a:srgbClr val="0218EA"/>
                </a:solidFill>
                <a:latin typeface="Times New Roman" panose="02020603050405020304" pitchFamily="18" charset="0"/>
                <a:cs typeface="Times New Roman" panose="02020603050405020304" pitchFamily="18" charset="0"/>
              </a:rPr>
              <a:t> </a:t>
            </a:r>
            <a:r>
              <a:rPr lang="en-US" altLang="vi-VN" sz="2300" b="1" dirty="0" err="1">
                <a:solidFill>
                  <a:srgbClr val="0218EA"/>
                </a:solidFill>
                <a:latin typeface="Times New Roman" panose="02020603050405020304" pitchFamily="18" charset="0"/>
                <a:cs typeface="Times New Roman" panose="02020603050405020304" pitchFamily="18" charset="0"/>
              </a:rPr>
              <a:t>súng</a:t>
            </a:r>
            <a:r>
              <a:rPr lang="en-US" altLang="vi-VN" sz="2300" b="1" dirty="0">
                <a:solidFill>
                  <a:srgbClr val="0218EA"/>
                </a:solidFill>
                <a:latin typeface="Times New Roman" panose="02020603050405020304" pitchFamily="18" charset="0"/>
                <a:cs typeface="Times New Roman" panose="02020603050405020304" pitchFamily="18" charset="0"/>
              </a:rPr>
              <a:t> </a:t>
            </a:r>
            <a:r>
              <a:rPr lang="en-US" altLang="vi-VN" sz="2300" b="1" dirty="0" err="1">
                <a:solidFill>
                  <a:srgbClr val="0218EA"/>
                </a:solidFill>
                <a:latin typeface="Times New Roman" panose="02020603050405020304" pitchFamily="18" charset="0"/>
                <a:cs typeface="Times New Roman" panose="02020603050405020304" pitchFamily="18" charset="0"/>
              </a:rPr>
              <a:t>ra</a:t>
            </a:r>
            <a:r>
              <a:rPr lang="en-US" altLang="vi-VN" sz="2300" b="1" dirty="0">
                <a:solidFill>
                  <a:srgbClr val="0218EA"/>
                </a:solidFill>
                <a:latin typeface="Times New Roman" panose="02020603050405020304" pitchFamily="18" charset="0"/>
                <a:cs typeface="Times New Roman" panose="02020603050405020304" pitchFamily="18" charset="0"/>
              </a:rPr>
              <a:t> </a:t>
            </a:r>
            <a:r>
              <a:rPr lang="en-US" altLang="vi-VN" sz="2300" b="1" dirty="0" err="1">
                <a:solidFill>
                  <a:srgbClr val="0218EA"/>
                </a:solidFill>
                <a:latin typeface="Times New Roman" panose="02020603050405020304" pitchFamily="18" charset="0"/>
                <a:cs typeface="Times New Roman" panose="02020603050405020304" pitchFamily="18" charset="0"/>
              </a:rPr>
              <a:t>định</a:t>
            </a:r>
            <a:r>
              <a:rPr lang="en-US" altLang="vi-VN" sz="2300" b="1" dirty="0">
                <a:solidFill>
                  <a:srgbClr val="0218EA"/>
                </a:solidFill>
                <a:latin typeface="Times New Roman" panose="02020603050405020304" pitchFamily="18" charset="0"/>
                <a:cs typeface="Times New Roman" panose="02020603050405020304" pitchFamily="18" charset="0"/>
              </a:rPr>
              <a:t> </a:t>
            </a:r>
            <a:r>
              <a:rPr lang="en-US" altLang="vi-VN" sz="2300" b="1" dirty="0" err="1">
                <a:solidFill>
                  <a:srgbClr val="0218EA"/>
                </a:solidFill>
                <a:latin typeface="Times New Roman" panose="02020603050405020304" pitchFamily="18" charset="0"/>
                <a:cs typeface="Times New Roman" panose="02020603050405020304" pitchFamily="18" charset="0"/>
              </a:rPr>
              <a:t>bắn</a:t>
            </a:r>
            <a:r>
              <a:rPr lang="en-US" altLang="vi-VN" sz="2300" b="1" dirty="0">
                <a:solidFill>
                  <a:srgbClr val="0218EA"/>
                </a:solidFill>
                <a:latin typeface="Times New Roman" panose="02020603050405020304" pitchFamily="18" charset="0"/>
                <a:cs typeface="Times New Roman" panose="02020603050405020304" pitchFamily="18" charset="0"/>
              </a:rPr>
              <a:t>. </a:t>
            </a:r>
            <a:r>
              <a:rPr lang="en-US" altLang="vi-VN" sz="2300" b="1" dirty="0" err="1">
                <a:solidFill>
                  <a:srgbClr val="0218EA"/>
                </a:solidFill>
                <a:latin typeface="Times New Roman" panose="02020603050405020304" pitchFamily="18" charset="0"/>
                <a:cs typeface="Times New Roman" panose="02020603050405020304" pitchFamily="18" charset="0"/>
              </a:rPr>
              <a:t>Vì</a:t>
            </a:r>
            <a:r>
              <a:rPr lang="en-US" altLang="vi-VN" sz="2300" b="1" dirty="0">
                <a:solidFill>
                  <a:srgbClr val="0218EA"/>
                </a:solidFill>
                <a:latin typeface="Times New Roman" panose="02020603050405020304" pitchFamily="18" charset="0"/>
                <a:cs typeface="Times New Roman" panose="02020603050405020304" pitchFamily="18" charset="0"/>
              </a:rPr>
              <a:t> </a:t>
            </a:r>
            <a:r>
              <a:rPr lang="en-US" altLang="vi-VN" sz="2300" b="1" dirty="0" err="1">
                <a:solidFill>
                  <a:srgbClr val="0218EA"/>
                </a:solidFill>
                <a:latin typeface="Times New Roman" panose="02020603050405020304" pitchFamily="18" charset="0"/>
                <a:cs typeface="Times New Roman" panose="02020603050405020304" pitchFamily="18" charset="0"/>
              </a:rPr>
              <a:t>vậy</a:t>
            </a:r>
            <a:r>
              <a:rPr lang="en-US" altLang="vi-VN" sz="2300" b="1" dirty="0">
                <a:solidFill>
                  <a:srgbClr val="0218EA"/>
                </a:solidFill>
                <a:latin typeface="Times New Roman" panose="02020603050405020304" pitchFamily="18" charset="0"/>
                <a:cs typeface="Times New Roman" panose="02020603050405020304" pitchFamily="18" charset="0"/>
              </a:rPr>
              <a:t>, Mai </a:t>
            </a:r>
            <a:r>
              <a:rPr lang="en-US" altLang="vi-VN" sz="2300" b="1" dirty="0" err="1">
                <a:solidFill>
                  <a:srgbClr val="0218EA"/>
                </a:solidFill>
                <a:latin typeface="Times New Roman" panose="02020603050405020304" pitchFamily="18" charset="0"/>
                <a:cs typeface="Times New Roman" panose="02020603050405020304" pitchFamily="18" charset="0"/>
              </a:rPr>
              <a:t>giật</a:t>
            </a:r>
            <a:r>
              <a:rPr lang="en-US" altLang="vi-VN" sz="2300" b="1" dirty="0">
                <a:solidFill>
                  <a:srgbClr val="0218EA"/>
                </a:solidFill>
                <a:latin typeface="Times New Roman" panose="02020603050405020304" pitchFamily="18" charset="0"/>
                <a:cs typeface="Times New Roman" panose="02020603050405020304" pitchFamily="18" charset="0"/>
              </a:rPr>
              <a:t> </a:t>
            </a:r>
            <a:r>
              <a:rPr lang="en-US" altLang="vi-VN" sz="2300" b="1" dirty="0" err="1">
                <a:solidFill>
                  <a:srgbClr val="0218EA"/>
                </a:solidFill>
                <a:latin typeface="Times New Roman" panose="02020603050405020304" pitchFamily="18" charset="0"/>
                <a:cs typeface="Times New Roman" panose="02020603050405020304" pitchFamily="18" charset="0"/>
              </a:rPr>
              <a:t>mình</a:t>
            </a:r>
            <a:r>
              <a:rPr lang="en-US" altLang="vi-VN" sz="2300" b="1" dirty="0">
                <a:solidFill>
                  <a:srgbClr val="0218EA"/>
                </a:solidFill>
                <a:latin typeface="Times New Roman" panose="02020603050405020304" pitchFamily="18" charset="0"/>
                <a:cs typeface="Times New Roman" panose="02020603050405020304" pitchFamily="18" charset="0"/>
              </a:rPr>
              <a:t> </a:t>
            </a:r>
            <a:r>
              <a:rPr lang="en-US" altLang="vi-VN" sz="2300" b="1" dirty="0" err="1">
                <a:solidFill>
                  <a:srgbClr val="0218EA"/>
                </a:solidFill>
                <a:latin typeface="Times New Roman" panose="02020603050405020304" pitchFamily="18" charset="0"/>
                <a:cs typeface="Times New Roman" panose="02020603050405020304" pitchFamily="18" charset="0"/>
              </a:rPr>
              <a:t>khiếp</a:t>
            </a:r>
            <a:r>
              <a:rPr lang="en-US" altLang="vi-VN" sz="2300" b="1" dirty="0">
                <a:solidFill>
                  <a:srgbClr val="0218EA"/>
                </a:solidFill>
                <a:latin typeface="Times New Roman" panose="02020603050405020304" pitchFamily="18" charset="0"/>
                <a:cs typeface="Times New Roman" panose="02020603050405020304" pitchFamily="18" charset="0"/>
              </a:rPr>
              <a:t> </a:t>
            </a:r>
            <a:r>
              <a:rPr lang="en-US" altLang="vi-VN" sz="2300" b="1" dirty="0" err="1">
                <a:solidFill>
                  <a:srgbClr val="0218EA"/>
                </a:solidFill>
                <a:latin typeface="Times New Roman" panose="02020603050405020304" pitchFamily="18" charset="0"/>
                <a:cs typeface="Times New Roman" panose="02020603050405020304" pitchFamily="18" charset="0"/>
              </a:rPr>
              <a:t>hãi</a:t>
            </a:r>
            <a:r>
              <a:rPr lang="en-US" altLang="vi-VN" sz="2300" b="1" dirty="0">
                <a:solidFill>
                  <a:srgbClr val="0218EA"/>
                </a:solidFill>
                <a:latin typeface="Times New Roman" panose="02020603050405020304" pitchFamily="18" charset="0"/>
                <a:cs typeface="Times New Roman" panose="02020603050405020304" pitchFamily="18" charset="0"/>
              </a:rPr>
              <a:t>.    </a:t>
            </a:r>
          </a:p>
          <a:p>
            <a:pPr eaLnBrk="1" hangingPunct="1"/>
            <a:r>
              <a:rPr lang="en-US" altLang="vi-VN" sz="2300" b="1" dirty="0" err="1">
                <a:solidFill>
                  <a:srgbClr val="0218EA"/>
                </a:solidFill>
                <a:latin typeface="Times New Roman" panose="02020603050405020304" pitchFamily="18" charset="0"/>
                <a:cs typeface="Times New Roman" panose="02020603050405020304" pitchFamily="18" charset="0"/>
              </a:rPr>
              <a:t>Cũng</a:t>
            </a:r>
            <a:r>
              <a:rPr lang="en-US" altLang="vi-VN" sz="2300" b="1" dirty="0">
                <a:solidFill>
                  <a:srgbClr val="0218EA"/>
                </a:solidFill>
                <a:latin typeface="Times New Roman" panose="02020603050405020304" pitchFamily="18" charset="0"/>
                <a:cs typeface="Times New Roman" panose="02020603050405020304" pitchFamily="18" charset="0"/>
              </a:rPr>
              <a:t> </a:t>
            </a:r>
            <a:r>
              <a:rPr lang="en-US" altLang="vi-VN" sz="2300" b="1" dirty="0" err="1">
                <a:solidFill>
                  <a:srgbClr val="0218EA"/>
                </a:solidFill>
                <a:latin typeface="Times New Roman" panose="02020603050405020304" pitchFamily="18" charset="0"/>
                <a:cs typeface="Times New Roman" panose="02020603050405020304" pitchFamily="18" charset="0"/>
              </a:rPr>
              <a:t>vì</a:t>
            </a:r>
            <a:r>
              <a:rPr lang="en-US" altLang="vi-VN" sz="2300" b="1" dirty="0">
                <a:solidFill>
                  <a:srgbClr val="0218EA"/>
                </a:solidFill>
                <a:latin typeface="Times New Roman" panose="02020603050405020304" pitchFamily="18" charset="0"/>
                <a:cs typeface="Times New Roman" panose="02020603050405020304" pitchFamily="18" charset="0"/>
              </a:rPr>
              <a:t> </a:t>
            </a:r>
            <a:r>
              <a:rPr lang="en-US" altLang="vi-VN" sz="2300" b="1" dirty="0" err="1">
                <a:solidFill>
                  <a:srgbClr val="0218EA"/>
                </a:solidFill>
                <a:latin typeface="Times New Roman" panose="02020603050405020304" pitchFamily="18" charset="0"/>
                <a:cs typeface="Times New Roman" panose="02020603050405020304" pitchFamily="18" charset="0"/>
              </a:rPr>
              <a:t>vậy</a:t>
            </a:r>
            <a:r>
              <a:rPr lang="en-US" altLang="vi-VN" sz="2300" b="1" dirty="0">
                <a:solidFill>
                  <a:srgbClr val="0218EA"/>
                </a:solidFill>
                <a:latin typeface="Times New Roman" panose="02020603050405020304" pitchFamily="18" charset="0"/>
                <a:cs typeface="Times New Roman" panose="02020603050405020304" pitchFamily="18" charset="0"/>
              </a:rPr>
              <a:t>, </a:t>
            </a:r>
            <a:r>
              <a:rPr lang="en-US" altLang="vi-VN" sz="2300" b="1" dirty="0" err="1">
                <a:solidFill>
                  <a:srgbClr val="0218EA"/>
                </a:solidFill>
                <a:latin typeface="Times New Roman" panose="02020603050405020304" pitchFamily="18" charset="0"/>
                <a:cs typeface="Times New Roman" panose="02020603050405020304" pitchFamily="18" charset="0"/>
              </a:rPr>
              <a:t>cô</a:t>
            </a:r>
            <a:r>
              <a:rPr lang="en-US" altLang="vi-VN" sz="2300" b="1" dirty="0">
                <a:solidFill>
                  <a:srgbClr val="0218EA"/>
                </a:solidFill>
                <a:latin typeface="Times New Roman" panose="02020603050405020304" pitchFamily="18" charset="0"/>
                <a:cs typeface="Times New Roman" panose="02020603050405020304" pitchFamily="18" charset="0"/>
              </a:rPr>
              <a:t> </a:t>
            </a:r>
            <a:r>
              <a:rPr lang="en-US" altLang="vi-VN" sz="2300" b="1" dirty="0" err="1">
                <a:solidFill>
                  <a:srgbClr val="0218EA"/>
                </a:solidFill>
                <a:latin typeface="Times New Roman" panose="02020603050405020304" pitchFamily="18" charset="0"/>
                <a:cs typeface="Times New Roman" panose="02020603050405020304" pitchFamily="18" charset="0"/>
              </a:rPr>
              <a:t>bé</a:t>
            </a:r>
            <a:r>
              <a:rPr lang="en-US" altLang="vi-VN" sz="2300" b="1" dirty="0">
                <a:solidFill>
                  <a:srgbClr val="0218EA"/>
                </a:solidFill>
                <a:latin typeface="Times New Roman" panose="02020603050405020304" pitchFamily="18" charset="0"/>
                <a:cs typeface="Times New Roman" panose="02020603050405020304" pitchFamily="18" charset="0"/>
              </a:rPr>
              <a:t> </a:t>
            </a:r>
            <a:r>
              <a:rPr lang="en-US" altLang="vi-VN" sz="2300" b="1" dirty="0" err="1">
                <a:solidFill>
                  <a:srgbClr val="0218EA"/>
                </a:solidFill>
                <a:latin typeface="Times New Roman" panose="02020603050405020304" pitchFamily="18" charset="0"/>
                <a:cs typeface="Times New Roman" panose="02020603050405020304" pitchFamily="18" charset="0"/>
              </a:rPr>
              <a:t>bỗng</a:t>
            </a:r>
            <a:r>
              <a:rPr lang="en-US" altLang="vi-VN" sz="2300" b="1" dirty="0">
                <a:solidFill>
                  <a:srgbClr val="0218EA"/>
                </a:solidFill>
                <a:latin typeface="Times New Roman" panose="02020603050405020304" pitchFamily="18" charset="0"/>
                <a:cs typeface="Times New Roman" panose="02020603050405020304" pitchFamily="18" charset="0"/>
              </a:rPr>
              <a:t> </a:t>
            </a:r>
            <a:r>
              <a:rPr lang="en-US" altLang="vi-VN" sz="2300" b="1" dirty="0" err="1">
                <a:solidFill>
                  <a:srgbClr val="0218EA"/>
                </a:solidFill>
                <a:latin typeface="Times New Roman" panose="02020603050405020304" pitchFamily="18" charset="0"/>
                <a:cs typeface="Times New Roman" panose="02020603050405020304" pitchFamily="18" charset="0"/>
              </a:rPr>
              <a:t>thấy</a:t>
            </a:r>
            <a:r>
              <a:rPr lang="en-US" altLang="vi-VN" sz="2300" b="1" dirty="0">
                <a:solidFill>
                  <a:srgbClr val="0218EA"/>
                </a:solidFill>
                <a:latin typeface="Times New Roman" panose="02020603050405020304" pitchFamily="18" charset="0"/>
                <a:cs typeface="Times New Roman" panose="02020603050405020304" pitchFamily="18" charset="0"/>
              </a:rPr>
              <a:t> </a:t>
            </a:r>
            <a:r>
              <a:rPr lang="en-US" altLang="vi-VN" sz="2300" b="1" dirty="0" err="1">
                <a:solidFill>
                  <a:srgbClr val="0218EA"/>
                </a:solidFill>
                <a:latin typeface="Times New Roman" panose="02020603050405020304" pitchFamily="18" charset="0"/>
                <a:cs typeface="Times New Roman" panose="02020603050405020304" pitchFamily="18" charset="0"/>
              </a:rPr>
              <a:t>Tâm</a:t>
            </a:r>
            <a:r>
              <a:rPr lang="en-US" altLang="vi-VN" sz="2300" b="1" dirty="0">
                <a:solidFill>
                  <a:srgbClr val="0218EA"/>
                </a:solidFill>
                <a:latin typeface="Times New Roman" panose="02020603050405020304" pitchFamily="18" charset="0"/>
                <a:cs typeface="Times New Roman" panose="02020603050405020304" pitchFamily="18" charset="0"/>
              </a:rPr>
              <a:t> </a:t>
            </a:r>
            <a:r>
              <a:rPr lang="en-US" altLang="vi-VN" sz="2300" b="1" dirty="0" err="1">
                <a:solidFill>
                  <a:srgbClr val="0218EA"/>
                </a:solidFill>
                <a:latin typeface="Times New Roman" panose="02020603050405020304" pitchFamily="18" charset="0"/>
                <a:cs typeface="Times New Roman" panose="02020603050405020304" pitchFamily="18" charset="0"/>
              </a:rPr>
              <a:t>trở</a:t>
            </a:r>
            <a:r>
              <a:rPr lang="en-US" altLang="vi-VN" sz="2300" b="1" dirty="0">
                <a:solidFill>
                  <a:srgbClr val="0218EA"/>
                </a:solidFill>
                <a:latin typeface="Times New Roman" panose="02020603050405020304" pitchFamily="18" charset="0"/>
                <a:cs typeface="Times New Roman" panose="02020603050405020304" pitchFamily="18" charset="0"/>
              </a:rPr>
              <a:t> </a:t>
            </a:r>
            <a:r>
              <a:rPr lang="en-US" altLang="vi-VN" sz="2300" b="1" dirty="0" err="1">
                <a:solidFill>
                  <a:srgbClr val="0218EA"/>
                </a:solidFill>
                <a:latin typeface="Times New Roman" panose="02020603050405020304" pitchFamily="18" charset="0"/>
                <a:cs typeface="Times New Roman" panose="02020603050405020304" pitchFamily="18" charset="0"/>
              </a:rPr>
              <a:t>thành</a:t>
            </a:r>
            <a:r>
              <a:rPr lang="en-US" altLang="vi-VN" sz="2300" b="1" dirty="0">
                <a:solidFill>
                  <a:srgbClr val="0218EA"/>
                </a:solidFill>
                <a:latin typeface="Times New Roman" panose="02020603050405020304" pitchFamily="18" charset="0"/>
                <a:cs typeface="Times New Roman" panose="02020603050405020304" pitchFamily="18" charset="0"/>
              </a:rPr>
              <a:t> </a:t>
            </a:r>
            <a:r>
              <a:rPr lang="en-US" altLang="vi-VN" sz="2300" b="1" dirty="0" err="1">
                <a:solidFill>
                  <a:srgbClr val="0218EA"/>
                </a:solidFill>
                <a:latin typeface="Times New Roman" panose="02020603050405020304" pitchFamily="18" charset="0"/>
                <a:cs typeface="Times New Roman" panose="02020603050405020304" pitchFamily="18" charset="0"/>
              </a:rPr>
              <a:t>mối</a:t>
            </a:r>
            <a:r>
              <a:rPr lang="en-US" altLang="vi-VN" sz="2300" b="1" dirty="0">
                <a:solidFill>
                  <a:srgbClr val="0218EA"/>
                </a:solidFill>
                <a:latin typeface="Times New Roman" panose="02020603050405020304" pitchFamily="18" charset="0"/>
                <a:cs typeface="Times New Roman" panose="02020603050405020304" pitchFamily="18" charset="0"/>
              </a:rPr>
              <a:t> tai </a:t>
            </a:r>
            <a:r>
              <a:rPr lang="en-US" altLang="vi-VN" sz="2300" b="1" dirty="0" err="1">
                <a:solidFill>
                  <a:srgbClr val="0218EA"/>
                </a:solidFill>
                <a:latin typeface="Times New Roman" panose="02020603050405020304" pitchFamily="18" charset="0"/>
                <a:cs typeface="Times New Roman" panose="02020603050405020304" pitchFamily="18" charset="0"/>
              </a:rPr>
              <a:t>họa</a:t>
            </a:r>
            <a:r>
              <a:rPr lang="en-US" altLang="vi-VN" sz="2300" b="1" dirty="0">
                <a:solidFill>
                  <a:srgbClr val="0218EA"/>
                </a:solidFill>
                <a:latin typeface="Times New Roman" panose="02020603050405020304" pitchFamily="18" charset="0"/>
                <a:cs typeface="Times New Roman" panose="02020603050405020304" pitchFamily="18" charset="0"/>
              </a:rPr>
              <a:t> </a:t>
            </a:r>
            <a:r>
              <a:rPr lang="en-US" altLang="vi-VN" sz="2300" b="1" dirty="0" err="1">
                <a:solidFill>
                  <a:srgbClr val="0218EA"/>
                </a:solidFill>
                <a:latin typeface="Times New Roman" panose="02020603050405020304" pitchFamily="18" charset="0"/>
                <a:cs typeface="Times New Roman" panose="02020603050405020304" pitchFamily="18" charset="0"/>
              </a:rPr>
              <a:t>cho</a:t>
            </a:r>
            <a:r>
              <a:rPr lang="en-US" altLang="vi-VN" sz="2300" b="1" dirty="0">
                <a:solidFill>
                  <a:srgbClr val="0218EA"/>
                </a:solidFill>
                <a:latin typeface="Times New Roman" panose="02020603050405020304" pitchFamily="18" charset="0"/>
                <a:cs typeface="Times New Roman" panose="02020603050405020304" pitchFamily="18" charset="0"/>
              </a:rPr>
              <a:t> </a:t>
            </a:r>
            <a:r>
              <a:rPr lang="en-US" altLang="vi-VN" sz="2300" b="1" dirty="0" err="1">
                <a:solidFill>
                  <a:srgbClr val="0218EA"/>
                </a:solidFill>
                <a:latin typeface="Times New Roman" panose="02020603050405020304" pitchFamily="18" charset="0"/>
                <a:cs typeface="Times New Roman" panose="02020603050405020304" pitchFamily="18" charset="0"/>
              </a:rPr>
              <a:t>bầy</a:t>
            </a:r>
            <a:r>
              <a:rPr lang="en-US" altLang="vi-VN" sz="2300" b="1" dirty="0">
                <a:solidFill>
                  <a:srgbClr val="0218EA"/>
                </a:solidFill>
                <a:latin typeface="Times New Roman" panose="02020603050405020304" pitchFamily="18" charset="0"/>
                <a:cs typeface="Times New Roman" panose="02020603050405020304" pitchFamily="18" charset="0"/>
              </a:rPr>
              <a:t> </a:t>
            </a:r>
            <a:r>
              <a:rPr lang="en-US" altLang="vi-VN" sz="2300" b="1" dirty="0" err="1">
                <a:solidFill>
                  <a:srgbClr val="0218EA"/>
                </a:solidFill>
                <a:latin typeface="Times New Roman" panose="02020603050405020304" pitchFamily="18" charset="0"/>
                <a:cs typeface="Times New Roman" panose="02020603050405020304" pitchFamily="18" charset="0"/>
              </a:rPr>
              <a:t>chim</a:t>
            </a:r>
            <a:r>
              <a:rPr lang="en-US" altLang="vi-VN" sz="2300" b="1" dirty="0">
                <a:solidFill>
                  <a:srgbClr val="0218EA"/>
                </a:solidFill>
                <a:latin typeface="Times New Roman" panose="02020603050405020304" pitchFamily="18" charset="0"/>
                <a:cs typeface="Times New Roman" panose="02020603050405020304" pitchFamily="18" charset="0"/>
              </a:rPr>
              <a:t>. </a:t>
            </a:r>
            <a:r>
              <a:rPr lang="en-US" altLang="vi-VN" sz="2300" b="1" dirty="0" err="1">
                <a:solidFill>
                  <a:srgbClr val="0218EA"/>
                </a:solidFill>
                <a:latin typeface="Times New Roman" panose="02020603050405020304" pitchFamily="18" charset="0"/>
                <a:cs typeface="Times New Roman" panose="02020603050405020304" pitchFamily="18" charset="0"/>
              </a:rPr>
              <a:t>Vì</a:t>
            </a:r>
            <a:r>
              <a:rPr lang="en-US" altLang="vi-VN" sz="2300" b="1" dirty="0">
                <a:solidFill>
                  <a:srgbClr val="0218EA"/>
                </a:solidFill>
                <a:latin typeface="Times New Roman" panose="02020603050405020304" pitchFamily="18" charset="0"/>
                <a:cs typeface="Times New Roman" panose="02020603050405020304" pitchFamily="18" charset="0"/>
              </a:rPr>
              <a:t> </a:t>
            </a:r>
            <a:r>
              <a:rPr lang="en-US" altLang="vi-VN" sz="2300" b="1" dirty="0" err="1">
                <a:solidFill>
                  <a:srgbClr val="0218EA"/>
                </a:solidFill>
                <a:latin typeface="Times New Roman" panose="02020603050405020304" pitchFamily="18" charset="0"/>
                <a:cs typeface="Times New Roman" panose="02020603050405020304" pitchFamily="18" charset="0"/>
              </a:rPr>
              <a:t>chẳng</a:t>
            </a:r>
            <a:r>
              <a:rPr lang="en-US" altLang="vi-VN" sz="2300" b="1" dirty="0">
                <a:solidFill>
                  <a:srgbClr val="0218EA"/>
                </a:solidFill>
                <a:latin typeface="Times New Roman" panose="02020603050405020304" pitchFamily="18" charset="0"/>
                <a:cs typeface="Times New Roman" panose="02020603050405020304" pitchFamily="18" charset="0"/>
              </a:rPr>
              <a:t> </a:t>
            </a:r>
            <a:r>
              <a:rPr lang="en-US" altLang="vi-VN" sz="2300" b="1" dirty="0" err="1">
                <a:solidFill>
                  <a:srgbClr val="0218EA"/>
                </a:solidFill>
                <a:latin typeface="Times New Roman" panose="02020603050405020304" pitchFamily="18" charset="0"/>
                <a:cs typeface="Times New Roman" panose="02020603050405020304" pitchFamily="18" charset="0"/>
              </a:rPr>
              <a:t>kịp</a:t>
            </a:r>
            <a:r>
              <a:rPr lang="en-US" altLang="vi-VN" sz="2300" b="1" dirty="0">
                <a:solidFill>
                  <a:srgbClr val="0218EA"/>
                </a:solidFill>
                <a:latin typeface="Times New Roman" panose="02020603050405020304" pitchFamily="18" charset="0"/>
                <a:cs typeface="Times New Roman" panose="02020603050405020304" pitchFamily="18" charset="0"/>
              </a:rPr>
              <a:t> can </a:t>
            </a:r>
            <a:r>
              <a:rPr lang="en-US" altLang="vi-VN" sz="2300" b="1" dirty="0" err="1">
                <a:solidFill>
                  <a:srgbClr val="0218EA"/>
                </a:solidFill>
                <a:latin typeface="Times New Roman" panose="02020603050405020304" pitchFamily="18" charset="0"/>
                <a:cs typeface="Times New Roman" panose="02020603050405020304" pitchFamily="18" charset="0"/>
              </a:rPr>
              <a:t>Tâm</a:t>
            </a:r>
            <a:r>
              <a:rPr lang="en-US" altLang="vi-VN" sz="2300" b="1" dirty="0">
                <a:solidFill>
                  <a:srgbClr val="0218EA"/>
                </a:solidFill>
                <a:latin typeface="Times New Roman" panose="02020603050405020304" pitchFamily="18" charset="0"/>
                <a:cs typeface="Times New Roman" panose="02020603050405020304" pitchFamily="18" charset="0"/>
              </a:rPr>
              <a:t> </a:t>
            </a:r>
            <a:r>
              <a:rPr lang="en-US" altLang="vi-VN" sz="2300" b="1" dirty="0" err="1">
                <a:solidFill>
                  <a:srgbClr val="0218EA"/>
                </a:solidFill>
                <a:latin typeface="Times New Roman" panose="02020603050405020304" pitchFamily="18" charset="0"/>
                <a:cs typeface="Times New Roman" panose="02020603050405020304" pitchFamily="18" charset="0"/>
              </a:rPr>
              <a:t>nên</a:t>
            </a:r>
            <a:r>
              <a:rPr lang="en-US" altLang="vi-VN" sz="2300" b="1" dirty="0">
                <a:solidFill>
                  <a:srgbClr val="0218EA"/>
                </a:solidFill>
                <a:latin typeface="Times New Roman" panose="02020603050405020304" pitchFamily="18" charset="0"/>
                <a:cs typeface="Times New Roman" panose="02020603050405020304" pitchFamily="18" charset="0"/>
              </a:rPr>
              <a:t> </a:t>
            </a:r>
            <a:r>
              <a:rPr lang="en-US" altLang="vi-VN" sz="2300" b="1" dirty="0" err="1">
                <a:solidFill>
                  <a:srgbClr val="0218EA"/>
                </a:solidFill>
                <a:latin typeface="Times New Roman" panose="02020603050405020304" pitchFamily="18" charset="0"/>
                <a:cs typeface="Times New Roman" panose="02020603050405020304" pitchFamily="18" charset="0"/>
              </a:rPr>
              <a:t>cô</a:t>
            </a:r>
            <a:r>
              <a:rPr lang="en-US" altLang="vi-VN" sz="2300" b="1" dirty="0">
                <a:solidFill>
                  <a:srgbClr val="0218EA"/>
                </a:solidFill>
                <a:latin typeface="Times New Roman" panose="02020603050405020304" pitchFamily="18" charset="0"/>
                <a:cs typeface="Times New Roman" panose="02020603050405020304" pitchFamily="18" charset="0"/>
              </a:rPr>
              <a:t> </a:t>
            </a:r>
            <a:r>
              <a:rPr lang="en-US" altLang="vi-VN" sz="2300" b="1" dirty="0" err="1">
                <a:solidFill>
                  <a:srgbClr val="0218EA"/>
                </a:solidFill>
                <a:latin typeface="Times New Roman" panose="02020603050405020304" pitchFamily="18" charset="0"/>
                <a:cs typeface="Times New Roman" panose="02020603050405020304" pitchFamily="18" charset="0"/>
              </a:rPr>
              <a:t>bé</a:t>
            </a:r>
            <a:r>
              <a:rPr lang="en-US" altLang="vi-VN" sz="2300" b="1" dirty="0">
                <a:solidFill>
                  <a:srgbClr val="0218EA"/>
                </a:solidFill>
                <a:latin typeface="Times New Roman" panose="02020603050405020304" pitchFamily="18" charset="0"/>
                <a:cs typeface="Times New Roman" panose="02020603050405020304" pitchFamily="18" charset="0"/>
              </a:rPr>
              <a:t> </a:t>
            </a:r>
            <a:r>
              <a:rPr lang="en-US" altLang="vi-VN" sz="2300" b="1" dirty="0" err="1">
                <a:solidFill>
                  <a:srgbClr val="0218EA"/>
                </a:solidFill>
                <a:latin typeface="Times New Roman" panose="02020603050405020304" pitchFamily="18" charset="0"/>
                <a:cs typeface="Times New Roman" panose="02020603050405020304" pitchFamily="18" charset="0"/>
              </a:rPr>
              <a:t>đứng</a:t>
            </a:r>
            <a:r>
              <a:rPr lang="en-US" altLang="vi-VN" sz="2300" b="1" dirty="0">
                <a:solidFill>
                  <a:srgbClr val="0218EA"/>
                </a:solidFill>
                <a:latin typeface="Times New Roman" panose="02020603050405020304" pitchFamily="18" charset="0"/>
                <a:cs typeface="Times New Roman" panose="02020603050405020304" pitchFamily="18" charset="0"/>
              </a:rPr>
              <a:t> </a:t>
            </a:r>
            <a:r>
              <a:rPr lang="en-US" altLang="vi-VN" sz="2300" b="1" dirty="0" err="1">
                <a:solidFill>
                  <a:srgbClr val="0218EA"/>
                </a:solidFill>
                <a:latin typeface="Times New Roman" panose="02020603050405020304" pitchFamily="18" charset="0"/>
                <a:cs typeface="Times New Roman" panose="02020603050405020304" pitchFamily="18" charset="0"/>
              </a:rPr>
              <a:t>hẳn</a:t>
            </a:r>
            <a:r>
              <a:rPr lang="en-US" altLang="vi-VN" sz="2300" b="1" dirty="0">
                <a:solidFill>
                  <a:srgbClr val="0218EA"/>
                </a:solidFill>
                <a:latin typeface="Times New Roman" panose="02020603050405020304" pitchFamily="18" charset="0"/>
                <a:cs typeface="Times New Roman" panose="02020603050405020304" pitchFamily="18" charset="0"/>
              </a:rPr>
              <a:t> </a:t>
            </a:r>
            <a:r>
              <a:rPr lang="en-US" altLang="vi-VN" sz="2300" b="1" dirty="0" err="1">
                <a:solidFill>
                  <a:srgbClr val="0218EA"/>
                </a:solidFill>
                <a:latin typeface="Times New Roman" panose="02020603050405020304" pitchFamily="18" charset="0"/>
                <a:cs typeface="Times New Roman" panose="02020603050405020304" pitchFamily="18" charset="0"/>
              </a:rPr>
              <a:t>lên</a:t>
            </a:r>
            <a:r>
              <a:rPr lang="en-US" altLang="vi-VN" sz="2300" b="1" dirty="0">
                <a:solidFill>
                  <a:srgbClr val="0218EA"/>
                </a:solidFill>
                <a:latin typeface="Times New Roman" panose="02020603050405020304" pitchFamily="18" charset="0"/>
                <a:cs typeface="Times New Roman" panose="02020603050405020304" pitchFamily="18" charset="0"/>
              </a:rPr>
              <a:t> </a:t>
            </a:r>
            <a:r>
              <a:rPr lang="en-US" altLang="vi-VN" sz="2300" b="1" dirty="0" err="1">
                <a:solidFill>
                  <a:srgbClr val="0218EA"/>
                </a:solidFill>
                <a:latin typeface="Times New Roman" panose="02020603050405020304" pitchFamily="18" charset="0"/>
                <a:cs typeface="Times New Roman" panose="02020603050405020304" pitchFamily="18" charset="0"/>
              </a:rPr>
              <a:t>thuyền</a:t>
            </a:r>
            <a:r>
              <a:rPr lang="en-US" altLang="vi-VN" sz="2300" b="1" dirty="0">
                <a:solidFill>
                  <a:srgbClr val="0218EA"/>
                </a:solidFill>
                <a:latin typeface="Times New Roman" panose="02020603050405020304" pitchFamily="18" charset="0"/>
                <a:cs typeface="Times New Roman" panose="02020603050405020304" pitchFamily="18" charset="0"/>
              </a:rPr>
              <a:t> </a:t>
            </a:r>
            <a:r>
              <a:rPr lang="en-US" altLang="vi-VN" sz="2300" b="1" dirty="0" err="1">
                <a:solidFill>
                  <a:srgbClr val="0218EA"/>
                </a:solidFill>
                <a:latin typeface="Times New Roman" panose="02020603050405020304" pitchFamily="18" charset="0"/>
                <a:cs typeface="Times New Roman" panose="02020603050405020304" pitchFamily="18" charset="0"/>
              </a:rPr>
              <a:t>xua</a:t>
            </a:r>
            <a:r>
              <a:rPr lang="en-US" altLang="vi-VN" sz="2300" b="1" dirty="0">
                <a:solidFill>
                  <a:srgbClr val="0218EA"/>
                </a:solidFill>
                <a:latin typeface="Times New Roman" panose="02020603050405020304" pitchFamily="18" charset="0"/>
                <a:cs typeface="Times New Roman" panose="02020603050405020304" pitchFamily="18" charset="0"/>
              </a:rPr>
              <a:t> </a:t>
            </a:r>
            <a:r>
              <a:rPr lang="en-US" altLang="vi-VN" sz="2300" b="1" dirty="0" err="1">
                <a:solidFill>
                  <a:srgbClr val="0218EA"/>
                </a:solidFill>
                <a:latin typeface="Times New Roman" panose="02020603050405020304" pitchFamily="18" charset="0"/>
                <a:cs typeface="Times New Roman" panose="02020603050405020304" pitchFamily="18" charset="0"/>
              </a:rPr>
              <a:t>tay</a:t>
            </a:r>
            <a:r>
              <a:rPr lang="en-US" altLang="vi-VN" sz="2300" b="1" dirty="0">
                <a:solidFill>
                  <a:srgbClr val="0218EA"/>
                </a:solidFill>
                <a:latin typeface="Times New Roman" panose="02020603050405020304" pitchFamily="18" charset="0"/>
                <a:cs typeface="Times New Roman" panose="02020603050405020304" pitchFamily="18" charset="0"/>
              </a:rPr>
              <a:t> </a:t>
            </a:r>
            <a:r>
              <a:rPr lang="en-US" altLang="vi-VN" sz="2300" b="1" dirty="0" err="1">
                <a:solidFill>
                  <a:srgbClr val="0218EA"/>
                </a:solidFill>
                <a:latin typeface="Times New Roman" panose="02020603050405020304" pitchFamily="18" charset="0"/>
                <a:cs typeface="Times New Roman" panose="02020603050405020304" pitchFamily="18" charset="0"/>
              </a:rPr>
              <a:t>và</a:t>
            </a:r>
            <a:r>
              <a:rPr lang="en-US" altLang="vi-VN" sz="2300" b="1" dirty="0">
                <a:solidFill>
                  <a:srgbClr val="0218EA"/>
                </a:solidFill>
                <a:latin typeface="Times New Roman" panose="02020603050405020304" pitchFamily="18" charset="0"/>
                <a:cs typeface="Times New Roman" panose="02020603050405020304" pitchFamily="18" charset="0"/>
              </a:rPr>
              <a:t> </a:t>
            </a:r>
            <a:r>
              <a:rPr lang="en-US" altLang="vi-VN" sz="2300" b="1" dirty="0" err="1">
                <a:solidFill>
                  <a:srgbClr val="0218EA"/>
                </a:solidFill>
                <a:latin typeface="Times New Roman" panose="02020603050405020304" pitchFamily="18" charset="0"/>
                <a:cs typeface="Times New Roman" panose="02020603050405020304" pitchFamily="18" charset="0"/>
              </a:rPr>
              <a:t>hô</a:t>
            </a:r>
            <a:r>
              <a:rPr lang="en-US" altLang="vi-VN" sz="2300" b="1" dirty="0">
                <a:solidFill>
                  <a:srgbClr val="0218EA"/>
                </a:solidFill>
                <a:latin typeface="Times New Roman" panose="02020603050405020304" pitchFamily="18" charset="0"/>
                <a:cs typeface="Times New Roman" panose="02020603050405020304" pitchFamily="18" charset="0"/>
              </a:rPr>
              <a:t> to:</a:t>
            </a:r>
          </a:p>
          <a:p>
            <a:pPr eaLnBrk="1" hangingPunct="1"/>
            <a:r>
              <a:rPr lang="en-US" altLang="vi-VN" sz="2300" b="1" dirty="0">
                <a:solidFill>
                  <a:srgbClr val="0218EA"/>
                </a:solidFill>
                <a:latin typeface="Times New Roman" panose="02020603050405020304" pitchFamily="18" charset="0"/>
                <a:cs typeface="Times New Roman" panose="02020603050405020304" pitchFamily="18" charset="0"/>
              </a:rPr>
              <a:t>   - </a:t>
            </a:r>
            <a:r>
              <a:rPr lang="en-US" altLang="vi-VN" sz="2300" b="1" dirty="0" err="1">
                <a:solidFill>
                  <a:srgbClr val="0218EA"/>
                </a:solidFill>
                <a:latin typeface="Times New Roman" panose="02020603050405020304" pitchFamily="18" charset="0"/>
                <a:cs typeface="Times New Roman" panose="02020603050405020304" pitchFamily="18" charset="0"/>
              </a:rPr>
              <a:t>Úi</a:t>
            </a:r>
            <a:r>
              <a:rPr lang="en-US" altLang="vi-VN" sz="2300" b="1" dirty="0">
                <a:solidFill>
                  <a:srgbClr val="0218EA"/>
                </a:solidFill>
                <a:latin typeface="Times New Roman" panose="02020603050405020304" pitchFamily="18" charset="0"/>
                <a:cs typeface="Times New Roman" panose="02020603050405020304" pitchFamily="18" charset="0"/>
              </a:rPr>
              <a:t>, </a:t>
            </a:r>
            <a:r>
              <a:rPr lang="en-US" altLang="vi-VN" sz="2300" b="1" dirty="0" err="1">
                <a:solidFill>
                  <a:srgbClr val="0218EA"/>
                </a:solidFill>
                <a:latin typeface="Times New Roman" panose="02020603050405020304" pitchFamily="18" charset="0"/>
                <a:cs typeface="Times New Roman" panose="02020603050405020304" pitchFamily="18" charset="0"/>
              </a:rPr>
              <a:t>này</a:t>
            </a:r>
            <a:r>
              <a:rPr lang="en-US" altLang="vi-VN" sz="2300" b="1" dirty="0">
                <a:solidFill>
                  <a:srgbClr val="0218EA"/>
                </a:solidFill>
                <a:latin typeface="Times New Roman" panose="02020603050405020304" pitchFamily="18" charset="0"/>
                <a:cs typeface="Times New Roman" panose="02020603050405020304" pitchFamily="18" charset="0"/>
              </a:rPr>
              <a:t>! Bay </a:t>
            </a:r>
            <a:r>
              <a:rPr lang="en-US" altLang="vi-VN" sz="2300" b="1" dirty="0" err="1">
                <a:solidFill>
                  <a:srgbClr val="0218EA"/>
                </a:solidFill>
                <a:latin typeface="Times New Roman" panose="02020603050405020304" pitchFamily="18" charset="0"/>
                <a:cs typeface="Times New Roman" panose="02020603050405020304" pitchFamily="18" charset="0"/>
              </a:rPr>
              <a:t>đi</a:t>
            </a:r>
            <a:r>
              <a:rPr lang="en-US" altLang="vi-VN" sz="2300" b="1" dirty="0">
                <a:solidFill>
                  <a:srgbClr val="0218EA"/>
                </a:solidFill>
                <a:latin typeface="Times New Roman" panose="02020603050405020304" pitchFamily="18" charset="0"/>
                <a:cs typeface="Times New Roman" panose="02020603050405020304" pitchFamily="18" charset="0"/>
              </a:rPr>
              <a:t>, bay </a:t>
            </a:r>
            <a:r>
              <a:rPr lang="en-US" altLang="vi-VN" sz="2300" b="1" dirty="0" err="1">
                <a:solidFill>
                  <a:srgbClr val="0218EA"/>
                </a:solidFill>
                <a:latin typeface="Times New Roman" panose="02020603050405020304" pitchFamily="18" charset="0"/>
                <a:cs typeface="Times New Roman" panose="02020603050405020304" pitchFamily="18" charset="0"/>
              </a:rPr>
              <a:t>đi</a:t>
            </a:r>
            <a:r>
              <a:rPr lang="en-US" altLang="vi-VN" sz="2300" b="1" dirty="0">
                <a:solidFill>
                  <a:srgbClr val="0218EA"/>
                </a:solidFill>
                <a:latin typeface="Times New Roman" panose="02020603050405020304" pitchFamily="18" charset="0"/>
                <a:cs typeface="Times New Roman" panose="02020603050405020304" pitchFamily="18" charset="0"/>
              </a:rPr>
              <a:t>...</a:t>
            </a:r>
            <a:endParaRPr lang="en-US" altLang="en-US" sz="2300" dirty="0">
              <a:solidFill>
                <a:srgbClr val="0218EA"/>
              </a:solidFill>
              <a:latin typeface="Times New Roman" panose="02020603050405020304" pitchFamily="18" charset="0"/>
              <a:cs typeface="Times New Roman" panose="02020603050405020304" pitchFamily="18" charset="0"/>
            </a:endParaRPr>
          </a:p>
        </p:txBody>
      </p:sp>
      <p:sp>
        <p:nvSpPr>
          <p:cNvPr id="8" name="Text Box 11"/>
          <p:cNvSpPr txBox="1">
            <a:spLocks noChangeArrowheads="1"/>
          </p:cNvSpPr>
          <p:nvPr/>
        </p:nvSpPr>
        <p:spPr bwMode="auto">
          <a:xfrm>
            <a:off x="981918" y="4082472"/>
            <a:ext cx="10293531" cy="257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vi-VN" sz="2300" b="1" dirty="0">
                <a:solidFill>
                  <a:srgbClr val="0000CC"/>
                </a:solidFill>
                <a:latin typeface="Times New Roman" panose="02020603050405020304" pitchFamily="18" charset="0"/>
                <a:cs typeface="Times New Roman" panose="02020603050405020304" pitchFamily="18" charset="0"/>
              </a:rPr>
              <a:t>b. </a:t>
            </a:r>
            <a:r>
              <a:rPr lang="en-US" altLang="vi-VN" sz="2300" b="1" dirty="0" err="1">
                <a:solidFill>
                  <a:srgbClr val="0000CC"/>
                </a:solidFill>
                <a:latin typeface="Times New Roman" panose="02020603050405020304" pitchFamily="18" charset="0"/>
                <a:cs typeface="Times New Roman" panose="02020603050405020304" pitchFamily="18" charset="0"/>
              </a:rPr>
              <a:t>Hôm</a:t>
            </a:r>
            <a:r>
              <a:rPr lang="en-US" altLang="vi-VN" sz="2300" b="1" dirty="0">
                <a:solidFill>
                  <a:srgbClr val="0000CC"/>
                </a:solidFill>
                <a:latin typeface="Times New Roman" panose="02020603050405020304" pitchFamily="18" charset="0"/>
                <a:cs typeface="Times New Roman" panose="02020603050405020304" pitchFamily="18" charset="0"/>
              </a:rPr>
              <a:t> </a:t>
            </a:r>
            <a:r>
              <a:rPr lang="en-US" altLang="vi-VN" sz="2300" b="1" dirty="0" err="1">
                <a:solidFill>
                  <a:srgbClr val="0000CC"/>
                </a:solidFill>
                <a:latin typeface="Times New Roman" panose="02020603050405020304" pitchFamily="18" charset="0"/>
                <a:cs typeface="Times New Roman" panose="02020603050405020304" pitchFamily="18" charset="0"/>
              </a:rPr>
              <a:t>sau</a:t>
            </a:r>
            <a:r>
              <a:rPr lang="en-US" altLang="vi-VN" sz="2300" b="1" dirty="0">
                <a:solidFill>
                  <a:srgbClr val="0000CC"/>
                </a:solidFill>
                <a:latin typeface="Times New Roman" panose="02020603050405020304" pitchFamily="18" charset="0"/>
                <a:cs typeface="Times New Roman" panose="02020603050405020304" pitchFamily="18" charset="0"/>
              </a:rPr>
              <a:t>, </a:t>
            </a:r>
            <a:r>
              <a:rPr lang="en-US" altLang="vi-VN" sz="2300" b="1" dirty="0" err="1">
                <a:solidFill>
                  <a:srgbClr val="0000CC"/>
                </a:solidFill>
                <a:latin typeface="Times New Roman" panose="02020603050405020304" pitchFamily="18" charset="0"/>
                <a:cs typeface="Times New Roman" panose="02020603050405020304" pitchFamily="18" charset="0"/>
              </a:rPr>
              <a:t>hai</a:t>
            </a:r>
            <a:r>
              <a:rPr lang="en-US" altLang="vi-VN" sz="2300" b="1" dirty="0">
                <a:solidFill>
                  <a:srgbClr val="0000CC"/>
                </a:solidFill>
                <a:latin typeface="Times New Roman" panose="02020603050405020304" pitchFamily="18" charset="0"/>
                <a:cs typeface="Times New Roman" panose="02020603050405020304" pitchFamily="18" charset="0"/>
              </a:rPr>
              <a:t> </a:t>
            </a:r>
            <a:r>
              <a:rPr lang="en-US" altLang="vi-VN" sz="2300" b="1" dirty="0" err="1">
                <a:solidFill>
                  <a:srgbClr val="0000CC"/>
                </a:solidFill>
                <a:latin typeface="Times New Roman" panose="02020603050405020304" pitchFamily="18" charset="0"/>
                <a:cs typeface="Times New Roman" panose="02020603050405020304" pitchFamily="18" charset="0"/>
              </a:rPr>
              <a:t>chú</a:t>
            </a:r>
            <a:r>
              <a:rPr lang="en-US" altLang="vi-VN" sz="2300" b="1" dirty="0">
                <a:solidFill>
                  <a:srgbClr val="0000CC"/>
                </a:solidFill>
                <a:latin typeface="Times New Roman" panose="02020603050405020304" pitchFamily="18" charset="0"/>
                <a:cs typeface="Times New Roman" panose="02020603050405020304" pitchFamily="18" charset="0"/>
              </a:rPr>
              <a:t> </a:t>
            </a:r>
            <a:r>
              <a:rPr lang="en-US" altLang="vi-VN" sz="2300" b="1" dirty="0" err="1">
                <a:solidFill>
                  <a:srgbClr val="0000CC"/>
                </a:solidFill>
                <a:latin typeface="Times New Roman" panose="02020603050405020304" pitchFamily="18" charset="0"/>
                <a:cs typeface="Times New Roman" panose="02020603050405020304" pitchFamily="18" charset="0"/>
              </a:rPr>
              <a:t>cháu</a:t>
            </a:r>
            <a:r>
              <a:rPr lang="en-US" altLang="vi-VN" sz="2300" b="1" dirty="0">
                <a:solidFill>
                  <a:srgbClr val="0000CC"/>
                </a:solidFill>
                <a:latin typeface="Times New Roman" panose="02020603050405020304" pitchFamily="18" charset="0"/>
                <a:cs typeface="Times New Roman" panose="02020603050405020304" pitchFamily="18" charset="0"/>
              </a:rPr>
              <a:t> </a:t>
            </a:r>
            <a:r>
              <a:rPr lang="en-US" altLang="vi-VN" sz="2300" b="1" dirty="0" err="1">
                <a:solidFill>
                  <a:srgbClr val="0000CC"/>
                </a:solidFill>
                <a:latin typeface="Times New Roman" panose="02020603050405020304" pitchFamily="18" charset="0"/>
                <a:cs typeface="Times New Roman" panose="02020603050405020304" pitchFamily="18" charset="0"/>
              </a:rPr>
              <a:t>ra</a:t>
            </a:r>
            <a:r>
              <a:rPr lang="en-US" altLang="vi-VN" sz="2300" b="1" dirty="0">
                <a:solidFill>
                  <a:srgbClr val="0000CC"/>
                </a:solidFill>
                <a:latin typeface="Times New Roman" panose="02020603050405020304" pitchFamily="18" charset="0"/>
                <a:cs typeface="Times New Roman" panose="02020603050405020304" pitchFamily="18" charset="0"/>
              </a:rPr>
              <a:t> </a:t>
            </a:r>
            <a:r>
              <a:rPr lang="en-US" altLang="vi-VN" sz="2300" b="1" dirty="0" err="1">
                <a:solidFill>
                  <a:srgbClr val="0000CC"/>
                </a:solidFill>
                <a:latin typeface="Times New Roman" panose="02020603050405020304" pitchFamily="18" charset="0"/>
                <a:cs typeface="Times New Roman" panose="02020603050405020304" pitchFamily="18" charset="0"/>
              </a:rPr>
              <a:t>đầm</a:t>
            </a:r>
            <a:r>
              <a:rPr lang="en-US" altLang="vi-VN" sz="2300" b="1" dirty="0">
                <a:solidFill>
                  <a:srgbClr val="0000CC"/>
                </a:solidFill>
                <a:latin typeface="Times New Roman" panose="02020603050405020304" pitchFamily="18" charset="0"/>
                <a:cs typeface="Times New Roman" panose="02020603050405020304" pitchFamily="18" charset="0"/>
              </a:rPr>
              <a:t>. </a:t>
            </a:r>
            <a:r>
              <a:rPr lang="en-US" altLang="vi-VN" sz="2300" b="1" dirty="0" err="1">
                <a:solidFill>
                  <a:srgbClr val="0000CC"/>
                </a:solidFill>
                <a:latin typeface="Times New Roman" panose="02020603050405020304" pitchFamily="18" charset="0"/>
                <a:cs typeface="Times New Roman" panose="02020603050405020304" pitchFamily="18" charset="0"/>
              </a:rPr>
              <a:t>Một</a:t>
            </a:r>
            <a:r>
              <a:rPr lang="en-US" altLang="vi-VN" sz="2300" b="1" dirty="0">
                <a:solidFill>
                  <a:srgbClr val="0000CC"/>
                </a:solidFill>
                <a:latin typeface="Times New Roman" panose="02020603050405020304" pitchFamily="18" charset="0"/>
                <a:cs typeface="Times New Roman" panose="02020603050405020304" pitchFamily="18" charset="0"/>
              </a:rPr>
              <a:t> </a:t>
            </a:r>
            <a:r>
              <a:rPr lang="en-US" altLang="vi-VN" sz="2300" b="1" dirty="0" err="1">
                <a:solidFill>
                  <a:srgbClr val="0000CC"/>
                </a:solidFill>
                <a:latin typeface="Times New Roman" panose="02020603050405020304" pitchFamily="18" charset="0"/>
                <a:cs typeface="Times New Roman" panose="02020603050405020304" pitchFamily="18" charset="0"/>
              </a:rPr>
              <a:t>vài</a:t>
            </a:r>
            <a:r>
              <a:rPr lang="en-US" altLang="vi-VN" sz="2300" b="1" dirty="0">
                <a:solidFill>
                  <a:srgbClr val="0000CC"/>
                </a:solidFill>
                <a:latin typeface="Times New Roman" panose="02020603050405020304" pitchFamily="18" charset="0"/>
                <a:cs typeface="Times New Roman" panose="02020603050405020304" pitchFamily="18" charset="0"/>
              </a:rPr>
              <a:t> con le </a:t>
            </a:r>
            <a:r>
              <a:rPr lang="en-US" altLang="vi-VN" sz="2300" b="1" dirty="0" err="1">
                <a:solidFill>
                  <a:srgbClr val="0000CC"/>
                </a:solidFill>
                <a:latin typeface="Times New Roman" panose="02020603050405020304" pitchFamily="18" charset="0"/>
                <a:cs typeface="Times New Roman" panose="02020603050405020304" pitchFamily="18" charset="0"/>
              </a:rPr>
              <a:t>ngụp</a:t>
            </a:r>
            <a:r>
              <a:rPr lang="en-US" altLang="vi-VN" sz="2300" b="1" dirty="0">
                <a:solidFill>
                  <a:srgbClr val="0000CC"/>
                </a:solidFill>
                <a:latin typeface="Times New Roman" panose="02020603050405020304" pitchFamily="18" charset="0"/>
                <a:cs typeface="Times New Roman" panose="02020603050405020304" pitchFamily="18" charset="0"/>
              </a:rPr>
              <a:t> </a:t>
            </a:r>
            <a:r>
              <a:rPr lang="en-US" altLang="vi-VN" sz="2300" b="1" dirty="0" err="1">
                <a:solidFill>
                  <a:srgbClr val="0000CC"/>
                </a:solidFill>
                <a:latin typeface="Times New Roman" panose="02020603050405020304" pitchFamily="18" charset="0"/>
                <a:cs typeface="Times New Roman" panose="02020603050405020304" pitchFamily="18" charset="0"/>
              </a:rPr>
              <a:t>lặn</a:t>
            </a:r>
            <a:r>
              <a:rPr lang="en-US" altLang="vi-VN" sz="2300" b="1" dirty="0">
                <a:solidFill>
                  <a:srgbClr val="0000CC"/>
                </a:solidFill>
                <a:latin typeface="Times New Roman" panose="02020603050405020304" pitchFamily="18" charset="0"/>
                <a:cs typeface="Times New Roman" panose="02020603050405020304" pitchFamily="18" charset="0"/>
              </a:rPr>
              <a:t> </a:t>
            </a:r>
            <a:r>
              <a:rPr lang="en-US" altLang="vi-VN" sz="2300" b="1" dirty="0" err="1">
                <a:solidFill>
                  <a:srgbClr val="0000CC"/>
                </a:solidFill>
                <a:latin typeface="Times New Roman" panose="02020603050405020304" pitchFamily="18" charset="0"/>
                <a:cs typeface="Times New Roman" panose="02020603050405020304" pitchFamily="18" charset="0"/>
              </a:rPr>
              <a:t>trước</a:t>
            </a:r>
            <a:r>
              <a:rPr lang="en-US" altLang="vi-VN" sz="2300" b="1" dirty="0">
                <a:solidFill>
                  <a:srgbClr val="0000CC"/>
                </a:solidFill>
                <a:latin typeface="Times New Roman" panose="02020603050405020304" pitchFamily="18" charset="0"/>
                <a:cs typeface="Times New Roman" panose="02020603050405020304" pitchFamily="18" charset="0"/>
              </a:rPr>
              <a:t> </a:t>
            </a:r>
            <a:r>
              <a:rPr lang="en-US" altLang="vi-VN" sz="2300" b="1" dirty="0" err="1">
                <a:solidFill>
                  <a:srgbClr val="0000CC"/>
                </a:solidFill>
                <a:latin typeface="Times New Roman" panose="02020603050405020304" pitchFamily="18" charset="0"/>
                <a:cs typeface="Times New Roman" panose="02020603050405020304" pitchFamily="18" charset="0"/>
              </a:rPr>
              <a:t>mũi</a:t>
            </a:r>
            <a:r>
              <a:rPr lang="en-US" altLang="vi-VN" sz="2300" b="1" dirty="0">
                <a:solidFill>
                  <a:srgbClr val="0000CC"/>
                </a:solidFill>
                <a:latin typeface="Times New Roman" panose="02020603050405020304" pitchFamily="18" charset="0"/>
                <a:cs typeface="Times New Roman" panose="02020603050405020304" pitchFamily="18" charset="0"/>
              </a:rPr>
              <a:t> </a:t>
            </a:r>
            <a:r>
              <a:rPr lang="en-US" altLang="vi-VN" sz="2300" b="1" dirty="0" err="1">
                <a:solidFill>
                  <a:srgbClr val="0000CC"/>
                </a:solidFill>
                <a:latin typeface="Times New Roman" panose="02020603050405020304" pitchFamily="18" charset="0"/>
                <a:cs typeface="Times New Roman" panose="02020603050405020304" pitchFamily="18" charset="0"/>
              </a:rPr>
              <a:t>thuyền</a:t>
            </a:r>
            <a:r>
              <a:rPr lang="en-US" altLang="vi-VN" sz="2300" b="1" dirty="0">
                <a:solidFill>
                  <a:srgbClr val="0000CC"/>
                </a:solidFill>
                <a:latin typeface="Times New Roman" panose="02020603050405020304" pitchFamily="18" charset="0"/>
                <a:cs typeface="Times New Roman" panose="02020603050405020304" pitchFamily="18" charset="0"/>
              </a:rPr>
              <a:t>. </a:t>
            </a:r>
            <a:r>
              <a:rPr lang="en-US" altLang="vi-VN" sz="2300" b="1" dirty="0" err="1">
                <a:solidFill>
                  <a:srgbClr val="0000CC"/>
                </a:solidFill>
                <a:latin typeface="Times New Roman" panose="02020603050405020304" pitchFamily="18" charset="0"/>
                <a:cs typeface="Times New Roman" panose="02020603050405020304" pitchFamily="18" charset="0"/>
              </a:rPr>
              <a:t>Nhìn</a:t>
            </a:r>
            <a:r>
              <a:rPr lang="en-US" altLang="vi-VN" sz="2300" b="1" dirty="0">
                <a:solidFill>
                  <a:srgbClr val="0000CC"/>
                </a:solidFill>
                <a:latin typeface="Times New Roman" panose="02020603050405020304" pitchFamily="18" charset="0"/>
                <a:cs typeface="Times New Roman" panose="02020603050405020304" pitchFamily="18" charset="0"/>
              </a:rPr>
              <a:t> </a:t>
            </a:r>
            <a:r>
              <a:rPr lang="en-US" altLang="vi-VN" sz="2300" b="1" dirty="0" err="1">
                <a:solidFill>
                  <a:srgbClr val="0000CC"/>
                </a:solidFill>
                <a:latin typeface="Times New Roman" panose="02020603050405020304" pitchFamily="18" charset="0"/>
                <a:cs typeface="Times New Roman" panose="02020603050405020304" pitchFamily="18" charset="0"/>
              </a:rPr>
              <a:t>ra</a:t>
            </a:r>
            <a:r>
              <a:rPr lang="en-US" altLang="vi-VN" sz="2300" b="1" dirty="0">
                <a:solidFill>
                  <a:srgbClr val="0000CC"/>
                </a:solidFill>
                <a:latin typeface="Times New Roman" panose="02020603050405020304" pitchFamily="18" charset="0"/>
                <a:cs typeface="Times New Roman" panose="02020603050405020304" pitchFamily="18" charset="0"/>
              </a:rPr>
              <a:t> </a:t>
            </a:r>
            <a:r>
              <a:rPr lang="en-US" altLang="vi-VN" sz="2300" b="1" dirty="0" err="1">
                <a:solidFill>
                  <a:srgbClr val="0000CC"/>
                </a:solidFill>
                <a:latin typeface="Times New Roman" panose="02020603050405020304" pitchFamily="18" charset="0"/>
                <a:cs typeface="Times New Roman" panose="02020603050405020304" pitchFamily="18" charset="0"/>
              </a:rPr>
              <a:t>phía</a:t>
            </a:r>
            <a:r>
              <a:rPr lang="en-US" altLang="vi-VN" sz="2300" b="1" dirty="0">
                <a:solidFill>
                  <a:srgbClr val="0000CC"/>
                </a:solidFill>
                <a:latin typeface="Times New Roman" panose="02020603050405020304" pitchFamily="18" charset="0"/>
                <a:cs typeface="Times New Roman" panose="02020603050405020304" pitchFamily="18" charset="0"/>
              </a:rPr>
              <a:t> </a:t>
            </a:r>
            <a:r>
              <a:rPr lang="en-US" altLang="vi-VN" sz="2300" b="1" dirty="0" err="1">
                <a:solidFill>
                  <a:srgbClr val="0000CC"/>
                </a:solidFill>
                <a:latin typeface="Times New Roman" panose="02020603050405020304" pitchFamily="18" charset="0"/>
                <a:cs typeface="Times New Roman" panose="02020603050405020304" pitchFamily="18" charset="0"/>
              </a:rPr>
              <a:t>trước</a:t>
            </a:r>
            <a:r>
              <a:rPr lang="en-US" altLang="vi-VN" sz="2300" b="1" dirty="0">
                <a:solidFill>
                  <a:srgbClr val="0000CC"/>
                </a:solidFill>
                <a:latin typeface="Times New Roman" panose="02020603050405020304" pitchFamily="18" charset="0"/>
                <a:cs typeface="Times New Roman" panose="02020603050405020304" pitchFamily="18" charset="0"/>
              </a:rPr>
              <a:t>, </a:t>
            </a:r>
            <a:r>
              <a:rPr lang="en-US" altLang="vi-VN" sz="2300" b="1" dirty="0" err="1">
                <a:solidFill>
                  <a:srgbClr val="0000CC"/>
                </a:solidFill>
                <a:latin typeface="Times New Roman" panose="02020603050405020304" pitchFamily="18" charset="0"/>
                <a:cs typeface="Times New Roman" panose="02020603050405020304" pitchFamily="18" charset="0"/>
              </a:rPr>
              <a:t>chợt</a:t>
            </a:r>
            <a:r>
              <a:rPr lang="en-US" altLang="vi-VN" sz="2300" b="1" dirty="0">
                <a:solidFill>
                  <a:srgbClr val="0000CC"/>
                </a:solidFill>
                <a:latin typeface="Times New Roman" panose="02020603050405020304" pitchFamily="18" charset="0"/>
                <a:cs typeface="Times New Roman" panose="02020603050405020304" pitchFamily="18" charset="0"/>
              </a:rPr>
              <a:t> </a:t>
            </a:r>
            <a:r>
              <a:rPr lang="en-US" altLang="vi-VN" sz="2300" b="1" dirty="0" err="1">
                <a:solidFill>
                  <a:srgbClr val="0000CC"/>
                </a:solidFill>
                <a:latin typeface="Times New Roman" panose="02020603050405020304" pitchFamily="18" charset="0"/>
                <a:cs typeface="Times New Roman" panose="02020603050405020304" pitchFamily="18" charset="0"/>
              </a:rPr>
              <a:t>thấy</a:t>
            </a:r>
            <a:r>
              <a:rPr lang="en-US" altLang="vi-VN" sz="2300" b="1" dirty="0">
                <a:solidFill>
                  <a:srgbClr val="0000CC"/>
                </a:solidFill>
                <a:latin typeface="Times New Roman" panose="02020603050405020304" pitchFamily="18" charset="0"/>
                <a:cs typeface="Times New Roman" panose="02020603050405020304" pitchFamily="18" charset="0"/>
              </a:rPr>
              <a:t> </a:t>
            </a:r>
            <a:r>
              <a:rPr lang="en-US" altLang="vi-VN" sz="2300" b="1" dirty="0" err="1">
                <a:solidFill>
                  <a:srgbClr val="0000CC"/>
                </a:solidFill>
                <a:latin typeface="Times New Roman" panose="02020603050405020304" pitchFamily="18" charset="0"/>
                <a:cs typeface="Times New Roman" panose="02020603050405020304" pitchFamily="18" charset="0"/>
              </a:rPr>
              <a:t>bầy</a:t>
            </a:r>
            <a:r>
              <a:rPr lang="en-US" altLang="vi-VN" sz="2300" b="1" dirty="0">
                <a:solidFill>
                  <a:srgbClr val="0000CC"/>
                </a:solidFill>
                <a:latin typeface="Times New Roman" panose="02020603050405020304" pitchFamily="18" charset="0"/>
                <a:cs typeface="Times New Roman" panose="02020603050405020304" pitchFamily="18" charset="0"/>
              </a:rPr>
              <a:t> </a:t>
            </a:r>
            <a:r>
              <a:rPr lang="en-US" altLang="vi-VN" sz="2300" b="1" dirty="0" err="1">
                <a:solidFill>
                  <a:srgbClr val="0000CC"/>
                </a:solidFill>
                <a:latin typeface="Times New Roman" panose="02020603050405020304" pitchFamily="18" charset="0"/>
                <a:cs typeface="Times New Roman" panose="02020603050405020304" pitchFamily="18" charset="0"/>
              </a:rPr>
              <a:t>vịt</a:t>
            </a:r>
            <a:r>
              <a:rPr lang="en-US" altLang="vi-VN" sz="2300" b="1" dirty="0">
                <a:solidFill>
                  <a:srgbClr val="0000CC"/>
                </a:solidFill>
                <a:latin typeface="Times New Roman" panose="02020603050405020304" pitchFamily="18" charset="0"/>
                <a:cs typeface="Times New Roman" panose="02020603050405020304" pitchFamily="18" charset="0"/>
              </a:rPr>
              <a:t> </a:t>
            </a:r>
            <a:r>
              <a:rPr lang="en-US" altLang="vi-VN" sz="2300" b="1" dirty="0" err="1">
                <a:solidFill>
                  <a:srgbClr val="0000CC"/>
                </a:solidFill>
                <a:latin typeface="Times New Roman" panose="02020603050405020304" pitchFamily="18" charset="0"/>
                <a:cs typeface="Times New Roman" panose="02020603050405020304" pitchFamily="18" charset="0"/>
              </a:rPr>
              <a:t>đang</a:t>
            </a:r>
            <a:r>
              <a:rPr lang="en-US" altLang="vi-VN" sz="2300" b="1" dirty="0">
                <a:solidFill>
                  <a:srgbClr val="0000CC"/>
                </a:solidFill>
                <a:latin typeface="Times New Roman" panose="02020603050405020304" pitchFamily="18" charset="0"/>
                <a:cs typeface="Times New Roman" panose="02020603050405020304" pitchFamily="18" charset="0"/>
              </a:rPr>
              <a:t> </a:t>
            </a:r>
            <a:r>
              <a:rPr lang="en-US" altLang="vi-VN" sz="2300" b="1" dirty="0" err="1">
                <a:solidFill>
                  <a:srgbClr val="0000CC"/>
                </a:solidFill>
                <a:latin typeface="Times New Roman" panose="02020603050405020304" pitchFamily="18" charset="0"/>
                <a:cs typeface="Times New Roman" panose="02020603050405020304" pitchFamily="18" charset="0"/>
              </a:rPr>
              <a:t>đùa</a:t>
            </a:r>
            <a:r>
              <a:rPr lang="en-US" altLang="vi-VN" sz="2300" b="1" dirty="0">
                <a:solidFill>
                  <a:srgbClr val="0000CC"/>
                </a:solidFill>
                <a:latin typeface="Times New Roman" panose="02020603050405020304" pitchFamily="18" charset="0"/>
                <a:cs typeface="Times New Roman" panose="02020603050405020304" pitchFamily="18" charset="0"/>
              </a:rPr>
              <a:t> </a:t>
            </a:r>
            <a:r>
              <a:rPr lang="en-US" altLang="vi-VN" sz="2300" b="1" dirty="0" err="1">
                <a:solidFill>
                  <a:srgbClr val="0000CC"/>
                </a:solidFill>
                <a:latin typeface="Times New Roman" panose="02020603050405020304" pitchFamily="18" charset="0"/>
                <a:cs typeface="Times New Roman" panose="02020603050405020304" pitchFamily="18" charset="0"/>
              </a:rPr>
              <a:t>giỡn</a:t>
            </a:r>
            <a:r>
              <a:rPr lang="en-US" altLang="vi-VN" sz="2300" b="1" dirty="0">
                <a:solidFill>
                  <a:srgbClr val="0000CC"/>
                </a:solidFill>
                <a:latin typeface="Times New Roman" panose="02020603050405020304" pitchFamily="18" charset="0"/>
                <a:cs typeface="Times New Roman" panose="02020603050405020304" pitchFamily="18" charset="0"/>
              </a:rPr>
              <a:t>. Ồ, </a:t>
            </a:r>
            <a:r>
              <a:rPr lang="en-US" altLang="vi-VN" sz="2300" b="1" dirty="0" err="1">
                <a:solidFill>
                  <a:srgbClr val="0000CC"/>
                </a:solidFill>
                <a:latin typeface="Times New Roman" panose="02020603050405020304" pitchFamily="18" charset="0"/>
                <a:cs typeface="Times New Roman" panose="02020603050405020304" pitchFamily="18" charset="0"/>
              </a:rPr>
              <a:t>có</a:t>
            </a:r>
            <a:r>
              <a:rPr lang="en-US" altLang="vi-VN" sz="2300" b="1" dirty="0">
                <a:solidFill>
                  <a:srgbClr val="0000CC"/>
                </a:solidFill>
                <a:latin typeface="Times New Roman" panose="02020603050405020304" pitchFamily="18" charset="0"/>
                <a:cs typeface="Times New Roman" panose="02020603050405020304" pitchFamily="18" charset="0"/>
              </a:rPr>
              <a:t> </a:t>
            </a:r>
            <a:r>
              <a:rPr lang="en-US" altLang="vi-VN" sz="2300" b="1" dirty="0" err="1">
                <a:solidFill>
                  <a:srgbClr val="0000CC"/>
                </a:solidFill>
                <a:latin typeface="Times New Roman" panose="02020603050405020304" pitchFamily="18" charset="0"/>
                <a:cs typeface="Times New Roman" panose="02020603050405020304" pitchFamily="18" charset="0"/>
              </a:rPr>
              <a:t>cả</a:t>
            </a:r>
            <a:r>
              <a:rPr lang="en-US" altLang="vi-VN" sz="2300" b="1" dirty="0">
                <a:solidFill>
                  <a:srgbClr val="0000CC"/>
                </a:solidFill>
                <a:latin typeface="Times New Roman" panose="02020603050405020304" pitchFamily="18" charset="0"/>
                <a:cs typeface="Times New Roman" panose="02020603050405020304" pitchFamily="18" charset="0"/>
              </a:rPr>
              <a:t> </a:t>
            </a:r>
            <a:r>
              <a:rPr lang="en-US" altLang="vi-VN" sz="2300" b="1" dirty="0" err="1">
                <a:solidFill>
                  <a:srgbClr val="0000CC"/>
                </a:solidFill>
                <a:latin typeface="Times New Roman" panose="02020603050405020304" pitchFamily="18" charset="0"/>
                <a:cs typeface="Times New Roman" panose="02020603050405020304" pitchFamily="18" charset="0"/>
              </a:rPr>
              <a:t>vịt</a:t>
            </a:r>
            <a:r>
              <a:rPr lang="en-US" altLang="vi-VN" sz="2300" b="1" dirty="0">
                <a:solidFill>
                  <a:srgbClr val="0000CC"/>
                </a:solidFill>
                <a:latin typeface="Times New Roman" panose="02020603050405020304" pitchFamily="18" charset="0"/>
                <a:cs typeface="Times New Roman" panose="02020603050405020304" pitchFamily="18" charset="0"/>
              </a:rPr>
              <a:t> </a:t>
            </a:r>
            <a:r>
              <a:rPr lang="en-US" altLang="vi-VN" sz="2300" b="1" dirty="0" err="1">
                <a:solidFill>
                  <a:srgbClr val="0000CC"/>
                </a:solidFill>
                <a:latin typeface="Times New Roman" panose="02020603050405020304" pitchFamily="18" charset="0"/>
                <a:cs typeface="Times New Roman" panose="02020603050405020304" pitchFamily="18" charset="0"/>
              </a:rPr>
              <a:t>nâu</a:t>
            </a:r>
            <a:r>
              <a:rPr lang="en-US" altLang="vi-VN" sz="2300" b="1" dirty="0">
                <a:solidFill>
                  <a:srgbClr val="0000CC"/>
                </a:solidFill>
                <a:latin typeface="Times New Roman" panose="02020603050405020304" pitchFamily="18" charset="0"/>
                <a:cs typeface="Times New Roman" panose="02020603050405020304" pitchFamily="18" charset="0"/>
              </a:rPr>
              <a:t>, </a:t>
            </a:r>
            <a:r>
              <a:rPr lang="en-US" altLang="vi-VN" sz="2300" b="1" dirty="0" err="1">
                <a:solidFill>
                  <a:srgbClr val="0000CC"/>
                </a:solidFill>
                <a:latin typeface="Times New Roman" panose="02020603050405020304" pitchFamily="18" charset="0"/>
                <a:cs typeface="Times New Roman" panose="02020603050405020304" pitchFamily="18" charset="0"/>
              </a:rPr>
              <a:t>vịt</a:t>
            </a:r>
            <a:r>
              <a:rPr lang="en-US" altLang="vi-VN" sz="2300" b="1" dirty="0">
                <a:solidFill>
                  <a:srgbClr val="0000CC"/>
                </a:solidFill>
                <a:latin typeface="Times New Roman" panose="02020603050405020304" pitchFamily="18" charset="0"/>
                <a:cs typeface="Times New Roman" panose="02020603050405020304" pitchFamily="18" charset="0"/>
              </a:rPr>
              <a:t> </a:t>
            </a:r>
            <a:r>
              <a:rPr lang="en-US" altLang="vi-VN" sz="2300" b="1" dirty="0" err="1">
                <a:solidFill>
                  <a:srgbClr val="0000CC"/>
                </a:solidFill>
                <a:latin typeface="Times New Roman" panose="02020603050405020304" pitchFamily="18" charset="0"/>
                <a:cs typeface="Times New Roman" panose="02020603050405020304" pitchFamily="18" charset="0"/>
              </a:rPr>
              <a:t>đầu</a:t>
            </a:r>
            <a:r>
              <a:rPr lang="en-US" altLang="vi-VN" sz="2300" b="1" dirty="0">
                <a:solidFill>
                  <a:srgbClr val="0000CC"/>
                </a:solidFill>
                <a:latin typeface="Times New Roman" panose="02020603050405020304" pitchFamily="18" charset="0"/>
                <a:cs typeface="Times New Roman" panose="02020603050405020304" pitchFamily="18" charset="0"/>
              </a:rPr>
              <a:t> </a:t>
            </a:r>
            <a:r>
              <a:rPr lang="en-US" altLang="vi-VN" sz="2300" b="1" dirty="0" err="1">
                <a:solidFill>
                  <a:srgbClr val="0000CC"/>
                </a:solidFill>
                <a:latin typeface="Times New Roman" panose="02020603050405020304" pitchFamily="18" charset="0"/>
                <a:cs typeface="Times New Roman" panose="02020603050405020304" pitchFamily="18" charset="0"/>
              </a:rPr>
              <a:t>đỏ</a:t>
            </a:r>
            <a:r>
              <a:rPr lang="en-US" altLang="vi-VN" sz="2300" b="1" dirty="0">
                <a:solidFill>
                  <a:srgbClr val="0000CC"/>
                </a:solidFill>
                <a:latin typeface="Times New Roman" panose="02020603050405020304" pitchFamily="18" charset="0"/>
                <a:cs typeface="Times New Roman" panose="02020603050405020304" pitchFamily="18" charset="0"/>
              </a:rPr>
              <a:t>, </a:t>
            </a:r>
            <a:r>
              <a:rPr lang="en-US" altLang="vi-VN" sz="2300" b="1" dirty="0" err="1">
                <a:solidFill>
                  <a:srgbClr val="0000CC"/>
                </a:solidFill>
                <a:latin typeface="Times New Roman" panose="02020603050405020304" pitchFamily="18" charset="0"/>
                <a:cs typeface="Times New Roman" panose="02020603050405020304" pitchFamily="18" charset="0"/>
              </a:rPr>
              <a:t>vịt</a:t>
            </a:r>
            <a:r>
              <a:rPr lang="en-US" altLang="vi-VN" sz="2300" b="1" dirty="0">
                <a:solidFill>
                  <a:srgbClr val="0000CC"/>
                </a:solidFill>
                <a:latin typeface="Times New Roman" panose="02020603050405020304" pitchFamily="18" charset="0"/>
                <a:cs typeface="Times New Roman" panose="02020603050405020304" pitchFamily="18" charset="0"/>
              </a:rPr>
              <a:t> </a:t>
            </a:r>
            <a:r>
              <a:rPr lang="en-US" altLang="vi-VN" sz="2300" b="1" dirty="0" err="1">
                <a:solidFill>
                  <a:srgbClr val="0000CC"/>
                </a:solidFill>
                <a:latin typeface="Times New Roman" panose="02020603050405020304" pitchFamily="18" charset="0"/>
                <a:cs typeface="Times New Roman" panose="02020603050405020304" pitchFamily="18" charset="0"/>
              </a:rPr>
              <a:t>lưỡi</a:t>
            </a:r>
            <a:r>
              <a:rPr lang="en-US" altLang="vi-VN" sz="2300" b="1" dirty="0">
                <a:solidFill>
                  <a:srgbClr val="0000CC"/>
                </a:solidFill>
                <a:latin typeface="Times New Roman" panose="02020603050405020304" pitchFamily="18" charset="0"/>
                <a:cs typeface="Times New Roman" panose="02020603050405020304" pitchFamily="18" charset="0"/>
              </a:rPr>
              <a:t> </a:t>
            </a:r>
            <a:r>
              <a:rPr lang="en-US" altLang="vi-VN" sz="2300" b="1" dirty="0" err="1">
                <a:solidFill>
                  <a:srgbClr val="0000CC"/>
                </a:solidFill>
                <a:latin typeface="Times New Roman" panose="02020603050405020304" pitchFamily="18" charset="0"/>
                <a:cs typeface="Times New Roman" panose="02020603050405020304" pitchFamily="18" charset="0"/>
              </a:rPr>
              <a:t>liềm</a:t>
            </a:r>
            <a:r>
              <a:rPr lang="en-US" altLang="vi-VN" sz="2300" b="1" dirty="0">
                <a:solidFill>
                  <a:srgbClr val="0000CC"/>
                </a:solidFill>
                <a:latin typeface="Times New Roman" panose="02020603050405020304" pitchFamily="18" charset="0"/>
                <a:cs typeface="Times New Roman" panose="02020603050405020304" pitchFamily="18" charset="0"/>
              </a:rPr>
              <a:t> </a:t>
            </a:r>
            <a:r>
              <a:rPr lang="en-US" altLang="vi-VN" sz="2300" b="1" dirty="0" err="1">
                <a:solidFill>
                  <a:srgbClr val="0000CC"/>
                </a:solidFill>
                <a:latin typeface="Times New Roman" panose="02020603050405020304" pitchFamily="18" charset="0"/>
                <a:cs typeface="Times New Roman" panose="02020603050405020304" pitchFamily="18" charset="0"/>
              </a:rPr>
              <a:t>và</a:t>
            </a:r>
            <a:r>
              <a:rPr lang="en-US" altLang="vi-VN" sz="2300" b="1" dirty="0">
                <a:solidFill>
                  <a:srgbClr val="0000CC"/>
                </a:solidFill>
                <a:latin typeface="Times New Roman" panose="02020603050405020304" pitchFamily="18" charset="0"/>
                <a:cs typeface="Times New Roman" panose="02020603050405020304" pitchFamily="18" charset="0"/>
              </a:rPr>
              <a:t> </a:t>
            </a:r>
            <a:r>
              <a:rPr lang="en-US" altLang="vi-VN" sz="2300" b="1" dirty="0" err="1">
                <a:solidFill>
                  <a:srgbClr val="0000CC"/>
                </a:solidFill>
                <a:latin typeface="Times New Roman" panose="02020603050405020304" pitchFamily="18" charset="0"/>
                <a:cs typeface="Times New Roman" panose="02020603050405020304" pitchFamily="18" charset="0"/>
              </a:rPr>
              <a:t>cả</a:t>
            </a:r>
            <a:r>
              <a:rPr lang="en-US" altLang="vi-VN" sz="2300" b="1" dirty="0">
                <a:solidFill>
                  <a:srgbClr val="0000CC"/>
                </a:solidFill>
                <a:latin typeface="Times New Roman" panose="02020603050405020304" pitchFamily="18" charset="0"/>
                <a:cs typeface="Times New Roman" panose="02020603050405020304" pitchFamily="18" charset="0"/>
              </a:rPr>
              <a:t> con </a:t>
            </a:r>
            <a:r>
              <a:rPr lang="en-US" altLang="vi-VN" sz="2300" b="1" dirty="0" err="1">
                <a:solidFill>
                  <a:srgbClr val="0000CC"/>
                </a:solidFill>
                <a:latin typeface="Times New Roman" panose="02020603050405020304" pitchFamily="18" charset="0"/>
                <a:cs typeface="Times New Roman" panose="02020603050405020304" pitchFamily="18" charset="0"/>
              </a:rPr>
              <a:t>vịt</a:t>
            </a:r>
            <a:r>
              <a:rPr lang="en-US" altLang="vi-VN" sz="2300" b="1" dirty="0">
                <a:solidFill>
                  <a:srgbClr val="0000CC"/>
                </a:solidFill>
                <a:latin typeface="Times New Roman" panose="02020603050405020304" pitchFamily="18" charset="0"/>
                <a:cs typeface="Times New Roman" panose="02020603050405020304" pitchFamily="18" charset="0"/>
              </a:rPr>
              <a:t> </a:t>
            </a:r>
            <a:r>
              <a:rPr lang="en-US" altLang="vi-VN" sz="2300" b="1" dirty="0" err="1">
                <a:solidFill>
                  <a:srgbClr val="0000CC"/>
                </a:solidFill>
                <a:latin typeface="Times New Roman" panose="02020603050405020304" pitchFamily="18" charset="0"/>
                <a:cs typeface="Times New Roman" panose="02020603050405020304" pitchFamily="18" charset="0"/>
              </a:rPr>
              <a:t>vàng</a:t>
            </a:r>
            <a:r>
              <a:rPr lang="en-US" altLang="vi-VN" sz="2300" b="1" dirty="0">
                <a:solidFill>
                  <a:srgbClr val="0000CC"/>
                </a:solidFill>
                <a:latin typeface="Times New Roman" panose="02020603050405020304" pitchFamily="18" charset="0"/>
                <a:cs typeface="Times New Roman" panose="02020603050405020304" pitchFamily="18" charset="0"/>
              </a:rPr>
              <a:t> </a:t>
            </a:r>
            <a:r>
              <a:rPr lang="en-US" altLang="vi-VN" sz="2300" b="1" dirty="0" err="1">
                <a:solidFill>
                  <a:srgbClr val="0000CC"/>
                </a:solidFill>
                <a:latin typeface="Times New Roman" panose="02020603050405020304" pitchFamily="18" charset="0"/>
                <a:cs typeface="Times New Roman" panose="02020603050405020304" pitchFamily="18" charset="0"/>
              </a:rPr>
              <a:t>cực</a:t>
            </a:r>
            <a:r>
              <a:rPr lang="en-US" altLang="vi-VN" sz="2300" b="1" dirty="0">
                <a:solidFill>
                  <a:srgbClr val="0000CC"/>
                </a:solidFill>
                <a:latin typeface="Times New Roman" panose="02020603050405020304" pitchFamily="18" charset="0"/>
                <a:cs typeface="Times New Roman" panose="02020603050405020304" pitchFamily="18" charset="0"/>
              </a:rPr>
              <a:t> </a:t>
            </a:r>
            <a:r>
              <a:rPr lang="en-US" altLang="vi-VN" sz="2300" b="1" dirty="0" err="1">
                <a:solidFill>
                  <a:srgbClr val="0000CC"/>
                </a:solidFill>
                <a:latin typeface="Times New Roman" panose="02020603050405020304" pitchFamily="18" charset="0"/>
                <a:cs typeface="Times New Roman" panose="02020603050405020304" pitchFamily="18" charset="0"/>
              </a:rPr>
              <a:t>hiếm</a:t>
            </a:r>
            <a:r>
              <a:rPr lang="en-US" altLang="vi-VN" sz="2300" b="1" dirty="0">
                <a:solidFill>
                  <a:srgbClr val="0000CC"/>
                </a:solidFill>
                <a:latin typeface="Times New Roman" panose="02020603050405020304" pitchFamily="18" charset="0"/>
                <a:cs typeface="Times New Roman" panose="02020603050405020304" pitchFamily="18" charset="0"/>
              </a:rPr>
              <a:t>. </a:t>
            </a:r>
            <a:r>
              <a:rPr lang="en-US" altLang="vi-VN" sz="2300" b="1" dirty="0" err="1">
                <a:solidFill>
                  <a:srgbClr val="0000CC"/>
                </a:solidFill>
                <a:latin typeface="Times New Roman" panose="02020603050405020304" pitchFamily="18" charset="0"/>
                <a:cs typeface="Times New Roman" panose="02020603050405020304" pitchFamily="18" charset="0"/>
              </a:rPr>
              <a:t>Tâm</a:t>
            </a:r>
            <a:r>
              <a:rPr lang="en-US" altLang="vi-VN" sz="2300" b="1" dirty="0">
                <a:solidFill>
                  <a:srgbClr val="0000CC"/>
                </a:solidFill>
                <a:latin typeface="Times New Roman" panose="02020603050405020304" pitchFamily="18" charset="0"/>
                <a:cs typeface="Times New Roman" panose="02020603050405020304" pitchFamily="18" charset="0"/>
              </a:rPr>
              <a:t> </a:t>
            </a:r>
            <a:r>
              <a:rPr lang="en-US" altLang="vi-VN" sz="2300" b="1" dirty="0" err="1">
                <a:solidFill>
                  <a:srgbClr val="0000CC"/>
                </a:solidFill>
                <a:latin typeface="Times New Roman" panose="02020603050405020304" pitchFamily="18" charset="0"/>
                <a:cs typeface="Times New Roman" panose="02020603050405020304" pitchFamily="18" charset="0"/>
              </a:rPr>
              <a:t>bất</a:t>
            </a:r>
            <a:r>
              <a:rPr lang="en-US" altLang="vi-VN" sz="2300" b="1" dirty="0">
                <a:solidFill>
                  <a:srgbClr val="0000CC"/>
                </a:solidFill>
                <a:latin typeface="Times New Roman" panose="02020603050405020304" pitchFamily="18" charset="0"/>
                <a:cs typeface="Times New Roman" panose="02020603050405020304" pitchFamily="18" charset="0"/>
              </a:rPr>
              <a:t> </a:t>
            </a:r>
            <a:r>
              <a:rPr lang="en-US" altLang="vi-VN" sz="2300" b="1" dirty="0" err="1">
                <a:solidFill>
                  <a:srgbClr val="0000CC"/>
                </a:solidFill>
                <a:latin typeface="Times New Roman" panose="02020603050405020304" pitchFamily="18" charset="0"/>
                <a:cs typeface="Times New Roman" panose="02020603050405020304" pitchFamily="18" charset="0"/>
              </a:rPr>
              <a:t>ngờ</a:t>
            </a:r>
            <a:r>
              <a:rPr lang="en-US" altLang="vi-VN" sz="2300" b="1" dirty="0">
                <a:solidFill>
                  <a:srgbClr val="0000CC"/>
                </a:solidFill>
                <a:latin typeface="Times New Roman" panose="02020603050405020304" pitchFamily="18" charset="0"/>
                <a:cs typeface="Times New Roman" panose="02020603050405020304" pitchFamily="18" charset="0"/>
              </a:rPr>
              <a:t> </a:t>
            </a:r>
            <a:r>
              <a:rPr lang="en-US" altLang="vi-VN" sz="2300" b="1" dirty="0" err="1">
                <a:solidFill>
                  <a:srgbClr val="0000CC"/>
                </a:solidFill>
                <a:latin typeface="Times New Roman" panose="02020603050405020304" pitchFamily="18" charset="0"/>
                <a:cs typeface="Times New Roman" panose="02020603050405020304" pitchFamily="18" charset="0"/>
              </a:rPr>
              <a:t>rút</a:t>
            </a:r>
            <a:r>
              <a:rPr lang="en-US" altLang="vi-VN" sz="2300" b="1" dirty="0">
                <a:solidFill>
                  <a:srgbClr val="0000CC"/>
                </a:solidFill>
                <a:latin typeface="Times New Roman" panose="02020603050405020304" pitchFamily="18" charset="0"/>
                <a:cs typeface="Times New Roman" panose="02020603050405020304" pitchFamily="18" charset="0"/>
              </a:rPr>
              <a:t> </a:t>
            </a:r>
            <a:r>
              <a:rPr lang="en-US" altLang="vi-VN" sz="2300" b="1" dirty="0" err="1">
                <a:solidFill>
                  <a:srgbClr val="0000CC"/>
                </a:solidFill>
                <a:latin typeface="Times New Roman" panose="02020603050405020304" pitchFamily="18" charset="0"/>
                <a:cs typeface="Times New Roman" panose="02020603050405020304" pitchFamily="18" charset="0"/>
              </a:rPr>
              <a:t>khẩu</a:t>
            </a:r>
            <a:r>
              <a:rPr lang="en-US" altLang="vi-VN" sz="2300" b="1" dirty="0">
                <a:solidFill>
                  <a:srgbClr val="0000CC"/>
                </a:solidFill>
                <a:latin typeface="Times New Roman" panose="02020603050405020304" pitchFamily="18" charset="0"/>
                <a:cs typeface="Times New Roman" panose="02020603050405020304" pitchFamily="18" charset="0"/>
              </a:rPr>
              <a:t> </a:t>
            </a:r>
            <a:r>
              <a:rPr lang="en-US" altLang="vi-VN" sz="2300" b="1" dirty="0" err="1">
                <a:solidFill>
                  <a:srgbClr val="0000CC"/>
                </a:solidFill>
                <a:latin typeface="Times New Roman" panose="02020603050405020304" pitchFamily="18" charset="0"/>
                <a:cs typeface="Times New Roman" panose="02020603050405020304" pitchFamily="18" charset="0"/>
              </a:rPr>
              <a:t>súng</a:t>
            </a:r>
            <a:r>
              <a:rPr lang="en-US" altLang="vi-VN" sz="2300" b="1" dirty="0">
                <a:solidFill>
                  <a:srgbClr val="0000CC"/>
                </a:solidFill>
                <a:latin typeface="Times New Roman" panose="02020603050405020304" pitchFamily="18" charset="0"/>
                <a:cs typeface="Times New Roman" panose="02020603050405020304" pitchFamily="18" charset="0"/>
              </a:rPr>
              <a:t> </a:t>
            </a:r>
            <a:r>
              <a:rPr lang="en-US" altLang="vi-VN" sz="2300" b="1" dirty="0" err="1">
                <a:solidFill>
                  <a:srgbClr val="0000CC"/>
                </a:solidFill>
                <a:latin typeface="Times New Roman" panose="02020603050405020304" pitchFamily="18" charset="0"/>
                <a:cs typeface="Times New Roman" panose="02020603050405020304" pitchFamily="18" charset="0"/>
              </a:rPr>
              <a:t>ra</a:t>
            </a:r>
            <a:r>
              <a:rPr lang="en-US" altLang="vi-VN" sz="2300" b="1" dirty="0">
                <a:solidFill>
                  <a:srgbClr val="0000CC"/>
                </a:solidFill>
                <a:latin typeface="Times New Roman" panose="02020603050405020304" pitchFamily="18" charset="0"/>
                <a:cs typeface="Times New Roman" panose="02020603050405020304" pitchFamily="18" charset="0"/>
              </a:rPr>
              <a:t> </a:t>
            </a:r>
            <a:r>
              <a:rPr lang="en-US" altLang="vi-VN" sz="2300" b="1" dirty="0" err="1">
                <a:solidFill>
                  <a:srgbClr val="0000CC"/>
                </a:solidFill>
                <a:latin typeface="Times New Roman" panose="02020603050405020304" pitchFamily="18" charset="0"/>
                <a:cs typeface="Times New Roman" panose="02020603050405020304" pitchFamily="18" charset="0"/>
              </a:rPr>
              <a:t>định</a:t>
            </a:r>
            <a:r>
              <a:rPr lang="en-US" altLang="vi-VN" sz="2300" b="1" dirty="0">
                <a:solidFill>
                  <a:srgbClr val="0000CC"/>
                </a:solidFill>
                <a:latin typeface="Times New Roman" panose="02020603050405020304" pitchFamily="18" charset="0"/>
                <a:cs typeface="Times New Roman" panose="02020603050405020304" pitchFamily="18" charset="0"/>
              </a:rPr>
              <a:t> </a:t>
            </a:r>
            <a:r>
              <a:rPr lang="en-US" altLang="vi-VN" sz="2300" b="1" dirty="0" err="1">
                <a:solidFill>
                  <a:srgbClr val="0000CC"/>
                </a:solidFill>
                <a:latin typeface="Times New Roman" panose="02020603050405020304" pitchFamily="18" charset="0"/>
                <a:cs typeface="Times New Roman" panose="02020603050405020304" pitchFamily="18" charset="0"/>
              </a:rPr>
              <a:t>bắn</a:t>
            </a:r>
            <a:r>
              <a:rPr lang="en-US" altLang="vi-VN" sz="2300" b="1" dirty="0">
                <a:solidFill>
                  <a:srgbClr val="0000CC"/>
                </a:solidFill>
                <a:latin typeface="Times New Roman" panose="02020603050405020304" pitchFamily="18" charset="0"/>
                <a:cs typeface="Times New Roman" panose="02020603050405020304" pitchFamily="18" charset="0"/>
              </a:rPr>
              <a:t>. </a:t>
            </a:r>
            <a:r>
              <a:rPr lang="en-US" altLang="vi-VN" sz="2300" b="1" u="sng" dirty="0" err="1">
                <a:latin typeface="Times New Roman" panose="02020603050405020304" pitchFamily="18" charset="0"/>
                <a:cs typeface="Times New Roman" panose="02020603050405020304" pitchFamily="18" charset="0"/>
              </a:rPr>
              <a:t>Vì</a:t>
            </a:r>
            <a:r>
              <a:rPr lang="en-US" altLang="vi-VN" sz="2300" b="1" u="sng" dirty="0">
                <a:latin typeface="Times New Roman" panose="02020603050405020304" pitchFamily="18" charset="0"/>
                <a:cs typeface="Times New Roman" panose="02020603050405020304" pitchFamily="18" charset="0"/>
              </a:rPr>
              <a:t> </a:t>
            </a:r>
            <a:r>
              <a:rPr lang="en-US" altLang="vi-VN" sz="2300" b="1" u="sng" dirty="0" err="1">
                <a:latin typeface="Times New Roman" panose="02020603050405020304" pitchFamily="18" charset="0"/>
                <a:cs typeface="Times New Roman" panose="02020603050405020304" pitchFamily="18" charset="0"/>
              </a:rPr>
              <a:t>vậy</a:t>
            </a:r>
            <a:r>
              <a:rPr lang="en-US" altLang="vi-VN" sz="2300" b="1" dirty="0">
                <a:solidFill>
                  <a:srgbClr val="0000CC"/>
                </a:solidFill>
                <a:latin typeface="Times New Roman" panose="02020603050405020304" pitchFamily="18" charset="0"/>
                <a:cs typeface="Times New Roman" panose="02020603050405020304" pitchFamily="18" charset="0"/>
              </a:rPr>
              <a:t>, Mai </a:t>
            </a:r>
            <a:r>
              <a:rPr lang="en-US" altLang="vi-VN" sz="2300" b="1" dirty="0" err="1">
                <a:solidFill>
                  <a:srgbClr val="0000CC"/>
                </a:solidFill>
                <a:latin typeface="Times New Roman" panose="02020603050405020304" pitchFamily="18" charset="0"/>
                <a:cs typeface="Times New Roman" panose="02020603050405020304" pitchFamily="18" charset="0"/>
              </a:rPr>
              <a:t>giật</a:t>
            </a:r>
            <a:r>
              <a:rPr lang="en-US" altLang="vi-VN" sz="2300" b="1" dirty="0">
                <a:solidFill>
                  <a:srgbClr val="0000CC"/>
                </a:solidFill>
                <a:latin typeface="Times New Roman" panose="02020603050405020304" pitchFamily="18" charset="0"/>
                <a:cs typeface="Times New Roman" panose="02020603050405020304" pitchFamily="18" charset="0"/>
              </a:rPr>
              <a:t> </a:t>
            </a:r>
            <a:r>
              <a:rPr lang="en-US" altLang="vi-VN" sz="2300" b="1" dirty="0" err="1">
                <a:solidFill>
                  <a:srgbClr val="0000CC"/>
                </a:solidFill>
                <a:latin typeface="Times New Roman" panose="02020603050405020304" pitchFamily="18" charset="0"/>
                <a:cs typeface="Times New Roman" panose="02020603050405020304" pitchFamily="18" charset="0"/>
              </a:rPr>
              <a:t>mình</a:t>
            </a:r>
            <a:r>
              <a:rPr lang="en-US" altLang="vi-VN" sz="2300" b="1" dirty="0">
                <a:solidFill>
                  <a:srgbClr val="0000CC"/>
                </a:solidFill>
                <a:latin typeface="Times New Roman" panose="02020603050405020304" pitchFamily="18" charset="0"/>
                <a:cs typeface="Times New Roman" panose="02020603050405020304" pitchFamily="18" charset="0"/>
              </a:rPr>
              <a:t> </a:t>
            </a:r>
            <a:r>
              <a:rPr lang="en-US" altLang="vi-VN" sz="2300" b="1" dirty="0" err="1">
                <a:solidFill>
                  <a:srgbClr val="0000CC"/>
                </a:solidFill>
                <a:latin typeface="Times New Roman" panose="02020603050405020304" pitchFamily="18" charset="0"/>
                <a:cs typeface="Times New Roman" panose="02020603050405020304" pitchFamily="18" charset="0"/>
              </a:rPr>
              <a:t>khiếp</a:t>
            </a:r>
            <a:r>
              <a:rPr lang="en-US" altLang="vi-VN" sz="2300" b="1" dirty="0">
                <a:solidFill>
                  <a:srgbClr val="0000CC"/>
                </a:solidFill>
                <a:latin typeface="Times New Roman" panose="02020603050405020304" pitchFamily="18" charset="0"/>
                <a:cs typeface="Times New Roman" panose="02020603050405020304" pitchFamily="18" charset="0"/>
              </a:rPr>
              <a:t> </a:t>
            </a:r>
            <a:r>
              <a:rPr lang="en-US" altLang="vi-VN" sz="2300" b="1" dirty="0" err="1">
                <a:solidFill>
                  <a:srgbClr val="0000CC"/>
                </a:solidFill>
                <a:latin typeface="Times New Roman" panose="02020603050405020304" pitchFamily="18" charset="0"/>
                <a:cs typeface="Times New Roman" panose="02020603050405020304" pitchFamily="18" charset="0"/>
              </a:rPr>
              <a:t>hãi</a:t>
            </a:r>
            <a:r>
              <a:rPr lang="en-US" altLang="vi-VN" sz="2300" b="1" dirty="0">
                <a:solidFill>
                  <a:srgbClr val="0000CC"/>
                </a:solidFill>
                <a:latin typeface="Times New Roman" panose="02020603050405020304" pitchFamily="18" charset="0"/>
                <a:cs typeface="Times New Roman" panose="02020603050405020304" pitchFamily="18" charset="0"/>
              </a:rPr>
              <a:t>.    </a:t>
            </a:r>
          </a:p>
          <a:p>
            <a:pPr eaLnBrk="1" hangingPunct="1"/>
            <a:r>
              <a:rPr lang="en-US" altLang="vi-VN" sz="2300" b="1" u="sng" dirty="0" err="1">
                <a:latin typeface="Times New Roman" panose="02020603050405020304" pitchFamily="18" charset="0"/>
                <a:cs typeface="Times New Roman" panose="02020603050405020304" pitchFamily="18" charset="0"/>
              </a:rPr>
              <a:t>Cũng</a:t>
            </a:r>
            <a:r>
              <a:rPr lang="en-US" altLang="vi-VN" sz="2300" b="1" u="sng" dirty="0">
                <a:latin typeface="Times New Roman" panose="02020603050405020304" pitchFamily="18" charset="0"/>
                <a:cs typeface="Times New Roman" panose="02020603050405020304" pitchFamily="18" charset="0"/>
              </a:rPr>
              <a:t> </a:t>
            </a:r>
            <a:r>
              <a:rPr lang="en-US" altLang="vi-VN" sz="2300" b="1" u="sng" dirty="0" err="1">
                <a:latin typeface="Times New Roman" panose="02020603050405020304" pitchFamily="18" charset="0"/>
                <a:cs typeface="Times New Roman" panose="02020603050405020304" pitchFamily="18" charset="0"/>
              </a:rPr>
              <a:t>vì</a:t>
            </a:r>
            <a:r>
              <a:rPr lang="en-US" altLang="vi-VN" sz="2300" b="1" u="sng" dirty="0">
                <a:latin typeface="Times New Roman" panose="02020603050405020304" pitchFamily="18" charset="0"/>
                <a:cs typeface="Times New Roman" panose="02020603050405020304" pitchFamily="18" charset="0"/>
              </a:rPr>
              <a:t> </a:t>
            </a:r>
            <a:r>
              <a:rPr lang="en-US" altLang="vi-VN" sz="2300" b="1" u="sng" dirty="0" err="1">
                <a:latin typeface="Times New Roman" panose="02020603050405020304" pitchFamily="18" charset="0"/>
                <a:cs typeface="Times New Roman" panose="02020603050405020304" pitchFamily="18" charset="0"/>
              </a:rPr>
              <a:t>vậy</a:t>
            </a:r>
            <a:r>
              <a:rPr lang="en-US" altLang="vi-VN" sz="2300" b="1" dirty="0">
                <a:solidFill>
                  <a:srgbClr val="0000CC"/>
                </a:solidFill>
                <a:latin typeface="Times New Roman" panose="02020603050405020304" pitchFamily="18" charset="0"/>
                <a:cs typeface="Times New Roman" panose="02020603050405020304" pitchFamily="18" charset="0"/>
              </a:rPr>
              <a:t>, </a:t>
            </a:r>
            <a:r>
              <a:rPr lang="en-US" altLang="vi-VN" sz="2300" b="1" dirty="0" err="1">
                <a:solidFill>
                  <a:srgbClr val="0000CC"/>
                </a:solidFill>
                <a:latin typeface="Times New Roman" panose="02020603050405020304" pitchFamily="18" charset="0"/>
                <a:cs typeface="Times New Roman" panose="02020603050405020304" pitchFamily="18" charset="0"/>
              </a:rPr>
              <a:t>cô</a:t>
            </a:r>
            <a:r>
              <a:rPr lang="en-US" altLang="vi-VN" sz="2300" b="1" dirty="0">
                <a:solidFill>
                  <a:srgbClr val="0000CC"/>
                </a:solidFill>
                <a:latin typeface="Times New Roman" panose="02020603050405020304" pitchFamily="18" charset="0"/>
                <a:cs typeface="Times New Roman" panose="02020603050405020304" pitchFamily="18" charset="0"/>
              </a:rPr>
              <a:t> </a:t>
            </a:r>
            <a:r>
              <a:rPr lang="en-US" altLang="vi-VN" sz="2300" b="1" dirty="0" err="1">
                <a:solidFill>
                  <a:srgbClr val="0000CC"/>
                </a:solidFill>
                <a:latin typeface="Times New Roman" panose="02020603050405020304" pitchFamily="18" charset="0"/>
                <a:cs typeface="Times New Roman" panose="02020603050405020304" pitchFamily="18" charset="0"/>
              </a:rPr>
              <a:t>bé</a:t>
            </a:r>
            <a:r>
              <a:rPr lang="en-US" altLang="vi-VN" sz="2300" b="1" dirty="0">
                <a:solidFill>
                  <a:srgbClr val="0000CC"/>
                </a:solidFill>
                <a:latin typeface="Times New Roman" panose="02020603050405020304" pitchFamily="18" charset="0"/>
                <a:cs typeface="Times New Roman" panose="02020603050405020304" pitchFamily="18" charset="0"/>
              </a:rPr>
              <a:t> </a:t>
            </a:r>
            <a:r>
              <a:rPr lang="en-US" altLang="vi-VN" sz="2300" b="1" dirty="0" err="1">
                <a:solidFill>
                  <a:srgbClr val="0000CC"/>
                </a:solidFill>
                <a:latin typeface="Times New Roman" panose="02020603050405020304" pitchFamily="18" charset="0"/>
                <a:cs typeface="Times New Roman" panose="02020603050405020304" pitchFamily="18" charset="0"/>
              </a:rPr>
              <a:t>bỗng</a:t>
            </a:r>
            <a:r>
              <a:rPr lang="en-US" altLang="vi-VN" sz="2300" b="1" dirty="0">
                <a:solidFill>
                  <a:srgbClr val="0000CC"/>
                </a:solidFill>
                <a:latin typeface="Times New Roman" panose="02020603050405020304" pitchFamily="18" charset="0"/>
                <a:cs typeface="Times New Roman" panose="02020603050405020304" pitchFamily="18" charset="0"/>
              </a:rPr>
              <a:t> </a:t>
            </a:r>
            <a:r>
              <a:rPr lang="en-US" altLang="vi-VN" sz="2300" b="1" dirty="0" err="1">
                <a:solidFill>
                  <a:srgbClr val="0000CC"/>
                </a:solidFill>
                <a:latin typeface="Times New Roman" panose="02020603050405020304" pitchFamily="18" charset="0"/>
                <a:cs typeface="Times New Roman" panose="02020603050405020304" pitchFamily="18" charset="0"/>
              </a:rPr>
              <a:t>thấy</a:t>
            </a:r>
            <a:r>
              <a:rPr lang="en-US" altLang="vi-VN" sz="2300" b="1" dirty="0">
                <a:solidFill>
                  <a:srgbClr val="0000CC"/>
                </a:solidFill>
                <a:latin typeface="Times New Roman" panose="02020603050405020304" pitchFamily="18" charset="0"/>
                <a:cs typeface="Times New Roman" panose="02020603050405020304" pitchFamily="18" charset="0"/>
              </a:rPr>
              <a:t> </a:t>
            </a:r>
            <a:r>
              <a:rPr lang="en-US" altLang="vi-VN" sz="2300" b="1" dirty="0" err="1">
                <a:solidFill>
                  <a:srgbClr val="0000CC"/>
                </a:solidFill>
                <a:latin typeface="Times New Roman" panose="02020603050405020304" pitchFamily="18" charset="0"/>
                <a:cs typeface="Times New Roman" panose="02020603050405020304" pitchFamily="18" charset="0"/>
              </a:rPr>
              <a:t>Tâm</a:t>
            </a:r>
            <a:r>
              <a:rPr lang="en-US" altLang="vi-VN" sz="2300" b="1" dirty="0">
                <a:solidFill>
                  <a:srgbClr val="0000CC"/>
                </a:solidFill>
                <a:latin typeface="Times New Roman" panose="02020603050405020304" pitchFamily="18" charset="0"/>
                <a:cs typeface="Times New Roman" panose="02020603050405020304" pitchFamily="18" charset="0"/>
              </a:rPr>
              <a:t> </a:t>
            </a:r>
            <a:r>
              <a:rPr lang="en-US" altLang="vi-VN" sz="2300" b="1" dirty="0" err="1">
                <a:solidFill>
                  <a:srgbClr val="0000CC"/>
                </a:solidFill>
                <a:latin typeface="Times New Roman" panose="02020603050405020304" pitchFamily="18" charset="0"/>
                <a:cs typeface="Times New Roman" panose="02020603050405020304" pitchFamily="18" charset="0"/>
              </a:rPr>
              <a:t>trở</a:t>
            </a:r>
            <a:r>
              <a:rPr lang="en-US" altLang="vi-VN" sz="2300" b="1" dirty="0">
                <a:solidFill>
                  <a:srgbClr val="0000CC"/>
                </a:solidFill>
                <a:latin typeface="Times New Roman" panose="02020603050405020304" pitchFamily="18" charset="0"/>
                <a:cs typeface="Times New Roman" panose="02020603050405020304" pitchFamily="18" charset="0"/>
              </a:rPr>
              <a:t> </a:t>
            </a:r>
            <a:r>
              <a:rPr lang="en-US" altLang="vi-VN" sz="2300" b="1" dirty="0" err="1">
                <a:solidFill>
                  <a:srgbClr val="0000CC"/>
                </a:solidFill>
                <a:latin typeface="Times New Roman" panose="02020603050405020304" pitchFamily="18" charset="0"/>
                <a:cs typeface="Times New Roman" panose="02020603050405020304" pitchFamily="18" charset="0"/>
              </a:rPr>
              <a:t>thành</a:t>
            </a:r>
            <a:r>
              <a:rPr lang="en-US" altLang="vi-VN" sz="2300" b="1" dirty="0">
                <a:solidFill>
                  <a:srgbClr val="0000CC"/>
                </a:solidFill>
                <a:latin typeface="Times New Roman" panose="02020603050405020304" pitchFamily="18" charset="0"/>
                <a:cs typeface="Times New Roman" panose="02020603050405020304" pitchFamily="18" charset="0"/>
              </a:rPr>
              <a:t> </a:t>
            </a:r>
            <a:r>
              <a:rPr lang="en-US" altLang="vi-VN" sz="2300" b="1" dirty="0" err="1">
                <a:solidFill>
                  <a:srgbClr val="0000CC"/>
                </a:solidFill>
                <a:latin typeface="Times New Roman" panose="02020603050405020304" pitchFamily="18" charset="0"/>
                <a:cs typeface="Times New Roman" panose="02020603050405020304" pitchFamily="18" charset="0"/>
              </a:rPr>
              <a:t>mối</a:t>
            </a:r>
            <a:r>
              <a:rPr lang="en-US" altLang="vi-VN" sz="2300" b="1" dirty="0">
                <a:solidFill>
                  <a:srgbClr val="0000CC"/>
                </a:solidFill>
                <a:latin typeface="Times New Roman" panose="02020603050405020304" pitchFamily="18" charset="0"/>
                <a:cs typeface="Times New Roman" panose="02020603050405020304" pitchFamily="18" charset="0"/>
              </a:rPr>
              <a:t> tai </a:t>
            </a:r>
            <a:r>
              <a:rPr lang="en-US" altLang="vi-VN" sz="2300" b="1" dirty="0" err="1">
                <a:solidFill>
                  <a:srgbClr val="0000CC"/>
                </a:solidFill>
                <a:latin typeface="Times New Roman" panose="02020603050405020304" pitchFamily="18" charset="0"/>
                <a:cs typeface="Times New Roman" panose="02020603050405020304" pitchFamily="18" charset="0"/>
              </a:rPr>
              <a:t>họa</a:t>
            </a:r>
            <a:r>
              <a:rPr lang="en-US" altLang="vi-VN" sz="2300" b="1" dirty="0">
                <a:solidFill>
                  <a:srgbClr val="0000CC"/>
                </a:solidFill>
                <a:latin typeface="Times New Roman" panose="02020603050405020304" pitchFamily="18" charset="0"/>
                <a:cs typeface="Times New Roman" panose="02020603050405020304" pitchFamily="18" charset="0"/>
              </a:rPr>
              <a:t> </a:t>
            </a:r>
            <a:r>
              <a:rPr lang="en-US" altLang="vi-VN" sz="2300" b="1" dirty="0" err="1">
                <a:solidFill>
                  <a:srgbClr val="0000CC"/>
                </a:solidFill>
                <a:latin typeface="Times New Roman" panose="02020603050405020304" pitchFamily="18" charset="0"/>
                <a:cs typeface="Times New Roman" panose="02020603050405020304" pitchFamily="18" charset="0"/>
              </a:rPr>
              <a:t>cho</a:t>
            </a:r>
            <a:r>
              <a:rPr lang="en-US" altLang="vi-VN" sz="2300" b="1" dirty="0">
                <a:solidFill>
                  <a:srgbClr val="0000CC"/>
                </a:solidFill>
                <a:latin typeface="Times New Roman" panose="02020603050405020304" pitchFamily="18" charset="0"/>
                <a:cs typeface="Times New Roman" panose="02020603050405020304" pitchFamily="18" charset="0"/>
              </a:rPr>
              <a:t> </a:t>
            </a:r>
            <a:r>
              <a:rPr lang="en-US" altLang="vi-VN" sz="2300" b="1" dirty="0" err="1">
                <a:solidFill>
                  <a:srgbClr val="0000CC"/>
                </a:solidFill>
                <a:latin typeface="Times New Roman" panose="02020603050405020304" pitchFamily="18" charset="0"/>
                <a:cs typeface="Times New Roman" panose="02020603050405020304" pitchFamily="18" charset="0"/>
              </a:rPr>
              <a:t>bầy</a:t>
            </a:r>
            <a:r>
              <a:rPr lang="en-US" altLang="vi-VN" sz="2300" b="1" dirty="0">
                <a:solidFill>
                  <a:srgbClr val="0000CC"/>
                </a:solidFill>
                <a:latin typeface="Times New Roman" panose="02020603050405020304" pitchFamily="18" charset="0"/>
                <a:cs typeface="Times New Roman" panose="02020603050405020304" pitchFamily="18" charset="0"/>
              </a:rPr>
              <a:t> </a:t>
            </a:r>
            <a:r>
              <a:rPr lang="en-US" altLang="vi-VN" sz="2300" b="1" dirty="0" err="1">
                <a:solidFill>
                  <a:srgbClr val="0000CC"/>
                </a:solidFill>
                <a:latin typeface="Times New Roman" panose="02020603050405020304" pitchFamily="18" charset="0"/>
                <a:cs typeface="Times New Roman" panose="02020603050405020304" pitchFamily="18" charset="0"/>
              </a:rPr>
              <a:t>chim</a:t>
            </a:r>
            <a:r>
              <a:rPr lang="en-US" altLang="vi-VN" sz="2300" b="1" dirty="0">
                <a:solidFill>
                  <a:srgbClr val="0000CC"/>
                </a:solidFill>
                <a:latin typeface="Times New Roman" panose="02020603050405020304" pitchFamily="18" charset="0"/>
                <a:cs typeface="Times New Roman" panose="02020603050405020304" pitchFamily="18" charset="0"/>
              </a:rPr>
              <a:t>. </a:t>
            </a:r>
            <a:r>
              <a:rPr lang="en-US" altLang="vi-VN" sz="2300" b="1" u="sng" dirty="0" err="1">
                <a:latin typeface="Times New Roman" panose="02020603050405020304" pitchFamily="18" charset="0"/>
                <a:cs typeface="Times New Roman" panose="02020603050405020304" pitchFamily="18" charset="0"/>
              </a:rPr>
              <a:t>Vì</a:t>
            </a:r>
            <a:r>
              <a:rPr lang="en-US" altLang="vi-VN" sz="2300" b="1" dirty="0">
                <a:solidFill>
                  <a:srgbClr val="0000CC"/>
                </a:solidFill>
                <a:latin typeface="Times New Roman" panose="02020603050405020304" pitchFamily="18" charset="0"/>
                <a:cs typeface="Times New Roman" panose="02020603050405020304" pitchFamily="18" charset="0"/>
              </a:rPr>
              <a:t> </a:t>
            </a:r>
            <a:r>
              <a:rPr lang="en-US" altLang="vi-VN" sz="2300" b="1" dirty="0" err="1">
                <a:solidFill>
                  <a:srgbClr val="0000CC"/>
                </a:solidFill>
                <a:latin typeface="Times New Roman" panose="02020603050405020304" pitchFamily="18" charset="0"/>
                <a:cs typeface="Times New Roman" panose="02020603050405020304" pitchFamily="18" charset="0"/>
              </a:rPr>
              <a:t>chẳng</a:t>
            </a:r>
            <a:r>
              <a:rPr lang="en-US" altLang="vi-VN" sz="2300" b="1" dirty="0">
                <a:solidFill>
                  <a:srgbClr val="0000CC"/>
                </a:solidFill>
                <a:latin typeface="Times New Roman" panose="02020603050405020304" pitchFamily="18" charset="0"/>
                <a:cs typeface="Times New Roman" panose="02020603050405020304" pitchFamily="18" charset="0"/>
              </a:rPr>
              <a:t> </a:t>
            </a:r>
            <a:r>
              <a:rPr lang="en-US" altLang="vi-VN" sz="2300" b="1" dirty="0" err="1">
                <a:solidFill>
                  <a:srgbClr val="0000CC"/>
                </a:solidFill>
                <a:latin typeface="Times New Roman" panose="02020603050405020304" pitchFamily="18" charset="0"/>
                <a:cs typeface="Times New Roman" panose="02020603050405020304" pitchFamily="18" charset="0"/>
              </a:rPr>
              <a:t>kịp</a:t>
            </a:r>
            <a:r>
              <a:rPr lang="en-US" altLang="vi-VN" sz="2300" b="1" dirty="0">
                <a:solidFill>
                  <a:srgbClr val="0000CC"/>
                </a:solidFill>
                <a:latin typeface="Times New Roman" panose="02020603050405020304" pitchFamily="18" charset="0"/>
                <a:cs typeface="Times New Roman" panose="02020603050405020304" pitchFamily="18" charset="0"/>
              </a:rPr>
              <a:t> can </a:t>
            </a:r>
            <a:r>
              <a:rPr lang="en-US" altLang="vi-VN" sz="2300" b="1" dirty="0" err="1">
                <a:solidFill>
                  <a:srgbClr val="0000CC"/>
                </a:solidFill>
                <a:latin typeface="Times New Roman" panose="02020603050405020304" pitchFamily="18" charset="0"/>
                <a:cs typeface="Times New Roman" panose="02020603050405020304" pitchFamily="18" charset="0"/>
              </a:rPr>
              <a:t>Tâm</a:t>
            </a:r>
            <a:r>
              <a:rPr lang="en-US" altLang="vi-VN" sz="2300" b="1" dirty="0">
                <a:solidFill>
                  <a:srgbClr val="0000CC"/>
                </a:solidFill>
                <a:latin typeface="Times New Roman" panose="02020603050405020304" pitchFamily="18" charset="0"/>
                <a:cs typeface="Times New Roman" panose="02020603050405020304" pitchFamily="18" charset="0"/>
              </a:rPr>
              <a:t> </a:t>
            </a:r>
            <a:r>
              <a:rPr lang="en-US" altLang="vi-VN" sz="2300" b="1" u="sng" dirty="0" err="1">
                <a:latin typeface="Times New Roman" panose="02020603050405020304" pitchFamily="18" charset="0"/>
                <a:cs typeface="Times New Roman" panose="02020603050405020304" pitchFamily="18" charset="0"/>
              </a:rPr>
              <a:t>nên</a:t>
            </a:r>
            <a:r>
              <a:rPr lang="en-US" altLang="vi-VN" sz="2300" b="1" dirty="0">
                <a:solidFill>
                  <a:srgbClr val="0000CC"/>
                </a:solidFill>
                <a:latin typeface="Times New Roman" panose="02020603050405020304" pitchFamily="18" charset="0"/>
                <a:cs typeface="Times New Roman" panose="02020603050405020304" pitchFamily="18" charset="0"/>
              </a:rPr>
              <a:t> </a:t>
            </a:r>
            <a:r>
              <a:rPr lang="en-US" altLang="vi-VN" sz="2300" b="1" dirty="0" err="1">
                <a:solidFill>
                  <a:srgbClr val="0000CC"/>
                </a:solidFill>
                <a:latin typeface="Times New Roman" panose="02020603050405020304" pitchFamily="18" charset="0"/>
                <a:cs typeface="Times New Roman" panose="02020603050405020304" pitchFamily="18" charset="0"/>
              </a:rPr>
              <a:t>cô</a:t>
            </a:r>
            <a:r>
              <a:rPr lang="en-US" altLang="vi-VN" sz="2300" b="1" dirty="0">
                <a:solidFill>
                  <a:srgbClr val="0000CC"/>
                </a:solidFill>
                <a:latin typeface="Times New Roman" panose="02020603050405020304" pitchFamily="18" charset="0"/>
                <a:cs typeface="Times New Roman" panose="02020603050405020304" pitchFamily="18" charset="0"/>
              </a:rPr>
              <a:t> </a:t>
            </a:r>
            <a:r>
              <a:rPr lang="en-US" altLang="vi-VN" sz="2300" b="1" dirty="0" err="1">
                <a:solidFill>
                  <a:srgbClr val="0000CC"/>
                </a:solidFill>
                <a:latin typeface="Times New Roman" panose="02020603050405020304" pitchFamily="18" charset="0"/>
                <a:cs typeface="Times New Roman" panose="02020603050405020304" pitchFamily="18" charset="0"/>
              </a:rPr>
              <a:t>bé</a:t>
            </a:r>
            <a:r>
              <a:rPr lang="en-US" altLang="vi-VN" sz="2300" b="1" dirty="0">
                <a:solidFill>
                  <a:srgbClr val="0000CC"/>
                </a:solidFill>
                <a:latin typeface="Times New Roman" panose="02020603050405020304" pitchFamily="18" charset="0"/>
                <a:cs typeface="Times New Roman" panose="02020603050405020304" pitchFamily="18" charset="0"/>
              </a:rPr>
              <a:t> </a:t>
            </a:r>
            <a:r>
              <a:rPr lang="en-US" altLang="vi-VN" sz="2300" b="1" dirty="0" err="1">
                <a:solidFill>
                  <a:srgbClr val="0000CC"/>
                </a:solidFill>
                <a:latin typeface="Times New Roman" panose="02020603050405020304" pitchFamily="18" charset="0"/>
                <a:cs typeface="Times New Roman" panose="02020603050405020304" pitchFamily="18" charset="0"/>
              </a:rPr>
              <a:t>đứng</a:t>
            </a:r>
            <a:r>
              <a:rPr lang="en-US" altLang="vi-VN" sz="2300" b="1" dirty="0">
                <a:solidFill>
                  <a:srgbClr val="0000CC"/>
                </a:solidFill>
                <a:latin typeface="Times New Roman" panose="02020603050405020304" pitchFamily="18" charset="0"/>
                <a:cs typeface="Times New Roman" panose="02020603050405020304" pitchFamily="18" charset="0"/>
              </a:rPr>
              <a:t> </a:t>
            </a:r>
            <a:r>
              <a:rPr lang="en-US" altLang="vi-VN" sz="2300" b="1" dirty="0" err="1">
                <a:solidFill>
                  <a:srgbClr val="0000CC"/>
                </a:solidFill>
                <a:latin typeface="Times New Roman" panose="02020603050405020304" pitchFamily="18" charset="0"/>
                <a:cs typeface="Times New Roman" panose="02020603050405020304" pitchFamily="18" charset="0"/>
              </a:rPr>
              <a:t>hẳn</a:t>
            </a:r>
            <a:r>
              <a:rPr lang="en-US" altLang="vi-VN" sz="2300" b="1" dirty="0">
                <a:solidFill>
                  <a:srgbClr val="0000CC"/>
                </a:solidFill>
                <a:latin typeface="Times New Roman" panose="02020603050405020304" pitchFamily="18" charset="0"/>
                <a:cs typeface="Times New Roman" panose="02020603050405020304" pitchFamily="18" charset="0"/>
              </a:rPr>
              <a:t> </a:t>
            </a:r>
            <a:r>
              <a:rPr lang="en-US" altLang="vi-VN" sz="2300" b="1" dirty="0" err="1">
                <a:solidFill>
                  <a:srgbClr val="0000CC"/>
                </a:solidFill>
                <a:latin typeface="Times New Roman" panose="02020603050405020304" pitchFamily="18" charset="0"/>
                <a:cs typeface="Times New Roman" panose="02020603050405020304" pitchFamily="18" charset="0"/>
              </a:rPr>
              <a:t>lên</a:t>
            </a:r>
            <a:r>
              <a:rPr lang="en-US" altLang="vi-VN" sz="2300" b="1" dirty="0">
                <a:solidFill>
                  <a:srgbClr val="0000CC"/>
                </a:solidFill>
                <a:latin typeface="Times New Roman" panose="02020603050405020304" pitchFamily="18" charset="0"/>
                <a:cs typeface="Times New Roman" panose="02020603050405020304" pitchFamily="18" charset="0"/>
              </a:rPr>
              <a:t> </a:t>
            </a:r>
            <a:r>
              <a:rPr lang="en-US" altLang="vi-VN" sz="2300" b="1" dirty="0" err="1">
                <a:solidFill>
                  <a:srgbClr val="0000CC"/>
                </a:solidFill>
                <a:latin typeface="Times New Roman" panose="02020603050405020304" pitchFamily="18" charset="0"/>
                <a:cs typeface="Times New Roman" panose="02020603050405020304" pitchFamily="18" charset="0"/>
              </a:rPr>
              <a:t>thuyền</a:t>
            </a:r>
            <a:r>
              <a:rPr lang="en-US" altLang="vi-VN" sz="2300" b="1" dirty="0">
                <a:solidFill>
                  <a:srgbClr val="0000CC"/>
                </a:solidFill>
                <a:latin typeface="Times New Roman" panose="02020603050405020304" pitchFamily="18" charset="0"/>
                <a:cs typeface="Times New Roman" panose="02020603050405020304" pitchFamily="18" charset="0"/>
              </a:rPr>
              <a:t> </a:t>
            </a:r>
            <a:r>
              <a:rPr lang="en-US" altLang="vi-VN" sz="2300" b="1" dirty="0" err="1">
                <a:solidFill>
                  <a:srgbClr val="0000CC"/>
                </a:solidFill>
                <a:latin typeface="Times New Roman" panose="02020603050405020304" pitchFamily="18" charset="0"/>
                <a:cs typeface="Times New Roman" panose="02020603050405020304" pitchFamily="18" charset="0"/>
              </a:rPr>
              <a:t>xua</a:t>
            </a:r>
            <a:r>
              <a:rPr lang="en-US" altLang="vi-VN" sz="2300" b="1" dirty="0">
                <a:solidFill>
                  <a:srgbClr val="0000CC"/>
                </a:solidFill>
                <a:latin typeface="Times New Roman" panose="02020603050405020304" pitchFamily="18" charset="0"/>
                <a:cs typeface="Times New Roman" panose="02020603050405020304" pitchFamily="18" charset="0"/>
              </a:rPr>
              <a:t> </a:t>
            </a:r>
            <a:r>
              <a:rPr lang="en-US" altLang="vi-VN" sz="2300" b="1" dirty="0" err="1">
                <a:solidFill>
                  <a:srgbClr val="0000CC"/>
                </a:solidFill>
                <a:latin typeface="Times New Roman" panose="02020603050405020304" pitchFamily="18" charset="0"/>
                <a:cs typeface="Times New Roman" panose="02020603050405020304" pitchFamily="18" charset="0"/>
              </a:rPr>
              <a:t>tay</a:t>
            </a:r>
            <a:r>
              <a:rPr lang="en-US" altLang="vi-VN" sz="2300" b="1" dirty="0">
                <a:solidFill>
                  <a:srgbClr val="0000CC"/>
                </a:solidFill>
                <a:latin typeface="Times New Roman" panose="02020603050405020304" pitchFamily="18" charset="0"/>
                <a:cs typeface="Times New Roman" panose="02020603050405020304" pitchFamily="18" charset="0"/>
              </a:rPr>
              <a:t> </a:t>
            </a:r>
            <a:r>
              <a:rPr lang="en-US" altLang="vi-VN" sz="2300" b="1" dirty="0" err="1">
                <a:solidFill>
                  <a:srgbClr val="0000CC"/>
                </a:solidFill>
                <a:latin typeface="Times New Roman" panose="02020603050405020304" pitchFamily="18" charset="0"/>
                <a:cs typeface="Times New Roman" panose="02020603050405020304" pitchFamily="18" charset="0"/>
              </a:rPr>
              <a:t>và</a:t>
            </a:r>
            <a:r>
              <a:rPr lang="en-US" altLang="vi-VN" sz="2300" b="1" dirty="0">
                <a:solidFill>
                  <a:srgbClr val="0000CC"/>
                </a:solidFill>
                <a:latin typeface="Times New Roman" panose="02020603050405020304" pitchFamily="18" charset="0"/>
                <a:cs typeface="Times New Roman" panose="02020603050405020304" pitchFamily="18" charset="0"/>
              </a:rPr>
              <a:t> </a:t>
            </a:r>
            <a:r>
              <a:rPr lang="en-US" altLang="vi-VN" sz="2300" b="1" dirty="0" err="1">
                <a:solidFill>
                  <a:srgbClr val="0000CC"/>
                </a:solidFill>
                <a:latin typeface="Times New Roman" panose="02020603050405020304" pitchFamily="18" charset="0"/>
                <a:cs typeface="Times New Roman" panose="02020603050405020304" pitchFamily="18" charset="0"/>
              </a:rPr>
              <a:t>hô</a:t>
            </a:r>
            <a:r>
              <a:rPr lang="en-US" altLang="vi-VN" sz="2300" b="1" dirty="0">
                <a:solidFill>
                  <a:srgbClr val="0000CC"/>
                </a:solidFill>
                <a:latin typeface="Times New Roman" panose="02020603050405020304" pitchFamily="18" charset="0"/>
                <a:cs typeface="Times New Roman" panose="02020603050405020304" pitchFamily="18" charset="0"/>
              </a:rPr>
              <a:t> to:</a:t>
            </a:r>
          </a:p>
          <a:p>
            <a:pPr eaLnBrk="1" hangingPunct="1"/>
            <a:r>
              <a:rPr lang="en-US" altLang="vi-VN" sz="2300" b="1" dirty="0">
                <a:solidFill>
                  <a:srgbClr val="0000CC"/>
                </a:solidFill>
                <a:latin typeface="Times New Roman" panose="02020603050405020304" pitchFamily="18" charset="0"/>
                <a:cs typeface="Times New Roman" panose="02020603050405020304" pitchFamily="18" charset="0"/>
              </a:rPr>
              <a:t>   - </a:t>
            </a:r>
            <a:r>
              <a:rPr lang="en-US" altLang="vi-VN" sz="2300" b="1" dirty="0" err="1">
                <a:solidFill>
                  <a:srgbClr val="0000CC"/>
                </a:solidFill>
                <a:latin typeface="Times New Roman" panose="02020603050405020304" pitchFamily="18" charset="0"/>
                <a:cs typeface="Times New Roman" panose="02020603050405020304" pitchFamily="18" charset="0"/>
              </a:rPr>
              <a:t>Úi</a:t>
            </a:r>
            <a:r>
              <a:rPr lang="en-US" altLang="vi-VN" sz="2300" b="1" dirty="0">
                <a:solidFill>
                  <a:srgbClr val="0000CC"/>
                </a:solidFill>
                <a:latin typeface="Times New Roman" panose="02020603050405020304" pitchFamily="18" charset="0"/>
                <a:cs typeface="Times New Roman" panose="02020603050405020304" pitchFamily="18" charset="0"/>
              </a:rPr>
              <a:t>, </a:t>
            </a:r>
            <a:r>
              <a:rPr lang="en-US" altLang="vi-VN" sz="2300" b="1" dirty="0" err="1">
                <a:solidFill>
                  <a:srgbClr val="0000CC"/>
                </a:solidFill>
                <a:latin typeface="Times New Roman" panose="02020603050405020304" pitchFamily="18" charset="0"/>
                <a:cs typeface="Times New Roman" panose="02020603050405020304" pitchFamily="18" charset="0"/>
              </a:rPr>
              <a:t>này</a:t>
            </a:r>
            <a:r>
              <a:rPr lang="en-US" altLang="vi-VN" sz="2300" b="1" dirty="0">
                <a:solidFill>
                  <a:srgbClr val="0000CC"/>
                </a:solidFill>
                <a:latin typeface="Times New Roman" panose="02020603050405020304" pitchFamily="18" charset="0"/>
                <a:cs typeface="Times New Roman" panose="02020603050405020304" pitchFamily="18" charset="0"/>
              </a:rPr>
              <a:t>! Bay </a:t>
            </a:r>
            <a:r>
              <a:rPr lang="en-US" altLang="vi-VN" sz="2300" b="1" dirty="0" err="1">
                <a:solidFill>
                  <a:srgbClr val="0000CC"/>
                </a:solidFill>
                <a:latin typeface="Times New Roman" panose="02020603050405020304" pitchFamily="18" charset="0"/>
                <a:cs typeface="Times New Roman" panose="02020603050405020304" pitchFamily="18" charset="0"/>
              </a:rPr>
              <a:t>đi</a:t>
            </a:r>
            <a:r>
              <a:rPr lang="en-US" altLang="vi-VN" sz="2300" b="1" dirty="0">
                <a:solidFill>
                  <a:srgbClr val="0000CC"/>
                </a:solidFill>
                <a:latin typeface="Times New Roman" panose="02020603050405020304" pitchFamily="18" charset="0"/>
                <a:cs typeface="Times New Roman" panose="02020603050405020304" pitchFamily="18" charset="0"/>
              </a:rPr>
              <a:t>, bay </a:t>
            </a:r>
            <a:r>
              <a:rPr lang="en-US" altLang="vi-VN" sz="2300" b="1" dirty="0" err="1">
                <a:solidFill>
                  <a:srgbClr val="0000CC"/>
                </a:solidFill>
                <a:latin typeface="Times New Roman" panose="02020603050405020304" pitchFamily="18" charset="0"/>
                <a:cs typeface="Times New Roman" panose="02020603050405020304" pitchFamily="18" charset="0"/>
              </a:rPr>
              <a:t>đi</a:t>
            </a:r>
            <a:r>
              <a:rPr lang="en-US" altLang="vi-VN" sz="2300" b="1" dirty="0">
                <a:solidFill>
                  <a:srgbClr val="0000CC"/>
                </a:solidFill>
                <a:latin typeface="Times New Roman" panose="02020603050405020304" pitchFamily="18" charset="0"/>
                <a:cs typeface="Times New Roman" panose="02020603050405020304" pitchFamily="18" charset="0"/>
              </a:rPr>
              <a:t>...</a:t>
            </a:r>
            <a:endParaRPr lang="en-US" altLang="en-US" sz="2300"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3784489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anim calcmode="discrete" valueType="clr">
                                      <p:cBhvr override="childStyle">
                                        <p:cTn id="7"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
                                        </p:tgtEl>
                                        <p:attrNameLst>
                                          <p:attrName>fillcolor</p:attrName>
                                        </p:attrNameLst>
                                      </p:cBhvr>
                                      <p:tavLst>
                                        <p:tav tm="0">
                                          <p:val>
                                            <p:clrVal>
                                              <a:schemeClr val="accent2"/>
                                            </p:clrVal>
                                          </p:val>
                                        </p:tav>
                                        <p:tav tm="50000">
                                          <p:val>
                                            <p:clrVal>
                                              <a:schemeClr val="hlink"/>
                                            </p:clrVal>
                                          </p:val>
                                        </p:tav>
                                      </p:tavLst>
                                    </p:anim>
                                    <p:set>
                                      <p:cBhvr>
                                        <p:cTn id="9" dur="80"/>
                                        <p:tgtEl>
                                          <p:spTgt spid="4"/>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5"/>
                                        </p:tgtEl>
                                        <p:attrNameLst>
                                          <p:attrName>style.visibility</p:attrName>
                                        </p:attrNameLst>
                                      </p:cBhvr>
                                      <p:to>
                                        <p:strVal val="visible"/>
                                      </p:to>
                                    </p:set>
                                    <p:anim calcmode="discrete" valueType="clr">
                                      <p:cBhvr override="childStyle">
                                        <p:cTn id="14"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5"/>
                                        </p:tgtEl>
                                        <p:attrNameLst>
                                          <p:attrName>fillcolor</p:attrName>
                                        </p:attrNameLst>
                                      </p:cBhvr>
                                      <p:tavLst>
                                        <p:tav tm="0">
                                          <p:val>
                                            <p:clrVal>
                                              <a:schemeClr val="accent2"/>
                                            </p:clrVal>
                                          </p:val>
                                        </p:tav>
                                        <p:tav tm="50000">
                                          <p:val>
                                            <p:clrVal>
                                              <a:schemeClr val="hlink"/>
                                            </p:clrVal>
                                          </p:val>
                                        </p:tav>
                                      </p:tavLst>
                                    </p:anim>
                                    <p:set>
                                      <p:cBhvr>
                                        <p:cTn id="16" dur="80"/>
                                        <p:tgtEl>
                                          <p:spTgt spid="5"/>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6"/>
                                        </p:tgtEl>
                                        <p:attrNameLst>
                                          <p:attrName>style.visibility</p:attrName>
                                        </p:attrNameLst>
                                      </p:cBhvr>
                                      <p:to>
                                        <p:strVal val="visible"/>
                                      </p:to>
                                    </p:set>
                                    <p:anim calcmode="discrete" valueType="clr">
                                      <p:cBhvr override="childStyle">
                                        <p:cTn id="21"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6"/>
                                        </p:tgtEl>
                                        <p:attrNameLst>
                                          <p:attrName>fillcolor</p:attrName>
                                        </p:attrNameLst>
                                      </p:cBhvr>
                                      <p:tavLst>
                                        <p:tav tm="0">
                                          <p:val>
                                            <p:clrVal>
                                              <a:schemeClr val="accent2"/>
                                            </p:clrVal>
                                          </p:val>
                                        </p:tav>
                                        <p:tav tm="50000">
                                          <p:val>
                                            <p:clrVal>
                                              <a:schemeClr val="hlink"/>
                                            </p:clrVal>
                                          </p:val>
                                        </p:tav>
                                      </p:tavLst>
                                    </p:anim>
                                    <p:set>
                                      <p:cBhvr>
                                        <p:cTn id="23" dur="80"/>
                                        <p:tgtEl>
                                          <p:spTgt spid="6"/>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iterate type="lt">
                                    <p:tmPct val="0"/>
                                  </p:iterate>
                                  <p:childTnLst>
                                    <p:animEffect transition="out" filter="fade">
                                      <p:cBhvr>
                                        <p:cTn id="27" dur="500"/>
                                        <p:tgtEl>
                                          <p:spTgt spid="6"/>
                                        </p:tgtEl>
                                      </p:cBhvr>
                                    </p:animEffect>
                                    <p:set>
                                      <p:cBhvr>
                                        <p:cTn id="28" dur="1" fill="hold">
                                          <p:stCondLst>
                                            <p:cond delay="499"/>
                                          </p:stCondLst>
                                        </p:cTn>
                                        <p:tgtEl>
                                          <p:spTgt spid="6"/>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randombar(horizontal)">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6" grpId="1"/>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3" cstate="print">
            <a:extLst>
              <a:ext uri="{28A0092B-C50C-407E-A947-70E740481C1C}">
                <a14:useLocalDpi xmlns:a14="http://schemas.microsoft.com/office/drawing/2010/main" val="0"/>
              </a:ext>
            </a:extLst>
          </a:blip>
          <a:srcRect t="5045" b="10752"/>
          <a:stretch/>
        </p:blipFill>
        <p:spPr>
          <a:xfrm>
            <a:off x="0" y="0"/>
            <a:ext cx="12189865" cy="6858000"/>
          </a:xfrm>
          <a:prstGeom prst="rect">
            <a:avLst/>
          </a:prstGeom>
        </p:spPr>
      </p:pic>
      <p:pic>
        <p:nvPicPr>
          <p:cNvPr id="1026" name="Picture 2" descr="Trứng chim le le 50.000 đồng/quả, chị em &amp;#39;đỏ mắt&amp;#39; tìm mu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68549" y="792480"/>
            <a:ext cx="3212707" cy="21525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8207631" y="792480"/>
            <a:ext cx="3117668" cy="21525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6"/>
          <a:stretch>
            <a:fillRect/>
          </a:stretch>
        </p:blipFill>
        <p:spPr>
          <a:xfrm>
            <a:off x="1262153" y="3542212"/>
            <a:ext cx="3089608" cy="24231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7"/>
          <a:stretch>
            <a:fillRect/>
          </a:stretch>
        </p:blipFill>
        <p:spPr>
          <a:xfrm>
            <a:off x="4668550" y="3542212"/>
            <a:ext cx="3212707" cy="24231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8"/>
          <a:stretch>
            <a:fillRect/>
          </a:stretch>
        </p:blipFill>
        <p:spPr>
          <a:xfrm>
            <a:off x="8207631" y="3542212"/>
            <a:ext cx="3113512" cy="24231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a:blip r:embed="rId9"/>
          <a:stretch>
            <a:fillRect/>
          </a:stretch>
        </p:blipFill>
        <p:spPr>
          <a:xfrm>
            <a:off x="1262153" y="792480"/>
            <a:ext cx="3089608" cy="21525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Rectangle 8"/>
          <p:cNvSpPr/>
          <p:nvPr/>
        </p:nvSpPr>
        <p:spPr>
          <a:xfrm>
            <a:off x="2416010" y="3058937"/>
            <a:ext cx="825867" cy="369332"/>
          </a:xfrm>
          <a:prstGeom prst="rect">
            <a:avLst/>
          </a:prstGeom>
        </p:spPr>
        <p:txBody>
          <a:bodyPr wrap="none">
            <a:spAutoFit/>
          </a:bodyPr>
          <a:lstStyle/>
          <a:p>
            <a:r>
              <a:rPr lang="en-US" altLang="vi-VN" b="1" dirty="0" err="1">
                <a:solidFill>
                  <a:srgbClr val="FF0000"/>
                </a:solidFill>
                <a:latin typeface="Times New Roman" panose="02020603050405020304" pitchFamily="18" charset="0"/>
                <a:cs typeface="Times New Roman" panose="02020603050405020304" pitchFamily="18" charset="0"/>
              </a:rPr>
              <a:t>Vịt</a:t>
            </a:r>
            <a:r>
              <a:rPr lang="vi-VN" altLang="vi-VN" b="1" dirty="0">
                <a:solidFill>
                  <a:srgbClr val="FF0000"/>
                </a:solidFill>
                <a:latin typeface="Times New Roman" panose="02020603050405020304" pitchFamily="18" charset="0"/>
                <a:cs typeface="Times New Roman" panose="02020603050405020304" pitchFamily="18" charset="0"/>
              </a:rPr>
              <a:t> cỏ</a:t>
            </a:r>
            <a:r>
              <a:rPr lang="en-US" altLang="vi-VN" b="1" dirty="0">
                <a:solidFill>
                  <a:srgbClr val="FF0000"/>
                </a:solidFill>
                <a:latin typeface="Times New Roman" panose="02020603050405020304" pitchFamily="18" charset="0"/>
                <a:cs typeface="Times New Roman" panose="02020603050405020304" pitchFamily="18" charset="0"/>
              </a:rPr>
              <a:t> </a:t>
            </a:r>
            <a:endParaRPr lang="en-US" dirty="0"/>
          </a:p>
        </p:txBody>
      </p:sp>
      <p:sp>
        <p:nvSpPr>
          <p:cNvPr id="11" name="Rectangle 10"/>
          <p:cNvSpPr/>
          <p:nvPr/>
        </p:nvSpPr>
        <p:spPr>
          <a:xfrm>
            <a:off x="5861968" y="3021976"/>
            <a:ext cx="1101584" cy="369332"/>
          </a:xfrm>
          <a:prstGeom prst="rect">
            <a:avLst/>
          </a:prstGeom>
        </p:spPr>
        <p:txBody>
          <a:bodyPr wrap="none">
            <a:spAutoFit/>
          </a:bodyPr>
          <a:lstStyle/>
          <a:p>
            <a:r>
              <a:rPr lang="vi-VN" altLang="vi-VN" b="1" dirty="0">
                <a:solidFill>
                  <a:srgbClr val="FF0000"/>
                </a:solidFill>
                <a:latin typeface="Times New Roman" panose="02020603050405020304" pitchFamily="18" charset="0"/>
                <a:cs typeface="Times New Roman" panose="02020603050405020304" pitchFamily="18" charset="0"/>
              </a:rPr>
              <a:t>Con le le</a:t>
            </a:r>
            <a:r>
              <a:rPr lang="en-US" altLang="vi-VN" b="1" dirty="0">
                <a:solidFill>
                  <a:srgbClr val="FF0000"/>
                </a:solidFill>
                <a:latin typeface="Times New Roman" panose="02020603050405020304" pitchFamily="18" charset="0"/>
                <a:cs typeface="Times New Roman" panose="02020603050405020304" pitchFamily="18" charset="0"/>
              </a:rPr>
              <a:t> </a:t>
            </a:r>
            <a:endParaRPr lang="en-US" dirty="0"/>
          </a:p>
        </p:txBody>
      </p:sp>
      <p:sp>
        <p:nvSpPr>
          <p:cNvPr id="12" name="Rectangle 11"/>
          <p:cNvSpPr/>
          <p:nvPr/>
        </p:nvSpPr>
        <p:spPr>
          <a:xfrm>
            <a:off x="9351453" y="3006447"/>
            <a:ext cx="979755" cy="369332"/>
          </a:xfrm>
          <a:prstGeom prst="rect">
            <a:avLst/>
          </a:prstGeom>
        </p:spPr>
        <p:txBody>
          <a:bodyPr wrap="none">
            <a:spAutoFit/>
          </a:bodyPr>
          <a:lstStyle/>
          <a:p>
            <a:r>
              <a:rPr lang="en-US" altLang="vi-VN" b="1" dirty="0" err="1">
                <a:solidFill>
                  <a:srgbClr val="FF0000"/>
                </a:solidFill>
                <a:latin typeface="Times New Roman" panose="02020603050405020304" pitchFamily="18" charset="0"/>
                <a:cs typeface="Times New Roman" panose="02020603050405020304" pitchFamily="18" charset="0"/>
              </a:rPr>
              <a:t>Vịt</a:t>
            </a:r>
            <a:r>
              <a:rPr lang="vi-VN" altLang="vi-VN" b="1" dirty="0">
                <a:solidFill>
                  <a:srgbClr val="FF0000"/>
                </a:solidFill>
                <a:latin typeface="Times New Roman" panose="02020603050405020304" pitchFamily="18" charset="0"/>
                <a:cs typeface="Times New Roman" panose="02020603050405020304" pitchFamily="18" charset="0"/>
              </a:rPr>
              <a:t> nâu</a:t>
            </a:r>
            <a:r>
              <a:rPr lang="en-US" altLang="vi-VN" b="1" dirty="0">
                <a:solidFill>
                  <a:srgbClr val="FF0000"/>
                </a:solidFill>
                <a:latin typeface="Times New Roman" panose="02020603050405020304" pitchFamily="18" charset="0"/>
                <a:cs typeface="Times New Roman" panose="02020603050405020304" pitchFamily="18" charset="0"/>
              </a:rPr>
              <a:t> </a:t>
            </a:r>
            <a:endParaRPr lang="en-US" dirty="0"/>
          </a:p>
        </p:txBody>
      </p:sp>
      <p:sp>
        <p:nvSpPr>
          <p:cNvPr id="13" name="Rectangle 12"/>
          <p:cNvSpPr/>
          <p:nvPr/>
        </p:nvSpPr>
        <p:spPr>
          <a:xfrm>
            <a:off x="2324570" y="6042354"/>
            <a:ext cx="1281120" cy="369332"/>
          </a:xfrm>
          <a:prstGeom prst="rect">
            <a:avLst/>
          </a:prstGeom>
        </p:spPr>
        <p:txBody>
          <a:bodyPr wrap="none">
            <a:spAutoFit/>
          </a:bodyPr>
          <a:lstStyle/>
          <a:p>
            <a:r>
              <a:rPr lang="en-US" altLang="vi-VN" b="1" dirty="0" err="1">
                <a:solidFill>
                  <a:srgbClr val="FF0000"/>
                </a:solidFill>
                <a:latin typeface="Times New Roman" panose="02020603050405020304" pitchFamily="18" charset="0"/>
                <a:cs typeface="Times New Roman" panose="02020603050405020304" pitchFamily="18" charset="0"/>
              </a:rPr>
              <a:t>Vịt</a:t>
            </a:r>
            <a:r>
              <a:rPr lang="vi-VN" altLang="vi-VN" b="1" dirty="0">
                <a:solidFill>
                  <a:srgbClr val="FF0000"/>
                </a:solidFill>
                <a:latin typeface="Times New Roman" panose="02020603050405020304" pitchFamily="18" charset="0"/>
                <a:cs typeface="Times New Roman" panose="02020603050405020304" pitchFamily="18" charset="0"/>
              </a:rPr>
              <a:t> đầu đỏ</a:t>
            </a:r>
            <a:r>
              <a:rPr lang="en-US" altLang="vi-VN" b="1" dirty="0">
                <a:solidFill>
                  <a:srgbClr val="FF0000"/>
                </a:solidFill>
                <a:latin typeface="Times New Roman" panose="02020603050405020304" pitchFamily="18" charset="0"/>
                <a:cs typeface="Times New Roman" panose="02020603050405020304" pitchFamily="18" charset="0"/>
              </a:rPr>
              <a:t> </a:t>
            </a:r>
            <a:endParaRPr lang="en-US" dirty="0"/>
          </a:p>
        </p:txBody>
      </p:sp>
      <p:sp>
        <p:nvSpPr>
          <p:cNvPr id="14" name="Rectangle 13"/>
          <p:cNvSpPr/>
          <p:nvPr/>
        </p:nvSpPr>
        <p:spPr>
          <a:xfrm>
            <a:off x="5516261" y="6117874"/>
            <a:ext cx="1483098" cy="369332"/>
          </a:xfrm>
          <a:prstGeom prst="rect">
            <a:avLst/>
          </a:prstGeom>
        </p:spPr>
        <p:txBody>
          <a:bodyPr wrap="none">
            <a:spAutoFit/>
          </a:bodyPr>
          <a:lstStyle/>
          <a:p>
            <a:r>
              <a:rPr lang="en-US" altLang="vi-VN" b="1" dirty="0" err="1">
                <a:solidFill>
                  <a:srgbClr val="FF0000"/>
                </a:solidFill>
                <a:latin typeface="Times New Roman" panose="02020603050405020304" pitchFamily="18" charset="0"/>
                <a:cs typeface="Times New Roman" panose="02020603050405020304" pitchFamily="18" charset="0"/>
              </a:rPr>
              <a:t>Vịt</a:t>
            </a:r>
            <a:r>
              <a:rPr lang="vi-VN" altLang="vi-VN" b="1" dirty="0">
                <a:solidFill>
                  <a:srgbClr val="FF0000"/>
                </a:solidFill>
                <a:latin typeface="Times New Roman" panose="02020603050405020304" pitchFamily="18" charset="0"/>
                <a:cs typeface="Times New Roman" panose="02020603050405020304" pitchFamily="18" charset="0"/>
              </a:rPr>
              <a:t> lưỡi liềm</a:t>
            </a:r>
            <a:r>
              <a:rPr lang="en-US" altLang="vi-VN" b="1" dirty="0">
                <a:solidFill>
                  <a:srgbClr val="FF0000"/>
                </a:solidFill>
                <a:latin typeface="Times New Roman" panose="02020603050405020304" pitchFamily="18" charset="0"/>
                <a:cs typeface="Times New Roman" panose="02020603050405020304" pitchFamily="18" charset="0"/>
              </a:rPr>
              <a:t> </a:t>
            </a:r>
            <a:endParaRPr lang="en-US" dirty="0"/>
          </a:p>
        </p:txBody>
      </p:sp>
      <p:sp>
        <p:nvSpPr>
          <p:cNvPr id="15" name="Rectangle 14"/>
          <p:cNvSpPr/>
          <p:nvPr/>
        </p:nvSpPr>
        <p:spPr>
          <a:xfrm>
            <a:off x="9099781" y="6074723"/>
            <a:ext cx="1082348" cy="369332"/>
          </a:xfrm>
          <a:prstGeom prst="rect">
            <a:avLst/>
          </a:prstGeom>
        </p:spPr>
        <p:txBody>
          <a:bodyPr wrap="none">
            <a:spAutoFit/>
          </a:bodyPr>
          <a:lstStyle/>
          <a:p>
            <a:r>
              <a:rPr lang="en-US" altLang="vi-VN" b="1" dirty="0" err="1">
                <a:solidFill>
                  <a:srgbClr val="FF0000"/>
                </a:solidFill>
                <a:latin typeface="Times New Roman" panose="02020603050405020304" pitchFamily="18" charset="0"/>
                <a:cs typeface="Times New Roman" panose="02020603050405020304" pitchFamily="18" charset="0"/>
              </a:rPr>
              <a:t>Vịt</a:t>
            </a:r>
            <a:r>
              <a:rPr lang="vi-VN" altLang="vi-VN" b="1" dirty="0">
                <a:solidFill>
                  <a:srgbClr val="FF0000"/>
                </a:solidFill>
                <a:latin typeface="Times New Roman" panose="02020603050405020304" pitchFamily="18" charset="0"/>
                <a:cs typeface="Times New Roman" panose="02020603050405020304" pitchFamily="18" charset="0"/>
              </a:rPr>
              <a:t> vàng</a:t>
            </a:r>
            <a:r>
              <a:rPr lang="en-US" altLang="vi-VN" b="1" dirty="0">
                <a:solidFill>
                  <a:srgbClr val="FF0000"/>
                </a:solidFill>
                <a:latin typeface="Times New Roman" panose="02020603050405020304" pitchFamily="18" charset="0"/>
                <a:cs typeface="Times New Roman" panose="02020603050405020304" pitchFamily="18" charset="0"/>
              </a:rPr>
              <a:t> </a:t>
            </a:r>
            <a:endParaRPr lang="en-US" dirty="0"/>
          </a:p>
        </p:txBody>
      </p:sp>
    </p:spTree>
    <p:extLst>
      <p:ext uri="{BB962C8B-B14F-4D97-AF65-F5344CB8AC3E}">
        <p14:creationId xmlns:p14="http://schemas.microsoft.com/office/powerpoint/2010/main" val="2691127355"/>
      </p:ext>
    </p:extLst>
  </p:cSld>
  <p:clrMapOvr>
    <a:masterClrMapping/>
  </p:clrMapOvr>
  <p:transition spd="slow">
    <p:randomBar dir="vert"/>
  </p:transition>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256"/>
</p:tagLst>
</file>

<file path=ppt/theme/theme1.xml><?xml version="1.0" encoding="utf-8"?>
<a:theme xmlns:a="http://schemas.openxmlformats.org/drawingml/2006/main" name="Office 主题​​">
  <a:themeElements>
    <a:clrScheme name="蓝绿色">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2114</TotalTime>
  <Words>1199</Words>
  <Application>Microsoft Office PowerPoint</Application>
  <PresentationFormat>Widescreen</PresentationFormat>
  <Paragraphs>72</Paragraphs>
  <Slides>16</Slides>
  <Notes>16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字魂46号-喵喵体</vt:lpstr>
      <vt:lpstr>等线</vt:lpstr>
      <vt:lpstr>Arial</vt:lpstr>
      <vt:lpstr>Times New Roman</vt:lpstr>
      <vt:lpstr>字魂70号-灵悦黑体</vt:lpstr>
      <vt:lpstr>等线 Light</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256</dc:title>
  <dc:creator>徐 梦婷</dc:creator>
  <cp:lastModifiedBy>Windows 10</cp:lastModifiedBy>
  <cp:revision>46</cp:revision>
  <dcterms:created xsi:type="dcterms:W3CDTF">2019-08-08T05:22:09Z</dcterms:created>
  <dcterms:modified xsi:type="dcterms:W3CDTF">2023-11-22T05:50:46Z</dcterms:modified>
</cp:coreProperties>
</file>