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89" r:id="rId27"/>
    <p:sldId id="29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5F45"/>
    <a:srgbClr val="E6AF00"/>
    <a:srgbClr val="FFECAF"/>
    <a:srgbClr val="FF9900"/>
    <a:srgbClr val="B88C00"/>
    <a:srgbClr val="CC9B00"/>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65" d="100"/>
          <a:sy n="65" d="100"/>
        </p:scale>
        <p:origin x="66"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2023/10/15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26</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F450E97-5079-C0D8-FE7D-FD73D9CBCF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3" y="1324451"/>
            <a:ext cx="2349306"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053295"/>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0" y="3102634"/>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dirty="0">
                <a:ln w="22225">
                  <a:solidFill>
                    <a:schemeClr val="accent1"/>
                  </a:solidFill>
                  <a:prstDash val="solid"/>
                </a:ln>
                <a:solidFill>
                  <a:schemeClr val="accent4">
                    <a:lumMod val="50000"/>
                  </a:schemeClr>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chemeClr val="accent4">
                  <a:lumMod val="50000"/>
                </a:schemeClr>
              </a:solidFill>
              <a:latin typeface="UTM Ambrose" panose="02040603050506020204" pitchFamily="18" charset="0"/>
              <a:ea typeface="浪漫雅圆" panose="02010601040101010101" pitchFamily="2" charset="-122"/>
            </a:endParaRPr>
          </a:p>
        </p:txBody>
      </p:sp>
      <p:sp>
        <p:nvSpPr>
          <p:cNvPr id="2" name="TextBox 1"/>
          <p:cNvSpPr txBox="1"/>
          <p:nvPr/>
        </p:nvSpPr>
        <p:spPr>
          <a:xfrm>
            <a:off x="3086935" y="545600"/>
            <a:ext cx="7352522" cy="1107996"/>
          </a:xfrm>
          <a:prstGeom prst="rect">
            <a:avLst/>
          </a:prstGeom>
          <a:noFill/>
        </p:spPr>
        <p:txBody>
          <a:bodyPr wrap="square" rtlCol="0">
            <a:spAutoFit/>
          </a:bodyPr>
          <a:lstStyle/>
          <a:p>
            <a:r>
              <a:rPr lang="en-US" sz="6600" b="1" dirty="0" err="1">
                <a:solidFill>
                  <a:srgbClr val="CB5F45"/>
                </a:solidFill>
                <a:latin typeface="Times New Roman" panose="02020603050405020304" pitchFamily="18" charset="0"/>
                <a:cs typeface="Times New Roman" panose="02020603050405020304" pitchFamily="18" charset="0"/>
              </a:rPr>
              <a:t>Luyện</a:t>
            </a:r>
            <a:r>
              <a:rPr lang="en-US" sz="6600" b="1" dirty="0">
                <a:solidFill>
                  <a:srgbClr val="CB5F45"/>
                </a:solidFill>
                <a:latin typeface="Times New Roman" panose="02020603050405020304" pitchFamily="18" charset="0"/>
                <a:cs typeface="Times New Roman" panose="02020603050405020304" pitchFamily="18" charset="0"/>
              </a:rPr>
              <a:t> </a:t>
            </a:r>
            <a:r>
              <a:rPr lang="en-US" sz="6600" b="1" dirty="0" err="1">
                <a:solidFill>
                  <a:srgbClr val="CB5F45"/>
                </a:solidFill>
                <a:latin typeface="Times New Roman" panose="02020603050405020304" pitchFamily="18" charset="0"/>
                <a:cs typeface="Times New Roman" panose="02020603050405020304" pitchFamily="18" charset="0"/>
              </a:rPr>
              <a:t>từ</a:t>
            </a:r>
            <a:r>
              <a:rPr lang="en-US" sz="6600" b="1" dirty="0">
                <a:solidFill>
                  <a:srgbClr val="CB5F45"/>
                </a:solidFill>
                <a:latin typeface="Times New Roman" panose="02020603050405020304" pitchFamily="18" charset="0"/>
                <a:cs typeface="Times New Roman" panose="02020603050405020304" pitchFamily="18" charset="0"/>
              </a:rPr>
              <a:t> </a:t>
            </a:r>
            <a:r>
              <a:rPr lang="en-US" sz="6600" b="1" dirty="0" err="1">
                <a:solidFill>
                  <a:srgbClr val="CB5F45"/>
                </a:solidFill>
                <a:latin typeface="Times New Roman" panose="02020603050405020304" pitchFamily="18" charset="0"/>
                <a:cs typeface="Times New Roman" panose="02020603050405020304" pitchFamily="18" charset="0"/>
              </a:rPr>
              <a:t>và</a:t>
            </a:r>
            <a:r>
              <a:rPr lang="en-US" sz="6600" b="1" dirty="0">
                <a:solidFill>
                  <a:srgbClr val="CB5F45"/>
                </a:solidFill>
                <a:latin typeface="Times New Roman" panose="02020603050405020304" pitchFamily="18" charset="0"/>
                <a:cs typeface="Times New Roman" panose="02020603050405020304" pitchFamily="18" charset="0"/>
              </a:rPr>
              <a:t> </a:t>
            </a:r>
            <a:r>
              <a:rPr lang="en-US" sz="6600" b="1" dirty="0" err="1" smtClean="0">
                <a:solidFill>
                  <a:srgbClr val="CB5F45"/>
                </a:solidFill>
                <a:latin typeface="Times New Roman" panose="02020603050405020304" pitchFamily="18" charset="0"/>
                <a:cs typeface="Times New Roman" panose="02020603050405020304" pitchFamily="18" charset="0"/>
              </a:rPr>
              <a:t>câu</a:t>
            </a:r>
            <a:r>
              <a:rPr lang="en-US" sz="6600" b="1" dirty="0" smtClean="0">
                <a:solidFill>
                  <a:srgbClr val="CB5F45"/>
                </a:solidFill>
                <a:latin typeface="Times New Roman" panose="02020603050405020304" pitchFamily="18" charset="0"/>
                <a:cs typeface="Times New Roman" panose="02020603050405020304" pitchFamily="18" charset="0"/>
              </a:rPr>
              <a:t> 5</a:t>
            </a:r>
            <a:endParaRPr lang="en-US" sz="6600" b="1" dirty="0">
              <a:solidFill>
                <a:srgbClr val="CB5F4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4468281" y="347275"/>
            <a:ext cx="587422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Yêu</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cầu cần đạt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927</TotalTime>
  <Words>1203</Words>
  <Application>Microsoft Office PowerPoint</Application>
  <PresentationFormat>Widescreen</PresentationFormat>
  <Paragraphs>171</Paragraphs>
  <Slides>27</Slides>
  <Notes>22</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微软雅黑</vt:lpstr>
      <vt:lpstr>Arial</vt:lpstr>
      <vt:lpstr>等线</vt:lpstr>
      <vt:lpstr>等线 Light</vt:lpstr>
      <vt:lpstr>iCiel Cadena</vt:lpstr>
      <vt:lpstr>Times New Roman</vt:lpstr>
      <vt:lpstr>UTM Ambrose</vt:lpstr>
      <vt:lpstr>华康少女文字W5(P)</vt:lpstr>
      <vt:lpstr>浪漫雅圆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MinhThangPC.VN</dc:creator>
  <dc:description>9Slide.vn</dc:description>
  <cp:lastModifiedBy>Windows 10</cp:lastModifiedBy>
  <cp:revision>82</cp:revision>
  <dcterms:created xsi:type="dcterms:W3CDTF">2018-02-07T08:35:34Z</dcterms:created>
  <dcterms:modified xsi:type="dcterms:W3CDTF">2023-10-15T13:23:25Z</dcterms:modified>
  <cp:category>9Slide.vn</cp:category>
</cp:coreProperties>
</file>