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7" r:id="rId2"/>
    <p:sldId id="259" r:id="rId3"/>
    <p:sldId id="256" r:id="rId4"/>
    <p:sldId id="258" r:id="rId5"/>
    <p:sldId id="262" r:id="rId6"/>
    <p:sldId id="273" r:id="rId7"/>
    <p:sldId id="275" r:id="rId8"/>
    <p:sldId id="277" r:id="rId9"/>
    <p:sldId id="299" r:id="rId10"/>
    <p:sldId id="278" r:id="rId11"/>
    <p:sldId id="300" r:id="rId12"/>
    <p:sldId id="301" r:id="rId13"/>
    <p:sldId id="326" r:id="rId14"/>
    <p:sldId id="325" r:id="rId15"/>
    <p:sldId id="297" r:id="rId16"/>
    <p:sldId id="298" r:id="rId17"/>
  </p:sldIdLst>
  <p:sldSz cx="9144000" cy="5143500" type="screen16x9"/>
  <p:notesSz cx="6858000" cy="9144000"/>
  <p:embeddedFontLst>
    <p:embeddedFont>
      <p:font typeface=".VnTime" panose="020B7200000000000000" pitchFamily="34" charset="0"/>
      <p:regular r:id="rId19"/>
      <p:bold r:id="rId20"/>
      <p:italic r:id="rId21"/>
      <p:boldItalic r:id="rId22"/>
    </p:embeddedFont>
    <p:embeddedFont>
      <p:font typeface="Nunito" panose="020B0604020202020204" charset="0"/>
      <p:regular r:id="rId23"/>
      <p:bold r:id="rId24"/>
      <p:italic r:id="rId25"/>
      <p:boldItalic r:id="rId26"/>
    </p:embeddedFont>
    <p:embeddedFont>
      <p:font typeface="Nanum Pen Script" panose="020B0604020202020204" charset="-127"/>
      <p:regular r:id="rId27"/>
    </p:embeddedFont>
    <p:embeddedFont>
      <p:font typeface="Century Schoolbook" panose="020406040505050203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ecC+35KoTwO7ngSKnwNU7+8ZQ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20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14" autoAdjust="0"/>
  </p:normalViewPr>
  <p:slideViewPr>
    <p:cSldViewPr snapToGrid="0">
      <p:cViewPr varScale="1">
        <p:scale>
          <a:sx n="85" d="100"/>
          <a:sy n="85" d="100"/>
        </p:scale>
        <p:origin x="13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5" name="Google Shape;1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7" name="Google Shape;16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C28563B-6E1A-4DDC-9ABD-715628B66E57}"/>
              </a:ext>
            </a:extLst>
          </p:cNvPr>
          <p:cNvSpPr>
            <a:spLocks noGrp="1" noRot="1" noChangeAspect="1" noTextEdit="1"/>
          </p:cNvSpPr>
          <p:nvPr>
            <p:ph type="sldImg"/>
          </p:nvPr>
        </p:nvSpPr>
        <p:spPr>
          <a:xfrm>
            <a:off x="381000" y="685800"/>
            <a:ext cx="6096000" cy="3429000"/>
          </a:xfrm>
          <a:ln/>
        </p:spPr>
      </p:sp>
      <p:sp>
        <p:nvSpPr>
          <p:cNvPr id="3" name="Notes Placeholder 2">
            <a:extLst>
              <a:ext uri="{FF2B5EF4-FFF2-40B4-BE49-F238E27FC236}">
                <a16:creationId xmlns:a16="http://schemas.microsoft.com/office/drawing/2014/main" id="{1EED7125-F69A-4AE3-8F8D-0F5344EF9BBC}"/>
              </a:ext>
            </a:extLst>
          </p:cNvPr>
          <p:cNvSpPr>
            <a:spLocks noGrp="1"/>
          </p:cNvSpPr>
          <p:nvPr>
            <p:ph type="body" idx="1"/>
          </p:nvPr>
        </p:nvSpPr>
        <p:spPr/>
        <p:txBody>
          <a:bodyPr/>
          <a:lstStyle/>
          <a:p>
            <a:pPr>
              <a:defRPr/>
            </a:pPr>
            <a:endParaRPr lang="en-US" sz="1714" dirty="0"/>
          </a:p>
        </p:txBody>
      </p:sp>
      <p:sp>
        <p:nvSpPr>
          <p:cNvPr id="112644" name="Slide Number Placeholder 3">
            <a:extLst>
              <a:ext uri="{FF2B5EF4-FFF2-40B4-BE49-F238E27FC236}">
                <a16:creationId xmlns:a16="http://schemas.microsoft.com/office/drawing/2014/main" id="{BA2520BD-07E8-4D08-BF92-C91A1ED0BF9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Times New Roman" panose="02020603050405020304" pitchFamily="18" charset="0"/>
                <a:cs typeface="Times New Roman" panose="02020603050405020304" pitchFamily="18" charset="0"/>
              </a:defRPr>
            </a:lvl1pPr>
            <a:lvl2pPr marL="742950" indent="-285750">
              <a:defRPr sz="3400">
                <a:solidFill>
                  <a:schemeClr val="tx1"/>
                </a:solidFill>
                <a:latin typeface="Times New Roman" panose="02020603050405020304" pitchFamily="18" charset="0"/>
                <a:cs typeface="Times New Roman" panose="02020603050405020304" pitchFamily="18" charset="0"/>
              </a:defRPr>
            </a:lvl2pPr>
            <a:lvl3pPr marL="1143000" indent="-228600">
              <a:defRPr sz="3400">
                <a:solidFill>
                  <a:schemeClr val="tx1"/>
                </a:solidFill>
                <a:latin typeface="Times New Roman" panose="02020603050405020304" pitchFamily="18" charset="0"/>
                <a:cs typeface="Times New Roman" panose="02020603050405020304" pitchFamily="18" charset="0"/>
              </a:defRPr>
            </a:lvl3pPr>
            <a:lvl4pPr marL="1600200" indent="-228600">
              <a:defRPr sz="3400">
                <a:solidFill>
                  <a:schemeClr val="tx1"/>
                </a:solidFill>
                <a:latin typeface="Times New Roman" panose="02020603050405020304" pitchFamily="18" charset="0"/>
                <a:cs typeface="Times New Roman" panose="02020603050405020304" pitchFamily="18" charset="0"/>
              </a:defRPr>
            </a:lvl4pPr>
            <a:lvl5pPr marL="2057400" indent="-228600">
              <a:defRPr sz="3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cs typeface="Times New Roman" panose="02020603050405020304" pitchFamily="18" charset="0"/>
              </a:defRPr>
            </a:lvl9pPr>
          </a:lstStyle>
          <a:p>
            <a:fld id="{C3EBB25B-C827-4885-BF7D-ECA5AF09EF4F}" type="slidenum">
              <a:rPr lang="en-US" altLang="en-US" sz="1200"/>
              <a:pPr/>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4" name="Google Shape;23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2" name="Google Shape;258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4" name="Google Shape;12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4" name="Google Shape;12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4" name="Google Shape;13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09" name="Google Shape;14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496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ctrTitle"/>
          </p:nvPr>
        </p:nvSpPr>
        <p:spPr>
          <a:xfrm>
            <a:off x="4112800" y="768100"/>
            <a:ext cx="4312800" cy="19293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45"/>
          <p:cNvSpPr txBox="1">
            <a:spLocks noGrp="1"/>
          </p:cNvSpPr>
          <p:nvPr>
            <p:ph type="subTitle" idx="1"/>
          </p:nvPr>
        </p:nvSpPr>
        <p:spPr>
          <a:xfrm>
            <a:off x="4112800" y="2697338"/>
            <a:ext cx="43128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45">
            <a:hlinkClick r:id="rId2" action="ppaction://hlinksldjump"/>
          </p:cNvPr>
          <p:cNvSpPr txBox="1">
            <a:spLocks noGrp="1"/>
          </p:cNvSpPr>
          <p:nvPr>
            <p:ph type="subTitle" idx="2"/>
          </p:nvPr>
        </p:nvSpPr>
        <p:spPr>
          <a:xfrm>
            <a:off x="5160250" y="3675338"/>
            <a:ext cx="2217900" cy="60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3000"/>
            </a:lvl1pPr>
            <a:lvl2pPr lvl="1" algn="ctr">
              <a:lnSpc>
                <a:spcPct val="100000"/>
              </a:lnSpc>
              <a:spcBef>
                <a:spcPts val="0"/>
              </a:spcBef>
              <a:spcAft>
                <a:spcPts val="0"/>
              </a:spcAft>
              <a:buSzPts val="1400"/>
              <a:buNone/>
              <a:defRPr sz="3000"/>
            </a:lvl2pPr>
            <a:lvl3pPr lvl="2" algn="ctr">
              <a:lnSpc>
                <a:spcPct val="100000"/>
              </a:lnSpc>
              <a:spcBef>
                <a:spcPts val="0"/>
              </a:spcBef>
              <a:spcAft>
                <a:spcPts val="0"/>
              </a:spcAft>
              <a:buSzPts val="1400"/>
              <a:buNone/>
              <a:defRPr sz="3000"/>
            </a:lvl3pPr>
            <a:lvl4pPr lvl="3" algn="ctr">
              <a:lnSpc>
                <a:spcPct val="100000"/>
              </a:lnSpc>
              <a:spcBef>
                <a:spcPts val="0"/>
              </a:spcBef>
              <a:spcAft>
                <a:spcPts val="0"/>
              </a:spcAft>
              <a:buSzPts val="1400"/>
              <a:buNone/>
              <a:defRPr sz="3000"/>
            </a:lvl4pPr>
            <a:lvl5pPr lvl="4" algn="ctr">
              <a:lnSpc>
                <a:spcPct val="100000"/>
              </a:lnSpc>
              <a:spcBef>
                <a:spcPts val="0"/>
              </a:spcBef>
              <a:spcAft>
                <a:spcPts val="0"/>
              </a:spcAft>
              <a:buSzPts val="1400"/>
              <a:buNone/>
              <a:defRPr sz="3000"/>
            </a:lvl5pPr>
            <a:lvl6pPr lvl="5" algn="ctr">
              <a:lnSpc>
                <a:spcPct val="100000"/>
              </a:lnSpc>
              <a:spcBef>
                <a:spcPts val="0"/>
              </a:spcBef>
              <a:spcAft>
                <a:spcPts val="0"/>
              </a:spcAft>
              <a:buSzPts val="1400"/>
              <a:buNone/>
              <a:defRPr sz="3000"/>
            </a:lvl6pPr>
            <a:lvl7pPr lvl="6" algn="ctr">
              <a:lnSpc>
                <a:spcPct val="100000"/>
              </a:lnSpc>
              <a:spcBef>
                <a:spcPts val="0"/>
              </a:spcBef>
              <a:spcAft>
                <a:spcPts val="0"/>
              </a:spcAft>
              <a:buSzPts val="1400"/>
              <a:buNone/>
              <a:defRPr sz="3000"/>
            </a:lvl7pPr>
            <a:lvl8pPr lvl="7" algn="ctr">
              <a:lnSpc>
                <a:spcPct val="100000"/>
              </a:lnSpc>
              <a:spcBef>
                <a:spcPts val="0"/>
              </a:spcBef>
              <a:spcAft>
                <a:spcPts val="0"/>
              </a:spcAft>
              <a:buSzPts val="1400"/>
              <a:buNone/>
              <a:defRPr sz="3000"/>
            </a:lvl8pPr>
            <a:lvl9pPr lvl="8" algn="ctr">
              <a:lnSpc>
                <a:spcPct val="100000"/>
              </a:lnSpc>
              <a:spcBef>
                <a:spcPts val="0"/>
              </a:spcBef>
              <a:spcAft>
                <a:spcPts val="0"/>
              </a:spcAft>
              <a:buSzPts val="1400"/>
              <a:buNone/>
              <a:defRPr sz="3000"/>
            </a:lvl9pPr>
          </a:lstStyle>
          <a:p>
            <a:endParaRPr/>
          </a:p>
        </p:txBody>
      </p:sp>
      <p:sp>
        <p:nvSpPr>
          <p:cNvPr id="14" name="Google Shape;14;p45"/>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5"/>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5"/>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5"/>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45" descr="cdc42615100be655bf1a"/>
          <p:cNvPicPr preferRelativeResize="0"/>
          <p:nvPr/>
        </p:nvPicPr>
        <p:blipFill rotWithShape="1">
          <a:blip r:embed="rId3">
            <a:alphaModFix/>
          </a:blip>
          <a:srcRect/>
          <a:stretch/>
        </p:blipFill>
        <p:spPr>
          <a:xfrm>
            <a:off x="-1909127" y="-92710"/>
            <a:ext cx="1509078" cy="15090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8"/>
        <p:cNvGrpSpPr/>
        <p:nvPr/>
      </p:nvGrpSpPr>
      <p:grpSpPr>
        <a:xfrm>
          <a:off x="0" y="0"/>
          <a:ext cx="0" cy="0"/>
          <a:chOff x="0" y="0"/>
          <a:chExt cx="0" cy="0"/>
        </a:xfrm>
      </p:grpSpPr>
      <p:sp>
        <p:nvSpPr>
          <p:cNvPr id="199" name="Google Shape;199;p6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1" name="Google Shape;201;p6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2" name="Google Shape;202;p6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3"/>
        <p:cNvGrpSpPr/>
        <p:nvPr/>
      </p:nvGrpSpPr>
      <p:grpSpPr>
        <a:xfrm>
          <a:off x="0" y="0"/>
          <a:ext cx="0" cy="0"/>
          <a:chOff x="0" y="0"/>
          <a:chExt cx="0" cy="0"/>
        </a:xfrm>
      </p:grpSpPr>
      <p:sp>
        <p:nvSpPr>
          <p:cNvPr id="204" name="Google Shape;204;p6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05" name="Google Shape;205;p61"/>
          <p:cNvSpPr txBox="1">
            <a:spLocks noGrp="1"/>
          </p:cNvSpPr>
          <p:nvPr>
            <p:ph type="title"/>
          </p:nvPr>
        </p:nvSpPr>
        <p:spPr>
          <a:xfrm>
            <a:off x="4318325" y="3172825"/>
            <a:ext cx="4045200" cy="14823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sz="42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6"/>
        <p:cNvGrpSpPr/>
        <p:nvPr/>
      </p:nvGrpSpPr>
      <p:grpSpPr>
        <a:xfrm>
          <a:off x="0" y="0"/>
          <a:ext cx="0" cy="0"/>
          <a:chOff x="0" y="0"/>
          <a:chExt cx="0" cy="0"/>
        </a:xfrm>
      </p:grpSpPr>
      <p:sp>
        <p:nvSpPr>
          <p:cNvPr id="207" name="Google Shape;207;p6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8" name="Google Shape;208;p6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09"/>
        <p:cNvGrpSpPr/>
        <p:nvPr/>
      </p:nvGrpSpPr>
      <p:grpSpPr>
        <a:xfrm>
          <a:off x="0" y="0"/>
          <a:ext cx="0" cy="0"/>
          <a:chOff x="0" y="0"/>
          <a:chExt cx="0" cy="0"/>
        </a:xfrm>
      </p:grpSpPr>
      <p:sp>
        <p:nvSpPr>
          <p:cNvPr id="210" name="Google Shape;210;p63"/>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11" name="Google Shape;211;p63"/>
          <p:cNvSpPr txBox="1">
            <a:spLocks noGrp="1"/>
          </p:cNvSpPr>
          <p:nvPr>
            <p:ph type="subTitle" idx="1"/>
          </p:nvPr>
        </p:nvSpPr>
        <p:spPr>
          <a:xfrm>
            <a:off x="71322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2" name="Google Shape;212;p63"/>
          <p:cNvSpPr txBox="1">
            <a:spLocks noGrp="1"/>
          </p:cNvSpPr>
          <p:nvPr>
            <p:ph type="title" idx="2"/>
          </p:nvPr>
        </p:nvSpPr>
        <p:spPr>
          <a:xfrm>
            <a:off x="71607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3" name="Google Shape;213;p63"/>
          <p:cNvSpPr txBox="1">
            <a:spLocks noGrp="1"/>
          </p:cNvSpPr>
          <p:nvPr>
            <p:ph type="subTitle" idx="3"/>
          </p:nvPr>
        </p:nvSpPr>
        <p:spPr>
          <a:xfrm>
            <a:off x="71322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4" name="Google Shape;214;p63"/>
          <p:cNvSpPr txBox="1">
            <a:spLocks noGrp="1"/>
          </p:cNvSpPr>
          <p:nvPr>
            <p:ph type="subTitle" idx="4"/>
          </p:nvPr>
        </p:nvSpPr>
        <p:spPr>
          <a:xfrm>
            <a:off x="71322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5" name="Google Shape;215;p63"/>
          <p:cNvSpPr txBox="1">
            <a:spLocks noGrp="1"/>
          </p:cNvSpPr>
          <p:nvPr>
            <p:ph type="subTitle" idx="5"/>
          </p:nvPr>
        </p:nvSpPr>
        <p:spPr>
          <a:xfrm>
            <a:off x="544667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6" name="Google Shape;216;p63"/>
          <p:cNvSpPr txBox="1">
            <a:spLocks noGrp="1"/>
          </p:cNvSpPr>
          <p:nvPr>
            <p:ph type="title" idx="6"/>
          </p:nvPr>
        </p:nvSpPr>
        <p:spPr>
          <a:xfrm>
            <a:off x="544952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7" name="Google Shape;217;p63"/>
          <p:cNvSpPr txBox="1">
            <a:spLocks noGrp="1"/>
          </p:cNvSpPr>
          <p:nvPr>
            <p:ph type="subTitle" idx="7"/>
          </p:nvPr>
        </p:nvSpPr>
        <p:spPr>
          <a:xfrm>
            <a:off x="544667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8" name="Google Shape;218;p63"/>
          <p:cNvSpPr txBox="1">
            <a:spLocks noGrp="1"/>
          </p:cNvSpPr>
          <p:nvPr>
            <p:ph type="subTitle" idx="8"/>
          </p:nvPr>
        </p:nvSpPr>
        <p:spPr>
          <a:xfrm>
            <a:off x="544667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219"/>
        <p:cNvGrpSpPr/>
        <p:nvPr/>
      </p:nvGrpSpPr>
      <p:grpSpPr>
        <a:xfrm>
          <a:off x="0" y="0"/>
          <a:ext cx="0" cy="0"/>
          <a:chOff x="0" y="0"/>
          <a:chExt cx="0" cy="0"/>
        </a:xfrm>
      </p:grpSpPr>
      <p:sp>
        <p:nvSpPr>
          <p:cNvPr id="220" name="Google Shape;220;p6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21" name="Google Shape;221;p64"/>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22" name="Google Shape;222;p64"/>
          <p:cNvSpPr txBox="1">
            <a:spLocks noGrp="1"/>
          </p:cNvSpPr>
          <p:nvPr>
            <p:ph type="subTitle" idx="1"/>
          </p:nvPr>
        </p:nvSpPr>
        <p:spPr>
          <a:xfrm>
            <a:off x="2994000" y="1793200"/>
            <a:ext cx="3156000" cy="75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223"/>
        <p:cNvGrpSpPr/>
        <p:nvPr/>
      </p:nvGrpSpPr>
      <p:grpSpPr>
        <a:xfrm>
          <a:off x="0" y="0"/>
          <a:ext cx="0" cy="0"/>
          <a:chOff x="0" y="0"/>
          <a:chExt cx="0" cy="0"/>
        </a:xfrm>
      </p:grpSpPr>
      <p:grpSp>
        <p:nvGrpSpPr>
          <p:cNvPr id="224" name="Google Shape;224;p65"/>
          <p:cNvGrpSpPr/>
          <p:nvPr/>
        </p:nvGrpSpPr>
        <p:grpSpPr>
          <a:xfrm>
            <a:off x="6345150" y="1601353"/>
            <a:ext cx="2701195" cy="2419543"/>
            <a:chOff x="-813175" y="1753753"/>
            <a:chExt cx="2701195" cy="2419543"/>
          </a:xfrm>
        </p:grpSpPr>
        <p:sp>
          <p:nvSpPr>
            <p:cNvPr id="225" name="Google Shape;225;p6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p65"/>
            <p:cNvGrpSpPr/>
            <p:nvPr/>
          </p:nvGrpSpPr>
          <p:grpSpPr>
            <a:xfrm>
              <a:off x="-144996" y="1753753"/>
              <a:ext cx="821067" cy="1785140"/>
              <a:chOff x="5269250" y="2611925"/>
              <a:chExt cx="520750" cy="1132200"/>
            </a:xfrm>
          </p:grpSpPr>
          <p:sp>
            <p:nvSpPr>
              <p:cNvPr id="227" name="Google Shape;227;p6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p65"/>
            <p:cNvGrpSpPr/>
            <p:nvPr/>
          </p:nvGrpSpPr>
          <p:grpSpPr>
            <a:xfrm rot="5165891">
              <a:off x="-51172" y="2432185"/>
              <a:ext cx="1070081" cy="1187666"/>
              <a:chOff x="6073625" y="2772425"/>
              <a:chExt cx="837925" cy="930000"/>
            </a:xfrm>
          </p:grpSpPr>
          <p:sp>
            <p:nvSpPr>
              <p:cNvPr id="236" name="Google Shape;236;p6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p65"/>
            <p:cNvGrpSpPr/>
            <p:nvPr/>
          </p:nvGrpSpPr>
          <p:grpSpPr>
            <a:xfrm rot="4398606">
              <a:off x="-2434" y="2904431"/>
              <a:ext cx="1017753" cy="1214156"/>
              <a:chOff x="3711575" y="2879575"/>
              <a:chExt cx="753325" cy="898700"/>
            </a:xfrm>
          </p:grpSpPr>
          <p:sp>
            <p:nvSpPr>
              <p:cNvPr id="242" name="Google Shape;242;p6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p65"/>
            <p:cNvGrpSpPr/>
            <p:nvPr/>
          </p:nvGrpSpPr>
          <p:grpSpPr>
            <a:xfrm>
              <a:off x="743200" y="2185888"/>
              <a:ext cx="113650" cy="99750"/>
              <a:chOff x="5042000" y="1255775"/>
              <a:chExt cx="113650" cy="99750"/>
            </a:xfrm>
          </p:grpSpPr>
          <p:sp>
            <p:nvSpPr>
              <p:cNvPr id="256" name="Google Shape;25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65"/>
            <p:cNvGrpSpPr/>
            <p:nvPr/>
          </p:nvGrpSpPr>
          <p:grpSpPr>
            <a:xfrm>
              <a:off x="1198625" y="2537138"/>
              <a:ext cx="113650" cy="99750"/>
              <a:chOff x="5042000" y="1255775"/>
              <a:chExt cx="113650" cy="99750"/>
            </a:xfrm>
          </p:grpSpPr>
          <p:sp>
            <p:nvSpPr>
              <p:cNvPr id="260" name="Google Shape;26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3" name="Google Shape;263;p65"/>
          <p:cNvGrpSpPr/>
          <p:nvPr/>
        </p:nvGrpSpPr>
        <p:grpSpPr>
          <a:xfrm>
            <a:off x="393548" y="1331152"/>
            <a:ext cx="2010783" cy="2782730"/>
            <a:chOff x="7588863" y="1254952"/>
            <a:chExt cx="2010783" cy="2782730"/>
          </a:xfrm>
        </p:grpSpPr>
        <p:grpSp>
          <p:nvGrpSpPr>
            <p:cNvPr id="264" name="Google Shape;264;p65"/>
            <p:cNvGrpSpPr/>
            <p:nvPr/>
          </p:nvGrpSpPr>
          <p:grpSpPr>
            <a:xfrm rot="-7760581">
              <a:off x="7904694" y="2312488"/>
              <a:ext cx="1194199" cy="1148422"/>
              <a:chOff x="4531600" y="1944475"/>
              <a:chExt cx="956750" cy="920075"/>
            </a:xfrm>
          </p:grpSpPr>
          <p:sp>
            <p:nvSpPr>
              <p:cNvPr id="265" name="Google Shape;265;p6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6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2" name="Google Shape;272;p65"/>
            <p:cNvGrpSpPr/>
            <p:nvPr/>
          </p:nvGrpSpPr>
          <p:grpSpPr>
            <a:xfrm rot="-1110331">
              <a:off x="8152884" y="1407056"/>
              <a:ext cx="1221803" cy="1616571"/>
              <a:chOff x="5908250" y="536500"/>
              <a:chExt cx="793200" cy="1049550"/>
            </a:xfrm>
          </p:grpSpPr>
          <p:sp>
            <p:nvSpPr>
              <p:cNvPr id="273" name="Google Shape;273;p6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 name="Google Shape;279;p65"/>
            <p:cNvGrpSpPr/>
            <p:nvPr/>
          </p:nvGrpSpPr>
          <p:grpSpPr>
            <a:xfrm rot="-7159447">
              <a:off x="8478063" y="2524349"/>
              <a:ext cx="941689" cy="727305"/>
              <a:chOff x="5517750" y="1707725"/>
              <a:chExt cx="618800" cy="477925"/>
            </a:xfrm>
          </p:grpSpPr>
          <p:sp>
            <p:nvSpPr>
              <p:cNvPr id="280" name="Google Shape;280;p6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6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6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6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 name="Google Shape;285;p65"/>
            <p:cNvGrpSpPr/>
            <p:nvPr/>
          </p:nvGrpSpPr>
          <p:grpSpPr>
            <a:xfrm>
              <a:off x="8001025" y="2341963"/>
              <a:ext cx="113650" cy="99750"/>
              <a:chOff x="5042000" y="1255775"/>
              <a:chExt cx="113650" cy="99750"/>
            </a:xfrm>
          </p:grpSpPr>
          <p:sp>
            <p:nvSpPr>
              <p:cNvPr id="286" name="Google Shape;28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 name="Google Shape;289;p65"/>
            <p:cNvGrpSpPr/>
            <p:nvPr/>
          </p:nvGrpSpPr>
          <p:grpSpPr>
            <a:xfrm>
              <a:off x="7778175" y="3202738"/>
              <a:ext cx="113650" cy="99750"/>
              <a:chOff x="5042000" y="1255775"/>
              <a:chExt cx="113650" cy="99750"/>
            </a:xfrm>
          </p:grpSpPr>
          <p:sp>
            <p:nvSpPr>
              <p:cNvPr id="290" name="Google Shape;29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3" name="Google Shape;293;p6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5"/>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95" name="Google Shape;295;p65"/>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6" name="Google Shape;296;p65"/>
          <p:cNvSpPr txBox="1">
            <a:spLocks noGrp="1"/>
          </p:cNvSpPr>
          <p:nvPr>
            <p:ph type="subTitle" idx="1"/>
          </p:nvPr>
        </p:nvSpPr>
        <p:spPr>
          <a:xfrm>
            <a:off x="2532325" y="1748925"/>
            <a:ext cx="4242300" cy="22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
  <p:cSld name="CUSTOM_1_1_1">
    <p:spTree>
      <p:nvGrpSpPr>
        <p:cNvPr id="1" name="Shape 297"/>
        <p:cNvGrpSpPr/>
        <p:nvPr/>
      </p:nvGrpSpPr>
      <p:grpSpPr>
        <a:xfrm>
          <a:off x="0" y="0"/>
          <a:ext cx="0" cy="0"/>
          <a:chOff x="0" y="0"/>
          <a:chExt cx="0" cy="0"/>
        </a:xfrm>
      </p:grpSpPr>
      <p:grpSp>
        <p:nvGrpSpPr>
          <p:cNvPr id="298" name="Google Shape;298;p66"/>
          <p:cNvGrpSpPr/>
          <p:nvPr/>
        </p:nvGrpSpPr>
        <p:grpSpPr>
          <a:xfrm rot="10800000">
            <a:off x="6941980" y="2375985"/>
            <a:ext cx="2125808" cy="1776009"/>
            <a:chOff x="6865860" y="1496266"/>
            <a:chExt cx="3018328" cy="2521666"/>
          </a:xfrm>
        </p:grpSpPr>
        <p:grpSp>
          <p:nvGrpSpPr>
            <p:cNvPr id="299" name="Google Shape;299;p66"/>
            <p:cNvGrpSpPr/>
            <p:nvPr/>
          </p:nvGrpSpPr>
          <p:grpSpPr>
            <a:xfrm rot="-4541450">
              <a:off x="8039638" y="2532038"/>
              <a:ext cx="1262885" cy="1401657"/>
              <a:chOff x="7832525" y="3078325"/>
              <a:chExt cx="837925" cy="930000"/>
            </a:xfrm>
          </p:grpSpPr>
          <p:sp>
            <p:nvSpPr>
              <p:cNvPr id="300" name="Google Shape;300;p6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66"/>
            <p:cNvGrpSpPr/>
            <p:nvPr/>
          </p:nvGrpSpPr>
          <p:grpSpPr>
            <a:xfrm rot="-4132359">
              <a:off x="8248805" y="1611211"/>
              <a:ext cx="1325325" cy="1573506"/>
              <a:chOff x="4180300" y="2495950"/>
              <a:chExt cx="2052871" cy="2437292"/>
            </a:xfrm>
          </p:grpSpPr>
          <p:sp>
            <p:nvSpPr>
              <p:cNvPr id="306" name="Google Shape;306;p6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66"/>
            <p:cNvGrpSpPr/>
            <p:nvPr/>
          </p:nvGrpSpPr>
          <p:grpSpPr>
            <a:xfrm rot="-5400000">
              <a:off x="7627727" y="1321910"/>
              <a:ext cx="1140312" cy="2664047"/>
              <a:chOff x="3325650" y="1967425"/>
              <a:chExt cx="775775" cy="1812400"/>
            </a:xfrm>
          </p:grpSpPr>
          <p:sp>
            <p:nvSpPr>
              <p:cNvPr id="325" name="Google Shape;325;p6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66"/>
            <p:cNvGrpSpPr/>
            <p:nvPr/>
          </p:nvGrpSpPr>
          <p:grpSpPr>
            <a:xfrm rot="-8100000">
              <a:off x="7329122" y="2886771"/>
              <a:ext cx="652398" cy="503875"/>
              <a:chOff x="5467375" y="2021125"/>
              <a:chExt cx="618800" cy="477925"/>
            </a:xfrm>
          </p:grpSpPr>
          <p:sp>
            <p:nvSpPr>
              <p:cNvPr id="344" name="Google Shape;344;p6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9" name="Google Shape;349;p66"/>
            <p:cNvGrpSpPr/>
            <p:nvPr/>
          </p:nvGrpSpPr>
          <p:grpSpPr>
            <a:xfrm>
              <a:off x="7184310" y="2945713"/>
              <a:ext cx="113650" cy="99750"/>
              <a:chOff x="5042000" y="1255775"/>
              <a:chExt cx="113650" cy="99750"/>
            </a:xfrm>
          </p:grpSpPr>
          <p:sp>
            <p:nvSpPr>
              <p:cNvPr id="350" name="Google Shape;350;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66"/>
            <p:cNvGrpSpPr/>
            <p:nvPr/>
          </p:nvGrpSpPr>
          <p:grpSpPr>
            <a:xfrm>
              <a:off x="8105385" y="1785088"/>
              <a:ext cx="113650" cy="99750"/>
              <a:chOff x="5042000" y="1255775"/>
              <a:chExt cx="113650" cy="99750"/>
            </a:xfrm>
          </p:grpSpPr>
          <p:sp>
            <p:nvSpPr>
              <p:cNvPr id="354" name="Google Shape;35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7" name="Google Shape;357;p66"/>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58" name="Google Shape;358;p66"/>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59" name="Google Shape;359;p66"/>
          <p:cNvGrpSpPr/>
          <p:nvPr/>
        </p:nvGrpSpPr>
        <p:grpSpPr>
          <a:xfrm rot="10800000">
            <a:off x="43888" y="2719919"/>
            <a:ext cx="1907245" cy="1397269"/>
            <a:chOff x="-364256" y="1716642"/>
            <a:chExt cx="2640516" cy="1934471"/>
          </a:xfrm>
        </p:grpSpPr>
        <p:grpSp>
          <p:nvGrpSpPr>
            <p:cNvPr id="360" name="Google Shape;360;p66"/>
            <p:cNvGrpSpPr/>
            <p:nvPr/>
          </p:nvGrpSpPr>
          <p:grpSpPr>
            <a:xfrm rot="5400000">
              <a:off x="595578" y="1624046"/>
              <a:ext cx="720847" cy="2640516"/>
              <a:chOff x="1752050" y="2866875"/>
              <a:chExt cx="475775" cy="1742800"/>
            </a:xfrm>
          </p:grpSpPr>
          <p:sp>
            <p:nvSpPr>
              <p:cNvPr id="361" name="Google Shape;361;p6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p6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0" name="Google Shape;370;p66"/>
            <p:cNvGrpSpPr/>
            <p:nvPr/>
          </p:nvGrpSpPr>
          <p:grpSpPr>
            <a:xfrm rot="582567">
              <a:off x="-106165" y="1816891"/>
              <a:ext cx="1294561" cy="1244937"/>
              <a:chOff x="6624525" y="1838863"/>
              <a:chExt cx="956750" cy="920075"/>
            </a:xfrm>
          </p:grpSpPr>
          <p:sp>
            <p:nvSpPr>
              <p:cNvPr id="371" name="Google Shape;371;p6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7" name="Google Shape;377;p66"/>
            <p:cNvGrpSpPr/>
            <p:nvPr/>
          </p:nvGrpSpPr>
          <p:grpSpPr>
            <a:xfrm rot="5400000">
              <a:off x="-227254" y="2783001"/>
              <a:ext cx="979622" cy="756603"/>
              <a:chOff x="5419242" y="2066029"/>
              <a:chExt cx="618800" cy="477925"/>
            </a:xfrm>
          </p:grpSpPr>
          <p:sp>
            <p:nvSpPr>
              <p:cNvPr id="378" name="Google Shape;378;p6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6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3" name="Google Shape;383;p66"/>
            <p:cNvGrpSpPr/>
            <p:nvPr/>
          </p:nvGrpSpPr>
          <p:grpSpPr>
            <a:xfrm>
              <a:off x="1284110" y="2035613"/>
              <a:ext cx="113650" cy="99750"/>
              <a:chOff x="5042000" y="1255775"/>
              <a:chExt cx="113650" cy="99750"/>
            </a:xfrm>
          </p:grpSpPr>
          <p:sp>
            <p:nvSpPr>
              <p:cNvPr id="384" name="Google Shape;38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 name="Google Shape;387;p66"/>
            <p:cNvGrpSpPr/>
            <p:nvPr/>
          </p:nvGrpSpPr>
          <p:grpSpPr>
            <a:xfrm>
              <a:off x="677660" y="3496188"/>
              <a:ext cx="113650" cy="99750"/>
              <a:chOff x="5042000" y="1255775"/>
              <a:chExt cx="113650" cy="99750"/>
            </a:xfrm>
          </p:grpSpPr>
          <p:sp>
            <p:nvSpPr>
              <p:cNvPr id="388" name="Google Shape;388;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91" name="Google Shape;391;p66"/>
          <p:cNvSpPr/>
          <p:nvPr/>
        </p:nvSpPr>
        <p:spPr>
          <a:xfrm rot="10800000" flipH="1">
            <a:off x="1647374" y="1674703"/>
            <a:ext cx="5849015" cy="31785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2">
  <p:cSld name="CUSTOM_1_1_1_1">
    <p:spTree>
      <p:nvGrpSpPr>
        <p:cNvPr id="1" name="Shape 392"/>
        <p:cNvGrpSpPr/>
        <p:nvPr/>
      </p:nvGrpSpPr>
      <p:grpSpPr>
        <a:xfrm>
          <a:off x="0" y="0"/>
          <a:ext cx="0" cy="0"/>
          <a:chOff x="0" y="0"/>
          <a:chExt cx="0" cy="0"/>
        </a:xfrm>
      </p:grpSpPr>
      <p:sp>
        <p:nvSpPr>
          <p:cNvPr id="393" name="Google Shape;393;p6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94" name="Google Shape;394;p67"/>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ext">
  <p:cSld name="CUSTOM_2">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727650" y="4177844"/>
            <a:ext cx="1934100" cy="59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b="0"/>
            </a:lvl1pPr>
            <a:lvl2pPr lvl="1" algn="l">
              <a:lnSpc>
                <a:spcPct val="100000"/>
              </a:lnSpc>
              <a:spcBef>
                <a:spcPts val="0"/>
              </a:spcBef>
              <a:spcAft>
                <a:spcPts val="0"/>
              </a:spcAft>
              <a:buSzPts val="2800"/>
              <a:buNone/>
              <a:defRPr sz="4000"/>
            </a:lvl2pPr>
            <a:lvl3pPr lvl="2" algn="l">
              <a:lnSpc>
                <a:spcPct val="100000"/>
              </a:lnSpc>
              <a:spcBef>
                <a:spcPts val="0"/>
              </a:spcBef>
              <a:spcAft>
                <a:spcPts val="0"/>
              </a:spcAft>
              <a:buSzPts val="2800"/>
              <a:buNone/>
              <a:defRPr sz="4000"/>
            </a:lvl3pPr>
            <a:lvl4pPr lvl="3" algn="l">
              <a:lnSpc>
                <a:spcPct val="100000"/>
              </a:lnSpc>
              <a:spcBef>
                <a:spcPts val="0"/>
              </a:spcBef>
              <a:spcAft>
                <a:spcPts val="0"/>
              </a:spcAft>
              <a:buSzPts val="2800"/>
              <a:buNone/>
              <a:defRPr sz="4000"/>
            </a:lvl4pPr>
            <a:lvl5pPr lvl="4" algn="l">
              <a:lnSpc>
                <a:spcPct val="100000"/>
              </a:lnSpc>
              <a:spcBef>
                <a:spcPts val="0"/>
              </a:spcBef>
              <a:spcAft>
                <a:spcPts val="0"/>
              </a:spcAft>
              <a:buSzPts val="2800"/>
              <a:buNone/>
              <a:defRPr sz="4000"/>
            </a:lvl5pPr>
            <a:lvl6pPr lvl="5" algn="l">
              <a:lnSpc>
                <a:spcPct val="100000"/>
              </a:lnSpc>
              <a:spcBef>
                <a:spcPts val="0"/>
              </a:spcBef>
              <a:spcAft>
                <a:spcPts val="0"/>
              </a:spcAft>
              <a:buSzPts val="2800"/>
              <a:buNone/>
              <a:defRPr sz="4000"/>
            </a:lvl6pPr>
            <a:lvl7pPr lvl="6" algn="l">
              <a:lnSpc>
                <a:spcPct val="100000"/>
              </a:lnSpc>
              <a:spcBef>
                <a:spcPts val="0"/>
              </a:spcBef>
              <a:spcAft>
                <a:spcPts val="0"/>
              </a:spcAft>
              <a:buSzPts val="2800"/>
              <a:buNone/>
              <a:defRPr sz="4000"/>
            </a:lvl7pPr>
            <a:lvl8pPr lvl="7" algn="l">
              <a:lnSpc>
                <a:spcPct val="100000"/>
              </a:lnSpc>
              <a:spcBef>
                <a:spcPts val="0"/>
              </a:spcBef>
              <a:spcAft>
                <a:spcPts val="0"/>
              </a:spcAft>
              <a:buSzPts val="2800"/>
              <a:buNone/>
              <a:defRPr sz="4000"/>
            </a:lvl8pPr>
            <a:lvl9pPr lvl="8" algn="l">
              <a:lnSpc>
                <a:spcPct val="100000"/>
              </a:lnSpc>
              <a:spcBef>
                <a:spcPts val="0"/>
              </a:spcBef>
              <a:spcAft>
                <a:spcPts val="0"/>
              </a:spcAft>
              <a:buSzPts val="2800"/>
              <a:buNone/>
              <a:defRPr sz="4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397"/>
        <p:cNvGrpSpPr/>
        <p:nvPr/>
      </p:nvGrpSpPr>
      <p:grpSpPr>
        <a:xfrm>
          <a:off x="0" y="0"/>
          <a:ext cx="0" cy="0"/>
          <a:chOff x="0" y="0"/>
          <a:chExt cx="0" cy="0"/>
        </a:xfrm>
      </p:grpSpPr>
      <p:sp>
        <p:nvSpPr>
          <p:cNvPr id="398" name="Google Shape;398;p69"/>
          <p:cNvSpPr/>
          <p:nvPr/>
        </p:nvSpPr>
        <p:spPr>
          <a:xfrm rot="5400000">
            <a:off x="632876" y="885547"/>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9"/>
          <p:cNvSpPr/>
          <p:nvPr/>
        </p:nvSpPr>
        <p:spPr>
          <a:xfrm rot="-5400000" flipH="1">
            <a:off x="4815276" y="858972"/>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9"/>
          <p:cNvSpPr txBox="1">
            <a:spLocks noGrp="1"/>
          </p:cNvSpPr>
          <p:nvPr>
            <p:ph type="subTitle" idx="1"/>
          </p:nvPr>
        </p:nvSpPr>
        <p:spPr>
          <a:xfrm>
            <a:off x="7132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
        <p:nvSpPr>
          <p:cNvPr id="401" name="Google Shape;401;p69"/>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402" name="Google Shape;402;p69"/>
          <p:cNvGrpSpPr/>
          <p:nvPr/>
        </p:nvGrpSpPr>
        <p:grpSpPr>
          <a:xfrm flipH="1">
            <a:off x="8071809" y="76211"/>
            <a:ext cx="1520264" cy="764964"/>
            <a:chOff x="-368915" y="-1589"/>
            <a:chExt cx="1520264" cy="764964"/>
          </a:xfrm>
        </p:grpSpPr>
        <p:grpSp>
          <p:nvGrpSpPr>
            <p:cNvPr id="403" name="Google Shape;403;p69"/>
            <p:cNvGrpSpPr/>
            <p:nvPr/>
          </p:nvGrpSpPr>
          <p:grpSpPr>
            <a:xfrm rot="5400000">
              <a:off x="235188" y="-513209"/>
              <a:ext cx="392943" cy="1439379"/>
              <a:chOff x="1752050" y="2866875"/>
              <a:chExt cx="475775" cy="1742800"/>
            </a:xfrm>
          </p:grpSpPr>
          <p:sp>
            <p:nvSpPr>
              <p:cNvPr id="404" name="Google Shape;404;p6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2" name="Google Shape;412;p6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3" name="Google Shape;413;p69"/>
            <p:cNvGrpSpPr/>
            <p:nvPr/>
          </p:nvGrpSpPr>
          <p:grpSpPr>
            <a:xfrm rot="3855143">
              <a:off x="-148717" y="141935"/>
              <a:ext cx="618789" cy="477916"/>
              <a:chOff x="5467375" y="2021125"/>
              <a:chExt cx="618800" cy="477925"/>
            </a:xfrm>
          </p:grpSpPr>
          <p:sp>
            <p:nvSpPr>
              <p:cNvPr id="414" name="Google Shape;414;p6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9" name="Google Shape;419;p69"/>
          <p:cNvGrpSpPr/>
          <p:nvPr/>
        </p:nvGrpSpPr>
        <p:grpSpPr>
          <a:xfrm flipH="1">
            <a:off x="-466563" y="-292651"/>
            <a:ext cx="1464802" cy="1130943"/>
            <a:chOff x="8148211" y="-300701"/>
            <a:chExt cx="1464802" cy="1130943"/>
          </a:xfrm>
        </p:grpSpPr>
        <p:sp>
          <p:nvSpPr>
            <p:cNvPr id="420" name="Google Shape;420;p6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1" name="Google Shape;421;p69"/>
            <p:cNvGrpSpPr/>
            <p:nvPr/>
          </p:nvGrpSpPr>
          <p:grpSpPr>
            <a:xfrm rot="-8032937">
              <a:off x="8549350" y="-741"/>
              <a:ext cx="707509" cy="680388"/>
              <a:chOff x="6624525" y="1838863"/>
              <a:chExt cx="956750" cy="920075"/>
            </a:xfrm>
          </p:grpSpPr>
          <p:sp>
            <p:nvSpPr>
              <p:cNvPr id="422" name="Google Shape;422;p6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6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6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6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69"/>
            <p:cNvGrpSpPr/>
            <p:nvPr/>
          </p:nvGrpSpPr>
          <p:grpSpPr>
            <a:xfrm rot="-3615528" flipH="1">
              <a:off x="8344801" y="-201977"/>
              <a:ext cx="739186" cy="881827"/>
              <a:chOff x="5935950" y="2680963"/>
              <a:chExt cx="1911875" cy="2280812"/>
            </a:xfrm>
          </p:grpSpPr>
          <p:sp>
            <p:nvSpPr>
              <p:cNvPr id="429" name="Google Shape;429;p6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6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42" name="Google Shape;442;p69"/>
          <p:cNvSpPr txBox="1">
            <a:spLocks noGrp="1"/>
          </p:cNvSpPr>
          <p:nvPr>
            <p:ph type="subTitle" idx="2"/>
          </p:nvPr>
        </p:nvSpPr>
        <p:spPr>
          <a:xfrm>
            <a:off x="47995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4595650" y="305262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21" name="Google Shape;21;p46"/>
          <p:cNvSpPr txBox="1">
            <a:spLocks noGrp="1"/>
          </p:cNvSpPr>
          <p:nvPr>
            <p:ph type="title" idx="2"/>
          </p:nvPr>
        </p:nvSpPr>
        <p:spPr>
          <a:xfrm>
            <a:off x="4595650" y="3639450"/>
            <a:ext cx="3698100" cy="1062600"/>
          </a:xfrm>
          <a:prstGeom prst="rect">
            <a:avLst/>
          </a:prstGeom>
          <a:noFill/>
          <a:ln>
            <a:noFill/>
          </a:ln>
        </p:spPr>
        <p:txBody>
          <a:bodyPr spcFirstLastPara="1" wrap="square" lIns="91425" tIns="91425" rIns="91425" bIns="91425" anchor="ctr"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22" name="Google Shape;22;p46"/>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sz="1600"/>
            </a:lvl2pPr>
            <a:lvl3pPr lvl="2" algn="ctr">
              <a:lnSpc>
                <a:spcPct val="100000"/>
              </a:lnSpc>
              <a:spcBef>
                <a:spcPts val="1600"/>
              </a:spcBef>
              <a:spcAft>
                <a:spcPts val="0"/>
              </a:spcAft>
              <a:buSzPts val="1400"/>
              <a:buNone/>
              <a:defRPr sz="1600"/>
            </a:lvl3pPr>
            <a:lvl4pPr lvl="3" algn="ctr">
              <a:lnSpc>
                <a:spcPct val="100000"/>
              </a:lnSpc>
              <a:spcBef>
                <a:spcPts val="1600"/>
              </a:spcBef>
              <a:spcAft>
                <a:spcPts val="0"/>
              </a:spcAft>
              <a:buSzPts val="1400"/>
              <a:buNone/>
              <a:defRPr sz="1600"/>
            </a:lvl4pPr>
            <a:lvl5pPr lvl="4" algn="ctr">
              <a:lnSpc>
                <a:spcPct val="100000"/>
              </a:lnSpc>
              <a:spcBef>
                <a:spcPts val="1600"/>
              </a:spcBef>
              <a:spcAft>
                <a:spcPts val="0"/>
              </a:spcAft>
              <a:buSzPts val="1400"/>
              <a:buNone/>
              <a:defRPr sz="1600"/>
            </a:lvl5pPr>
            <a:lvl6pPr lvl="5" algn="ctr">
              <a:lnSpc>
                <a:spcPct val="100000"/>
              </a:lnSpc>
              <a:spcBef>
                <a:spcPts val="1600"/>
              </a:spcBef>
              <a:spcAft>
                <a:spcPts val="0"/>
              </a:spcAft>
              <a:buSzPts val="1400"/>
              <a:buNone/>
              <a:defRPr sz="1600"/>
            </a:lvl6pPr>
            <a:lvl7pPr lvl="6" algn="ctr">
              <a:lnSpc>
                <a:spcPct val="100000"/>
              </a:lnSpc>
              <a:spcBef>
                <a:spcPts val="1600"/>
              </a:spcBef>
              <a:spcAft>
                <a:spcPts val="0"/>
              </a:spcAft>
              <a:buSzPts val="1400"/>
              <a:buNone/>
              <a:defRPr sz="1600"/>
            </a:lvl7pPr>
            <a:lvl8pPr lvl="7" algn="ctr">
              <a:lnSpc>
                <a:spcPct val="100000"/>
              </a:lnSpc>
              <a:spcBef>
                <a:spcPts val="1600"/>
              </a:spcBef>
              <a:spcAft>
                <a:spcPts val="0"/>
              </a:spcAft>
              <a:buSzPts val="1400"/>
              <a:buNone/>
              <a:defRPr sz="1600"/>
            </a:lvl8pPr>
            <a:lvl9pPr lvl="8" algn="ctr">
              <a:lnSpc>
                <a:spcPct val="100000"/>
              </a:lnSpc>
              <a:spcBef>
                <a:spcPts val="1600"/>
              </a:spcBef>
              <a:spcAft>
                <a:spcPts val="1600"/>
              </a:spcAft>
              <a:buSzPts val="1400"/>
              <a:buNone/>
              <a:defRPr sz="1600"/>
            </a:lvl9pPr>
          </a:lstStyle>
          <a:p>
            <a:endParaRPr/>
          </a:p>
        </p:txBody>
      </p:sp>
      <p:sp>
        <p:nvSpPr>
          <p:cNvPr id="23" name="Google Shape;23;p46"/>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6"/>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6"/>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6"/>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3">
  <p:cSld name="CUSTOM_3_1">
    <p:spTree>
      <p:nvGrpSpPr>
        <p:cNvPr id="1" name="Shape 443"/>
        <p:cNvGrpSpPr/>
        <p:nvPr/>
      </p:nvGrpSpPr>
      <p:grpSpPr>
        <a:xfrm>
          <a:off x="0" y="0"/>
          <a:ext cx="0" cy="0"/>
          <a:chOff x="0" y="0"/>
          <a:chExt cx="0" cy="0"/>
        </a:xfrm>
      </p:grpSpPr>
      <p:sp>
        <p:nvSpPr>
          <p:cNvPr id="444" name="Google Shape;444;p70"/>
          <p:cNvSpPr/>
          <p:nvPr/>
        </p:nvSpPr>
        <p:spPr>
          <a:xfrm rot="10800000">
            <a:off x="2142940" y="2891642"/>
            <a:ext cx="2523635" cy="130115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0"/>
          <p:cNvSpPr txBox="1">
            <a:spLocks noGrp="1"/>
          </p:cNvSpPr>
          <p:nvPr>
            <p:ph type="title"/>
          </p:nvPr>
        </p:nvSpPr>
        <p:spPr>
          <a:xfrm>
            <a:off x="713225" y="1902876"/>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446" name="Google Shape;446;p70"/>
          <p:cNvSpPr txBox="1">
            <a:spLocks noGrp="1"/>
          </p:cNvSpPr>
          <p:nvPr>
            <p:ph type="subTitle" idx="1"/>
          </p:nvPr>
        </p:nvSpPr>
        <p:spPr>
          <a:xfrm>
            <a:off x="2373900" y="3075675"/>
            <a:ext cx="1992300" cy="91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7"/>
        <p:cNvGrpSpPr/>
        <p:nvPr/>
      </p:nvGrpSpPr>
      <p:grpSpPr>
        <a:xfrm>
          <a:off x="0" y="0"/>
          <a:ext cx="0" cy="0"/>
          <a:chOff x="0" y="0"/>
          <a:chExt cx="0" cy="0"/>
        </a:xfrm>
      </p:grpSpPr>
      <p:sp>
        <p:nvSpPr>
          <p:cNvPr id="448" name="Google Shape;448;p71"/>
          <p:cNvSpPr txBox="1">
            <a:spLocks noGrp="1"/>
          </p:cNvSpPr>
          <p:nvPr>
            <p:ph type="title"/>
          </p:nvPr>
        </p:nvSpPr>
        <p:spPr>
          <a:xfrm>
            <a:off x="2632795" y="2462018"/>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449" name="Google Shape;449;p71"/>
          <p:cNvGrpSpPr/>
          <p:nvPr/>
        </p:nvGrpSpPr>
        <p:grpSpPr>
          <a:xfrm>
            <a:off x="-1203357" y="1404269"/>
            <a:ext cx="3481571" cy="3118549"/>
            <a:chOff x="-813175" y="1753753"/>
            <a:chExt cx="2701195" cy="2419543"/>
          </a:xfrm>
        </p:grpSpPr>
        <p:sp>
          <p:nvSpPr>
            <p:cNvPr id="450" name="Google Shape;450;p7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1" name="Google Shape;451;p71"/>
            <p:cNvGrpSpPr/>
            <p:nvPr/>
          </p:nvGrpSpPr>
          <p:grpSpPr>
            <a:xfrm>
              <a:off x="-144996" y="1753753"/>
              <a:ext cx="821067" cy="1785140"/>
              <a:chOff x="5269250" y="2611925"/>
              <a:chExt cx="520750" cy="1132200"/>
            </a:xfrm>
          </p:grpSpPr>
          <p:sp>
            <p:nvSpPr>
              <p:cNvPr id="452" name="Google Shape;452;p7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7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7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0" name="Google Shape;460;p71"/>
            <p:cNvGrpSpPr/>
            <p:nvPr/>
          </p:nvGrpSpPr>
          <p:grpSpPr>
            <a:xfrm rot="5165891">
              <a:off x="-51172" y="2432185"/>
              <a:ext cx="1070081" cy="1187666"/>
              <a:chOff x="6073625" y="2772425"/>
              <a:chExt cx="837925" cy="930000"/>
            </a:xfrm>
          </p:grpSpPr>
          <p:sp>
            <p:nvSpPr>
              <p:cNvPr id="461" name="Google Shape;461;p7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71"/>
            <p:cNvGrpSpPr/>
            <p:nvPr/>
          </p:nvGrpSpPr>
          <p:grpSpPr>
            <a:xfrm rot="4398606">
              <a:off x="-2434" y="2904431"/>
              <a:ext cx="1017753" cy="1214156"/>
              <a:chOff x="3711575" y="2879575"/>
              <a:chExt cx="753325" cy="898700"/>
            </a:xfrm>
          </p:grpSpPr>
          <p:sp>
            <p:nvSpPr>
              <p:cNvPr id="467" name="Google Shape;467;p7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71"/>
            <p:cNvGrpSpPr/>
            <p:nvPr/>
          </p:nvGrpSpPr>
          <p:grpSpPr>
            <a:xfrm>
              <a:off x="743200" y="2185888"/>
              <a:ext cx="113650" cy="99750"/>
              <a:chOff x="5042000" y="1255775"/>
              <a:chExt cx="113650" cy="99750"/>
            </a:xfrm>
          </p:grpSpPr>
          <p:sp>
            <p:nvSpPr>
              <p:cNvPr id="481" name="Google Shape;48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71"/>
            <p:cNvGrpSpPr/>
            <p:nvPr/>
          </p:nvGrpSpPr>
          <p:grpSpPr>
            <a:xfrm>
              <a:off x="1198625" y="2537138"/>
              <a:ext cx="113650" cy="99750"/>
              <a:chOff x="5042000" y="1255775"/>
              <a:chExt cx="113650" cy="99750"/>
            </a:xfrm>
          </p:grpSpPr>
          <p:sp>
            <p:nvSpPr>
              <p:cNvPr id="485" name="Google Shape;48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8" name="Google Shape;488;p71"/>
          <p:cNvGrpSpPr/>
          <p:nvPr/>
        </p:nvGrpSpPr>
        <p:grpSpPr>
          <a:xfrm>
            <a:off x="7018558" y="887250"/>
            <a:ext cx="2733862" cy="3368992"/>
            <a:chOff x="7588863" y="1559752"/>
            <a:chExt cx="2010783" cy="2477929"/>
          </a:xfrm>
        </p:grpSpPr>
        <p:grpSp>
          <p:nvGrpSpPr>
            <p:cNvPr id="489" name="Google Shape;489;p71"/>
            <p:cNvGrpSpPr/>
            <p:nvPr/>
          </p:nvGrpSpPr>
          <p:grpSpPr>
            <a:xfrm rot="-7760581">
              <a:off x="7904694" y="2312488"/>
              <a:ext cx="1194199" cy="1148422"/>
              <a:chOff x="4531600" y="1944475"/>
              <a:chExt cx="956750" cy="920075"/>
            </a:xfrm>
          </p:grpSpPr>
          <p:sp>
            <p:nvSpPr>
              <p:cNvPr id="490" name="Google Shape;490;p7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7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7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6" name="Google Shape;496;p71"/>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7" name="Google Shape;497;p71"/>
            <p:cNvGrpSpPr/>
            <p:nvPr/>
          </p:nvGrpSpPr>
          <p:grpSpPr>
            <a:xfrm rot="-1110331">
              <a:off x="8152884" y="1711856"/>
              <a:ext cx="1221803" cy="1616571"/>
              <a:chOff x="5845441" y="724157"/>
              <a:chExt cx="793200" cy="1049550"/>
            </a:xfrm>
          </p:grpSpPr>
          <p:sp>
            <p:nvSpPr>
              <p:cNvPr id="498" name="Google Shape;498;p71"/>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1"/>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1"/>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71"/>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1"/>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71"/>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4" name="Google Shape;504;p71"/>
            <p:cNvGrpSpPr/>
            <p:nvPr/>
          </p:nvGrpSpPr>
          <p:grpSpPr>
            <a:xfrm rot="-7159447">
              <a:off x="8503860" y="2580437"/>
              <a:ext cx="812207" cy="627289"/>
              <a:chOff x="5569342" y="1716318"/>
              <a:chExt cx="533715" cy="412203"/>
            </a:xfrm>
          </p:grpSpPr>
          <p:sp>
            <p:nvSpPr>
              <p:cNvPr id="505" name="Google Shape;505;p71"/>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1"/>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71"/>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1"/>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1"/>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0" name="Google Shape;510;p71"/>
            <p:cNvGrpSpPr/>
            <p:nvPr/>
          </p:nvGrpSpPr>
          <p:grpSpPr>
            <a:xfrm>
              <a:off x="8001025" y="2341963"/>
              <a:ext cx="113650" cy="99750"/>
              <a:chOff x="5042000" y="1255775"/>
              <a:chExt cx="113650" cy="99750"/>
            </a:xfrm>
          </p:grpSpPr>
          <p:sp>
            <p:nvSpPr>
              <p:cNvPr id="511" name="Google Shape;51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4" name="Google Shape;514;p71"/>
            <p:cNvGrpSpPr/>
            <p:nvPr/>
          </p:nvGrpSpPr>
          <p:grpSpPr>
            <a:xfrm>
              <a:off x="7778175" y="3202738"/>
              <a:ext cx="113650" cy="99750"/>
              <a:chOff x="5042000" y="1255775"/>
              <a:chExt cx="113650" cy="99750"/>
            </a:xfrm>
          </p:grpSpPr>
          <p:sp>
            <p:nvSpPr>
              <p:cNvPr id="515" name="Google Shape;51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8"/>
        <p:cNvGrpSpPr/>
        <p:nvPr/>
      </p:nvGrpSpPr>
      <p:grpSpPr>
        <a:xfrm>
          <a:off x="0" y="0"/>
          <a:ext cx="0" cy="0"/>
          <a:chOff x="0" y="0"/>
          <a:chExt cx="0" cy="0"/>
        </a:xfrm>
      </p:grpSpPr>
      <p:sp>
        <p:nvSpPr>
          <p:cNvPr id="519" name="Google Shape;519;p72"/>
          <p:cNvSpPr txBox="1">
            <a:spLocks noGrp="1"/>
          </p:cNvSpPr>
          <p:nvPr>
            <p:ph type="title"/>
          </p:nvPr>
        </p:nvSpPr>
        <p:spPr>
          <a:xfrm>
            <a:off x="2632795" y="2468880"/>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520" name="Google Shape;520;p72"/>
          <p:cNvGrpSpPr/>
          <p:nvPr/>
        </p:nvGrpSpPr>
        <p:grpSpPr>
          <a:xfrm>
            <a:off x="6865860" y="1496266"/>
            <a:ext cx="3018328" cy="2521666"/>
            <a:chOff x="6865860" y="1496266"/>
            <a:chExt cx="3018328" cy="2521666"/>
          </a:xfrm>
        </p:grpSpPr>
        <p:grpSp>
          <p:nvGrpSpPr>
            <p:cNvPr id="521" name="Google Shape;521;p72"/>
            <p:cNvGrpSpPr/>
            <p:nvPr/>
          </p:nvGrpSpPr>
          <p:grpSpPr>
            <a:xfrm rot="-4541450">
              <a:off x="8039638" y="2532038"/>
              <a:ext cx="1262885" cy="1401657"/>
              <a:chOff x="7832525" y="3078325"/>
              <a:chExt cx="837925" cy="930000"/>
            </a:xfrm>
          </p:grpSpPr>
          <p:sp>
            <p:nvSpPr>
              <p:cNvPr id="522" name="Google Shape;522;p72"/>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2"/>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72"/>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2"/>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2"/>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72"/>
            <p:cNvGrpSpPr/>
            <p:nvPr/>
          </p:nvGrpSpPr>
          <p:grpSpPr>
            <a:xfrm rot="-4132359">
              <a:off x="8248805" y="1611211"/>
              <a:ext cx="1325325" cy="1573506"/>
              <a:chOff x="4180300" y="2495950"/>
              <a:chExt cx="2052871" cy="2437292"/>
            </a:xfrm>
          </p:grpSpPr>
          <p:sp>
            <p:nvSpPr>
              <p:cNvPr id="528" name="Google Shape;528;p72"/>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2"/>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2"/>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2"/>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72"/>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2"/>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72"/>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72"/>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2"/>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2"/>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2"/>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72"/>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2"/>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2"/>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2"/>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2"/>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2"/>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2"/>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72"/>
            <p:cNvGrpSpPr/>
            <p:nvPr/>
          </p:nvGrpSpPr>
          <p:grpSpPr>
            <a:xfrm rot="-5400000">
              <a:off x="7627727" y="1321910"/>
              <a:ext cx="1140312" cy="2664047"/>
              <a:chOff x="3325650" y="1967425"/>
              <a:chExt cx="775775" cy="1812400"/>
            </a:xfrm>
          </p:grpSpPr>
          <p:sp>
            <p:nvSpPr>
              <p:cNvPr id="547" name="Google Shape;547;p72"/>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72"/>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72"/>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72"/>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72"/>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2"/>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2"/>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72"/>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2"/>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2"/>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2"/>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2"/>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2"/>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2"/>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2"/>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2"/>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2"/>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2"/>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5" name="Google Shape;565;p72"/>
            <p:cNvGrpSpPr/>
            <p:nvPr/>
          </p:nvGrpSpPr>
          <p:grpSpPr>
            <a:xfrm rot="-8100000">
              <a:off x="7329122" y="2886771"/>
              <a:ext cx="652398" cy="503875"/>
              <a:chOff x="5467375" y="2021125"/>
              <a:chExt cx="618800" cy="477925"/>
            </a:xfrm>
          </p:grpSpPr>
          <p:sp>
            <p:nvSpPr>
              <p:cNvPr id="566" name="Google Shape;566;p72"/>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2"/>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72"/>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2"/>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2"/>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1" name="Google Shape;571;p72"/>
            <p:cNvGrpSpPr/>
            <p:nvPr/>
          </p:nvGrpSpPr>
          <p:grpSpPr>
            <a:xfrm>
              <a:off x="7184310" y="2945713"/>
              <a:ext cx="113650" cy="99750"/>
              <a:chOff x="5042000" y="1255775"/>
              <a:chExt cx="113650" cy="99750"/>
            </a:xfrm>
          </p:grpSpPr>
          <p:sp>
            <p:nvSpPr>
              <p:cNvPr id="572" name="Google Shape;572;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5" name="Google Shape;575;p72"/>
            <p:cNvGrpSpPr/>
            <p:nvPr/>
          </p:nvGrpSpPr>
          <p:grpSpPr>
            <a:xfrm>
              <a:off x="8105385" y="1785088"/>
              <a:ext cx="113650" cy="99750"/>
              <a:chOff x="5042000" y="1255775"/>
              <a:chExt cx="113650" cy="99750"/>
            </a:xfrm>
          </p:grpSpPr>
          <p:sp>
            <p:nvSpPr>
              <p:cNvPr id="576" name="Google Shape;576;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9" name="Google Shape;579;p72"/>
          <p:cNvGrpSpPr/>
          <p:nvPr/>
        </p:nvGrpSpPr>
        <p:grpSpPr>
          <a:xfrm>
            <a:off x="-364256" y="1716642"/>
            <a:ext cx="2640516" cy="1934471"/>
            <a:chOff x="-364256" y="1716642"/>
            <a:chExt cx="2640516" cy="1934471"/>
          </a:xfrm>
        </p:grpSpPr>
        <p:grpSp>
          <p:nvGrpSpPr>
            <p:cNvPr id="580" name="Google Shape;580;p72"/>
            <p:cNvGrpSpPr/>
            <p:nvPr/>
          </p:nvGrpSpPr>
          <p:grpSpPr>
            <a:xfrm rot="5400000">
              <a:off x="595578" y="1624046"/>
              <a:ext cx="720847" cy="2640516"/>
              <a:chOff x="1752050" y="2866875"/>
              <a:chExt cx="475775" cy="1742800"/>
            </a:xfrm>
          </p:grpSpPr>
          <p:sp>
            <p:nvSpPr>
              <p:cNvPr id="581" name="Google Shape;581;p72"/>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2"/>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2"/>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2"/>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2"/>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2"/>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2"/>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2"/>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72"/>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0" name="Google Shape;590;p72"/>
            <p:cNvGrpSpPr/>
            <p:nvPr/>
          </p:nvGrpSpPr>
          <p:grpSpPr>
            <a:xfrm rot="582567">
              <a:off x="-106165" y="1816891"/>
              <a:ext cx="1294561" cy="1244937"/>
              <a:chOff x="6624525" y="1838863"/>
              <a:chExt cx="956750" cy="920075"/>
            </a:xfrm>
          </p:grpSpPr>
          <p:sp>
            <p:nvSpPr>
              <p:cNvPr id="591" name="Google Shape;591;p72"/>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2"/>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72"/>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2"/>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72"/>
            <p:cNvGrpSpPr/>
            <p:nvPr/>
          </p:nvGrpSpPr>
          <p:grpSpPr>
            <a:xfrm rot="5400000">
              <a:off x="-227254" y="2783001"/>
              <a:ext cx="979622" cy="756603"/>
              <a:chOff x="5419242" y="2066029"/>
              <a:chExt cx="618800" cy="477925"/>
            </a:xfrm>
          </p:grpSpPr>
          <p:sp>
            <p:nvSpPr>
              <p:cNvPr id="598" name="Google Shape;598;p72"/>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2"/>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2"/>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2"/>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2"/>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3" name="Google Shape;603;p72"/>
            <p:cNvGrpSpPr/>
            <p:nvPr/>
          </p:nvGrpSpPr>
          <p:grpSpPr>
            <a:xfrm>
              <a:off x="1284110" y="2035613"/>
              <a:ext cx="113650" cy="99750"/>
              <a:chOff x="5042000" y="1255775"/>
              <a:chExt cx="113650" cy="99750"/>
            </a:xfrm>
          </p:grpSpPr>
          <p:sp>
            <p:nvSpPr>
              <p:cNvPr id="604" name="Google Shape;604;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72"/>
            <p:cNvGrpSpPr/>
            <p:nvPr/>
          </p:nvGrpSpPr>
          <p:grpSpPr>
            <a:xfrm>
              <a:off x="677660" y="3496188"/>
              <a:ext cx="113650" cy="99750"/>
              <a:chOff x="5042000" y="1255775"/>
              <a:chExt cx="113650" cy="99750"/>
            </a:xfrm>
          </p:grpSpPr>
          <p:sp>
            <p:nvSpPr>
              <p:cNvPr id="608" name="Google Shape;608;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4595650" y="40730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14" name="Google Shape;614;p74"/>
          <p:cNvSpPr txBox="1">
            <a:spLocks noGrp="1"/>
          </p:cNvSpPr>
          <p:nvPr>
            <p:ph type="title" idx="2"/>
          </p:nvPr>
        </p:nvSpPr>
        <p:spPr>
          <a:xfrm>
            <a:off x="4595650" y="953000"/>
            <a:ext cx="3698100" cy="10608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15" name="Google Shape;615;p74"/>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1800"/>
              <a:buNone/>
              <a:defRPr sz="1600"/>
            </a:lvl1pPr>
            <a:lvl2pPr marR="38100" lvl="1" algn="ctr">
              <a:lnSpc>
                <a:spcPct val="100000"/>
              </a:lnSpc>
              <a:spcBef>
                <a:spcPts val="0"/>
              </a:spcBef>
              <a:spcAft>
                <a:spcPts val="0"/>
              </a:spcAft>
              <a:buSzPts val="1400"/>
              <a:buNone/>
              <a:defRPr sz="1600"/>
            </a:lvl2pPr>
            <a:lvl3pPr marR="38100" lvl="2" algn="ctr">
              <a:lnSpc>
                <a:spcPct val="100000"/>
              </a:lnSpc>
              <a:spcBef>
                <a:spcPts val="0"/>
              </a:spcBef>
              <a:spcAft>
                <a:spcPts val="0"/>
              </a:spcAft>
              <a:buSzPts val="1400"/>
              <a:buNone/>
              <a:defRPr sz="1600"/>
            </a:lvl3pPr>
            <a:lvl4pPr marR="38100" lvl="3" algn="ctr">
              <a:lnSpc>
                <a:spcPct val="100000"/>
              </a:lnSpc>
              <a:spcBef>
                <a:spcPts val="0"/>
              </a:spcBef>
              <a:spcAft>
                <a:spcPts val="0"/>
              </a:spcAft>
              <a:buSzPts val="1400"/>
              <a:buNone/>
              <a:defRPr sz="1600"/>
            </a:lvl4pPr>
            <a:lvl5pPr marR="38100" lvl="4" algn="ctr">
              <a:lnSpc>
                <a:spcPct val="100000"/>
              </a:lnSpc>
              <a:spcBef>
                <a:spcPts val="0"/>
              </a:spcBef>
              <a:spcAft>
                <a:spcPts val="0"/>
              </a:spcAft>
              <a:buSzPts val="1400"/>
              <a:buNone/>
              <a:defRPr sz="1600"/>
            </a:lvl5pPr>
            <a:lvl6pPr marR="38100" lvl="5" algn="ctr">
              <a:lnSpc>
                <a:spcPct val="100000"/>
              </a:lnSpc>
              <a:spcBef>
                <a:spcPts val="0"/>
              </a:spcBef>
              <a:spcAft>
                <a:spcPts val="0"/>
              </a:spcAft>
              <a:buSzPts val="1400"/>
              <a:buNone/>
              <a:defRPr sz="1600"/>
            </a:lvl6pPr>
            <a:lvl7pPr marR="38100" lvl="6" algn="ctr">
              <a:lnSpc>
                <a:spcPct val="100000"/>
              </a:lnSpc>
              <a:spcBef>
                <a:spcPts val="0"/>
              </a:spcBef>
              <a:spcAft>
                <a:spcPts val="0"/>
              </a:spcAft>
              <a:buSzPts val="1400"/>
              <a:buNone/>
              <a:defRPr sz="1600"/>
            </a:lvl7pPr>
            <a:lvl8pPr marR="38100" lvl="7" algn="ctr">
              <a:lnSpc>
                <a:spcPct val="100000"/>
              </a:lnSpc>
              <a:spcBef>
                <a:spcPts val="0"/>
              </a:spcBef>
              <a:spcAft>
                <a:spcPts val="0"/>
              </a:spcAft>
              <a:buSzPts val="1400"/>
              <a:buNone/>
              <a:defRPr sz="1600"/>
            </a:lvl8pPr>
            <a:lvl9pPr marR="38100" lvl="8" algn="ctr">
              <a:lnSpc>
                <a:spcPct val="100000"/>
              </a:lnSpc>
              <a:spcBef>
                <a:spcPts val="0"/>
              </a:spcBef>
              <a:spcAft>
                <a:spcPts val="0"/>
              </a:spcAft>
              <a:buSzPts val="1400"/>
              <a:buNone/>
              <a:defRPr sz="1600"/>
            </a:lvl9pPr>
          </a:lstStyle>
          <a:p>
            <a:endParaRPr/>
          </a:p>
        </p:txBody>
      </p:sp>
      <p:sp>
        <p:nvSpPr>
          <p:cNvPr id="616" name="Google Shape;616;p74"/>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74"/>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4"/>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4"/>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74"/>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3">
  <p:cSld name="CUSTOM_7_1">
    <p:bg>
      <p:bgPr>
        <a:solidFill>
          <a:schemeClr val="dk1"/>
        </a:solidFill>
        <a:effectLst/>
      </p:bgPr>
    </p:bg>
    <p:spTree>
      <p:nvGrpSpPr>
        <p:cNvPr id="1" name="Shape 621"/>
        <p:cNvGrpSpPr/>
        <p:nvPr/>
      </p:nvGrpSpPr>
      <p:grpSpPr>
        <a:xfrm>
          <a:off x="0" y="0"/>
          <a:ext cx="0" cy="0"/>
          <a:chOff x="0" y="0"/>
          <a:chExt cx="0" cy="0"/>
        </a:xfrm>
      </p:grpSpPr>
      <p:sp>
        <p:nvSpPr>
          <p:cNvPr id="622" name="Google Shape;622;p75"/>
          <p:cNvSpPr txBox="1">
            <a:spLocks noGrp="1"/>
          </p:cNvSpPr>
          <p:nvPr>
            <p:ph type="title"/>
          </p:nvPr>
        </p:nvSpPr>
        <p:spPr>
          <a:xfrm>
            <a:off x="824613" y="3142867"/>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23" name="Google Shape;623;p75"/>
          <p:cNvSpPr txBox="1">
            <a:spLocks noGrp="1"/>
          </p:cNvSpPr>
          <p:nvPr>
            <p:ph type="title" idx="2"/>
          </p:nvPr>
        </p:nvSpPr>
        <p:spPr>
          <a:xfrm>
            <a:off x="824600" y="3688574"/>
            <a:ext cx="3698100" cy="9144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24" name="Google Shape;624;p75"/>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25" name="Google Shape;625;p75"/>
          <p:cNvSpPr/>
          <p:nvPr/>
        </p:nvSpPr>
        <p:spPr>
          <a:xfrm>
            <a:off x="4950487" y="45671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5"/>
          <p:cNvSpPr/>
          <p:nvPr/>
        </p:nvSpPr>
        <p:spPr>
          <a:xfrm flipH="1">
            <a:off x="4278675" y="-7305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5"/>
          <p:cNvSpPr/>
          <p:nvPr/>
        </p:nvSpPr>
        <p:spPr>
          <a:xfrm flipH="1">
            <a:off x="53831" y="1530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5"/>
          <p:cNvSpPr/>
          <p:nvPr/>
        </p:nvSpPr>
        <p:spPr>
          <a:xfrm>
            <a:off x="8298250" y="36885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4">
  <p:cSld name="CUSTOM_7_1_1">
    <p:bg>
      <p:bgPr>
        <a:solidFill>
          <a:schemeClr val="dk1"/>
        </a:solidFill>
        <a:effectLst/>
      </p:bgPr>
    </p:bg>
    <p:spTree>
      <p:nvGrpSpPr>
        <p:cNvPr id="1" name="Shape 629"/>
        <p:cNvGrpSpPr/>
        <p:nvPr/>
      </p:nvGrpSpPr>
      <p:grpSpPr>
        <a:xfrm>
          <a:off x="0" y="0"/>
          <a:ext cx="0" cy="0"/>
          <a:chOff x="0" y="0"/>
          <a:chExt cx="0" cy="0"/>
        </a:xfrm>
      </p:grpSpPr>
      <p:sp>
        <p:nvSpPr>
          <p:cNvPr id="630" name="Google Shape;630;p76"/>
          <p:cNvSpPr txBox="1">
            <a:spLocks noGrp="1"/>
          </p:cNvSpPr>
          <p:nvPr>
            <p:ph type="title"/>
          </p:nvPr>
        </p:nvSpPr>
        <p:spPr>
          <a:xfrm>
            <a:off x="951350" y="41148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31" name="Google Shape;631;p76"/>
          <p:cNvSpPr txBox="1">
            <a:spLocks noGrp="1"/>
          </p:cNvSpPr>
          <p:nvPr>
            <p:ph type="title" idx="2"/>
          </p:nvPr>
        </p:nvSpPr>
        <p:spPr>
          <a:xfrm>
            <a:off x="951338" y="1023540"/>
            <a:ext cx="3698100" cy="850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32" name="Google Shape;632;p76"/>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33" name="Google Shape;633;p76"/>
          <p:cNvSpPr/>
          <p:nvPr/>
        </p:nvSpPr>
        <p:spPr>
          <a:xfrm flipH="1">
            <a:off x="3719475" y="444995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76"/>
          <p:cNvSpPr/>
          <p:nvPr/>
        </p:nvSpPr>
        <p:spPr>
          <a:xfrm>
            <a:off x="5175988" y="-1073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6"/>
          <p:cNvSpPr/>
          <p:nvPr/>
        </p:nvSpPr>
        <p:spPr>
          <a:xfrm flipH="1">
            <a:off x="185318" y="22491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76"/>
          <p:cNvSpPr/>
          <p:nvPr/>
        </p:nvSpPr>
        <p:spPr>
          <a:xfrm>
            <a:off x="8717449" y="9113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6"/>
          <p:cNvSpPr/>
          <p:nvPr/>
        </p:nvSpPr>
        <p:spPr>
          <a:xfrm>
            <a:off x="8085124" y="44501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5">
  <p:cSld name="CUSTOM_7_1_1_1">
    <p:bg>
      <p:bgPr>
        <a:solidFill>
          <a:schemeClr val="dk1"/>
        </a:solidFill>
        <a:effectLst/>
      </p:bgPr>
    </p:bg>
    <p:spTree>
      <p:nvGrpSpPr>
        <p:cNvPr id="1" name="Shape 638"/>
        <p:cNvGrpSpPr/>
        <p:nvPr/>
      </p:nvGrpSpPr>
      <p:grpSpPr>
        <a:xfrm>
          <a:off x="0" y="0"/>
          <a:ext cx="0" cy="0"/>
          <a:chOff x="0" y="0"/>
          <a:chExt cx="0" cy="0"/>
        </a:xfrm>
      </p:grpSpPr>
      <p:sp>
        <p:nvSpPr>
          <p:cNvPr id="639" name="Google Shape;639;p77"/>
          <p:cNvSpPr txBox="1">
            <a:spLocks noGrp="1"/>
          </p:cNvSpPr>
          <p:nvPr>
            <p:ph type="title"/>
          </p:nvPr>
        </p:nvSpPr>
        <p:spPr>
          <a:xfrm>
            <a:off x="3741141" y="125101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0" name="Google Shape;640;p77"/>
          <p:cNvSpPr txBox="1">
            <a:spLocks noGrp="1"/>
          </p:cNvSpPr>
          <p:nvPr>
            <p:ph type="title" idx="2"/>
          </p:nvPr>
        </p:nvSpPr>
        <p:spPr>
          <a:xfrm>
            <a:off x="3741138" y="1796712"/>
            <a:ext cx="36981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41" name="Google Shape;641;p77"/>
          <p:cNvSpPr txBox="1">
            <a:spLocks noGrp="1"/>
          </p:cNvSpPr>
          <p:nvPr>
            <p:ph type="subTitle" idx="1"/>
          </p:nvPr>
        </p:nvSpPr>
        <p:spPr>
          <a:xfrm>
            <a:off x="1976800" y="3326588"/>
            <a:ext cx="4894200" cy="79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42" name="Google Shape;642;p77"/>
          <p:cNvSpPr/>
          <p:nvPr/>
        </p:nvSpPr>
        <p:spPr>
          <a:xfrm>
            <a:off x="5523900" y="53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7"/>
          <p:cNvSpPr/>
          <p:nvPr/>
        </p:nvSpPr>
        <p:spPr>
          <a:xfrm>
            <a:off x="-68838" y="412640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7"/>
          <p:cNvSpPr/>
          <p:nvPr/>
        </p:nvSpPr>
        <p:spPr>
          <a:xfrm>
            <a:off x="8087662" y="22504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7"/>
          <p:cNvSpPr/>
          <p:nvPr/>
        </p:nvSpPr>
        <p:spPr>
          <a:xfrm flipH="1">
            <a:off x="201356" y="105358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7"/>
          <p:cNvSpPr/>
          <p:nvPr/>
        </p:nvSpPr>
        <p:spPr>
          <a:xfrm flipH="1">
            <a:off x="5732675" y="45386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6">
  <p:cSld name="CUSTOM_7_1_1_1_1">
    <p:bg>
      <p:bgPr>
        <a:solidFill>
          <a:schemeClr val="dk1"/>
        </a:solidFill>
        <a:effectLst/>
      </p:bgPr>
    </p:bg>
    <p:spTree>
      <p:nvGrpSpPr>
        <p:cNvPr id="1" name="Shape 647"/>
        <p:cNvGrpSpPr/>
        <p:nvPr/>
      </p:nvGrpSpPr>
      <p:grpSpPr>
        <a:xfrm>
          <a:off x="0" y="0"/>
          <a:ext cx="0" cy="0"/>
          <a:chOff x="0" y="0"/>
          <a:chExt cx="0" cy="0"/>
        </a:xfrm>
      </p:grpSpPr>
      <p:sp>
        <p:nvSpPr>
          <p:cNvPr id="648" name="Google Shape;648;p78"/>
          <p:cNvSpPr txBox="1">
            <a:spLocks noGrp="1"/>
          </p:cNvSpPr>
          <p:nvPr>
            <p:ph type="title"/>
          </p:nvPr>
        </p:nvSpPr>
        <p:spPr>
          <a:xfrm>
            <a:off x="1383563" y="1246439"/>
            <a:ext cx="31119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9" name="Google Shape;649;p78"/>
          <p:cNvSpPr txBox="1">
            <a:spLocks noGrp="1"/>
          </p:cNvSpPr>
          <p:nvPr>
            <p:ph type="title" idx="2"/>
          </p:nvPr>
        </p:nvSpPr>
        <p:spPr>
          <a:xfrm>
            <a:off x="1383563" y="1792139"/>
            <a:ext cx="31119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50" name="Google Shape;650;p78"/>
          <p:cNvSpPr txBox="1">
            <a:spLocks noGrp="1"/>
          </p:cNvSpPr>
          <p:nvPr>
            <p:ph type="subTitle" idx="1"/>
          </p:nvPr>
        </p:nvSpPr>
        <p:spPr>
          <a:xfrm>
            <a:off x="1446550" y="3236825"/>
            <a:ext cx="5757000" cy="902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51" name="Google Shape;651;p78"/>
          <p:cNvSpPr/>
          <p:nvPr/>
        </p:nvSpPr>
        <p:spPr>
          <a:xfrm>
            <a:off x="-8550" y="26919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8"/>
          <p:cNvSpPr/>
          <p:nvPr/>
        </p:nvSpPr>
        <p:spPr>
          <a:xfrm flipH="1">
            <a:off x="7768875" y="6996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78"/>
          <p:cNvSpPr/>
          <p:nvPr/>
        </p:nvSpPr>
        <p:spPr>
          <a:xfrm flipH="1">
            <a:off x="4001781" y="1713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8"/>
          <p:cNvSpPr/>
          <p:nvPr/>
        </p:nvSpPr>
        <p:spPr>
          <a:xfrm flipH="1">
            <a:off x="7861563" y="4464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5"/>
        <p:cNvGrpSpPr/>
        <p:nvPr/>
      </p:nvGrpSpPr>
      <p:grpSpPr>
        <a:xfrm>
          <a:off x="0" y="0"/>
          <a:ext cx="0" cy="0"/>
          <a:chOff x="0" y="0"/>
          <a:chExt cx="0" cy="0"/>
        </a:xfrm>
      </p:grpSpPr>
      <p:sp>
        <p:nvSpPr>
          <p:cNvPr id="656" name="Google Shape;656;p79"/>
          <p:cNvSpPr txBox="1">
            <a:spLocks noGrp="1"/>
          </p:cNvSpPr>
          <p:nvPr>
            <p:ph type="title"/>
          </p:nvPr>
        </p:nvSpPr>
        <p:spPr>
          <a:xfrm>
            <a:off x="5151850" y="1762086"/>
            <a:ext cx="3415200" cy="1939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7"/>
        <p:cNvGrpSpPr/>
        <p:nvPr/>
      </p:nvGrpSpPr>
      <p:grpSpPr>
        <a:xfrm>
          <a:off x="0" y="0"/>
          <a:ext cx="0" cy="0"/>
          <a:chOff x="0" y="0"/>
          <a:chExt cx="0" cy="0"/>
        </a:xfrm>
      </p:grpSpPr>
      <p:sp>
        <p:nvSpPr>
          <p:cNvPr id="28" name="Google Shape;28;p47"/>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7"/>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100"/>
            </a:lvl1pPr>
            <a:lvl2pPr lvl="1" algn="l">
              <a:lnSpc>
                <a:spcPct val="100000"/>
              </a:lnSpc>
              <a:spcBef>
                <a:spcPts val="0"/>
              </a:spcBef>
              <a:spcAft>
                <a:spcPts val="0"/>
              </a:spcAft>
              <a:buSzPts val="1400"/>
              <a:buNone/>
              <a:defRPr sz="1600"/>
            </a:lvl2pPr>
            <a:lvl3pPr lvl="2" algn="l">
              <a:lnSpc>
                <a:spcPct val="100000"/>
              </a:lnSpc>
              <a:spcBef>
                <a:spcPts val="1600"/>
              </a:spcBef>
              <a:spcAft>
                <a:spcPts val="0"/>
              </a:spcAft>
              <a:buSzPts val="1400"/>
              <a:buNone/>
              <a:defRPr sz="1600"/>
            </a:lvl3pPr>
            <a:lvl4pPr lvl="3" algn="l">
              <a:lnSpc>
                <a:spcPct val="100000"/>
              </a:lnSpc>
              <a:spcBef>
                <a:spcPts val="1600"/>
              </a:spcBef>
              <a:spcAft>
                <a:spcPts val="0"/>
              </a:spcAft>
              <a:buSzPts val="1400"/>
              <a:buNone/>
              <a:defRPr sz="1600"/>
            </a:lvl4pPr>
            <a:lvl5pPr lvl="4" algn="l">
              <a:lnSpc>
                <a:spcPct val="100000"/>
              </a:lnSpc>
              <a:spcBef>
                <a:spcPts val="1600"/>
              </a:spcBef>
              <a:spcAft>
                <a:spcPts val="0"/>
              </a:spcAft>
              <a:buSzPts val="1400"/>
              <a:buNone/>
              <a:defRPr sz="1600"/>
            </a:lvl5pPr>
            <a:lvl6pPr lvl="5" algn="l">
              <a:lnSpc>
                <a:spcPct val="100000"/>
              </a:lnSpc>
              <a:spcBef>
                <a:spcPts val="1600"/>
              </a:spcBef>
              <a:spcAft>
                <a:spcPts val="0"/>
              </a:spcAft>
              <a:buSzPts val="1400"/>
              <a:buNone/>
              <a:defRPr sz="1600"/>
            </a:lvl6pPr>
            <a:lvl7pPr lvl="6" algn="l">
              <a:lnSpc>
                <a:spcPct val="100000"/>
              </a:lnSpc>
              <a:spcBef>
                <a:spcPts val="1600"/>
              </a:spcBef>
              <a:spcAft>
                <a:spcPts val="0"/>
              </a:spcAft>
              <a:buSzPts val="1400"/>
              <a:buNone/>
              <a:defRPr sz="1600"/>
            </a:lvl7pPr>
            <a:lvl8pPr lvl="7" algn="l">
              <a:lnSpc>
                <a:spcPct val="100000"/>
              </a:lnSpc>
              <a:spcBef>
                <a:spcPts val="1600"/>
              </a:spcBef>
              <a:spcAft>
                <a:spcPts val="0"/>
              </a:spcAft>
              <a:buSzPts val="1400"/>
              <a:buNone/>
              <a:defRPr sz="1600"/>
            </a:lvl8pPr>
            <a:lvl9pPr lvl="8" algn="l">
              <a:lnSpc>
                <a:spcPct val="100000"/>
              </a:lnSpc>
              <a:spcBef>
                <a:spcPts val="1600"/>
              </a:spcBef>
              <a:spcAft>
                <a:spcPts val="1600"/>
              </a:spcAft>
              <a:buSzPts val="1400"/>
              <a:buNone/>
              <a:defRPr sz="1600"/>
            </a:lvl9pPr>
          </a:lstStyle>
          <a:p>
            <a:endParaRPr/>
          </a:p>
        </p:txBody>
      </p:sp>
      <p:sp>
        <p:nvSpPr>
          <p:cNvPr id="30" name="Google Shape;30;p4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1" name="Google Shape;31;p47"/>
          <p:cNvGrpSpPr/>
          <p:nvPr/>
        </p:nvGrpSpPr>
        <p:grpSpPr>
          <a:xfrm>
            <a:off x="-368915" y="-1589"/>
            <a:ext cx="1520264" cy="764964"/>
            <a:chOff x="-368915" y="-1589"/>
            <a:chExt cx="1520264" cy="764964"/>
          </a:xfrm>
        </p:grpSpPr>
        <p:grpSp>
          <p:nvGrpSpPr>
            <p:cNvPr id="32" name="Google Shape;32;p47"/>
            <p:cNvGrpSpPr/>
            <p:nvPr/>
          </p:nvGrpSpPr>
          <p:grpSpPr>
            <a:xfrm rot="5400000">
              <a:off x="235188" y="-513209"/>
              <a:ext cx="392943" cy="1439379"/>
              <a:chOff x="1752050" y="2866875"/>
              <a:chExt cx="475775" cy="1742800"/>
            </a:xfrm>
          </p:grpSpPr>
          <p:sp>
            <p:nvSpPr>
              <p:cNvPr id="33" name="Google Shape;33;p47"/>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7"/>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7"/>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7"/>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7"/>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7"/>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7"/>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7"/>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47"/>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47"/>
            <p:cNvGrpSpPr/>
            <p:nvPr/>
          </p:nvGrpSpPr>
          <p:grpSpPr>
            <a:xfrm rot="3855143">
              <a:off x="-148717" y="141935"/>
              <a:ext cx="618789" cy="477916"/>
              <a:chOff x="5467375" y="2021125"/>
              <a:chExt cx="618800" cy="477925"/>
            </a:xfrm>
          </p:grpSpPr>
          <p:sp>
            <p:nvSpPr>
              <p:cNvPr id="43" name="Google Shape;43;p47"/>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7"/>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7"/>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7"/>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7"/>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 name="Google Shape;48;p47"/>
          <p:cNvGrpSpPr/>
          <p:nvPr/>
        </p:nvGrpSpPr>
        <p:grpSpPr>
          <a:xfrm>
            <a:off x="8148211" y="-300701"/>
            <a:ext cx="1464802" cy="1130943"/>
            <a:chOff x="8148211" y="-300701"/>
            <a:chExt cx="1464802" cy="1130943"/>
          </a:xfrm>
        </p:grpSpPr>
        <p:sp>
          <p:nvSpPr>
            <p:cNvPr id="49" name="Google Shape;49;p47"/>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47"/>
            <p:cNvGrpSpPr/>
            <p:nvPr/>
          </p:nvGrpSpPr>
          <p:grpSpPr>
            <a:xfrm rot="-8032937">
              <a:off x="8549350" y="-741"/>
              <a:ext cx="707509" cy="680388"/>
              <a:chOff x="6624525" y="1838863"/>
              <a:chExt cx="956750" cy="920075"/>
            </a:xfrm>
          </p:grpSpPr>
          <p:sp>
            <p:nvSpPr>
              <p:cNvPr id="51" name="Google Shape;51;p47"/>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7"/>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7"/>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7"/>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7"/>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7"/>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57;p47"/>
            <p:cNvGrpSpPr/>
            <p:nvPr/>
          </p:nvGrpSpPr>
          <p:grpSpPr>
            <a:xfrm rot="-3615528" flipH="1">
              <a:off x="8344801" y="-201977"/>
              <a:ext cx="739186" cy="881827"/>
              <a:chOff x="5935950" y="2680963"/>
              <a:chExt cx="1911875" cy="2280812"/>
            </a:xfrm>
          </p:grpSpPr>
          <p:sp>
            <p:nvSpPr>
              <p:cNvPr id="58" name="Google Shape;58;p47"/>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7"/>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7"/>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7"/>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7"/>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7"/>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7"/>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7"/>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7"/>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7"/>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7"/>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7"/>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ly text 2">
  <p:cSld name="CUSTOM_9">
    <p:spTree>
      <p:nvGrpSpPr>
        <p:cNvPr id="1" name="Shape 657"/>
        <p:cNvGrpSpPr/>
        <p:nvPr/>
      </p:nvGrpSpPr>
      <p:grpSpPr>
        <a:xfrm>
          <a:off x="0" y="0"/>
          <a:ext cx="0" cy="0"/>
          <a:chOff x="0" y="0"/>
          <a:chExt cx="0" cy="0"/>
        </a:xfrm>
      </p:grpSpPr>
      <p:sp>
        <p:nvSpPr>
          <p:cNvPr id="658" name="Google Shape;658;p80"/>
          <p:cNvSpPr txBox="1">
            <a:spLocks noGrp="1"/>
          </p:cNvSpPr>
          <p:nvPr>
            <p:ph type="title"/>
          </p:nvPr>
        </p:nvSpPr>
        <p:spPr>
          <a:xfrm>
            <a:off x="3568800" y="536375"/>
            <a:ext cx="2704800" cy="12798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6000"/>
              <a:buNone/>
              <a:defRPr sz="1600" b="0">
                <a:latin typeface="Nunito"/>
                <a:ea typeface="Nunito"/>
                <a:cs typeface="Nunito"/>
                <a:sym typeface="Nunito"/>
              </a:defRPr>
            </a:lvl1pPr>
            <a:lvl2pPr marR="38100" lvl="1" algn="l">
              <a:lnSpc>
                <a:spcPct val="100000"/>
              </a:lnSpc>
              <a:spcBef>
                <a:spcPts val="0"/>
              </a:spcBef>
              <a:spcAft>
                <a:spcPts val="0"/>
              </a:spcAft>
              <a:buSzPts val="2800"/>
              <a:buNone/>
              <a:defRPr sz="1600" b="0">
                <a:latin typeface="Nunito"/>
                <a:ea typeface="Nunito"/>
                <a:cs typeface="Nunito"/>
                <a:sym typeface="Nunito"/>
              </a:defRPr>
            </a:lvl2pPr>
            <a:lvl3pPr marR="38100" lvl="2" algn="l">
              <a:lnSpc>
                <a:spcPct val="100000"/>
              </a:lnSpc>
              <a:spcBef>
                <a:spcPts val="0"/>
              </a:spcBef>
              <a:spcAft>
                <a:spcPts val="0"/>
              </a:spcAft>
              <a:buSzPts val="2800"/>
              <a:buNone/>
              <a:defRPr sz="1600" b="0">
                <a:latin typeface="Nunito"/>
                <a:ea typeface="Nunito"/>
                <a:cs typeface="Nunito"/>
                <a:sym typeface="Nunito"/>
              </a:defRPr>
            </a:lvl3pPr>
            <a:lvl4pPr marR="38100" lvl="3" algn="l">
              <a:lnSpc>
                <a:spcPct val="100000"/>
              </a:lnSpc>
              <a:spcBef>
                <a:spcPts val="0"/>
              </a:spcBef>
              <a:spcAft>
                <a:spcPts val="0"/>
              </a:spcAft>
              <a:buSzPts val="2800"/>
              <a:buNone/>
              <a:defRPr sz="1600" b="0">
                <a:latin typeface="Nunito"/>
                <a:ea typeface="Nunito"/>
                <a:cs typeface="Nunito"/>
                <a:sym typeface="Nunito"/>
              </a:defRPr>
            </a:lvl4pPr>
            <a:lvl5pPr marR="38100" lvl="4" algn="l">
              <a:lnSpc>
                <a:spcPct val="100000"/>
              </a:lnSpc>
              <a:spcBef>
                <a:spcPts val="0"/>
              </a:spcBef>
              <a:spcAft>
                <a:spcPts val="0"/>
              </a:spcAft>
              <a:buSzPts val="2800"/>
              <a:buNone/>
              <a:defRPr sz="1600" b="0">
                <a:latin typeface="Nunito"/>
                <a:ea typeface="Nunito"/>
                <a:cs typeface="Nunito"/>
                <a:sym typeface="Nunito"/>
              </a:defRPr>
            </a:lvl5pPr>
            <a:lvl6pPr marR="38100" lvl="5" algn="l">
              <a:lnSpc>
                <a:spcPct val="100000"/>
              </a:lnSpc>
              <a:spcBef>
                <a:spcPts val="0"/>
              </a:spcBef>
              <a:spcAft>
                <a:spcPts val="0"/>
              </a:spcAft>
              <a:buSzPts val="2800"/>
              <a:buNone/>
              <a:defRPr sz="1600" b="0">
                <a:latin typeface="Nunito"/>
                <a:ea typeface="Nunito"/>
                <a:cs typeface="Nunito"/>
                <a:sym typeface="Nunito"/>
              </a:defRPr>
            </a:lvl6pPr>
            <a:lvl7pPr marR="38100" lvl="6" algn="l">
              <a:lnSpc>
                <a:spcPct val="100000"/>
              </a:lnSpc>
              <a:spcBef>
                <a:spcPts val="0"/>
              </a:spcBef>
              <a:spcAft>
                <a:spcPts val="0"/>
              </a:spcAft>
              <a:buSzPts val="2800"/>
              <a:buNone/>
              <a:defRPr sz="1600" b="0">
                <a:latin typeface="Nunito"/>
                <a:ea typeface="Nunito"/>
                <a:cs typeface="Nunito"/>
                <a:sym typeface="Nunito"/>
              </a:defRPr>
            </a:lvl7pPr>
            <a:lvl8pPr marR="38100" lvl="7" algn="l">
              <a:lnSpc>
                <a:spcPct val="100000"/>
              </a:lnSpc>
              <a:spcBef>
                <a:spcPts val="0"/>
              </a:spcBef>
              <a:spcAft>
                <a:spcPts val="0"/>
              </a:spcAft>
              <a:buSzPts val="2800"/>
              <a:buNone/>
              <a:defRPr sz="1600" b="0">
                <a:latin typeface="Nunito"/>
                <a:ea typeface="Nunito"/>
                <a:cs typeface="Nunito"/>
                <a:sym typeface="Nunito"/>
              </a:defRPr>
            </a:lvl8pPr>
            <a:lvl9pPr marR="38100" lvl="8" algn="l">
              <a:lnSpc>
                <a:spcPct val="100000"/>
              </a:lnSpc>
              <a:spcBef>
                <a:spcPts val="0"/>
              </a:spcBef>
              <a:spcAft>
                <a:spcPts val="0"/>
              </a:spcAft>
              <a:buSzPts val="2800"/>
              <a:buNone/>
              <a:defRPr sz="1600" b="0">
                <a:latin typeface="Nunito"/>
                <a:ea typeface="Nunito"/>
                <a:cs typeface="Nunito"/>
                <a:sym typeface="Nunit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7FB2F77D-CD3F-486D-BA32-5C1CD7426F33}"/>
              </a:ext>
            </a:extLst>
          </p:cNvPr>
          <p:cNvSpPr>
            <a:spLocks noGrp="1" noChangeArrowheads="1"/>
          </p:cNvSpPr>
          <p:nvPr>
            <p:ph type="dt" sz="half" idx="10"/>
          </p:nvPr>
        </p:nvSpPr>
        <p:spPr>
          <a:ln/>
        </p:spPr>
        <p:txBody>
          <a:bodyPr/>
          <a:lstStyle>
            <a:lvl1pPr>
              <a:defRPr/>
            </a:lvl1pPr>
          </a:lstStyle>
          <a:p>
            <a:pPr>
              <a:defRPr/>
            </a:pPr>
            <a:fld id="{962D37D7-C1A3-4EF2-AB8F-0AA879392B29}" type="datetimeFigureOut">
              <a:rPr lang="en-US"/>
              <a:pPr>
                <a:defRPr/>
              </a:pPr>
              <a:t>10/27/2023</a:t>
            </a:fld>
            <a:endParaRPr lang="en-US"/>
          </a:p>
        </p:txBody>
      </p:sp>
      <p:sp>
        <p:nvSpPr>
          <p:cNvPr id="5" name="Rectangle 5">
            <a:extLst>
              <a:ext uri="{FF2B5EF4-FFF2-40B4-BE49-F238E27FC236}">
                <a16:creationId xmlns:a16="http://schemas.microsoft.com/office/drawing/2014/main" id="{DDF5EB46-B481-4FA8-9534-27B7DA45A9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62E79B-9463-4659-B9E8-06B439FA0068}"/>
              </a:ext>
            </a:extLst>
          </p:cNvPr>
          <p:cNvSpPr>
            <a:spLocks noGrp="1" noChangeArrowheads="1"/>
          </p:cNvSpPr>
          <p:nvPr>
            <p:ph type="sldNum" sz="quarter" idx="12"/>
          </p:nvPr>
        </p:nvSpPr>
        <p:spPr>
          <a:ln/>
        </p:spPr>
        <p:txBody>
          <a:bodyPr/>
          <a:lstStyle>
            <a:lvl1pPr>
              <a:defRPr/>
            </a:lvl1pPr>
          </a:lstStyle>
          <a:p>
            <a:fld id="{667D8353-3BCF-4862-95D1-F2544C84CACB}" type="slidenum">
              <a:rPr lang="en-US" altLang="en-US"/>
              <a:pPr/>
              <a:t>‹#›</a:t>
            </a:fld>
            <a:endParaRPr lang="en-US" altLang="en-US"/>
          </a:p>
        </p:txBody>
      </p:sp>
    </p:spTree>
    <p:extLst>
      <p:ext uri="{BB962C8B-B14F-4D97-AF65-F5344CB8AC3E}">
        <p14:creationId xmlns:p14="http://schemas.microsoft.com/office/powerpoint/2010/main" val="230186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3" name="Google Shape;73;p48"/>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lvl1pPr marL="457200" lvl="0" indent="-304800" algn="ctr">
              <a:lnSpc>
                <a:spcPct val="100000"/>
              </a:lnSpc>
              <a:spcBef>
                <a:spcPts val="0"/>
              </a:spcBef>
              <a:spcAft>
                <a:spcPts val="0"/>
              </a:spcAft>
              <a:buSzPts val="1200"/>
              <a:buChar char="●"/>
              <a:defRPr sz="2000"/>
            </a:lvl1pPr>
            <a:lvl2pPr marL="914400" lvl="1" indent="-304800" algn="ctr">
              <a:lnSpc>
                <a:spcPct val="100000"/>
              </a:lnSpc>
              <a:spcBef>
                <a:spcPts val="1600"/>
              </a:spcBef>
              <a:spcAft>
                <a:spcPts val="0"/>
              </a:spcAft>
              <a:buSzPts val="1200"/>
              <a:buChar char="○"/>
              <a:defRPr sz="1200"/>
            </a:lvl2pPr>
            <a:lvl3pPr marL="1371600" lvl="2" indent="-304800" algn="ctr">
              <a:lnSpc>
                <a:spcPct val="100000"/>
              </a:lnSpc>
              <a:spcBef>
                <a:spcPts val="1600"/>
              </a:spcBef>
              <a:spcAft>
                <a:spcPts val="0"/>
              </a:spcAft>
              <a:buSzPts val="1200"/>
              <a:buChar char="■"/>
              <a:defRPr sz="1200"/>
            </a:lvl3pPr>
            <a:lvl4pPr marL="1828800" lvl="3" indent="-304800" algn="ctr">
              <a:lnSpc>
                <a:spcPct val="100000"/>
              </a:lnSpc>
              <a:spcBef>
                <a:spcPts val="1600"/>
              </a:spcBef>
              <a:spcAft>
                <a:spcPts val="0"/>
              </a:spcAft>
              <a:buSzPts val="1200"/>
              <a:buChar char="●"/>
              <a:defRPr sz="1200"/>
            </a:lvl4pPr>
            <a:lvl5pPr marL="2286000" lvl="4" indent="-304800" algn="ctr">
              <a:lnSpc>
                <a:spcPct val="100000"/>
              </a:lnSpc>
              <a:spcBef>
                <a:spcPts val="1600"/>
              </a:spcBef>
              <a:spcAft>
                <a:spcPts val="0"/>
              </a:spcAft>
              <a:buSzPts val="1200"/>
              <a:buChar char="○"/>
              <a:defRPr sz="1200"/>
            </a:lvl5pPr>
            <a:lvl6pPr marL="2743200" lvl="5" indent="-304800" algn="ctr">
              <a:lnSpc>
                <a:spcPct val="100000"/>
              </a:lnSpc>
              <a:spcBef>
                <a:spcPts val="1600"/>
              </a:spcBef>
              <a:spcAft>
                <a:spcPts val="0"/>
              </a:spcAft>
              <a:buSzPts val="1200"/>
              <a:buChar char="■"/>
              <a:defRPr sz="1200"/>
            </a:lvl6pPr>
            <a:lvl7pPr marL="3200400" lvl="6" indent="-304800" algn="ctr">
              <a:lnSpc>
                <a:spcPct val="100000"/>
              </a:lnSpc>
              <a:spcBef>
                <a:spcPts val="1600"/>
              </a:spcBef>
              <a:spcAft>
                <a:spcPts val="0"/>
              </a:spcAft>
              <a:buSzPts val="1200"/>
              <a:buChar char="●"/>
              <a:defRPr sz="1200"/>
            </a:lvl7pPr>
            <a:lvl8pPr marL="3657600" lvl="7" indent="-304800" algn="ctr">
              <a:lnSpc>
                <a:spcPct val="100000"/>
              </a:lnSpc>
              <a:spcBef>
                <a:spcPts val="1600"/>
              </a:spcBef>
              <a:spcAft>
                <a:spcPts val="0"/>
              </a:spcAft>
              <a:buSzPts val="1200"/>
              <a:buChar char="○"/>
              <a:defRPr sz="1200"/>
            </a:lvl8pPr>
            <a:lvl9pPr marL="4114800" lvl="8" indent="-304800" algn="ctr">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934750" y="1060488"/>
            <a:ext cx="4001400" cy="100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lvl1pPr>
            <a:lvl2pPr lvl="1" algn="l">
              <a:lnSpc>
                <a:spcPct val="100000"/>
              </a:lnSpc>
              <a:spcBef>
                <a:spcPts val="0"/>
              </a:spcBef>
              <a:spcAft>
                <a:spcPts val="0"/>
              </a:spcAft>
              <a:buSzPts val="2800"/>
              <a:buNone/>
              <a:defRPr sz="12000">
                <a:latin typeface="Nunito"/>
                <a:ea typeface="Nunito"/>
                <a:cs typeface="Nunito"/>
                <a:sym typeface="Nunito"/>
              </a:defRPr>
            </a:lvl2pPr>
            <a:lvl3pPr lvl="2" algn="l">
              <a:lnSpc>
                <a:spcPct val="100000"/>
              </a:lnSpc>
              <a:spcBef>
                <a:spcPts val="0"/>
              </a:spcBef>
              <a:spcAft>
                <a:spcPts val="0"/>
              </a:spcAft>
              <a:buSzPts val="2800"/>
              <a:buNone/>
              <a:defRPr sz="12000">
                <a:latin typeface="Nunito"/>
                <a:ea typeface="Nunito"/>
                <a:cs typeface="Nunito"/>
                <a:sym typeface="Nunito"/>
              </a:defRPr>
            </a:lvl3pPr>
            <a:lvl4pPr lvl="3" algn="l">
              <a:lnSpc>
                <a:spcPct val="100000"/>
              </a:lnSpc>
              <a:spcBef>
                <a:spcPts val="0"/>
              </a:spcBef>
              <a:spcAft>
                <a:spcPts val="0"/>
              </a:spcAft>
              <a:buSzPts val="2800"/>
              <a:buNone/>
              <a:defRPr sz="12000">
                <a:latin typeface="Nunito"/>
                <a:ea typeface="Nunito"/>
                <a:cs typeface="Nunito"/>
                <a:sym typeface="Nunito"/>
              </a:defRPr>
            </a:lvl4pPr>
            <a:lvl5pPr lvl="4" algn="l">
              <a:lnSpc>
                <a:spcPct val="100000"/>
              </a:lnSpc>
              <a:spcBef>
                <a:spcPts val="0"/>
              </a:spcBef>
              <a:spcAft>
                <a:spcPts val="0"/>
              </a:spcAft>
              <a:buSzPts val="2800"/>
              <a:buNone/>
              <a:defRPr sz="12000">
                <a:latin typeface="Nunito"/>
                <a:ea typeface="Nunito"/>
                <a:cs typeface="Nunito"/>
                <a:sym typeface="Nunito"/>
              </a:defRPr>
            </a:lvl5pPr>
            <a:lvl6pPr lvl="5" algn="l">
              <a:lnSpc>
                <a:spcPct val="100000"/>
              </a:lnSpc>
              <a:spcBef>
                <a:spcPts val="0"/>
              </a:spcBef>
              <a:spcAft>
                <a:spcPts val="0"/>
              </a:spcAft>
              <a:buSzPts val="2800"/>
              <a:buNone/>
              <a:defRPr sz="12000">
                <a:latin typeface="Nunito"/>
                <a:ea typeface="Nunito"/>
                <a:cs typeface="Nunito"/>
                <a:sym typeface="Nunito"/>
              </a:defRPr>
            </a:lvl6pPr>
            <a:lvl7pPr lvl="6" algn="l">
              <a:lnSpc>
                <a:spcPct val="100000"/>
              </a:lnSpc>
              <a:spcBef>
                <a:spcPts val="0"/>
              </a:spcBef>
              <a:spcAft>
                <a:spcPts val="0"/>
              </a:spcAft>
              <a:buSzPts val="2800"/>
              <a:buNone/>
              <a:defRPr sz="12000">
                <a:latin typeface="Nunito"/>
                <a:ea typeface="Nunito"/>
                <a:cs typeface="Nunito"/>
                <a:sym typeface="Nunito"/>
              </a:defRPr>
            </a:lvl7pPr>
            <a:lvl8pPr lvl="7" algn="l">
              <a:lnSpc>
                <a:spcPct val="100000"/>
              </a:lnSpc>
              <a:spcBef>
                <a:spcPts val="0"/>
              </a:spcBef>
              <a:spcAft>
                <a:spcPts val="0"/>
              </a:spcAft>
              <a:buSzPts val="2800"/>
              <a:buNone/>
              <a:defRPr sz="12000">
                <a:latin typeface="Nunito"/>
                <a:ea typeface="Nunito"/>
                <a:cs typeface="Nunito"/>
                <a:sym typeface="Nunito"/>
              </a:defRPr>
            </a:lvl8pPr>
            <a:lvl9pPr lvl="8" algn="l">
              <a:lnSpc>
                <a:spcPct val="100000"/>
              </a:lnSpc>
              <a:spcBef>
                <a:spcPts val="0"/>
              </a:spcBef>
              <a:spcAft>
                <a:spcPts val="0"/>
              </a:spcAft>
              <a:buSzPts val="2800"/>
              <a:buNone/>
              <a:defRPr sz="12000">
                <a:latin typeface="Nunito"/>
                <a:ea typeface="Nunito"/>
                <a:cs typeface="Nunito"/>
                <a:sym typeface="Nunito"/>
              </a:defRPr>
            </a:lvl9pPr>
          </a:lstStyle>
          <a:p>
            <a:endParaRPr/>
          </a:p>
        </p:txBody>
      </p:sp>
      <p:grpSp>
        <p:nvGrpSpPr>
          <p:cNvPr id="78" name="Google Shape;78;p55"/>
          <p:cNvGrpSpPr/>
          <p:nvPr/>
        </p:nvGrpSpPr>
        <p:grpSpPr>
          <a:xfrm rot="5400000">
            <a:off x="4488822" y="-811230"/>
            <a:ext cx="2350310" cy="2105244"/>
            <a:chOff x="-813175" y="1753753"/>
            <a:chExt cx="2701195" cy="2419543"/>
          </a:xfrm>
        </p:grpSpPr>
        <p:sp>
          <p:nvSpPr>
            <p:cNvPr id="79" name="Google Shape;79;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55"/>
            <p:cNvGrpSpPr/>
            <p:nvPr/>
          </p:nvGrpSpPr>
          <p:grpSpPr>
            <a:xfrm>
              <a:off x="-144996" y="1753753"/>
              <a:ext cx="821067" cy="1785140"/>
              <a:chOff x="5269250" y="2611925"/>
              <a:chExt cx="520750" cy="1132200"/>
            </a:xfrm>
          </p:grpSpPr>
          <p:sp>
            <p:nvSpPr>
              <p:cNvPr id="81" name="Google Shape;81;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55"/>
            <p:cNvGrpSpPr/>
            <p:nvPr/>
          </p:nvGrpSpPr>
          <p:grpSpPr>
            <a:xfrm rot="5165891">
              <a:off x="-51172" y="2432185"/>
              <a:ext cx="1070081" cy="1187666"/>
              <a:chOff x="6073625" y="2772425"/>
              <a:chExt cx="837925" cy="930000"/>
            </a:xfrm>
          </p:grpSpPr>
          <p:sp>
            <p:nvSpPr>
              <p:cNvPr id="90" name="Google Shape;90;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 name="Google Shape;95;p55"/>
            <p:cNvGrpSpPr/>
            <p:nvPr/>
          </p:nvGrpSpPr>
          <p:grpSpPr>
            <a:xfrm rot="4398606">
              <a:off x="-2434" y="2904431"/>
              <a:ext cx="1017753" cy="1214156"/>
              <a:chOff x="3711575" y="2879575"/>
              <a:chExt cx="753325" cy="898700"/>
            </a:xfrm>
          </p:grpSpPr>
          <p:sp>
            <p:nvSpPr>
              <p:cNvPr id="96" name="Google Shape;96;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 name="Google Shape;109;p55"/>
            <p:cNvGrpSpPr/>
            <p:nvPr/>
          </p:nvGrpSpPr>
          <p:grpSpPr>
            <a:xfrm>
              <a:off x="743200" y="2185888"/>
              <a:ext cx="113650" cy="99750"/>
              <a:chOff x="5042000" y="1255775"/>
              <a:chExt cx="113650" cy="99750"/>
            </a:xfrm>
          </p:grpSpPr>
          <p:sp>
            <p:nvSpPr>
              <p:cNvPr id="110" name="Google Shape;110;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 name="Google Shape;113;p55"/>
            <p:cNvGrpSpPr/>
            <p:nvPr/>
          </p:nvGrpSpPr>
          <p:grpSpPr>
            <a:xfrm>
              <a:off x="1198625" y="2537138"/>
              <a:ext cx="113650" cy="99750"/>
              <a:chOff x="5042000" y="1255775"/>
              <a:chExt cx="113650" cy="99750"/>
            </a:xfrm>
          </p:grpSpPr>
          <p:sp>
            <p:nvSpPr>
              <p:cNvPr id="114" name="Google Shape;114;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7" name="Google Shape;117;p55"/>
          <p:cNvGrpSpPr/>
          <p:nvPr/>
        </p:nvGrpSpPr>
        <p:grpSpPr>
          <a:xfrm rot="5400000">
            <a:off x="-1058703" y="3551382"/>
            <a:ext cx="2350310" cy="2105244"/>
            <a:chOff x="-813175" y="1753753"/>
            <a:chExt cx="2701195" cy="2419543"/>
          </a:xfrm>
        </p:grpSpPr>
        <p:sp>
          <p:nvSpPr>
            <p:cNvPr id="118" name="Google Shape;118;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55"/>
            <p:cNvGrpSpPr/>
            <p:nvPr/>
          </p:nvGrpSpPr>
          <p:grpSpPr>
            <a:xfrm>
              <a:off x="-144996" y="1753753"/>
              <a:ext cx="821067" cy="1785140"/>
              <a:chOff x="5269250" y="2611925"/>
              <a:chExt cx="520750" cy="1132200"/>
            </a:xfrm>
          </p:grpSpPr>
          <p:sp>
            <p:nvSpPr>
              <p:cNvPr id="120" name="Google Shape;120;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55"/>
            <p:cNvGrpSpPr/>
            <p:nvPr/>
          </p:nvGrpSpPr>
          <p:grpSpPr>
            <a:xfrm rot="5165891">
              <a:off x="-51172" y="2432185"/>
              <a:ext cx="1070081" cy="1187666"/>
              <a:chOff x="6073625" y="2772425"/>
              <a:chExt cx="837925" cy="930000"/>
            </a:xfrm>
          </p:grpSpPr>
          <p:sp>
            <p:nvSpPr>
              <p:cNvPr id="129" name="Google Shape;129;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p55"/>
            <p:cNvGrpSpPr/>
            <p:nvPr/>
          </p:nvGrpSpPr>
          <p:grpSpPr>
            <a:xfrm rot="4398606">
              <a:off x="-2434" y="2904431"/>
              <a:ext cx="1017753" cy="1214156"/>
              <a:chOff x="3711575" y="2879575"/>
              <a:chExt cx="753325" cy="898700"/>
            </a:xfrm>
          </p:grpSpPr>
          <p:sp>
            <p:nvSpPr>
              <p:cNvPr id="135" name="Google Shape;135;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55"/>
            <p:cNvGrpSpPr/>
            <p:nvPr/>
          </p:nvGrpSpPr>
          <p:grpSpPr>
            <a:xfrm>
              <a:off x="743200" y="2185888"/>
              <a:ext cx="113650" cy="99750"/>
              <a:chOff x="5042000" y="1255775"/>
              <a:chExt cx="113650" cy="99750"/>
            </a:xfrm>
          </p:grpSpPr>
          <p:sp>
            <p:nvSpPr>
              <p:cNvPr id="149" name="Google Shape;14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 name="Google Shape;152;p55"/>
            <p:cNvGrpSpPr/>
            <p:nvPr/>
          </p:nvGrpSpPr>
          <p:grpSpPr>
            <a:xfrm>
              <a:off x="1198625" y="2537138"/>
              <a:ext cx="113650" cy="99750"/>
              <a:chOff x="5042000" y="1255775"/>
              <a:chExt cx="113650" cy="99750"/>
            </a:xfrm>
          </p:grpSpPr>
          <p:sp>
            <p:nvSpPr>
              <p:cNvPr id="153" name="Google Shape;15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6" name="Google Shape;156;p55"/>
          <p:cNvGrpSpPr/>
          <p:nvPr/>
        </p:nvGrpSpPr>
        <p:grpSpPr>
          <a:xfrm>
            <a:off x="7639303" y="2819370"/>
            <a:ext cx="1887241" cy="2550253"/>
            <a:chOff x="7679181" y="1254952"/>
            <a:chExt cx="1920465" cy="2595149"/>
          </a:xfrm>
        </p:grpSpPr>
        <p:grpSp>
          <p:nvGrpSpPr>
            <p:cNvPr id="157" name="Google Shape;157;p55"/>
            <p:cNvGrpSpPr/>
            <p:nvPr/>
          </p:nvGrpSpPr>
          <p:grpSpPr>
            <a:xfrm rot="-7760581">
              <a:off x="7904694" y="2312488"/>
              <a:ext cx="1194199" cy="1148422"/>
              <a:chOff x="4531600" y="1944475"/>
              <a:chExt cx="956750" cy="920075"/>
            </a:xfrm>
          </p:grpSpPr>
          <p:sp>
            <p:nvSpPr>
              <p:cNvPr id="158" name="Google Shape;158;p5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 name="Google Shape;164;p5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 name="Google Shape;165;p55"/>
            <p:cNvGrpSpPr/>
            <p:nvPr/>
          </p:nvGrpSpPr>
          <p:grpSpPr>
            <a:xfrm rot="-1110331">
              <a:off x="8152884" y="1407056"/>
              <a:ext cx="1221803" cy="1616571"/>
              <a:chOff x="5908250" y="536500"/>
              <a:chExt cx="793200" cy="1049550"/>
            </a:xfrm>
          </p:grpSpPr>
          <p:sp>
            <p:nvSpPr>
              <p:cNvPr id="166" name="Google Shape;166;p5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55"/>
            <p:cNvGrpSpPr/>
            <p:nvPr/>
          </p:nvGrpSpPr>
          <p:grpSpPr>
            <a:xfrm rot="-7159447">
              <a:off x="8478063" y="2524349"/>
              <a:ext cx="941689" cy="727305"/>
              <a:chOff x="5517750" y="1707725"/>
              <a:chExt cx="618800" cy="477925"/>
            </a:xfrm>
          </p:grpSpPr>
          <p:sp>
            <p:nvSpPr>
              <p:cNvPr id="173" name="Google Shape;173;p5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55"/>
            <p:cNvGrpSpPr/>
            <p:nvPr/>
          </p:nvGrpSpPr>
          <p:grpSpPr>
            <a:xfrm>
              <a:off x="8001025" y="2341963"/>
              <a:ext cx="113650" cy="99750"/>
              <a:chOff x="5042000" y="1255775"/>
              <a:chExt cx="113650" cy="99750"/>
            </a:xfrm>
          </p:grpSpPr>
          <p:sp>
            <p:nvSpPr>
              <p:cNvPr id="179" name="Google Shape;17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7778175" y="3202738"/>
              <a:ext cx="113650" cy="99750"/>
              <a:chOff x="5042000" y="1255775"/>
              <a:chExt cx="113650" cy="99750"/>
            </a:xfrm>
          </p:grpSpPr>
          <p:sp>
            <p:nvSpPr>
              <p:cNvPr id="183" name="Google Shape;18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
        <p:nvSpPr>
          <p:cNvPr id="188" name="Google Shape;188;p57"/>
          <p:cNvSpPr txBox="1">
            <a:spLocks noGrp="1"/>
          </p:cNvSpPr>
          <p:nvPr>
            <p:ph type="title"/>
          </p:nvPr>
        </p:nvSpPr>
        <p:spPr>
          <a:xfrm>
            <a:off x="713309" y="1901952"/>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b="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 name="Google Shape;189;p57"/>
          <p:cNvSpPr txBox="1">
            <a:spLocks noGrp="1"/>
          </p:cNvSpPr>
          <p:nvPr>
            <p:ph type="body" idx="1"/>
          </p:nvPr>
        </p:nvSpPr>
        <p:spPr>
          <a:xfrm>
            <a:off x="4597000" y="2751425"/>
            <a:ext cx="2407200" cy="1586400"/>
          </a:xfrm>
          <a:prstGeom prst="rect">
            <a:avLst/>
          </a:prstGeom>
          <a:noFill/>
          <a:ln>
            <a:noFill/>
          </a:ln>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SzPts val="1800"/>
              <a:buChar char="●"/>
              <a:defRPr sz="1600">
                <a:solidFill>
                  <a:schemeClr val="accent6"/>
                </a:solidFill>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0"/>
        <p:cNvGrpSpPr/>
        <p:nvPr/>
      </p:nvGrpSpPr>
      <p:grpSpPr>
        <a:xfrm>
          <a:off x="0" y="0"/>
          <a:ext cx="0" cy="0"/>
          <a:chOff x="0" y="0"/>
          <a:chExt cx="0" cy="0"/>
        </a:xfrm>
      </p:grpSpPr>
      <p:sp>
        <p:nvSpPr>
          <p:cNvPr id="191" name="Google Shape;191;p58"/>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2" name="Google Shape;192;p58"/>
          <p:cNvSpPr txBox="1">
            <a:spLocks noGrp="1"/>
          </p:cNvSpPr>
          <p:nvPr>
            <p:ph type="body" idx="1"/>
          </p:nvPr>
        </p:nvSpPr>
        <p:spPr>
          <a:xfrm>
            <a:off x="550468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3" name="Google Shape;193;p58"/>
          <p:cNvSpPr txBox="1">
            <a:spLocks noGrp="1"/>
          </p:cNvSpPr>
          <p:nvPr>
            <p:ph type="body" idx="2"/>
          </p:nvPr>
        </p:nvSpPr>
        <p:spPr>
          <a:xfrm>
            <a:off x="170992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4" name="Google Shape;194;p58"/>
          <p:cNvSpPr txBox="1">
            <a:spLocks noGrp="1"/>
          </p:cNvSpPr>
          <p:nvPr>
            <p:ph type="title" idx="3"/>
          </p:nvPr>
        </p:nvSpPr>
        <p:spPr>
          <a:xfrm>
            <a:off x="14538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195" name="Google Shape;195;p58"/>
          <p:cNvSpPr txBox="1">
            <a:spLocks noGrp="1"/>
          </p:cNvSpPr>
          <p:nvPr>
            <p:ph type="title" idx="4"/>
          </p:nvPr>
        </p:nvSpPr>
        <p:spPr>
          <a:xfrm>
            <a:off x="52527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59"/>
          <p:cNvSpPr txBox="1">
            <a:spLocks noGrp="1"/>
          </p:cNvSpPr>
          <p:nvPr>
            <p:ph type="title"/>
          </p:nvPr>
        </p:nvSpPr>
        <p:spPr>
          <a:xfrm>
            <a:off x="5151975" y="1743288"/>
            <a:ext cx="3415200" cy="15765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44"/>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 name="Google Shape;7;p4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endParaRPr/>
          </a:p>
        </p:txBody>
      </p:sp>
      <p:sp>
        <p:nvSpPr>
          <p:cNvPr id="8" name="Google Shape;8;p44"/>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endParaRPr/>
          </a:p>
        </p:txBody>
      </p:sp>
      <p:pic>
        <p:nvPicPr>
          <p:cNvPr id="9" name="Google Shape;9;p44" descr="cdc42615100be655bf1a"/>
          <p:cNvPicPr preferRelativeResize="0"/>
          <p:nvPr/>
        </p:nvPicPr>
        <p:blipFill rotWithShape="1">
          <a:blip r:embed="rId33">
            <a:alphaModFix/>
          </a:blip>
          <a:srcRect/>
          <a:stretch/>
        </p:blipFill>
        <p:spPr>
          <a:xfrm>
            <a:off x="-1909127" y="-92710"/>
            <a:ext cx="1509078" cy="15090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2" descr="songbirds.png"/>
          <p:cNvPicPr preferRelativeResize="0"/>
          <p:nvPr/>
        </p:nvPicPr>
        <p:blipFill rotWithShape="1">
          <a:blip r:embed="rId3">
            <a:alphaModFix/>
          </a:blip>
          <a:srcRect/>
          <a:stretch/>
        </p:blipFill>
        <p:spPr>
          <a:xfrm>
            <a:off x="3420110" y="209550"/>
            <a:ext cx="4724400" cy="4724400"/>
          </a:xfrm>
          <a:prstGeom prst="rect">
            <a:avLst/>
          </a:prstGeom>
          <a:noFill/>
          <a:ln>
            <a:noFill/>
          </a:ln>
        </p:spPr>
      </p:pic>
      <p:sp>
        <p:nvSpPr>
          <p:cNvPr id="1138" name="Google Shape;1138;p2"/>
          <p:cNvSpPr/>
          <p:nvPr/>
        </p:nvSpPr>
        <p:spPr>
          <a:xfrm>
            <a:off x="915674" y="771561"/>
            <a:ext cx="2556480" cy="887193"/>
          </a:xfrm>
          <a:prstGeom prst="flowChartTerminator">
            <a:avLst/>
          </a:prstGeom>
          <a:solidFill>
            <a:srgbClr val="F6EB0F"/>
          </a:solidFill>
          <a:ln>
            <a:noFill/>
          </a:ln>
          <a:effectLst>
            <a:outerShdw blurRad="190500" dist="228600" dir="2700000" algn="ctr">
              <a:srgbClr val="000000">
                <a:alpha val="29803"/>
              </a:srgbClr>
            </a:outerShdw>
          </a:effectLst>
        </p:spPr>
        <p:txBody>
          <a:bodyPr spcFirstLastPara="1" wrap="square" lIns="91400" tIns="45700" rIns="91400" bIns="45700" anchor="t" anchorCtr="0">
            <a:spAutoFit/>
          </a:bodyPr>
          <a:lstStyle/>
          <a:p>
            <a:pPr marL="0" marR="0" lvl="0" indent="0" algn="l" rtl="0">
              <a:lnSpc>
                <a:spcPct val="100000"/>
              </a:lnSpc>
              <a:spcBef>
                <a:spcPts val="0"/>
              </a:spcBef>
              <a:spcAft>
                <a:spcPts val="0"/>
              </a:spcAft>
              <a:buNone/>
            </a:pPr>
            <a:r>
              <a:rPr lang="en-US" sz="3500" b="1" i="0" u="none" strike="noStrike" cap="none">
                <a:solidFill>
                  <a:schemeClr val="dk2"/>
                </a:solidFill>
                <a:latin typeface="Times New Roman"/>
                <a:ea typeface="Times New Roman"/>
                <a:cs typeface="Times New Roman"/>
                <a:sym typeface="Times New Roman"/>
              </a:rPr>
              <a:t>Khởi động </a:t>
            </a:r>
            <a:endParaRPr/>
          </a:p>
        </p:txBody>
      </p:sp>
      <p:grpSp>
        <p:nvGrpSpPr>
          <p:cNvPr id="1139" name="Google Shape;1139;p2"/>
          <p:cNvGrpSpPr/>
          <p:nvPr/>
        </p:nvGrpSpPr>
        <p:grpSpPr>
          <a:xfrm>
            <a:off x="-313674" y="1890732"/>
            <a:ext cx="3347999" cy="3354008"/>
            <a:chOff x="4063678" y="1327360"/>
            <a:chExt cx="3471228" cy="3477457"/>
          </a:xfrm>
        </p:grpSpPr>
        <p:grpSp>
          <p:nvGrpSpPr>
            <p:cNvPr id="1140" name="Google Shape;1140;p2"/>
            <p:cNvGrpSpPr/>
            <p:nvPr/>
          </p:nvGrpSpPr>
          <p:grpSpPr>
            <a:xfrm>
              <a:off x="4063678" y="1413837"/>
              <a:ext cx="3471228" cy="3390980"/>
              <a:chOff x="4063678" y="1413837"/>
              <a:chExt cx="3471228" cy="3390980"/>
            </a:xfrm>
          </p:grpSpPr>
          <p:sp>
            <p:nvSpPr>
              <p:cNvPr id="1141" name="Google Shape;1141;p2"/>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2" name="Google Shape;1142;p2"/>
              <p:cNvGrpSpPr/>
              <p:nvPr/>
            </p:nvGrpSpPr>
            <p:grpSpPr>
              <a:xfrm rot="-515098">
                <a:off x="5663236" y="2476239"/>
                <a:ext cx="1755501" cy="1688207"/>
                <a:chOff x="4531600" y="1944475"/>
                <a:chExt cx="956750" cy="920075"/>
              </a:xfrm>
            </p:grpSpPr>
            <p:sp>
              <p:nvSpPr>
                <p:cNvPr id="1143" name="Google Shape;1143;p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9" name="Google Shape;1149;p2"/>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0" name="Google Shape;1150;p2"/>
              <p:cNvGrpSpPr/>
              <p:nvPr/>
            </p:nvGrpSpPr>
            <p:grpSpPr>
              <a:xfrm rot="787396">
                <a:off x="4236594" y="2500648"/>
                <a:ext cx="1594312" cy="1706557"/>
                <a:chOff x="6116785" y="2780818"/>
                <a:chExt cx="837925" cy="930000"/>
              </a:xfrm>
            </p:grpSpPr>
            <p:sp>
              <p:nvSpPr>
                <p:cNvPr id="1151" name="Google Shape;1151;p2"/>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2"/>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2"/>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6" name="Google Shape;1156;p2"/>
              <p:cNvGrpSpPr/>
              <p:nvPr/>
            </p:nvGrpSpPr>
            <p:grpSpPr>
              <a:xfrm rot="203786">
                <a:off x="5141855" y="1443647"/>
                <a:ext cx="1091882" cy="2884864"/>
                <a:chOff x="2058600" y="1081575"/>
                <a:chExt cx="596750" cy="1576675"/>
              </a:xfrm>
            </p:grpSpPr>
            <p:sp>
              <p:nvSpPr>
                <p:cNvPr id="1157" name="Google Shape;1157;p2"/>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2"/>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2"/>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2"/>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2"/>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2"/>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2"/>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2"/>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2"/>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2"/>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2"/>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2"/>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2"/>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2"/>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2"/>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2"/>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2"/>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2"/>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2"/>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2"/>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2"/>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2"/>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2"/>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2"/>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2"/>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2"/>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2"/>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2"/>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2"/>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2"/>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2"/>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2"/>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2"/>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2"/>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2"/>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2"/>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2"/>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2"/>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2"/>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6" name="Google Shape;1206;p2"/>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2"/>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8" name="Google Shape;1208;p2"/>
            <p:cNvGrpSpPr/>
            <p:nvPr/>
          </p:nvGrpSpPr>
          <p:grpSpPr>
            <a:xfrm>
              <a:off x="5269300" y="1548900"/>
              <a:ext cx="113650" cy="99750"/>
              <a:chOff x="5118200" y="1179575"/>
              <a:chExt cx="113650" cy="99750"/>
            </a:xfrm>
          </p:grpSpPr>
          <p:sp>
            <p:nvSpPr>
              <p:cNvPr id="1209" name="Google Shape;1209;p2"/>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2"/>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2"/>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2" name="Google Shape;1212;p2"/>
            <p:cNvGrpSpPr/>
            <p:nvPr/>
          </p:nvGrpSpPr>
          <p:grpSpPr>
            <a:xfrm>
              <a:off x="6069447" y="1463645"/>
              <a:ext cx="362897" cy="342428"/>
              <a:chOff x="5429807" y="1996886"/>
              <a:chExt cx="235525" cy="216275"/>
            </a:xfrm>
          </p:grpSpPr>
          <p:sp>
            <p:nvSpPr>
              <p:cNvPr id="1213" name="Google Shape;1213;p2"/>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2"/>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5" name="Google Shape;1215;p2"/>
            <p:cNvGrpSpPr/>
            <p:nvPr/>
          </p:nvGrpSpPr>
          <p:grpSpPr>
            <a:xfrm>
              <a:off x="4449650" y="1766450"/>
              <a:ext cx="113650" cy="99750"/>
              <a:chOff x="4813400" y="798575"/>
              <a:chExt cx="113650" cy="99750"/>
            </a:xfrm>
          </p:grpSpPr>
          <p:sp>
            <p:nvSpPr>
              <p:cNvPr id="1216" name="Google Shape;1216;p2"/>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2"/>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2"/>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9" name="Google Shape;1219;p2"/>
            <p:cNvGrpSpPr/>
            <p:nvPr/>
          </p:nvGrpSpPr>
          <p:grpSpPr>
            <a:xfrm>
              <a:off x="7118150" y="2697725"/>
              <a:ext cx="113650" cy="99750"/>
              <a:chOff x="5042000" y="1255775"/>
              <a:chExt cx="113650" cy="99750"/>
            </a:xfrm>
          </p:grpSpPr>
          <p:sp>
            <p:nvSpPr>
              <p:cNvPr id="1220" name="Google Shape;1220;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3" name="Google Shape;1223;p2"/>
            <p:cNvGrpSpPr/>
            <p:nvPr/>
          </p:nvGrpSpPr>
          <p:grpSpPr>
            <a:xfrm rot="-5400000">
              <a:off x="4792797" y="1337595"/>
              <a:ext cx="362897" cy="342428"/>
              <a:chOff x="6221084" y="2622541"/>
              <a:chExt cx="235525" cy="216275"/>
            </a:xfrm>
          </p:grpSpPr>
          <p:sp>
            <p:nvSpPr>
              <p:cNvPr id="1224" name="Google Shape;1224;p2"/>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2"/>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6" name="Google Shape;1226;p2"/>
            <p:cNvGrpSpPr/>
            <p:nvPr/>
          </p:nvGrpSpPr>
          <p:grpSpPr>
            <a:xfrm>
              <a:off x="6082875" y="1992325"/>
              <a:ext cx="113650" cy="99750"/>
              <a:chOff x="5042000" y="1255775"/>
              <a:chExt cx="113650" cy="99750"/>
            </a:xfrm>
          </p:grpSpPr>
          <p:sp>
            <p:nvSpPr>
              <p:cNvPr id="1227" name="Google Shape;1227;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230" name="Google Shape;1230;p2"/>
          <p:cNvPicPr preferRelativeResize="0"/>
          <p:nvPr/>
        </p:nvPicPr>
        <p:blipFill rotWithShape="1">
          <a:blip r:embed="rId4">
            <a:alphaModFix/>
          </a:blip>
          <a:srcRect/>
          <a:stretch/>
        </p:blipFill>
        <p:spPr>
          <a:xfrm rot="1380000">
            <a:off x="8004175" y="3114675"/>
            <a:ext cx="1421130" cy="2376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39"/>
                                        </p:tgtEl>
                                        <p:attrNameLst>
                                          <p:attrName>style.visibility</p:attrName>
                                        </p:attrNameLst>
                                      </p:cBhvr>
                                      <p:to>
                                        <p:strVal val="visible"/>
                                      </p:to>
                                    </p:set>
                                    <p:anim calcmode="lin" valueType="num">
                                      <p:cBhvr additive="base">
                                        <p:cTn id="7" dur="500"/>
                                        <p:tgtEl>
                                          <p:spTgt spid="113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30"/>
                                        </p:tgtEl>
                                        <p:attrNameLst>
                                          <p:attrName>style.visibility</p:attrName>
                                        </p:attrNameLst>
                                      </p:cBhvr>
                                      <p:to>
                                        <p:strVal val="visible"/>
                                      </p:to>
                                    </p:set>
                                    <p:anim calcmode="lin" valueType="num">
                                      <p:cBhvr additive="base">
                                        <p:cTn id="10" dur="500"/>
                                        <p:tgtEl>
                                          <p:spTgt spid="123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p:tgtEl>
                                          <p:spTgt spid="1138"/>
                                        </p:tgtEl>
                                        <p:attrNameLst>
                                          <p:attrName>ppt_w</p:attrName>
                                        </p:attrNameLst>
                                      </p:cBhvr>
                                      <p:tavLst>
                                        <p:tav tm="0">
                                          <p:val>
                                            <p:strVal val="0"/>
                                          </p:val>
                                        </p:tav>
                                        <p:tav tm="100000">
                                          <p:val>
                                            <p:strVal val="#ppt_w"/>
                                          </p:val>
                                        </p:tav>
                                      </p:tavLst>
                                    </p:anim>
                                    <p:anim calcmode="lin" valueType="num">
                                      <p:cBhvr additive="base">
                                        <p:cTn id="16" dur="500"/>
                                        <p:tgtEl>
                                          <p:spTgt spid="113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37"/>
                                        </p:tgtEl>
                                        <p:attrNameLst>
                                          <p:attrName>style.visibility</p:attrName>
                                        </p:attrNameLst>
                                      </p:cBhvr>
                                      <p:to>
                                        <p:strVal val="visible"/>
                                      </p:to>
                                    </p:set>
                                    <p:anim calcmode="lin" valueType="num">
                                      <p:cBhvr additive="base">
                                        <p:cTn id="21" dur="500"/>
                                        <p:tgtEl>
                                          <p:spTgt spid="1137"/>
                                        </p:tgtEl>
                                        <p:attrNameLst>
                                          <p:attrName>ppt_w</p:attrName>
                                        </p:attrNameLst>
                                      </p:cBhvr>
                                      <p:tavLst>
                                        <p:tav tm="0">
                                          <p:val>
                                            <p:strVal val="0"/>
                                          </p:val>
                                        </p:tav>
                                        <p:tav tm="100000">
                                          <p:val>
                                            <p:strVal val="#ppt_w"/>
                                          </p:val>
                                        </p:tav>
                                      </p:tavLst>
                                    </p:anim>
                                    <p:anim calcmode="lin" valueType="num">
                                      <p:cBhvr additive="base">
                                        <p:cTn id="22" dur="500"/>
                                        <p:tgtEl>
                                          <p:spTgt spid="1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pic>
        <p:nvPicPr>
          <p:cNvPr id="1663" name="Google Shape;1663;p23"/>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664" name="Google Shape;1664;p23"/>
          <p:cNvSpPr txBox="1"/>
          <p:nvPr/>
        </p:nvSpPr>
        <p:spPr>
          <a:xfrm>
            <a:off x="2025680" y="283901"/>
            <a:ext cx="6491605"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err="1">
                <a:solidFill>
                  <a:srgbClr val="FFFFFF"/>
                </a:solidFill>
                <a:latin typeface="Times New Roman"/>
                <a:ea typeface="Times New Roman"/>
                <a:cs typeface="Times New Roman"/>
                <a:sym typeface="Times New Roman"/>
              </a:rPr>
              <a:t>Bài</a:t>
            </a:r>
            <a:r>
              <a:rPr lang="en-US" sz="2800" b="1" i="0" u="none" strike="noStrike" cap="none" dirty="0">
                <a:solidFill>
                  <a:srgbClr val="FFFFFF"/>
                </a:solidFill>
                <a:latin typeface="Times New Roman"/>
                <a:ea typeface="Times New Roman"/>
                <a:cs typeface="Times New Roman"/>
                <a:sym typeface="Times New Roman"/>
              </a:rPr>
              <a:t> 3: </a:t>
            </a:r>
            <a:r>
              <a:rPr lang="en-US" altLang="en-US" sz="2800" kern="0" dirty="0">
                <a:solidFill>
                  <a:srgbClr val="000000"/>
                </a:solidFill>
                <a:latin typeface="Arial" panose="020B0604020202020204" pitchFamily="34" charset="0"/>
              </a:rPr>
              <a:t> </a:t>
            </a:r>
            <a:r>
              <a:rPr lang="en-US" altLang="en-US" sz="2800" b="1" dirty="0" err="1">
                <a:solidFill>
                  <a:srgbClr val="FFFFFF"/>
                </a:solidFill>
                <a:latin typeface="Times New Roman"/>
                <a:cs typeface="Times New Roman"/>
              </a:rPr>
              <a:t>Dựa</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theo</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cách</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dùng</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từ</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ngữ</a:t>
            </a:r>
            <a:r>
              <a:rPr lang="en-US" altLang="en-US" sz="2800" b="1" dirty="0">
                <a:solidFill>
                  <a:srgbClr val="FFFFFF"/>
                </a:solidFill>
                <a:latin typeface="Times New Roman"/>
                <a:cs typeface="Times New Roman"/>
              </a:rPr>
              <a:t> ở </a:t>
            </a:r>
            <a:r>
              <a:rPr lang="en-US" altLang="en-US" sz="2800" b="1" dirty="0" err="1">
                <a:solidFill>
                  <a:srgbClr val="FFFFFF"/>
                </a:solidFill>
                <a:latin typeface="Times New Roman"/>
                <a:cs typeface="Times New Roman"/>
              </a:rPr>
              <a:t>mẩu</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chuyện</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nêu</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trên</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viết</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một</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đoạn</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văn</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khoảng</a:t>
            </a:r>
            <a:r>
              <a:rPr lang="en-US" altLang="en-US" sz="2800" b="1" dirty="0">
                <a:solidFill>
                  <a:srgbClr val="FFFFFF"/>
                </a:solidFill>
                <a:latin typeface="Times New Roman"/>
                <a:cs typeface="Times New Roman"/>
              </a:rPr>
              <a:t> 5 </a:t>
            </a:r>
            <a:r>
              <a:rPr lang="en-US" altLang="en-US" sz="2800" b="1" dirty="0" err="1">
                <a:solidFill>
                  <a:srgbClr val="FFFFFF"/>
                </a:solidFill>
                <a:latin typeface="Times New Roman"/>
                <a:cs typeface="Times New Roman"/>
              </a:rPr>
              <a:t>câu</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tả</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một</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cảnh</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đẹp</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của</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quê</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em</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hoặc</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nơi</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em</a:t>
            </a:r>
            <a:r>
              <a:rPr lang="en-US" altLang="en-US" sz="2800" b="1" dirty="0">
                <a:solidFill>
                  <a:srgbClr val="FFFFFF"/>
                </a:solidFill>
                <a:latin typeface="Times New Roman"/>
                <a:cs typeface="Times New Roman"/>
              </a:rPr>
              <a:t> ở.</a:t>
            </a:r>
            <a:endParaRPr sz="2800" b="1" dirty="0">
              <a:solidFill>
                <a:srgbClr val="FFFFFF"/>
              </a:solidFill>
              <a:latin typeface="Times New Roman"/>
              <a:cs typeface="Times New Roman"/>
            </a:endParaRPr>
          </a:p>
        </p:txBody>
      </p:sp>
      <p:grpSp>
        <p:nvGrpSpPr>
          <p:cNvPr id="1665" name="Google Shape;1665;p23"/>
          <p:cNvGrpSpPr/>
          <p:nvPr/>
        </p:nvGrpSpPr>
        <p:grpSpPr>
          <a:xfrm rot="5400000">
            <a:off x="-447077" y="-535000"/>
            <a:ext cx="2350310" cy="2105244"/>
            <a:chOff x="-813175" y="1753753"/>
            <a:chExt cx="2701195" cy="2419543"/>
          </a:xfrm>
        </p:grpSpPr>
        <p:sp>
          <p:nvSpPr>
            <p:cNvPr id="1666" name="Google Shape;1666;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7" name="Google Shape;1667;p23"/>
            <p:cNvGrpSpPr/>
            <p:nvPr/>
          </p:nvGrpSpPr>
          <p:grpSpPr>
            <a:xfrm>
              <a:off x="-144996" y="1753753"/>
              <a:ext cx="821067" cy="1785140"/>
              <a:chOff x="5269250" y="2611925"/>
              <a:chExt cx="520750" cy="1132200"/>
            </a:xfrm>
          </p:grpSpPr>
          <p:sp>
            <p:nvSpPr>
              <p:cNvPr id="1668" name="Google Shape;1668;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6" name="Google Shape;1676;p23"/>
            <p:cNvGrpSpPr/>
            <p:nvPr/>
          </p:nvGrpSpPr>
          <p:grpSpPr>
            <a:xfrm rot="5165891">
              <a:off x="-51172" y="2432185"/>
              <a:ext cx="1070081" cy="1187666"/>
              <a:chOff x="6073625" y="2772425"/>
              <a:chExt cx="837925" cy="930000"/>
            </a:xfrm>
          </p:grpSpPr>
          <p:sp>
            <p:nvSpPr>
              <p:cNvPr id="1677" name="Google Shape;1677;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2" name="Google Shape;1682;p23"/>
            <p:cNvGrpSpPr/>
            <p:nvPr/>
          </p:nvGrpSpPr>
          <p:grpSpPr>
            <a:xfrm rot="4398606">
              <a:off x="-2434" y="2904431"/>
              <a:ext cx="1017753" cy="1214156"/>
              <a:chOff x="3711575" y="2879575"/>
              <a:chExt cx="753325" cy="898700"/>
            </a:xfrm>
          </p:grpSpPr>
          <p:sp>
            <p:nvSpPr>
              <p:cNvPr id="1683" name="Google Shape;1683;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6" name="Google Shape;1696;p23"/>
            <p:cNvGrpSpPr/>
            <p:nvPr/>
          </p:nvGrpSpPr>
          <p:grpSpPr>
            <a:xfrm>
              <a:off x="743200" y="2185888"/>
              <a:ext cx="113650" cy="99750"/>
              <a:chOff x="5042000" y="1255775"/>
              <a:chExt cx="113650" cy="99750"/>
            </a:xfrm>
          </p:grpSpPr>
          <p:sp>
            <p:nvSpPr>
              <p:cNvPr id="1697" name="Google Shape;169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0" name="Google Shape;1700;p23"/>
            <p:cNvGrpSpPr/>
            <p:nvPr/>
          </p:nvGrpSpPr>
          <p:grpSpPr>
            <a:xfrm>
              <a:off x="1198625" y="2537138"/>
              <a:ext cx="113650" cy="99750"/>
              <a:chOff x="5042000" y="1255775"/>
              <a:chExt cx="113650" cy="99750"/>
            </a:xfrm>
          </p:grpSpPr>
          <p:sp>
            <p:nvSpPr>
              <p:cNvPr id="1701" name="Google Shape;170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04" name="Google Shape;1704;p23"/>
          <p:cNvGrpSpPr/>
          <p:nvPr/>
        </p:nvGrpSpPr>
        <p:grpSpPr>
          <a:xfrm>
            <a:off x="7522851" y="2949661"/>
            <a:ext cx="1887241" cy="2550253"/>
            <a:chOff x="7679181" y="1254952"/>
            <a:chExt cx="1920465" cy="2595149"/>
          </a:xfrm>
        </p:grpSpPr>
        <p:grpSp>
          <p:nvGrpSpPr>
            <p:cNvPr id="1705" name="Google Shape;1705;p23"/>
            <p:cNvGrpSpPr/>
            <p:nvPr/>
          </p:nvGrpSpPr>
          <p:grpSpPr>
            <a:xfrm rot="-7760581">
              <a:off x="7904694" y="2312488"/>
              <a:ext cx="1194199" cy="1148422"/>
              <a:chOff x="4531600" y="1944475"/>
              <a:chExt cx="956750" cy="920075"/>
            </a:xfrm>
          </p:grpSpPr>
          <p:sp>
            <p:nvSpPr>
              <p:cNvPr id="1706" name="Google Shape;1706;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2" name="Google Shape;1712;p2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3" name="Google Shape;1713;p23"/>
            <p:cNvGrpSpPr/>
            <p:nvPr/>
          </p:nvGrpSpPr>
          <p:grpSpPr>
            <a:xfrm rot="-1110331">
              <a:off x="8152884" y="1407056"/>
              <a:ext cx="1221803" cy="1616571"/>
              <a:chOff x="5908250" y="536500"/>
              <a:chExt cx="793200" cy="1049550"/>
            </a:xfrm>
          </p:grpSpPr>
          <p:sp>
            <p:nvSpPr>
              <p:cNvPr id="1714" name="Google Shape;1714;p2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2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2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2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2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2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0" name="Google Shape;1720;p23"/>
            <p:cNvGrpSpPr/>
            <p:nvPr/>
          </p:nvGrpSpPr>
          <p:grpSpPr>
            <a:xfrm rot="-7159447">
              <a:off x="8478063" y="2524349"/>
              <a:ext cx="941689" cy="727305"/>
              <a:chOff x="5517750" y="1707725"/>
              <a:chExt cx="618800" cy="477925"/>
            </a:xfrm>
          </p:grpSpPr>
          <p:sp>
            <p:nvSpPr>
              <p:cNvPr id="1721" name="Google Shape;1721;p2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2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2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2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2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6" name="Google Shape;1726;p23"/>
            <p:cNvGrpSpPr/>
            <p:nvPr/>
          </p:nvGrpSpPr>
          <p:grpSpPr>
            <a:xfrm>
              <a:off x="8001025" y="2341963"/>
              <a:ext cx="113650" cy="99750"/>
              <a:chOff x="5042000" y="1255775"/>
              <a:chExt cx="113650" cy="99750"/>
            </a:xfrm>
          </p:grpSpPr>
          <p:sp>
            <p:nvSpPr>
              <p:cNvPr id="1727" name="Google Shape;172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0" name="Google Shape;1730;p23"/>
            <p:cNvGrpSpPr/>
            <p:nvPr/>
          </p:nvGrpSpPr>
          <p:grpSpPr>
            <a:xfrm>
              <a:off x="7778175" y="3202738"/>
              <a:ext cx="113650" cy="99750"/>
              <a:chOff x="5042000" y="1255775"/>
              <a:chExt cx="113650" cy="99750"/>
            </a:xfrm>
          </p:grpSpPr>
          <p:sp>
            <p:nvSpPr>
              <p:cNvPr id="1731" name="Google Shape;173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7" name="Rectangle 5">
            <a:extLst>
              <a:ext uri="{FF2B5EF4-FFF2-40B4-BE49-F238E27FC236}">
                <a16:creationId xmlns:a16="http://schemas.microsoft.com/office/drawing/2014/main" id="{81E295A3-F0F7-4CE9-9183-8B2720DB9F25}"/>
              </a:ext>
            </a:extLst>
          </p:cNvPr>
          <p:cNvSpPr>
            <a:spLocks noChangeArrowheads="1"/>
          </p:cNvSpPr>
          <p:nvPr/>
        </p:nvSpPr>
        <p:spPr bwMode="auto">
          <a:xfrm>
            <a:off x="614881" y="2388450"/>
            <a:ext cx="6930761" cy="243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fontAlgn="auto" hangingPunct="1">
              <a:lnSpc>
                <a:spcPct val="150000"/>
              </a:lnSpc>
              <a:spcBef>
                <a:spcPts val="0"/>
              </a:spcBef>
              <a:spcAft>
                <a:spcPts val="0"/>
              </a:spcAft>
              <a:defRPr/>
            </a:pPr>
            <a:r>
              <a:rPr lang="en-US" altLang="en-US" b="1" kern="0" dirty="0" err="1">
                <a:solidFill>
                  <a:schemeClr val="bg2"/>
                </a:solidFill>
                <a:latin typeface="Arial" panose="020B0604020202020204" pitchFamily="34" charset="0"/>
              </a:rPr>
              <a:t>Gợi</a:t>
            </a:r>
            <a:r>
              <a:rPr lang="en-US" altLang="en-US" b="1" kern="0" dirty="0">
                <a:solidFill>
                  <a:schemeClr val="bg2"/>
                </a:solidFill>
                <a:latin typeface="Arial" panose="020B0604020202020204" pitchFamily="34" charset="0"/>
              </a:rPr>
              <a:t> ý:</a:t>
            </a:r>
            <a:r>
              <a:rPr lang="en-US" altLang="en-US" kern="0" dirty="0">
                <a:solidFill>
                  <a:schemeClr val="bg2"/>
                </a:solidFill>
                <a:latin typeface="Arial" panose="020B0604020202020204" pitchFamily="34" charset="0"/>
              </a:rPr>
              <a:t> </a:t>
            </a:r>
          </a:p>
          <a:p>
            <a:pPr eaLnBrk="1" fontAlgn="auto" hangingPunct="1">
              <a:lnSpc>
                <a:spcPct val="150000"/>
              </a:lnSpc>
              <a:spcBef>
                <a:spcPts val="0"/>
              </a:spcBef>
              <a:spcAft>
                <a:spcPts val="0"/>
              </a:spcAft>
              <a:defRPr/>
            </a:pP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Em</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định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tả</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cảnh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gì</a:t>
            </a:r>
            <a:r>
              <a:rPr lang="en-US" altLang="en-US" sz="2000" b="1" kern="0" dirty="0">
                <a:solidFill>
                  <a:srgbClr val="000000"/>
                </a:solidFill>
                <a:latin typeface="Arial" panose="020B0604020202020204" pitchFamily="34" charset="0"/>
              </a:rPr>
              <a:t>? </a:t>
            </a:r>
          </a:p>
          <a:p>
            <a:pPr eaLnBrk="1" fontAlgn="auto" hangingPunct="1">
              <a:lnSpc>
                <a:spcPct val="150000"/>
              </a:lnSpc>
              <a:spcBef>
                <a:spcPts val="0"/>
              </a:spcBef>
              <a:spcAft>
                <a:spcPts val="0"/>
              </a:spcAft>
              <a:defRPr/>
            </a:pP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Tìm</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những</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từ</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ngữ</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thể</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hiện</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sự</a:t>
            </a:r>
            <a:r>
              <a:rPr lang="en-US" altLang="en-US" sz="2000" b="1" kern="0" dirty="0">
                <a:solidFill>
                  <a:srgbClr val="000000"/>
                </a:solidFill>
                <a:latin typeface="Arial" panose="020B0604020202020204" pitchFamily="34" charset="0"/>
              </a:rPr>
              <a:t> so </a:t>
            </a:r>
            <a:r>
              <a:rPr lang="en-US" altLang="en-US" sz="2000" b="1" kern="0" dirty="0" err="1">
                <a:solidFill>
                  <a:srgbClr val="000000"/>
                </a:solidFill>
                <a:latin typeface="Arial" panose="020B0604020202020204" pitchFamily="34" charset="0"/>
              </a:rPr>
              <a:t>sánh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liên</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tưởng</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nhân</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hóa</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để</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tả</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cảnh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đó</a:t>
            </a:r>
            <a:r>
              <a:rPr lang="en-US" altLang="en-US" sz="2000" b="1" kern="0" dirty="0">
                <a:solidFill>
                  <a:srgbClr val="000000"/>
                </a:solidFill>
                <a:latin typeface="Arial" panose="020B0604020202020204" pitchFamily="34" charset="0"/>
              </a:rPr>
              <a:t>.</a:t>
            </a:r>
          </a:p>
          <a:p>
            <a:pPr eaLnBrk="1" fontAlgn="auto" hangingPunct="1">
              <a:lnSpc>
                <a:spcPct val="150000"/>
              </a:lnSpc>
              <a:spcBef>
                <a:spcPts val="0"/>
              </a:spcBef>
              <a:spcAft>
                <a:spcPts val="0"/>
              </a:spcAft>
              <a:defRPr/>
            </a:pP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Sắp</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xếp</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các</a:t>
            </a:r>
            <a:r>
              <a:rPr lang="en-US" altLang="en-US" sz="2000" b="1" kern="0" dirty="0">
                <a:solidFill>
                  <a:srgbClr val="000000"/>
                </a:solidFill>
                <a:latin typeface="Arial" panose="020B0604020202020204" pitchFamily="34" charset="0"/>
              </a:rPr>
              <a:t> ý </a:t>
            </a:r>
            <a:r>
              <a:rPr lang="en-US" altLang="en-US" sz="2000" b="1" kern="0" dirty="0" err="1">
                <a:solidFill>
                  <a:srgbClr val="000000"/>
                </a:solidFill>
                <a:latin typeface="Arial" panose="020B0604020202020204" pitchFamily="34" charset="0"/>
              </a:rPr>
              <a:t>thành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đoạn</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văn</a:t>
            </a:r>
            <a:r>
              <a:rPr lang="en-US" altLang="en-US" sz="2000" b="1" kern="0" dirty="0">
                <a:solidFill>
                  <a:srgbClr val="000000"/>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1" descr="D:\thuc\NH 17-18\HINH ANH\canh-dong-lua-que-em-that-tho-mong5.jpg">
            <a:extLst>
              <a:ext uri="{FF2B5EF4-FFF2-40B4-BE49-F238E27FC236}">
                <a16:creationId xmlns:a16="http://schemas.microsoft.com/office/drawing/2014/main" id="{5798F483-AAD0-4B83-B3B3-28775C62D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10">
            <a:extLst>
              <a:ext uri="{FF2B5EF4-FFF2-40B4-BE49-F238E27FC236}">
                <a16:creationId xmlns:a16="http://schemas.microsoft.com/office/drawing/2014/main" id="{34635CF2-91DA-4A61-A81F-F06EB68E0100}"/>
              </a:ext>
            </a:extLst>
          </p:cNvPr>
          <p:cNvSpPr>
            <a:spLocks noChangeArrowheads="1"/>
          </p:cNvSpPr>
          <p:nvPr/>
        </p:nvSpPr>
        <p:spPr bwMode="auto">
          <a:xfrm>
            <a:off x="926508" y="161806"/>
            <a:ext cx="1608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Cánh đồng lúa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0" descr="61">
            <a:extLst>
              <a:ext uri="{FF2B5EF4-FFF2-40B4-BE49-F238E27FC236}">
                <a16:creationId xmlns:a16="http://schemas.microsoft.com/office/drawing/2014/main" id="{40B7D929-C66E-4764-BC4C-BD327C73D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8"/>
            <a:ext cx="9144000" cy="51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8547" name="Rectangle 9">
            <a:extLst>
              <a:ext uri="{FF2B5EF4-FFF2-40B4-BE49-F238E27FC236}">
                <a16:creationId xmlns:a16="http://schemas.microsoft.com/office/drawing/2014/main" id="{8C8DAA41-CE7B-4FAE-88A6-C76FA7E6A9B2}"/>
              </a:ext>
            </a:extLst>
          </p:cNvPr>
          <p:cNvSpPr>
            <a:spLocks noChangeArrowheads="1"/>
          </p:cNvSpPr>
          <p:nvPr/>
        </p:nvSpPr>
        <p:spPr bwMode="auto">
          <a:xfrm>
            <a:off x="3185021" y="281319"/>
            <a:ext cx="221406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75" b="1" i="1">
                <a:solidFill>
                  <a:srgbClr val="FF3300"/>
                </a:solidFill>
                <a:latin typeface="Times New Roman" panose="02020603050405020304" pitchFamily="18" charset="0"/>
                <a:cs typeface="Times New Roman" panose="02020603050405020304" pitchFamily="18" charset="0"/>
              </a:rPr>
              <a:t>Cánh đồng hoa</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D:\thuc\NH 17-18\HINH ANH\dong song.jpg">
            <a:extLst>
              <a:ext uri="{FF2B5EF4-FFF2-40B4-BE49-F238E27FC236}">
                <a16:creationId xmlns:a16="http://schemas.microsoft.com/office/drawing/2014/main" id="{CB0D7573-0F7E-44AB-BA61-8BC4CC655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19"/>
            <a:ext cx="9144000" cy="517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a:extLst>
              <a:ext uri="{FF2B5EF4-FFF2-40B4-BE49-F238E27FC236}">
                <a16:creationId xmlns:a16="http://schemas.microsoft.com/office/drawing/2014/main" id="{29FAF1FF-69B3-4410-8734-D9BA33B8C8DC}"/>
              </a:ext>
            </a:extLst>
          </p:cNvPr>
          <p:cNvSpPr>
            <a:spLocks noChangeArrowheads="1"/>
          </p:cNvSpPr>
          <p:nvPr/>
        </p:nvSpPr>
        <p:spPr bwMode="auto">
          <a:xfrm>
            <a:off x="3834459" y="243267"/>
            <a:ext cx="147508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250" b="1" i="1">
                <a:solidFill>
                  <a:srgbClr val="FF0000"/>
                </a:solidFill>
                <a:latin typeface="Times New Roman" panose="02020603050405020304" pitchFamily="18" charset="0"/>
                <a:cs typeface="Times New Roman" panose="02020603050405020304" pitchFamily="18" charset="0"/>
              </a:rPr>
              <a:t>Dòng sông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id="{8086D4A8-70C8-49C4-83E3-2D86E8010482}"/>
              </a:ext>
            </a:extLst>
          </p:cNvPr>
          <p:cNvSpPr txBox="1">
            <a:spLocks noChangeArrowheads="1"/>
          </p:cNvSpPr>
          <p:nvPr/>
        </p:nvSpPr>
        <p:spPr bwMode="auto">
          <a:xfrm>
            <a:off x="956549" y="430270"/>
            <a:ext cx="7717851" cy="230832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095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1800" b="1" dirty="0">
                <a:solidFill>
                  <a:schemeClr val="bg2"/>
                </a:solidFill>
                <a:latin typeface="Times New Roman" panose="02020603050405020304" pitchFamily="18" charset="0"/>
                <a:cs typeface="Times New Roman" panose="02020603050405020304" pitchFamily="18" charset="0"/>
              </a:rPr>
              <a:t> </a:t>
            </a:r>
            <a:r>
              <a:rPr lang="vi-VN" altLang="en-US" sz="1800" b="1" dirty="0">
                <a:solidFill>
                  <a:schemeClr val="bg2"/>
                </a:solidFill>
                <a:latin typeface="Times New Roman" panose="02020603050405020304" pitchFamily="18" charset="0"/>
                <a:cs typeface="Times New Roman" panose="02020603050405020304" pitchFamily="18" charset="0"/>
              </a:rPr>
              <a:t>Quê hương mỗi người đều gắn liền với những lũy tre, cánh đồng lúa, mái đình và đặc biệt là dòng sông quê. Dòng sông  quanh co, uốn lượn như dải lụa đào. Mặt nước buổi sáng sớm thì yên bình, phẳng lặng như tấm áo hồng mà họa tiết là những đám mây trắng trôi nhẹ trên bầu trời. Buổi trưa, khi ông mặt trời tỏa những tia nắng rực rỡ xuống muôn vật, ‘‘tấm áo’’ ấy lại như được dát vàng những sợi kim tuyến lấp lánh. Chiều tối, mặt nước lại khoác lên mình chiếc áo đen tuyền </a:t>
            </a:r>
            <a:r>
              <a:rPr lang="en-US" altLang="en-US" sz="1800" b="1" dirty="0" err="1">
                <a:solidFill>
                  <a:schemeClr val="bg2"/>
                </a:solidFill>
                <a:latin typeface="Times New Roman" panose="02020603050405020304" pitchFamily="18" charset="0"/>
                <a:cs typeface="Times New Roman" panose="02020603050405020304" pitchFamily="18" charset="0"/>
              </a:rPr>
              <a:t>lấp</a:t>
            </a:r>
            <a:r>
              <a:rPr lang="en-US" altLang="en-US" sz="1800" b="1" dirty="0">
                <a:solidFill>
                  <a:schemeClr val="bg2"/>
                </a:solidFill>
                <a:latin typeface="Times New Roman" panose="02020603050405020304" pitchFamily="18" charset="0"/>
                <a:cs typeface="Times New Roman" panose="02020603050405020304" pitchFamily="18" charset="0"/>
              </a:rPr>
              <a:t> </a:t>
            </a:r>
            <a:r>
              <a:rPr lang="en-US" altLang="en-US" sz="1800" b="1" dirty="0" err="1">
                <a:solidFill>
                  <a:schemeClr val="bg2"/>
                </a:solidFill>
                <a:latin typeface="Times New Roman" panose="02020603050405020304" pitchFamily="18" charset="0"/>
                <a:cs typeface="Times New Roman" panose="02020603050405020304" pitchFamily="18" charset="0"/>
              </a:rPr>
              <a:t>lánh</a:t>
            </a:r>
            <a:r>
              <a:rPr lang="en-US" altLang="en-US" sz="1800" b="1" dirty="0">
                <a:solidFill>
                  <a:schemeClr val="bg2"/>
                </a:solidFill>
                <a:latin typeface="Times New Roman" panose="02020603050405020304" pitchFamily="18" charset="0"/>
                <a:cs typeface="Times New Roman" panose="02020603050405020304" pitchFamily="18" charset="0"/>
              </a:rPr>
              <a:t> do </a:t>
            </a:r>
            <a:r>
              <a:rPr lang="en-US" altLang="en-US" sz="1800" b="1" dirty="0" err="1">
                <a:solidFill>
                  <a:schemeClr val="bg2"/>
                </a:solidFill>
                <a:latin typeface="Times New Roman" panose="02020603050405020304" pitchFamily="18" charset="0"/>
                <a:cs typeface="Times New Roman" panose="02020603050405020304" pitchFamily="18" charset="0"/>
              </a:rPr>
              <a:t>những</a:t>
            </a:r>
            <a:r>
              <a:rPr lang="en-US" altLang="en-US" sz="1800" b="1" dirty="0">
                <a:solidFill>
                  <a:schemeClr val="bg2"/>
                </a:solidFill>
                <a:latin typeface="Times New Roman" panose="02020603050405020304" pitchFamily="18" charset="0"/>
                <a:cs typeface="Times New Roman" panose="02020603050405020304" pitchFamily="18" charset="0"/>
              </a:rPr>
              <a:t> </a:t>
            </a:r>
            <a:r>
              <a:rPr lang="en-US" altLang="en-US" sz="1800" b="1" dirty="0" err="1">
                <a:solidFill>
                  <a:schemeClr val="bg2"/>
                </a:solidFill>
                <a:latin typeface="Times New Roman" panose="02020603050405020304" pitchFamily="18" charset="0"/>
                <a:cs typeface="Times New Roman" panose="02020603050405020304" pitchFamily="18" charset="0"/>
              </a:rPr>
              <a:t>vì</a:t>
            </a:r>
            <a:r>
              <a:rPr lang="en-US" altLang="en-US" sz="1800" b="1" dirty="0">
                <a:solidFill>
                  <a:schemeClr val="bg2"/>
                </a:solidFill>
                <a:latin typeface="Times New Roman" panose="02020603050405020304" pitchFamily="18" charset="0"/>
                <a:cs typeface="Times New Roman" panose="02020603050405020304" pitchFamily="18" charset="0"/>
              </a:rPr>
              <a:t> </a:t>
            </a:r>
            <a:r>
              <a:rPr lang="en-US" altLang="en-US" sz="1800" b="1" dirty="0" err="1">
                <a:solidFill>
                  <a:schemeClr val="bg2"/>
                </a:solidFill>
                <a:latin typeface="Times New Roman" panose="02020603050405020304" pitchFamily="18" charset="0"/>
                <a:cs typeface="Times New Roman" panose="02020603050405020304" pitchFamily="18" charset="0"/>
              </a:rPr>
              <a:t>sao</a:t>
            </a:r>
            <a:r>
              <a:rPr lang="en-US" altLang="en-US" sz="1800" b="1" dirty="0">
                <a:solidFill>
                  <a:schemeClr val="bg2"/>
                </a:solidFill>
                <a:latin typeface="Times New Roman" panose="02020603050405020304" pitchFamily="18" charset="0"/>
                <a:cs typeface="Times New Roman" panose="02020603050405020304" pitchFamily="18" charset="0"/>
              </a:rPr>
              <a:t> ban </a:t>
            </a:r>
            <a:r>
              <a:rPr lang="en-US" altLang="en-US" sz="1800" b="1" dirty="0" err="1">
                <a:solidFill>
                  <a:schemeClr val="bg2"/>
                </a:solidFill>
                <a:latin typeface="Times New Roman" panose="02020603050405020304" pitchFamily="18" charset="0"/>
                <a:cs typeface="Times New Roman" panose="02020603050405020304" pitchFamily="18" charset="0"/>
              </a:rPr>
              <a:t>tặng</a:t>
            </a:r>
            <a:r>
              <a:rPr lang="vi-VN" altLang="en-US" sz="1800" b="1" dirty="0">
                <a:solidFill>
                  <a:schemeClr val="bg2"/>
                </a:solidFill>
                <a:latin typeface="Times New Roman" panose="02020603050405020304" pitchFamily="18" charset="0"/>
                <a:cs typeface="Times New Roman" panose="02020603050405020304" pitchFamily="18" charset="0"/>
              </a:rPr>
              <a:t>. Em rất yêu  dòng sông quê em.</a:t>
            </a:r>
            <a:endParaRPr lang="en-US" altLang="en-US" sz="1800" b="1" dirty="0">
              <a:solidFill>
                <a:schemeClr val="bg2"/>
              </a:solidFill>
              <a:latin typeface="Times New Roman" panose="02020603050405020304" pitchFamily="18" charset="0"/>
              <a:cs typeface="Times New Roman" panose="02020603050405020304" pitchFamily="18" charset="0"/>
            </a:endParaRPr>
          </a:p>
        </p:txBody>
      </p:sp>
      <p:sp>
        <p:nvSpPr>
          <p:cNvPr id="377859" name="Text Box 3">
            <a:extLst>
              <a:ext uri="{FF2B5EF4-FFF2-40B4-BE49-F238E27FC236}">
                <a16:creationId xmlns:a16="http://schemas.microsoft.com/office/drawing/2014/main" id="{300C0241-0315-46BA-BBF2-F7448B57396C}"/>
              </a:ext>
            </a:extLst>
          </p:cNvPr>
          <p:cNvSpPr txBox="1">
            <a:spLocks noChangeArrowheads="1"/>
          </p:cNvSpPr>
          <p:nvPr/>
        </p:nvSpPr>
        <p:spPr bwMode="auto">
          <a:xfrm>
            <a:off x="328413" y="2974383"/>
            <a:ext cx="7142737" cy="175432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254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Dòng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Hồng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quê</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sao</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mà</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yêu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đến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thế</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dịu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dàng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khi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trời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nắng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đẹp</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trắng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xóa</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ồn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ào</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khi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mùa</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lũ</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một</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bạn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lúc</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buồn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lúc</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vui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lúc</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giận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dữ</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gắt</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gỏng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lúc</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êm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dịu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hiền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lành</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Con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ấy</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đã</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ôm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ấp</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ghi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lại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kỉ</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niệm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tuổi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thơ</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yêu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thân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quê</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hương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Việt</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Trì</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thân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yêu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Dù</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mai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đây</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có</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đâu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xa</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luôn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nhớ</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về</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dòng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Hồng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dòng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tuổi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thơ</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a:t>
            </a:r>
          </a:p>
        </p:txBody>
      </p:sp>
      <p:grpSp>
        <p:nvGrpSpPr>
          <p:cNvPr id="4" name="Google Shape;2199;p38">
            <a:extLst>
              <a:ext uri="{FF2B5EF4-FFF2-40B4-BE49-F238E27FC236}">
                <a16:creationId xmlns:a16="http://schemas.microsoft.com/office/drawing/2014/main" id="{8B9CBA6B-DA10-4FD8-80B5-F4355B569605}"/>
              </a:ext>
            </a:extLst>
          </p:cNvPr>
          <p:cNvGrpSpPr/>
          <p:nvPr/>
        </p:nvGrpSpPr>
        <p:grpSpPr>
          <a:xfrm rot="5400000">
            <a:off x="-900515" y="-498702"/>
            <a:ext cx="2350310" cy="2105244"/>
            <a:chOff x="-813175" y="1753753"/>
            <a:chExt cx="2701195" cy="2419543"/>
          </a:xfrm>
        </p:grpSpPr>
        <p:sp>
          <p:nvSpPr>
            <p:cNvPr id="5" name="Google Shape;2200;p38">
              <a:extLst>
                <a:ext uri="{FF2B5EF4-FFF2-40B4-BE49-F238E27FC236}">
                  <a16:creationId xmlns:a16="http://schemas.microsoft.com/office/drawing/2014/main" id="{62492E2A-4316-4FE7-A2BB-8348C7F6FDF9}"/>
                </a:ext>
              </a:extLst>
            </p:cNvPr>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 name="Google Shape;2201;p38">
              <a:extLst>
                <a:ext uri="{FF2B5EF4-FFF2-40B4-BE49-F238E27FC236}">
                  <a16:creationId xmlns:a16="http://schemas.microsoft.com/office/drawing/2014/main" id="{C18CFD0B-05A9-4DFD-9C06-E9FC4BA1B2D1}"/>
                </a:ext>
              </a:extLst>
            </p:cNvPr>
            <p:cNvGrpSpPr/>
            <p:nvPr/>
          </p:nvGrpSpPr>
          <p:grpSpPr>
            <a:xfrm>
              <a:off x="-144996" y="1753753"/>
              <a:ext cx="821067" cy="1785140"/>
              <a:chOff x="5269250" y="2611925"/>
              <a:chExt cx="520750" cy="1132200"/>
            </a:xfrm>
          </p:grpSpPr>
          <p:sp>
            <p:nvSpPr>
              <p:cNvPr id="35" name="Google Shape;2202;p38">
                <a:extLst>
                  <a:ext uri="{FF2B5EF4-FFF2-40B4-BE49-F238E27FC236}">
                    <a16:creationId xmlns:a16="http://schemas.microsoft.com/office/drawing/2014/main" id="{98EACBD7-FD6A-4467-A7D0-1963E5483D0A}"/>
                  </a:ext>
                </a:extLst>
              </p:cNvPr>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2203;p38">
                <a:extLst>
                  <a:ext uri="{FF2B5EF4-FFF2-40B4-BE49-F238E27FC236}">
                    <a16:creationId xmlns:a16="http://schemas.microsoft.com/office/drawing/2014/main" id="{7819738B-7087-4FE0-947C-94E57D10DDD4}"/>
                  </a:ext>
                </a:extLst>
              </p:cNvPr>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2204;p38">
                <a:extLst>
                  <a:ext uri="{FF2B5EF4-FFF2-40B4-BE49-F238E27FC236}">
                    <a16:creationId xmlns:a16="http://schemas.microsoft.com/office/drawing/2014/main" id="{F3752E4C-AD70-4735-B7BF-FC9D2B462EA3}"/>
                  </a:ext>
                </a:extLst>
              </p:cNvPr>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2205;p38">
                <a:extLst>
                  <a:ext uri="{FF2B5EF4-FFF2-40B4-BE49-F238E27FC236}">
                    <a16:creationId xmlns:a16="http://schemas.microsoft.com/office/drawing/2014/main" id="{81AEC915-5386-4C69-AF8A-EF72AE665FF9}"/>
                  </a:ext>
                </a:extLst>
              </p:cNvPr>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2206;p38">
                <a:extLst>
                  <a:ext uri="{FF2B5EF4-FFF2-40B4-BE49-F238E27FC236}">
                    <a16:creationId xmlns:a16="http://schemas.microsoft.com/office/drawing/2014/main" id="{9509E37B-9C08-4E25-8F21-40B3C4296CA0}"/>
                  </a:ext>
                </a:extLst>
              </p:cNvPr>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2207;p38">
                <a:extLst>
                  <a:ext uri="{FF2B5EF4-FFF2-40B4-BE49-F238E27FC236}">
                    <a16:creationId xmlns:a16="http://schemas.microsoft.com/office/drawing/2014/main" id="{222DC26B-0BBF-4C1F-AE9C-5DFEFB0E61B4}"/>
                  </a:ext>
                </a:extLst>
              </p:cNvPr>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2208;p38">
                <a:extLst>
                  <a:ext uri="{FF2B5EF4-FFF2-40B4-BE49-F238E27FC236}">
                    <a16:creationId xmlns:a16="http://schemas.microsoft.com/office/drawing/2014/main" id="{F6D91926-EF8E-4256-8B94-E6F8F97C8F7E}"/>
                  </a:ext>
                </a:extLst>
              </p:cNvPr>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2209;p38">
                <a:extLst>
                  <a:ext uri="{FF2B5EF4-FFF2-40B4-BE49-F238E27FC236}">
                    <a16:creationId xmlns:a16="http://schemas.microsoft.com/office/drawing/2014/main" id="{70A8F9EA-1630-4042-9C50-B2D39A71271E}"/>
                  </a:ext>
                </a:extLst>
              </p:cNvPr>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 name="Google Shape;2210;p38">
              <a:extLst>
                <a:ext uri="{FF2B5EF4-FFF2-40B4-BE49-F238E27FC236}">
                  <a16:creationId xmlns:a16="http://schemas.microsoft.com/office/drawing/2014/main" id="{9F820B83-D9CB-4BF5-90AA-CB64BAD0FB65}"/>
                </a:ext>
              </a:extLst>
            </p:cNvPr>
            <p:cNvGrpSpPr/>
            <p:nvPr/>
          </p:nvGrpSpPr>
          <p:grpSpPr>
            <a:xfrm rot="5165891">
              <a:off x="-51172" y="2432185"/>
              <a:ext cx="1070081" cy="1187666"/>
              <a:chOff x="6073625" y="2772425"/>
              <a:chExt cx="837925" cy="930000"/>
            </a:xfrm>
          </p:grpSpPr>
          <p:sp>
            <p:nvSpPr>
              <p:cNvPr id="30" name="Google Shape;2211;p38">
                <a:extLst>
                  <a:ext uri="{FF2B5EF4-FFF2-40B4-BE49-F238E27FC236}">
                    <a16:creationId xmlns:a16="http://schemas.microsoft.com/office/drawing/2014/main" id="{65D0A413-1AFD-4C37-BB14-3D90CEF7AEF4}"/>
                  </a:ext>
                </a:extLst>
              </p:cNvPr>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2212;p38">
                <a:extLst>
                  <a:ext uri="{FF2B5EF4-FFF2-40B4-BE49-F238E27FC236}">
                    <a16:creationId xmlns:a16="http://schemas.microsoft.com/office/drawing/2014/main" id="{0E2CDBF2-0C21-481C-9115-FE34C01EB29B}"/>
                  </a:ext>
                </a:extLst>
              </p:cNvPr>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2213;p38">
                <a:extLst>
                  <a:ext uri="{FF2B5EF4-FFF2-40B4-BE49-F238E27FC236}">
                    <a16:creationId xmlns:a16="http://schemas.microsoft.com/office/drawing/2014/main" id="{26EF47BA-A7A3-4E11-8DF8-F96D7D4A8D12}"/>
                  </a:ext>
                </a:extLst>
              </p:cNvPr>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2214;p38">
                <a:extLst>
                  <a:ext uri="{FF2B5EF4-FFF2-40B4-BE49-F238E27FC236}">
                    <a16:creationId xmlns:a16="http://schemas.microsoft.com/office/drawing/2014/main" id="{17CF354E-2008-492E-8263-FDDF90A05946}"/>
                  </a:ext>
                </a:extLst>
              </p:cNvPr>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2215;p38">
                <a:extLst>
                  <a:ext uri="{FF2B5EF4-FFF2-40B4-BE49-F238E27FC236}">
                    <a16:creationId xmlns:a16="http://schemas.microsoft.com/office/drawing/2014/main" id="{6FE9051E-0D56-4E0F-9F87-12EA96FCB786}"/>
                  </a:ext>
                </a:extLst>
              </p:cNvPr>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 name="Google Shape;2216;p38">
              <a:extLst>
                <a:ext uri="{FF2B5EF4-FFF2-40B4-BE49-F238E27FC236}">
                  <a16:creationId xmlns:a16="http://schemas.microsoft.com/office/drawing/2014/main" id="{1554CC5F-8B04-467E-AEB8-DCFBF6199B31}"/>
                </a:ext>
              </a:extLst>
            </p:cNvPr>
            <p:cNvGrpSpPr/>
            <p:nvPr/>
          </p:nvGrpSpPr>
          <p:grpSpPr>
            <a:xfrm rot="4398606">
              <a:off x="-2434" y="2904431"/>
              <a:ext cx="1017753" cy="1214156"/>
              <a:chOff x="3711575" y="2879575"/>
              <a:chExt cx="753325" cy="898700"/>
            </a:xfrm>
          </p:grpSpPr>
          <p:sp>
            <p:nvSpPr>
              <p:cNvPr id="17" name="Google Shape;2217;p38">
                <a:extLst>
                  <a:ext uri="{FF2B5EF4-FFF2-40B4-BE49-F238E27FC236}">
                    <a16:creationId xmlns:a16="http://schemas.microsoft.com/office/drawing/2014/main" id="{6BACFA5B-6B58-4678-AD22-487984B72F63}"/>
                  </a:ext>
                </a:extLst>
              </p:cNvPr>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2218;p38">
                <a:extLst>
                  <a:ext uri="{FF2B5EF4-FFF2-40B4-BE49-F238E27FC236}">
                    <a16:creationId xmlns:a16="http://schemas.microsoft.com/office/drawing/2014/main" id="{0D66A4B3-EEB0-4F27-AEC0-6855F79C7089}"/>
                  </a:ext>
                </a:extLst>
              </p:cNvPr>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2219;p38">
                <a:extLst>
                  <a:ext uri="{FF2B5EF4-FFF2-40B4-BE49-F238E27FC236}">
                    <a16:creationId xmlns:a16="http://schemas.microsoft.com/office/drawing/2014/main" id="{98420F98-3A50-414E-A4C0-F36E7C0C12C5}"/>
                  </a:ext>
                </a:extLst>
              </p:cNvPr>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220;p38">
                <a:extLst>
                  <a:ext uri="{FF2B5EF4-FFF2-40B4-BE49-F238E27FC236}">
                    <a16:creationId xmlns:a16="http://schemas.microsoft.com/office/drawing/2014/main" id="{57D5BDB7-70C8-44C5-8C56-18A7C4B27DC6}"/>
                  </a:ext>
                </a:extLst>
              </p:cNvPr>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221;p38">
                <a:extLst>
                  <a:ext uri="{FF2B5EF4-FFF2-40B4-BE49-F238E27FC236}">
                    <a16:creationId xmlns:a16="http://schemas.microsoft.com/office/drawing/2014/main" id="{DFE42F69-42BB-42B4-95E2-735B99011239}"/>
                  </a:ext>
                </a:extLst>
              </p:cNvPr>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22;p38">
                <a:extLst>
                  <a:ext uri="{FF2B5EF4-FFF2-40B4-BE49-F238E27FC236}">
                    <a16:creationId xmlns:a16="http://schemas.microsoft.com/office/drawing/2014/main" id="{F98C6F0A-64B6-4FC9-975F-646351A16989}"/>
                  </a:ext>
                </a:extLst>
              </p:cNvPr>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223;p38">
                <a:extLst>
                  <a:ext uri="{FF2B5EF4-FFF2-40B4-BE49-F238E27FC236}">
                    <a16:creationId xmlns:a16="http://schemas.microsoft.com/office/drawing/2014/main" id="{65211801-BEEA-404F-BD98-46EB2B8606ED}"/>
                  </a:ext>
                </a:extLst>
              </p:cNvPr>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224;p38">
                <a:extLst>
                  <a:ext uri="{FF2B5EF4-FFF2-40B4-BE49-F238E27FC236}">
                    <a16:creationId xmlns:a16="http://schemas.microsoft.com/office/drawing/2014/main" id="{5F77E3A0-21CB-4CFD-AA32-2E6C4D002AA0}"/>
                  </a:ext>
                </a:extLst>
              </p:cNvPr>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225;p38">
                <a:extLst>
                  <a:ext uri="{FF2B5EF4-FFF2-40B4-BE49-F238E27FC236}">
                    <a16:creationId xmlns:a16="http://schemas.microsoft.com/office/drawing/2014/main" id="{462465CF-11F8-4DE2-99BC-2F922F8AEAC5}"/>
                  </a:ext>
                </a:extLst>
              </p:cNvPr>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226;p38">
                <a:extLst>
                  <a:ext uri="{FF2B5EF4-FFF2-40B4-BE49-F238E27FC236}">
                    <a16:creationId xmlns:a16="http://schemas.microsoft.com/office/drawing/2014/main" id="{2E6E6F71-B226-43C4-9514-F2F187516044}"/>
                  </a:ext>
                </a:extLst>
              </p:cNvPr>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227;p38">
                <a:extLst>
                  <a:ext uri="{FF2B5EF4-FFF2-40B4-BE49-F238E27FC236}">
                    <a16:creationId xmlns:a16="http://schemas.microsoft.com/office/drawing/2014/main" id="{60D6F353-72D6-4C21-A849-8F56AC25CCA6}"/>
                  </a:ext>
                </a:extLst>
              </p:cNvPr>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228;p38">
                <a:extLst>
                  <a:ext uri="{FF2B5EF4-FFF2-40B4-BE49-F238E27FC236}">
                    <a16:creationId xmlns:a16="http://schemas.microsoft.com/office/drawing/2014/main" id="{4793000F-095E-4295-AC50-186841EBF210}"/>
                  </a:ext>
                </a:extLst>
              </p:cNvPr>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229;p38">
                <a:extLst>
                  <a:ext uri="{FF2B5EF4-FFF2-40B4-BE49-F238E27FC236}">
                    <a16:creationId xmlns:a16="http://schemas.microsoft.com/office/drawing/2014/main" id="{62223C1A-448C-4924-BBD7-367901E3E511}"/>
                  </a:ext>
                </a:extLst>
              </p:cNvPr>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 name="Google Shape;2230;p38">
              <a:extLst>
                <a:ext uri="{FF2B5EF4-FFF2-40B4-BE49-F238E27FC236}">
                  <a16:creationId xmlns:a16="http://schemas.microsoft.com/office/drawing/2014/main" id="{392A5F43-C32F-4249-9D75-A5C845BE61BA}"/>
                </a:ext>
              </a:extLst>
            </p:cNvPr>
            <p:cNvGrpSpPr/>
            <p:nvPr/>
          </p:nvGrpSpPr>
          <p:grpSpPr>
            <a:xfrm>
              <a:off x="743200" y="2185888"/>
              <a:ext cx="113650" cy="99750"/>
              <a:chOff x="5042000" y="1255775"/>
              <a:chExt cx="113650" cy="99750"/>
            </a:xfrm>
          </p:grpSpPr>
          <p:sp>
            <p:nvSpPr>
              <p:cNvPr id="14" name="Google Shape;2231;p38">
                <a:extLst>
                  <a:ext uri="{FF2B5EF4-FFF2-40B4-BE49-F238E27FC236}">
                    <a16:creationId xmlns:a16="http://schemas.microsoft.com/office/drawing/2014/main" id="{82CC2A41-EF52-48AF-807A-5E6232E427BF}"/>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232;p38">
                <a:extLst>
                  <a:ext uri="{FF2B5EF4-FFF2-40B4-BE49-F238E27FC236}">
                    <a16:creationId xmlns:a16="http://schemas.microsoft.com/office/drawing/2014/main" id="{250308E4-C53F-4542-AA96-C2064A0FFDAE}"/>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2233;p38">
                <a:extLst>
                  <a:ext uri="{FF2B5EF4-FFF2-40B4-BE49-F238E27FC236}">
                    <a16:creationId xmlns:a16="http://schemas.microsoft.com/office/drawing/2014/main" id="{8D587415-23BB-4A21-9741-C6D70A3CBF4E}"/>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 name="Google Shape;2234;p38">
              <a:extLst>
                <a:ext uri="{FF2B5EF4-FFF2-40B4-BE49-F238E27FC236}">
                  <a16:creationId xmlns:a16="http://schemas.microsoft.com/office/drawing/2014/main" id="{8EE4C8BE-F4DC-4350-B8B0-D65D8730CE48}"/>
                </a:ext>
              </a:extLst>
            </p:cNvPr>
            <p:cNvGrpSpPr/>
            <p:nvPr/>
          </p:nvGrpSpPr>
          <p:grpSpPr>
            <a:xfrm>
              <a:off x="1198625" y="2537138"/>
              <a:ext cx="113650" cy="99750"/>
              <a:chOff x="5042000" y="1255775"/>
              <a:chExt cx="113650" cy="99750"/>
            </a:xfrm>
          </p:grpSpPr>
          <p:sp>
            <p:nvSpPr>
              <p:cNvPr id="11" name="Google Shape;2235;p38">
                <a:extLst>
                  <a:ext uri="{FF2B5EF4-FFF2-40B4-BE49-F238E27FC236}">
                    <a16:creationId xmlns:a16="http://schemas.microsoft.com/office/drawing/2014/main" id="{B90AEFB2-0864-4B2A-BB36-19EB9B1B8985}"/>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236;p38">
                <a:extLst>
                  <a:ext uri="{FF2B5EF4-FFF2-40B4-BE49-F238E27FC236}">
                    <a16:creationId xmlns:a16="http://schemas.microsoft.com/office/drawing/2014/main" id="{74EEA014-DA9D-40AF-92D2-36BAEB7E4EE2}"/>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237;p38">
                <a:extLst>
                  <a:ext uri="{FF2B5EF4-FFF2-40B4-BE49-F238E27FC236}">
                    <a16:creationId xmlns:a16="http://schemas.microsoft.com/office/drawing/2014/main" id="{7EA06E6C-A012-4D0C-AF81-234943E0003C}"/>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3" name="Google Shape;2238;p38">
            <a:extLst>
              <a:ext uri="{FF2B5EF4-FFF2-40B4-BE49-F238E27FC236}">
                <a16:creationId xmlns:a16="http://schemas.microsoft.com/office/drawing/2014/main" id="{6F10F644-22C6-483F-A3EE-005BB362E89F}"/>
              </a:ext>
            </a:extLst>
          </p:cNvPr>
          <p:cNvGrpSpPr/>
          <p:nvPr/>
        </p:nvGrpSpPr>
        <p:grpSpPr>
          <a:xfrm>
            <a:off x="7575889" y="3102026"/>
            <a:ext cx="1887241" cy="2550253"/>
            <a:chOff x="7679181" y="1254952"/>
            <a:chExt cx="1920465" cy="2595149"/>
          </a:xfrm>
        </p:grpSpPr>
        <p:grpSp>
          <p:nvGrpSpPr>
            <p:cNvPr id="44" name="Google Shape;2239;p38">
              <a:extLst>
                <a:ext uri="{FF2B5EF4-FFF2-40B4-BE49-F238E27FC236}">
                  <a16:creationId xmlns:a16="http://schemas.microsoft.com/office/drawing/2014/main" id="{EE123727-BAD5-4721-B873-AC9079B3B45F}"/>
                </a:ext>
              </a:extLst>
            </p:cNvPr>
            <p:cNvGrpSpPr/>
            <p:nvPr/>
          </p:nvGrpSpPr>
          <p:grpSpPr>
            <a:xfrm rot="-7760581">
              <a:off x="7904694" y="2312488"/>
              <a:ext cx="1194199" cy="1148422"/>
              <a:chOff x="4531600" y="1944475"/>
              <a:chExt cx="956750" cy="920075"/>
            </a:xfrm>
          </p:grpSpPr>
          <p:sp>
            <p:nvSpPr>
              <p:cNvPr id="67" name="Google Shape;2240;p38">
                <a:extLst>
                  <a:ext uri="{FF2B5EF4-FFF2-40B4-BE49-F238E27FC236}">
                    <a16:creationId xmlns:a16="http://schemas.microsoft.com/office/drawing/2014/main" id="{498C07EE-F843-4E10-B363-1622902D6D3E}"/>
                  </a:ext>
                </a:extLst>
              </p:cNvPr>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2241;p38">
                <a:extLst>
                  <a:ext uri="{FF2B5EF4-FFF2-40B4-BE49-F238E27FC236}">
                    <a16:creationId xmlns:a16="http://schemas.microsoft.com/office/drawing/2014/main" id="{1139B62D-90AC-4FC9-857B-7C259DFE5CCB}"/>
                  </a:ext>
                </a:extLst>
              </p:cNvPr>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2242;p38">
                <a:extLst>
                  <a:ext uri="{FF2B5EF4-FFF2-40B4-BE49-F238E27FC236}">
                    <a16:creationId xmlns:a16="http://schemas.microsoft.com/office/drawing/2014/main" id="{5CF6399B-3CB4-4DF2-B932-0F6D19B05DBA}"/>
                  </a:ext>
                </a:extLst>
              </p:cNvPr>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2243;p38">
                <a:extLst>
                  <a:ext uri="{FF2B5EF4-FFF2-40B4-BE49-F238E27FC236}">
                    <a16:creationId xmlns:a16="http://schemas.microsoft.com/office/drawing/2014/main" id="{4CA277FC-C5D3-478D-8B0C-C26BF3C73F7B}"/>
                  </a:ext>
                </a:extLst>
              </p:cNvPr>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2244;p38">
                <a:extLst>
                  <a:ext uri="{FF2B5EF4-FFF2-40B4-BE49-F238E27FC236}">
                    <a16:creationId xmlns:a16="http://schemas.microsoft.com/office/drawing/2014/main" id="{4BB0E44C-031D-4A34-88AC-0C8407D8A265}"/>
                  </a:ext>
                </a:extLst>
              </p:cNvPr>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2245;p38">
                <a:extLst>
                  <a:ext uri="{FF2B5EF4-FFF2-40B4-BE49-F238E27FC236}">
                    <a16:creationId xmlns:a16="http://schemas.microsoft.com/office/drawing/2014/main" id="{A9BEE7F7-F4F1-474A-8A8F-D7510FB1EDBD}"/>
                  </a:ext>
                </a:extLst>
              </p:cNvPr>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2246;p38">
              <a:extLst>
                <a:ext uri="{FF2B5EF4-FFF2-40B4-BE49-F238E27FC236}">
                  <a16:creationId xmlns:a16="http://schemas.microsoft.com/office/drawing/2014/main" id="{79342912-1D0C-47CB-AA14-C811D6A9E978}"/>
                </a:ext>
              </a:extLst>
            </p:cNvPr>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2247;p38">
              <a:extLst>
                <a:ext uri="{FF2B5EF4-FFF2-40B4-BE49-F238E27FC236}">
                  <a16:creationId xmlns:a16="http://schemas.microsoft.com/office/drawing/2014/main" id="{74FDB36B-DC15-45C8-AB5D-C5F8759F3AB9}"/>
                </a:ext>
              </a:extLst>
            </p:cNvPr>
            <p:cNvGrpSpPr/>
            <p:nvPr/>
          </p:nvGrpSpPr>
          <p:grpSpPr>
            <a:xfrm rot="-1110331">
              <a:off x="8152884" y="1407056"/>
              <a:ext cx="1221803" cy="1616571"/>
              <a:chOff x="5908250" y="536500"/>
              <a:chExt cx="793200" cy="1049550"/>
            </a:xfrm>
          </p:grpSpPr>
          <p:sp>
            <p:nvSpPr>
              <p:cNvPr id="61" name="Google Shape;2248;p38">
                <a:extLst>
                  <a:ext uri="{FF2B5EF4-FFF2-40B4-BE49-F238E27FC236}">
                    <a16:creationId xmlns:a16="http://schemas.microsoft.com/office/drawing/2014/main" id="{B2E4BBF1-82CA-4601-A662-FEF9C8280552}"/>
                  </a:ext>
                </a:extLst>
              </p:cNvPr>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2249;p38">
                <a:extLst>
                  <a:ext uri="{FF2B5EF4-FFF2-40B4-BE49-F238E27FC236}">
                    <a16:creationId xmlns:a16="http://schemas.microsoft.com/office/drawing/2014/main" id="{8CF83985-8638-45B2-8324-C601AFA4DDC5}"/>
                  </a:ext>
                </a:extLst>
              </p:cNvPr>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2250;p38">
                <a:extLst>
                  <a:ext uri="{FF2B5EF4-FFF2-40B4-BE49-F238E27FC236}">
                    <a16:creationId xmlns:a16="http://schemas.microsoft.com/office/drawing/2014/main" id="{8777B08B-F4E2-4C8C-8CEB-0ADE68835DF1}"/>
                  </a:ext>
                </a:extLst>
              </p:cNvPr>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2251;p38">
                <a:extLst>
                  <a:ext uri="{FF2B5EF4-FFF2-40B4-BE49-F238E27FC236}">
                    <a16:creationId xmlns:a16="http://schemas.microsoft.com/office/drawing/2014/main" id="{4666F3AD-9F46-46CA-8AAB-61AB0AEC8011}"/>
                  </a:ext>
                </a:extLst>
              </p:cNvPr>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2252;p38">
                <a:extLst>
                  <a:ext uri="{FF2B5EF4-FFF2-40B4-BE49-F238E27FC236}">
                    <a16:creationId xmlns:a16="http://schemas.microsoft.com/office/drawing/2014/main" id="{2709F660-7A3A-4EF0-BAB4-3417BD8C7A1C}"/>
                  </a:ext>
                </a:extLst>
              </p:cNvPr>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2253;p38">
                <a:extLst>
                  <a:ext uri="{FF2B5EF4-FFF2-40B4-BE49-F238E27FC236}">
                    <a16:creationId xmlns:a16="http://schemas.microsoft.com/office/drawing/2014/main" id="{23235558-66F2-4DA1-B160-CD7526A48286}"/>
                  </a:ext>
                </a:extLst>
              </p:cNvPr>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2254;p38">
              <a:extLst>
                <a:ext uri="{FF2B5EF4-FFF2-40B4-BE49-F238E27FC236}">
                  <a16:creationId xmlns:a16="http://schemas.microsoft.com/office/drawing/2014/main" id="{0274503E-7B26-479C-AF72-9C4B18A37BC7}"/>
                </a:ext>
              </a:extLst>
            </p:cNvPr>
            <p:cNvGrpSpPr/>
            <p:nvPr/>
          </p:nvGrpSpPr>
          <p:grpSpPr>
            <a:xfrm rot="-7159447">
              <a:off x="8478063" y="2524349"/>
              <a:ext cx="941689" cy="727305"/>
              <a:chOff x="5517750" y="1707725"/>
              <a:chExt cx="618800" cy="477925"/>
            </a:xfrm>
          </p:grpSpPr>
          <p:sp>
            <p:nvSpPr>
              <p:cNvPr id="56" name="Google Shape;2255;p38">
                <a:extLst>
                  <a:ext uri="{FF2B5EF4-FFF2-40B4-BE49-F238E27FC236}">
                    <a16:creationId xmlns:a16="http://schemas.microsoft.com/office/drawing/2014/main" id="{2D223175-7394-4866-A67D-406A29E5199C}"/>
                  </a:ext>
                </a:extLst>
              </p:cNvPr>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2256;p38">
                <a:extLst>
                  <a:ext uri="{FF2B5EF4-FFF2-40B4-BE49-F238E27FC236}">
                    <a16:creationId xmlns:a16="http://schemas.microsoft.com/office/drawing/2014/main" id="{546C13F2-9D14-4A13-9E19-30CA5555E1C8}"/>
                  </a:ext>
                </a:extLst>
              </p:cNvPr>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2257;p38">
                <a:extLst>
                  <a:ext uri="{FF2B5EF4-FFF2-40B4-BE49-F238E27FC236}">
                    <a16:creationId xmlns:a16="http://schemas.microsoft.com/office/drawing/2014/main" id="{CCBA7C8F-E79D-4AE2-B107-124BD51AB0B2}"/>
                  </a:ext>
                </a:extLst>
              </p:cNvPr>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2258;p38">
                <a:extLst>
                  <a:ext uri="{FF2B5EF4-FFF2-40B4-BE49-F238E27FC236}">
                    <a16:creationId xmlns:a16="http://schemas.microsoft.com/office/drawing/2014/main" id="{2836E508-C3FE-40A2-B406-273756D23227}"/>
                  </a:ext>
                </a:extLst>
              </p:cNvPr>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2259;p38">
                <a:extLst>
                  <a:ext uri="{FF2B5EF4-FFF2-40B4-BE49-F238E27FC236}">
                    <a16:creationId xmlns:a16="http://schemas.microsoft.com/office/drawing/2014/main" id="{ED38620D-A01A-425D-BF56-52B428884939}"/>
                  </a:ext>
                </a:extLst>
              </p:cNvPr>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 name="Google Shape;2260;p38">
              <a:extLst>
                <a:ext uri="{FF2B5EF4-FFF2-40B4-BE49-F238E27FC236}">
                  <a16:creationId xmlns:a16="http://schemas.microsoft.com/office/drawing/2014/main" id="{4748DAB4-4351-4302-B397-3A0BB952D0A3}"/>
                </a:ext>
              </a:extLst>
            </p:cNvPr>
            <p:cNvGrpSpPr/>
            <p:nvPr/>
          </p:nvGrpSpPr>
          <p:grpSpPr>
            <a:xfrm>
              <a:off x="8001025" y="2341963"/>
              <a:ext cx="113650" cy="99750"/>
              <a:chOff x="5042000" y="1255775"/>
              <a:chExt cx="113650" cy="99750"/>
            </a:xfrm>
          </p:grpSpPr>
          <p:sp>
            <p:nvSpPr>
              <p:cNvPr id="53" name="Google Shape;2261;p38">
                <a:extLst>
                  <a:ext uri="{FF2B5EF4-FFF2-40B4-BE49-F238E27FC236}">
                    <a16:creationId xmlns:a16="http://schemas.microsoft.com/office/drawing/2014/main" id="{5841E121-13FA-4E21-941B-77F48FD9A166}"/>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2262;p38">
                <a:extLst>
                  <a:ext uri="{FF2B5EF4-FFF2-40B4-BE49-F238E27FC236}">
                    <a16:creationId xmlns:a16="http://schemas.microsoft.com/office/drawing/2014/main" id="{2C89D2D6-7F3B-46F6-B17B-B1EEC16AC612}"/>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2263;p38">
                <a:extLst>
                  <a:ext uri="{FF2B5EF4-FFF2-40B4-BE49-F238E27FC236}">
                    <a16:creationId xmlns:a16="http://schemas.microsoft.com/office/drawing/2014/main" id="{50538CB6-B867-4D43-98DE-B80C8129A9BE}"/>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 name="Google Shape;2264;p38">
              <a:extLst>
                <a:ext uri="{FF2B5EF4-FFF2-40B4-BE49-F238E27FC236}">
                  <a16:creationId xmlns:a16="http://schemas.microsoft.com/office/drawing/2014/main" id="{1690C9BC-B6BF-4AE8-A9F6-8CBAAAABEA41}"/>
                </a:ext>
              </a:extLst>
            </p:cNvPr>
            <p:cNvGrpSpPr/>
            <p:nvPr/>
          </p:nvGrpSpPr>
          <p:grpSpPr>
            <a:xfrm>
              <a:off x="7778175" y="3202738"/>
              <a:ext cx="113650" cy="99750"/>
              <a:chOff x="5042000" y="1255775"/>
              <a:chExt cx="113650" cy="99750"/>
            </a:xfrm>
          </p:grpSpPr>
          <p:sp>
            <p:nvSpPr>
              <p:cNvPr id="50" name="Google Shape;2265;p38">
                <a:extLst>
                  <a:ext uri="{FF2B5EF4-FFF2-40B4-BE49-F238E27FC236}">
                    <a16:creationId xmlns:a16="http://schemas.microsoft.com/office/drawing/2014/main" id="{07D2FA9C-EB4F-418F-9B9C-D5D0180FD9D9}"/>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2266;p38">
                <a:extLst>
                  <a:ext uri="{FF2B5EF4-FFF2-40B4-BE49-F238E27FC236}">
                    <a16:creationId xmlns:a16="http://schemas.microsoft.com/office/drawing/2014/main" id="{57BA3BFB-FF9B-47B9-8C2B-3976A4127FBC}"/>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2267;p38">
                <a:extLst>
                  <a:ext uri="{FF2B5EF4-FFF2-40B4-BE49-F238E27FC236}">
                    <a16:creationId xmlns:a16="http://schemas.microsoft.com/office/drawing/2014/main" id="{1436841C-9270-4E88-BC58-D6E6D2354D64}"/>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7859"/>
                                        </p:tgtEl>
                                        <p:attrNameLst>
                                          <p:attrName>style.visibility</p:attrName>
                                        </p:attrNameLst>
                                      </p:cBhvr>
                                      <p:to>
                                        <p:strVal val="visible"/>
                                      </p:to>
                                    </p:set>
                                    <p:animEffect transition="in" filter="randombar(horizontal)">
                                      <p:cBhvr>
                                        <p:cTn id="7" dur="500"/>
                                        <p:tgtEl>
                                          <p:spTgt spid="377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sp>
        <p:nvSpPr>
          <p:cNvPr id="2366" name="Google Shape;2366;p42"/>
          <p:cNvSpPr/>
          <p:nvPr/>
        </p:nvSpPr>
        <p:spPr>
          <a:xfrm>
            <a:off x="713225" y="2270276"/>
            <a:ext cx="4444417" cy="13519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42"/>
          <p:cNvSpPr txBox="1">
            <a:spLocks noGrp="1"/>
          </p:cNvSpPr>
          <p:nvPr>
            <p:ph type="subTitle" idx="4294967295"/>
          </p:nvPr>
        </p:nvSpPr>
        <p:spPr>
          <a:xfrm>
            <a:off x="842395" y="2341500"/>
            <a:ext cx="4426559" cy="10077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4800"/>
              <a:buFont typeface="Arial"/>
              <a:buNone/>
            </a:pPr>
            <a:r>
              <a:rPr lang="en-US" sz="4800" b="0" i="0" u="none" strike="noStrike" cap="none" dirty="0" err="1">
                <a:solidFill>
                  <a:srgbClr val="000000"/>
                </a:solidFill>
                <a:latin typeface="Arial"/>
                <a:ea typeface="Arial"/>
                <a:cs typeface="Arial"/>
                <a:sym typeface="Arial"/>
              </a:rPr>
              <a:t>Mái</a:t>
            </a:r>
            <a:r>
              <a:rPr lang="en-US" sz="4800" b="0" i="0" u="none" strike="noStrike" cap="none" dirty="0">
                <a:solidFill>
                  <a:srgbClr val="000000"/>
                </a:solidFill>
                <a:latin typeface="Arial"/>
                <a:ea typeface="Arial"/>
                <a:cs typeface="Arial"/>
                <a:sym typeface="Arial"/>
              </a:rPr>
              <a:t> </a:t>
            </a:r>
            <a:r>
              <a:rPr lang="en-US" sz="4800" b="0" i="0" u="none" strike="noStrike" cap="none" dirty="0" err="1">
                <a:solidFill>
                  <a:srgbClr val="000000"/>
                </a:solidFill>
                <a:latin typeface="Arial"/>
                <a:ea typeface="Arial"/>
                <a:cs typeface="Arial"/>
                <a:sym typeface="Arial"/>
              </a:rPr>
              <a:t>nhà</a:t>
            </a:r>
            <a:r>
              <a:rPr lang="en-US" sz="4800" b="0" i="0" u="none" strike="noStrike" cap="none" dirty="0">
                <a:solidFill>
                  <a:srgbClr val="000000"/>
                </a:solidFill>
                <a:latin typeface="Arial"/>
                <a:ea typeface="Arial"/>
                <a:cs typeface="Arial"/>
                <a:sym typeface="Arial"/>
              </a:rPr>
              <a:t> </a:t>
            </a:r>
            <a:r>
              <a:rPr lang="en-US" sz="4800" b="0" i="0" u="none" strike="noStrike" cap="none" dirty="0" err="1">
                <a:solidFill>
                  <a:srgbClr val="000000"/>
                </a:solidFill>
                <a:latin typeface="Arial"/>
                <a:ea typeface="Arial"/>
                <a:cs typeface="Arial"/>
                <a:sym typeface="Arial"/>
              </a:rPr>
              <a:t>chung</a:t>
            </a:r>
            <a:r>
              <a:rPr lang="en-US" sz="4800" b="0" i="0" u="none" strike="noStrike" cap="none" dirty="0">
                <a:solidFill>
                  <a:srgbClr val="000000"/>
                </a:solidFill>
                <a:latin typeface="Arial"/>
                <a:ea typeface="Arial"/>
                <a:cs typeface="Arial"/>
                <a:sym typeface="Arial"/>
              </a:rPr>
              <a:t> </a:t>
            </a:r>
            <a:endParaRPr dirty="0"/>
          </a:p>
        </p:txBody>
      </p:sp>
      <p:grpSp>
        <p:nvGrpSpPr>
          <p:cNvPr id="2368" name="Google Shape;2368;p42"/>
          <p:cNvGrpSpPr/>
          <p:nvPr/>
        </p:nvGrpSpPr>
        <p:grpSpPr>
          <a:xfrm>
            <a:off x="4296168" y="1745805"/>
            <a:ext cx="4887726" cy="3635762"/>
            <a:chOff x="3543058" y="830069"/>
            <a:chExt cx="4887726" cy="3635762"/>
          </a:xfrm>
        </p:grpSpPr>
        <p:grpSp>
          <p:nvGrpSpPr>
            <p:cNvPr id="2369" name="Google Shape;2369;p42"/>
            <p:cNvGrpSpPr/>
            <p:nvPr/>
          </p:nvGrpSpPr>
          <p:grpSpPr>
            <a:xfrm>
              <a:off x="3543058" y="830069"/>
              <a:ext cx="4887726" cy="3635762"/>
              <a:chOff x="279125" y="238125"/>
              <a:chExt cx="7013525" cy="5217050"/>
            </a:xfrm>
          </p:grpSpPr>
          <p:sp>
            <p:nvSpPr>
              <p:cNvPr id="2370" name="Google Shape;2370;p42"/>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42"/>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42"/>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42"/>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42"/>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42"/>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42"/>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42"/>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42"/>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42"/>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42"/>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42"/>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42"/>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42"/>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42"/>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42"/>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42"/>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42"/>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42"/>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42"/>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42"/>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42"/>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42"/>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42"/>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42"/>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42"/>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42"/>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42"/>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42"/>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42"/>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42"/>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42"/>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42"/>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42"/>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42"/>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42"/>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42"/>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42"/>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42"/>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42"/>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42"/>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42"/>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42"/>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42"/>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42"/>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42"/>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42"/>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42"/>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42"/>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42"/>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42"/>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42"/>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42"/>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42"/>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42"/>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42"/>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42"/>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42"/>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42"/>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42"/>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42"/>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42"/>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42"/>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42"/>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42"/>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42"/>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42"/>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42"/>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42"/>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42"/>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42"/>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42"/>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42"/>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42"/>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42"/>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42"/>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42"/>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42"/>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42"/>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42"/>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42"/>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42"/>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42"/>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42"/>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42"/>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42"/>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42"/>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42"/>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42"/>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42"/>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42"/>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42"/>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42"/>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42"/>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42"/>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42"/>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42"/>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42"/>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42"/>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42"/>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42"/>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42"/>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42"/>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42"/>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42"/>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42"/>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42"/>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42"/>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42"/>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42"/>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42"/>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42"/>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42"/>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42"/>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42"/>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42"/>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42"/>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42"/>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42"/>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42"/>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42"/>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42"/>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42"/>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42"/>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42"/>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42"/>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42"/>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42"/>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42"/>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42"/>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42"/>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42"/>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42"/>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42"/>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42"/>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42"/>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42"/>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42"/>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42"/>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42"/>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42"/>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42"/>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42"/>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42"/>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42"/>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42"/>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42"/>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42"/>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42"/>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42"/>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42"/>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42"/>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42"/>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42"/>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42"/>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42"/>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42"/>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42"/>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42"/>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42"/>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42"/>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42"/>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42"/>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42"/>
              <p:cNvSpPr/>
              <p:nvPr/>
            </p:nvSpPr>
            <p:spPr>
              <a:xfrm>
                <a:off x="6107450" y="686625"/>
                <a:ext cx="0" cy="25"/>
              </a:xfrm>
              <a:custGeom>
                <a:avLst/>
                <a:gdLst/>
                <a:ahLst/>
                <a:cxnLst/>
                <a:rect l="l" t="t" r="r" b="b"/>
                <a:pathLst>
                  <a:path w="120000"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42"/>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42"/>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42"/>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42"/>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42"/>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42"/>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42"/>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42"/>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42"/>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42"/>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42"/>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42"/>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42"/>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42"/>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42"/>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42"/>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42"/>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42"/>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42"/>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42"/>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42"/>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42"/>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42"/>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42"/>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42"/>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42"/>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8" name="Google Shape;2568;p42"/>
            <p:cNvGrpSpPr/>
            <p:nvPr/>
          </p:nvGrpSpPr>
          <p:grpSpPr>
            <a:xfrm>
              <a:off x="6450709" y="2620025"/>
              <a:ext cx="798255" cy="766650"/>
              <a:chOff x="2324725" y="521125"/>
              <a:chExt cx="1350000" cy="1296550"/>
            </a:xfrm>
          </p:grpSpPr>
          <p:sp>
            <p:nvSpPr>
              <p:cNvPr id="2569" name="Google Shape;2569;p42"/>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42"/>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71" name="Google Shape;2571;p42"/>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2" name="Google Shape;2572;p42"/>
          <p:cNvGrpSpPr/>
          <p:nvPr/>
        </p:nvGrpSpPr>
        <p:grpSpPr>
          <a:xfrm>
            <a:off x="153671" y="90047"/>
            <a:ext cx="493797" cy="446228"/>
            <a:chOff x="2679436" y="3270400"/>
            <a:chExt cx="752625" cy="689795"/>
          </a:xfrm>
        </p:grpSpPr>
        <p:sp>
          <p:nvSpPr>
            <p:cNvPr id="2573" name="Google Shape;2573;p4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4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4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4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7" name="Google Shape;2577;p42"/>
          <p:cNvSpPr txBox="1"/>
          <p:nvPr/>
        </p:nvSpPr>
        <p:spPr>
          <a:xfrm>
            <a:off x="19296" y="25207"/>
            <a:ext cx="7218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2578" name="Google Shape;2578;p42"/>
          <p:cNvPicPr preferRelativeResize="0"/>
          <p:nvPr/>
        </p:nvPicPr>
        <p:blipFill rotWithShape="1">
          <a:blip r:embed="rId3">
            <a:alphaModFix/>
          </a:blip>
          <a:srcRect/>
          <a:stretch/>
        </p:blipFill>
        <p:spPr>
          <a:xfrm>
            <a:off x="899795" y="772160"/>
            <a:ext cx="5200650" cy="1466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77"/>
                                        </p:tgtEl>
                                        <p:attrNameLst>
                                          <p:attrName>style.visibility</p:attrName>
                                        </p:attrNameLst>
                                      </p:cBhvr>
                                      <p:to>
                                        <p:strVal val="visible"/>
                                      </p:to>
                                    </p:set>
                                    <p:anim calcmode="lin" valueType="num">
                                      <p:cBhvr additive="base">
                                        <p:cTn id="7" dur="500"/>
                                        <p:tgtEl>
                                          <p:spTgt spid="257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71"/>
                                        </p:tgtEl>
                                        <p:attrNameLst>
                                          <p:attrName>style.visibility</p:attrName>
                                        </p:attrNameLst>
                                      </p:cBhvr>
                                      <p:to>
                                        <p:strVal val="visible"/>
                                      </p:to>
                                    </p:set>
                                    <p:anim calcmode="lin" valueType="num">
                                      <p:cBhvr additive="base">
                                        <p:cTn id="10" dur="500"/>
                                        <p:tgtEl>
                                          <p:spTgt spid="2571"/>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68"/>
                                        </p:tgtEl>
                                        <p:attrNameLst>
                                          <p:attrName>style.visibility</p:attrName>
                                        </p:attrNameLst>
                                      </p:cBhvr>
                                      <p:to>
                                        <p:strVal val="visible"/>
                                      </p:to>
                                    </p:set>
                                    <p:anim calcmode="lin" valueType="num">
                                      <p:cBhvr additive="base">
                                        <p:cTn id="15" dur="500"/>
                                        <p:tgtEl>
                                          <p:spTgt spid="2368"/>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78"/>
                                        </p:tgtEl>
                                        <p:attrNameLst>
                                          <p:attrName>style.visibility</p:attrName>
                                        </p:attrNameLst>
                                      </p:cBhvr>
                                      <p:to>
                                        <p:strVal val="visible"/>
                                      </p:to>
                                    </p:set>
                                    <p:anim calcmode="lin" valueType="num">
                                      <p:cBhvr additive="base">
                                        <p:cTn id="20" dur="500"/>
                                        <p:tgtEl>
                                          <p:spTgt spid="2578"/>
                                        </p:tgtEl>
                                        <p:attrNameLst>
                                          <p:attrName>ppt_w</p:attrName>
                                        </p:attrNameLst>
                                      </p:cBhvr>
                                      <p:tavLst>
                                        <p:tav tm="0">
                                          <p:val>
                                            <p:strVal val="0"/>
                                          </p:val>
                                        </p:tav>
                                        <p:tav tm="100000">
                                          <p:val>
                                            <p:strVal val="#ppt_w"/>
                                          </p:val>
                                        </p:tav>
                                      </p:tavLst>
                                    </p:anim>
                                    <p:anim calcmode="lin" valueType="num">
                                      <p:cBhvr additive="base">
                                        <p:cTn id="21" dur="500"/>
                                        <p:tgtEl>
                                          <p:spTgt spid="2578"/>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67">
                                            <p:txEl>
                                              <p:pRg st="0" end="0"/>
                                            </p:txEl>
                                          </p:spTgt>
                                        </p:tgtEl>
                                        <p:attrNameLst>
                                          <p:attrName>style.visibility</p:attrName>
                                        </p:attrNameLst>
                                      </p:cBhvr>
                                      <p:to>
                                        <p:strVal val="visible"/>
                                      </p:to>
                                    </p:set>
                                    <p:animEffect transition="in" filter="fade">
                                      <p:cBhvr>
                                        <p:cTn id="26" dur="500"/>
                                        <p:tgtEl>
                                          <p:spTgt spid="236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66">
                                            <p:txEl>
                                              <p:pRg st="0" end="0"/>
                                            </p:txEl>
                                          </p:spTgt>
                                        </p:tgtEl>
                                        <p:attrNameLst>
                                          <p:attrName>style.visibility</p:attrName>
                                        </p:attrNameLst>
                                      </p:cBhvr>
                                      <p:to>
                                        <p:strVal val="visible"/>
                                      </p:to>
                                    </p:set>
                                    <p:animEffect transition="in" filter="fade">
                                      <p:cBhvr>
                                        <p:cTn id="29" dur="500"/>
                                        <p:tgtEl>
                                          <p:spTgt spid="2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2584" name="Google Shape;2584;p43"/>
          <p:cNvSpPr/>
          <p:nvPr/>
        </p:nvSpPr>
        <p:spPr>
          <a:xfrm>
            <a:off x="6718762" y="514350"/>
            <a:ext cx="1910888" cy="4114800"/>
          </a:xfrm>
          <a:prstGeom prst="rect">
            <a:avLst/>
          </a:prstGeom>
          <a:solidFill>
            <a:srgbClr val="C0E1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585" name="Google Shape;2585;p43"/>
          <p:cNvSpPr/>
          <p:nvPr/>
        </p:nvSpPr>
        <p:spPr>
          <a:xfrm>
            <a:off x="4320540" y="899160"/>
            <a:ext cx="3835400" cy="3346450"/>
          </a:xfrm>
          <a:custGeom>
            <a:avLst/>
            <a:gdLst/>
            <a:ahLst/>
            <a:cxnLst/>
            <a:rect l="l" t="t" r="r" b="b"/>
            <a:pathLst>
              <a:path w="7648415" h="8903902" extrusionOk="0">
                <a:moveTo>
                  <a:pt x="0" y="0"/>
                </a:moveTo>
                <a:lnTo>
                  <a:pt x="0" y="8903902"/>
                </a:lnTo>
                <a:lnTo>
                  <a:pt x="7648415" y="8903902"/>
                </a:lnTo>
                <a:lnTo>
                  <a:pt x="7648415" y="0"/>
                </a:lnTo>
                <a:lnTo>
                  <a:pt x="0" y="0"/>
                </a:lnTo>
                <a:close/>
                <a:moveTo>
                  <a:pt x="7587455" y="8842942"/>
                </a:moveTo>
                <a:lnTo>
                  <a:pt x="59690" y="8842942"/>
                </a:lnTo>
                <a:lnTo>
                  <a:pt x="59690" y="59690"/>
                </a:lnTo>
                <a:lnTo>
                  <a:pt x="7587455" y="59690"/>
                </a:lnTo>
                <a:lnTo>
                  <a:pt x="7587455" y="8842942"/>
                </a:lnTo>
                <a:close/>
              </a:path>
            </a:pathLst>
          </a:custGeom>
          <a:solidFill>
            <a:srgbClr val="524C4C"/>
          </a:solidFill>
          <a:ln>
            <a:noFill/>
          </a:ln>
        </p:spPr>
      </p:sp>
      <p:sp>
        <p:nvSpPr>
          <p:cNvPr id="2587" name="Google Shape;2587;p43"/>
          <p:cNvSpPr/>
          <p:nvPr/>
        </p:nvSpPr>
        <p:spPr>
          <a:xfrm>
            <a:off x="380853" y="898867"/>
            <a:ext cx="2925364" cy="3953462"/>
          </a:xfrm>
          <a:prstGeom prst="rect">
            <a:avLst/>
          </a:prstGeom>
          <a:solidFill>
            <a:srgbClr val="C0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3"/>
          <p:cNvSpPr/>
          <p:nvPr/>
        </p:nvSpPr>
        <p:spPr>
          <a:xfrm>
            <a:off x="-114165" y="-95407"/>
            <a:ext cx="2009917" cy="2396709"/>
          </a:xfrm>
          <a:custGeom>
            <a:avLst/>
            <a:gdLst/>
            <a:ahLst/>
            <a:cxnLst/>
            <a:rect l="l" t="t" r="r" b="b"/>
            <a:pathLst>
              <a:path w="5348398" h="6377653" extrusionOk="0">
                <a:moveTo>
                  <a:pt x="0" y="0"/>
                </a:moveTo>
                <a:lnTo>
                  <a:pt x="0" y="6377653"/>
                </a:lnTo>
                <a:lnTo>
                  <a:pt x="5348398" y="6377653"/>
                </a:lnTo>
                <a:lnTo>
                  <a:pt x="5348398" y="0"/>
                </a:lnTo>
                <a:lnTo>
                  <a:pt x="0" y="0"/>
                </a:lnTo>
                <a:close/>
                <a:moveTo>
                  <a:pt x="5287437" y="6316694"/>
                </a:moveTo>
                <a:lnTo>
                  <a:pt x="59690" y="6316694"/>
                </a:lnTo>
                <a:lnTo>
                  <a:pt x="59690" y="59690"/>
                </a:lnTo>
                <a:lnTo>
                  <a:pt x="5287437" y="59690"/>
                </a:lnTo>
                <a:lnTo>
                  <a:pt x="5287437" y="6316694"/>
                </a:lnTo>
                <a:close/>
              </a:path>
            </a:pathLst>
          </a:custGeom>
          <a:solidFill>
            <a:srgbClr val="524C4C"/>
          </a:solidFill>
          <a:ln>
            <a:noFill/>
          </a:ln>
        </p:spPr>
      </p:sp>
      <p:sp>
        <p:nvSpPr>
          <p:cNvPr id="2589" name="Google Shape;2589;p43"/>
          <p:cNvSpPr/>
          <p:nvPr/>
        </p:nvSpPr>
        <p:spPr>
          <a:xfrm>
            <a:off x="684530" y="317500"/>
            <a:ext cx="3477260" cy="4231005"/>
          </a:xfrm>
          <a:prstGeom prst="rect">
            <a:avLst/>
          </a:prstGeom>
          <a:solidFill>
            <a:srgbClr val="002060"/>
          </a:solidFill>
          <a:ln w="9525" cap="flat" cmpd="sng">
            <a:solidFill>
              <a:srgbClr val="006EA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0" name="Google Shape;2590;p43"/>
          <p:cNvPicPr preferRelativeResize="0"/>
          <p:nvPr/>
        </p:nvPicPr>
        <p:blipFill rotWithShape="1">
          <a:blip r:embed="rId3">
            <a:alphaModFix/>
          </a:blip>
          <a:srcRect/>
          <a:stretch/>
        </p:blipFill>
        <p:spPr>
          <a:xfrm>
            <a:off x="752112" y="1560733"/>
            <a:ext cx="3352800" cy="1481138"/>
          </a:xfrm>
          <a:prstGeom prst="rect">
            <a:avLst/>
          </a:prstGeom>
          <a:noFill/>
          <a:ln>
            <a:noFill/>
          </a:ln>
        </p:spPr>
      </p:pic>
      <p:grpSp>
        <p:nvGrpSpPr>
          <p:cNvPr id="2591" name="Google Shape;2591;p43"/>
          <p:cNvGrpSpPr/>
          <p:nvPr/>
        </p:nvGrpSpPr>
        <p:grpSpPr>
          <a:xfrm>
            <a:off x="6777778" y="2617469"/>
            <a:ext cx="2659592" cy="2617471"/>
            <a:chOff x="4063678" y="1327360"/>
            <a:chExt cx="3471228" cy="3477457"/>
          </a:xfrm>
        </p:grpSpPr>
        <p:grpSp>
          <p:nvGrpSpPr>
            <p:cNvPr id="2592" name="Google Shape;2592;p43"/>
            <p:cNvGrpSpPr/>
            <p:nvPr/>
          </p:nvGrpSpPr>
          <p:grpSpPr>
            <a:xfrm>
              <a:off x="4063678" y="1413837"/>
              <a:ext cx="3471228" cy="3390980"/>
              <a:chOff x="4063678" y="1413837"/>
              <a:chExt cx="3471228" cy="3390980"/>
            </a:xfrm>
          </p:grpSpPr>
          <p:sp>
            <p:nvSpPr>
              <p:cNvPr id="2593" name="Google Shape;2593;p43"/>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4" name="Google Shape;2594;p43"/>
              <p:cNvGrpSpPr/>
              <p:nvPr/>
            </p:nvGrpSpPr>
            <p:grpSpPr>
              <a:xfrm rot="-515098">
                <a:off x="5663236" y="2476239"/>
                <a:ext cx="1755501" cy="1688207"/>
                <a:chOff x="4531600" y="1944475"/>
                <a:chExt cx="956750" cy="920075"/>
              </a:xfrm>
            </p:grpSpPr>
            <p:sp>
              <p:nvSpPr>
                <p:cNvPr id="2595" name="Google Shape;2595;p4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4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4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4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4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4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1" name="Google Shape;2601;p43"/>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2" name="Google Shape;2602;p43"/>
              <p:cNvGrpSpPr/>
              <p:nvPr/>
            </p:nvGrpSpPr>
            <p:grpSpPr>
              <a:xfrm rot="787396">
                <a:off x="4236594" y="2500648"/>
                <a:ext cx="1594312" cy="1706557"/>
                <a:chOff x="6116785" y="2780818"/>
                <a:chExt cx="837925" cy="930000"/>
              </a:xfrm>
            </p:grpSpPr>
            <p:sp>
              <p:nvSpPr>
                <p:cNvPr id="2603" name="Google Shape;2603;p43"/>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43"/>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43"/>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43"/>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43"/>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8" name="Google Shape;2608;p43"/>
              <p:cNvGrpSpPr/>
              <p:nvPr/>
            </p:nvGrpSpPr>
            <p:grpSpPr>
              <a:xfrm rot="203786">
                <a:off x="5141855" y="1443647"/>
                <a:ext cx="1091882" cy="2884864"/>
                <a:chOff x="2058600" y="1081575"/>
                <a:chExt cx="596750" cy="1576675"/>
              </a:xfrm>
            </p:grpSpPr>
            <p:sp>
              <p:nvSpPr>
                <p:cNvPr id="2609" name="Google Shape;2609;p43"/>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43"/>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43"/>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43"/>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43"/>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43"/>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43"/>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43"/>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43"/>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43"/>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43"/>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43"/>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43"/>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43"/>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43"/>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43"/>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43"/>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43"/>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43"/>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43"/>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43"/>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43"/>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43"/>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43"/>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43"/>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43"/>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43"/>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43"/>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43"/>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43"/>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43"/>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43"/>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43"/>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43"/>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43"/>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43"/>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43"/>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43"/>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43"/>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43"/>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43"/>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43"/>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43"/>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43"/>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43"/>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43"/>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43"/>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43"/>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43"/>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58" name="Google Shape;2658;p43"/>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43"/>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0" name="Google Shape;2660;p43"/>
            <p:cNvGrpSpPr/>
            <p:nvPr/>
          </p:nvGrpSpPr>
          <p:grpSpPr>
            <a:xfrm>
              <a:off x="5269300" y="1548900"/>
              <a:ext cx="113650" cy="99750"/>
              <a:chOff x="5118200" y="1179575"/>
              <a:chExt cx="113650" cy="99750"/>
            </a:xfrm>
          </p:grpSpPr>
          <p:sp>
            <p:nvSpPr>
              <p:cNvPr id="2661" name="Google Shape;2661;p43"/>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43"/>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43"/>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4" name="Google Shape;2664;p43"/>
            <p:cNvGrpSpPr/>
            <p:nvPr/>
          </p:nvGrpSpPr>
          <p:grpSpPr>
            <a:xfrm>
              <a:off x="6069447" y="1463645"/>
              <a:ext cx="362897" cy="342428"/>
              <a:chOff x="5429807" y="1996886"/>
              <a:chExt cx="235525" cy="216275"/>
            </a:xfrm>
          </p:grpSpPr>
          <p:sp>
            <p:nvSpPr>
              <p:cNvPr id="2665" name="Google Shape;2665;p43"/>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43"/>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7" name="Google Shape;2667;p43"/>
            <p:cNvGrpSpPr/>
            <p:nvPr/>
          </p:nvGrpSpPr>
          <p:grpSpPr>
            <a:xfrm>
              <a:off x="4449650" y="1766450"/>
              <a:ext cx="113650" cy="99750"/>
              <a:chOff x="4813400" y="798575"/>
              <a:chExt cx="113650" cy="99750"/>
            </a:xfrm>
          </p:grpSpPr>
          <p:sp>
            <p:nvSpPr>
              <p:cNvPr id="2668" name="Google Shape;2668;p43"/>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43"/>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43"/>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1" name="Google Shape;2671;p43"/>
            <p:cNvGrpSpPr/>
            <p:nvPr/>
          </p:nvGrpSpPr>
          <p:grpSpPr>
            <a:xfrm>
              <a:off x="7118150" y="2697725"/>
              <a:ext cx="113650" cy="99750"/>
              <a:chOff x="5042000" y="1255775"/>
              <a:chExt cx="113650" cy="99750"/>
            </a:xfrm>
          </p:grpSpPr>
          <p:sp>
            <p:nvSpPr>
              <p:cNvPr id="2672" name="Google Shape;2672;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5" name="Google Shape;2675;p43"/>
            <p:cNvGrpSpPr/>
            <p:nvPr/>
          </p:nvGrpSpPr>
          <p:grpSpPr>
            <a:xfrm rot="-5400000">
              <a:off x="4792797" y="1337595"/>
              <a:ext cx="362897" cy="342428"/>
              <a:chOff x="6221084" y="2622541"/>
              <a:chExt cx="235525" cy="216275"/>
            </a:xfrm>
          </p:grpSpPr>
          <p:sp>
            <p:nvSpPr>
              <p:cNvPr id="2676" name="Google Shape;2676;p43"/>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43"/>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8" name="Google Shape;2678;p43"/>
            <p:cNvGrpSpPr/>
            <p:nvPr/>
          </p:nvGrpSpPr>
          <p:grpSpPr>
            <a:xfrm>
              <a:off x="6082875" y="1992325"/>
              <a:ext cx="113650" cy="99750"/>
              <a:chOff x="5042000" y="1255775"/>
              <a:chExt cx="113650" cy="99750"/>
            </a:xfrm>
          </p:grpSpPr>
          <p:sp>
            <p:nvSpPr>
              <p:cNvPr id="2679" name="Google Shape;2679;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3" name="Picture 2">
            <a:extLst>
              <a:ext uri="{FF2B5EF4-FFF2-40B4-BE49-F238E27FC236}">
                <a16:creationId xmlns:a16="http://schemas.microsoft.com/office/drawing/2014/main" id="{CA477E97-7B32-466E-A7C9-D2923B4FF7FF}"/>
              </a:ext>
            </a:extLst>
          </p:cNvPr>
          <p:cNvPicPr>
            <a:picLocks noChangeAspect="1"/>
          </p:cNvPicPr>
          <p:nvPr/>
        </p:nvPicPr>
        <p:blipFill>
          <a:blip r:embed="rId4"/>
          <a:stretch>
            <a:fillRect/>
          </a:stretch>
        </p:blipFill>
        <p:spPr>
          <a:xfrm>
            <a:off x="4586018" y="1429208"/>
            <a:ext cx="3330004" cy="22833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87"/>
                                        </p:tgtEl>
                                        <p:attrNameLst>
                                          <p:attrName>style.visibility</p:attrName>
                                        </p:attrNameLst>
                                      </p:cBhvr>
                                      <p:to>
                                        <p:strVal val="visible"/>
                                      </p:to>
                                    </p:set>
                                    <p:anim calcmode="lin" valueType="num">
                                      <p:cBhvr additive="base">
                                        <p:cTn id="7" dur="500"/>
                                        <p:tgtEl>
                                          <p:spTgt spid="2587"/>
                                        </p:tgtEl>
                                        <p:attrNameLst>
                                          <p:attrName>ppt_w</p:attrName>
                                        </p:attrNameLst>
                                      </p:cBhvr>
                                      <p:tavLst>
                                        <p:tav tm="0">
                                          <p:val>
                                            <p:strVal val="0"/>
                                          </p:val>
                                        </p:tav>
                                        <p:tav tm="100000">
                                          <p:val>
                                            <p:strVal val="#ppt_w"/>
                                          </p:val>
                                        </p:tav>
                                      </p:tavLst>
                                    </p:anim>
                                    <p:anim calcmode="lin" valueType="num">
                                      <p:cBhvr additive="base">
                                        <p:cTn id="8" dur="500"/>
                                        <p:tgtEl>
                                          <p:spTgt spid="258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90"/>
                                        </p:tgtEl>
                                        <p:attrNameLst>
                                          <p:attrName>style.visibility</p:attrName>
                                        </p:attrNameLst>
                                      </p:cBhvr>
                                      <p:to>
                                        <p:strVal val="visible"/>
                                      </p:to>
                                    </p:set>
                                    <p:anim calcmode="lin" valueType="num">
                                      <p:cBhvr additive="base">
                                        <p:cTn id="11" dur="500"/>
                                        <p:tgtEl>
                                          <p:spTgt spid="2590"/>
                                        </p:tgtEl>
                                        <p:attrNameLst>
                                          <p:attrName>ppt_w</p:attrName>
                                        </p:attrNameLst>
                                      </p:cBhvr>
                                      <p:tavLst>
                                        <p:tav tm="0">
                                          <p:val>
                                            <p:strVal val="0"/>
                                          </p:val>
                                        </p:tav>
                                        <p:tav tm="100000">
                                          <p:val>
                                            <p:strVal val="#ppt_w"/>
                                          </p:val>
                                        </p:tav>
                                      </p:tavLst>
                                    </p:anim>
                                    <p:anim calcmode="lin" valueType="num">
                                      <p:cBhvr additive="base">
                                        <p:cTn id="12" dur="500"/>
                                        <p:tgtEl>
                                          <p:spTgt spid="259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89"/>
                                        </p:tgtEl>
                                        <p:attrNameLst>
                                          <p:attrName>style.visibility</p:attrName>
                                        </p:attrNameLst>
                                      </p:cBhvr>
                                      <p:to>
                                        <p:strVal val="visible"/>
                                      </p:to>
                                    </p:set>
                                    <p:anim calcmode="lin" valueType="num">
                                      <p:cBhvr additive="base">
                                        <p:cTn id="15" dur="500"/>
                                        <p:tgtEl>
                                          <p:spTgt spid="2589"/>
                                        </p:tgtEl>
                                        <p:attrNameLst>
                                          <p:attrName>ppt_w</p:attrName>
                                        </p:attrNameLst>
                                      </p:cBhvr>
                                      <p:tavLst>
                                        <p:tav tm="0">
                                          <p:val>
                                            <p:strVal val="0"/>
                                          </p:val>
                                        </p:tav>
                                        <p:tav tm="100000">
                                          <p:val>
                                            <p:strVal val="#ppt_w"/>
                                          </p:val>
                                        </p:tav>
                                      </p:tavLst>
                                    </p:anim>
                                    <p:anim calcmode="lin" valueType="num">
                                      <p:cBhvr additive="base">
                                        <p:cTn id="16" dur="500"/>
                                        <p:tgtEl>
                                          <p:spTgt spid="2589"/>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584"/>
                                        </p:tgtEl>
                                        <p:attrNameLst>
                                          <p:attrName>style.visibility</p:attrName>
                                        </p:attrNameLst>
                                      </p:cBhvr>
                                      <p:to>
                                        <p:strVal val="visible"/>
                                      </p:to>
                                    </p:set>
                                    <p:anim calcmode="lin" valueType="num">
                                      <p:cBhvr additive="base">
                                        <p:cTn id="21" dur="500"/>
                                        <p:tgtEl>
                                          <p:spTgt spid="2584"/>
                                        </p:tgtEl>
                                        <p:attrNameLst>
                                          <p:attrName>ppt_w</p:attrName>
                                        </p:attrNameLst>
                                      </p:cBhvr>
                                      <p:tavLst>
                                        <p:tav tm="0">
                                          <p:val>
                                            <p:strVal val="0"/>
                                          </p:val>
                                        </p:tav>
                                        <p:tav tm="100000">
                                          <p:val>
                                            <p:strVal val="#ppt_w"/>
                                          </p:val>
                                        </p:tav>
                                      </p:tavLst>
                                    </p:anim>
                                    <p:anim calcmode="lin" valueType="num">
                                      <p:cBhvr additive="base">
                                        <p:cTn id="22" dur="500"/>
                                        <p:tgtEl>
                                          <p:spTgt spid="25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pic>
        <p:nvPicPr>
          <p:cNvPr id="1246" name="Google Shape;1246;p4"/>
          <p:cNvPicPr preferRelativeResize="0"/>
          <p:nvPr/>
        </p:nvPicPr>
        <p:blipFill rotWithShape="1">
          <a:blip r:embed="rId3">
            <a:alphaModFix/>
          </a:blip>
          <a:srcRect/>
          <a:stretch/>
        </p:blipFill>
        <p:spPr>
          <a:xfrm>
            <a:off x="187752" y="42614"/>
            <a:ext cx="6475164" cy="3426636"/>
          </a:xfrm>
          <a:prstGeom prst="rect">
            <a:avLst/>
          </a:prstGeom>
          <a:noFill/>
          <a:ln>
            <a:noFill/>
          </a:ln>
        </p:spPr>
      </p:pic>
      <p:sp>
        <p:nvSpPr>
          <p:cNvPr id="1247" name="Google Shape;1247;p4"/>
          <p:cNvSpPr/>
          <p:nvPr/>
        </p:nvSpPr>
        <p:spPr>
          <a:xfrm>
            <a:off x="1019339" y="44069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4"/>
          <p:cNvSpPr txBox="1">
            <a:spLocks noGrp="1"/>
          </p:cNvSpPr>
          <p:nvPr>
            <p:ph type="title" idx="2"/>
          </p:nvPr>
        </p:nvSpPr>
        <p:spPr>
          <a:xfrm>
            <a:off x="1019339" y="440691"/>
            <a:ext cx="5228596" cy="1688734"/>
          </a:xfrm>
          <a:prstGeom prst="rect">
            <a:avLst/>
          </a:prstGeom>
          <a:noFill/>
          <a:ln>
            <a:noFill/>
          </a:ln>
        </p:spPr>
        <p:txBody>
          <a:bodyPr spcFirstLastPara="1" wrap="square" lIns="91425" tIns="91425" rIns="91425" bIns="91425" anchor="ctr" anchorCtr="0">
            <a:noAutofit/>
          </a:bodyPr>
          <a:lstStyle/>
          <a:p>
            <a:pPr marL="0" indent="0" algn="l" eaLnBrk="1" hangingPunct="1">
              <a:lnSpc>
                <a:spcPct val="100000"/>
              </a:lnSpc>
              <a:spcBef>
                <a:spcPct val="50000"/>
              </a:spcBef>
            </a:pPr>
            <a:r>
              <a:rPr lang="en-US" sz="2800" dirty="0" err="1">
                <a:solidFill>
                  <a:schemeClr val="bg1">
                    <a:lumMod val="50000"/>
                  </a:schemeClr>
                </a:solidFill>
                <a:latin typeface="+mj-lt"/>
                <a:cs typeface="Times New Roman" pitchFamily="18" charset="0"/>
              </a:rPr>
              <a:t>Em</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hãy</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đặt</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câu</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để</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phân</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biệt</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nghĩa</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của</a:t>
            </a:r>
            <a:r>
              <a:rPr lang="en-US" sz="2800" dirty="0">
                <a:solidFill>
                  <a:schemeClr val="bg1">
                    <a:lumMod val="50000"/>
                  </a:schemeClr>
                </a:solidFill>
                <a:latin typeface="+mj-lt"/>
                <a:cs typeface="Times New Roman" pitchFamily="18" charset="0"/>
              </a:rPr>
              <a:t/>
            </a:r>
            <a:br>
              <a:rPr lang="en-US" sz="2800" dirty="0">
                <a:solidFill>
                  <a:schemeClr val="bg1">
                    <a:lumMod val="50000"/>
                  </a:schemeClr>
                </a:solidFill>
                <a:latin typeface="+mj-lt"/>
                <a:cs typeface="Times New Roman" pitchFamily="18" charset="0"/>
              </a:rPr>
            </a:b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Từ</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đồng</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âm</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chín</a:t>
            </a:r>
            <a:r>
              <a:rPr lang="en-US" sz="2800" dirty="0">
                <a:solidFill>
                  <a:schemeClr val="bg1">
                    <a:lumMod val="50000"/>
                  </a:schemeClr>
                </a:solidFill>
                <a:latin typeface="+mj-lt"/>
                <a:cs typeface="Times New Roman" pitchFamily="18" charset="0"/>
              </a:rPr>
              <a:t/>
            </a:r>
            <a:br>
              <a:rPr lang="en-US" sz="2800" dirty="0">
                <a:solidFill>
                  <a:schemeClr val="bg1">
                    <a:lumMod val="50000"/>
                  </a:schemeClr>
                </a:solidFill>
                <a:latin typeface="+mj-lt"/>
                <a:cs typeface="Times New Roman" pitchFamily="18" charset="0"/>
              </a:rPr>
            </a:b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Từ</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nhiều</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nghĩa</a:t>
            </a:r>
            <a:r>
              <a:rPr lang="en-US" sz="2800" dirty="0">
                <a:solidFill>
                  <a:schemeClr val="bg1">
                    <a:lumMod val="50000"/>
                  </a:schemeClr>
                </a:solidFill>
                <a:latin typeface="+mj-lt"/>
                <a:cs typeface="Times New Roman" pitchFamily="18" charset="0"/>
              </a:rPr>
              <a:t> : </a:t>
            </a:r>
            <a:r>
              <a:rPr lang="en-US" sz="2800" dirty="0" err="1">
                <a:solidFill>
                  <a:schemeClr val="bg1">
                    <a:lumMod val="50000"/>
                  </a:schemeClr>
                </a:solidFill>
                <a:latin typeface="+mj-lt"/>
                <a:cs typeface="Times New Roman" pitchFamily="18" charset="0"/>
              </a:rPr>
              <a:t>chín</a:t>
            </a:r>
            <a:endParaRPr lang="en-US" sz="2800" dirty="0">
              <a:solidFill>
                <a:schemeClr val="bg1">
                  <a:lumMod val="50000"/>
                </a:schemeClr>
              </a:solidFill>
              <a:latin typeface="+mj-lt"/>
              <a:cs typeface="Times New Roman" pitchFamily="18" charset="0"/>
            </a:endParaRPr>
          </a:p>
        </p:txBody>
      </p:sp>
      <p:pic>
        <p:nvPicPr>
          <p:cNvPr id="1251" name="Google Shape;1251;p4"/>
          <p:cNvPicPr preferRelativeResize="0"/>
          <p:nvPr/>
        </p:nvPicPr>
        <p:blipFill rotWithShape="1">
          <a:blip r:embed="rId4">
            <a:alphaModFix/>
          </a:blip>
          <a:srcRect/>
          <a:stretch/>
        </p:blipFill>
        <p:spPr>
          <a:xfrm>
            <a:off x="6426835" y="2407851"/>
            <a:ext cx="2717165" cy="2693035"/>
          </a:xfrm>
          <a:prstGeom prst="rect">
            <a:avLst/>
          </a:prstGeom>
          <a:noFill/>
          <a:ln>
            <a:noFill/>
          </a:ln>
        </p:spPr>
      </p:pic>
      <p:pic>
        <p:nvPicPr>
          <p:cNvPr id="1252" name="Google Shape;1252;p4"/>
          <p:cNvPicPr preferRelativeResize="0"/>
          <p:nvPr/>
        </p:nvPicPr>
        <p:blipFill rotWithShape="1">
          <a:blip r:embed="rId5">
            <a:alphaModFix/>
          </a:blip>
          <a:srcRect b="57238"/>
          <a:stretch/>
        </p:blipFill>
        <p:spPr>
          <a:xfrm>
            <a:off x="1420871" y="2565966"/>
            <a:ext cx="1975485" cy="25349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2"/>
                                        </p:tgtEl>
                                        <p:attrNameLst>
                                          <p:attrName>style.visibility</p:attrName>
                                        </p:attrNameLst>
                                      </p:cBhvr>
                                      <p:to>
                                        <p:strVal val="visible"/>
                                      </p:to>
                                    </p:set>
                                    <p:anim calcmode="lin" valueType="num">
                                      <p:cBhvr additive="base">
                                        <p:cTn id="7" dur="500"/>
                                        <p:tgtEl>
                                          <p:spTgt spid="125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9"/>
                                        </p:tgtEl>
                                        <p:attrNameLst>
                                          <p:attrName>style.visibility</p:attrName>
                                        </p:attrNameLst>
                                      </p:cBhvr>
                                      <p:to>
                                        <p:strVal val="visible"/>
                                      </p:to>
                                    </p:set>
                                    <p:animEffect transition="in" filter="fade">
                                      <p:cBhvr>
                                        <p:cTn id="12" dur="500"/>
                                        <p:tgtEl>
                                          <p:spTgt spid="1249"/>
                                        </p:tgtEl>
                                      </p:cBhvr>
                                    </p:animEffect>
                                  </p:childTnLst>
                                </p:cTn>
                              </p:par>
                              <p:par>
                                <p:cTn id="13" presetID="10" presetClass="entr" presetSubtype="0" fill="hold" nodeType="withEffect">
                                  <p:stCondLst>
                                    <p:cond delay="0"/>
                                  </p:stCondLst>
                                  <p:childTnLst>
                                    <p:set>
                                      <p:cBhvr>
                                        <p:cTn id="14" dur="1" fill="hold">
                                          <p:stCondLst>
                                            <p:cond delay="0"/>
                                          </p:stCondLst>
                                        </p:cTn>
                                        <p:tgtEl>
                                          <p:spTgt spid="1246"/>
                                        </p:tgtEl>
                                        <p:attrNameLst>
                                          <p:attrName>style.visibility</p:attrName>
                                        </p:attrNameLst>
                                      </p:cBhvr>
                                      <p:to>
                                        <p:strVal val="visible"/>
                                      </p:to>
                                    </p:set>
                                    <p:animEffect transition="in" filter="fade">
                                      <p:cBhvr>
                                        <p:cTn id="15" dur="500"/>
                                        <p:tgtEl>
                                          <p:spTgt spid="12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51"/>
                                        </p:tgtEl>
                                        <p:attrNameLst>
                                          <p:attrName>style.visibility</p:attrName>
                                        </p:attrNameLst>
                                      </p:cBhvr>
                                      <p:to>
                                        <p:strVal val="visible"/>
                                      </p:to>
                                    </p:set>
                                    <p:animEffect transition="in" filter="fade">
                                      <p:cBhvr>
                                        <p:cTn id="20" dur="500"/>
                                        <p:tgtEl>
                                          <p:spTgt spid="1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1"/>
          <p:cNvGrpSpPr/>
          <p:nvPr/>
        </p:nvGrpSpPr>
        <p:grpSpPr>
          <a:xfrm>
            <a:off x="225532" y="2361244"/>
            <a:ext cx="2548255" cy="2681604"/>
            <a:chOff x="807514" y="821316"/>
            <a:chExt cx="3062988" cy="3480391"/>
          </a:xfrm>
        </p:grpSpPr>
        <p:grpSp>
          <p:nvGrpSpPr>
            <p:cNvPr id="816" name="Google Shape;816;p1"/>
            <p:cNvGrpSpPr/>
            <p:nvPr/>
          </p:nvGrpSpPr>
          <p:grpSpPr>
            <a:xfrm>
              <a:off x="807514" y="821316"/>
              <a:ext cx="3062988" cy="1781411"/>
              <a:chOff x="640276" y="674499"/>
              <a:chExt cx="6947125" cy="4058809"/>
            </a:xfrm>
          </p:grpSpPr>
          <p:grpSp>
            <p:nvGrpSpPr>
              <p:cNvPr id="817" name="Google Shape;817;p1"/>
              <p:cNvGrpSpPr/>
              <p:nvPr/>
            </p:nvGrpSpPr>
            <p:grpSpPr>
              <a:xfrm>
                <a:off x="7012119" y="4163474"/>
                <a:ext cx="575002" cy="496567"/>
                <a:chOff x="5218225" y="1474825"/>
                <a:chExt cx="259700" cy="224275"/>
              </a:xfrm>
            </p:grpSpPr>
            <p:sp>
              <p:nvSpPr>
                <p:cNvPr id="818" name="Google Shape;81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3" name="Google Shape;823;p1"/>
              <p:cNvGrpSpPr/>
              <p:nvPr/>
            </p:nvGrpSpPr>
            <p:grpSpPr>
              <a:xfrm>
                <a:off x="6323195" y="1928748"/>
                <a:ext cx="251632" cy="220856"/>
                <a:chOff x="5042000" y="1255775"/>
                <a:chExt cx="113650" cy="99750"/>
              </a:xfrm>
            </p:grpSpPr>
            <p:sp>
              <p:nvSpPr>
                <p:cNvPr id="824" name="Google Shape;824;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7" name="Google Shape;827;p1"/>
              <p:cNvGrpSpPr/>
              <p:nvPr/>
            </p:nvGrpSpPr>
            <p:grpSpPr>
              <a:xfrm rot="-5400000">
                <a:off x="5180808" y="1061658"/>
                <a:ext cx="575002" cy="496567"/>
                <a:chOff x="5218225" y="1474825"/>
                <a:chExt cx="259700" cy="224275"/>
              </a:xfrm>
            </p:grpSpPr>
            <p:sp>
              <p:nvSpPr>
                <p:cNvPr id="828" name="Google Shape;82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3" name="Google Shape;833;p1"/>
              <p:cNvGrpSpPr/>
              <p:nvPr/>
            </p:nvGrpSpPr>
            <p:grpSpPr>
              <a:xfrm rot="10800000">
                <a:off x="1449245" y="1613944"/>
                <a:ext cx="575002" cy="496567"/>
                <a:chOff x="5218225" y="1474825"/>
                <a:chExt cx="259700" cy="224275"/>
              </a:xfrm>
            </p:grpSpPr>
            <p:sp>
              <p:nvSpPr>
                <p:cNvPr id="834" name="Google Shape;834;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9" name="Google Shape;839;p1"/>
              <p:cNvGrpSpPr/>
              <p:nvPr/>
            </p:nvGrpSpPr>
            <p:grpSpPr>
              <a:xfrm>
                <a:off x="3039726" y="1199520"/>
                <a:ext cx="251632" cy="220856"/>
                <a:chOff x="5042000" y="1255775"/>
                <a:chExt cx="113650" cy="99750"/>
              </a:xfrm>
            </p:grpSpPr>
            <p:sp>
              <p:nvSpPr>
                <p:cNvPr id="840" name="Google Shape;84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3" name="Google Shape;843;p1"/>
              <p:cNvGrpSpPr/>
              <p:nvPr/>
            </p:nvGrpSpPr>
            <p:grpSpPr>
              <a:xfrm>
                <a:off x="937479" y="2697722"/>
                <a:ext cx="251632" cy="220856"/>
                <a:chOff x="5042000" y="1131200"/>
                <a:chExt cx="113650" cy="99750"/>
              </a:xfrm>
            </p:grpSpPr>
            <p:sp>
              <p:nvSpPr>
                <p:cNvPr id="844" name="Google Shape;844;p1"/>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7" name="Google Shape;847;p1"/>
              <p:cNvGrpSpPr/>
              <p:nvPr/>
            </p:nvGrpSpPr>
            <p:grpSpPr>
              <a:xfrm rot="-5400000">
                <a:off x="1157792" y="3785439"/>
                <a:ext cx="568752" cy="707026"/>
                <a:chOff x="6095477" y="2311533"/>
                <a:chExt cx="256878" cy="319328"/>
              </a:xfrm>
            </p:grpSpPr>
            <p:sp>
              <p:nvSpPr>
                <p:cNvPr id="848" name="Google Shape;848;p1"/>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0" name="Google Shape;850;p1"/>
              <p:cNvGrpSpPr/>
              <p:nvPr/>
            </p:nvGrpSpPr>
            <p:grpSpPr>
              <a:xfrm>
                <a:off x="6188241" y="1318245"/>
                <a:ext cx="521476" cy="478854"/>
                <a:chOff x="5874900" y="2285650"/>
                <a:chExt cx="235525" cy="216275"/>
              </a:xfrm>
            </p:grpSpPr>
            <p:sp>
              <p:nvSpPr>
                <p:cNvPr id="851" name="Google Shape;851;p1"/>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3" name="Google Shape;853;p1"/>
              <p:cNvGrpSpPr/>
              <p:nvPr/>
            </p:nvGrpSpPr>
            <p:grpSpPr>
              <a:xfrm>
                <a:off x="4946919" y="1499571"/>
                <a:ext cx="1083004" cy="2354636"/>
                <a:chOff x="5269250" y="2611925"/>
                <a:chExt cx="520750" cy="1132200"/>
              </a:xfrm>
            </p:grpSpPr>
            <p:sp>
              <p:nvSpPr>
                <p:cNvPr id="854" name="Google Shape;854;p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2" name="Google Shape;862;p1"/>
              <p:cNvGrpSpPr/>
              <p:nvPr/>
            </p:nvGrpSpPr>
            <p:grpSpPr>
              <a:xfrm>
                <a:off x="5467143" y="2234512"/>
                <a:ext cx="1989753" cy="1913480"/>
                <a:chOff x="4531600" y="1944475"/>
                <a:chExt cx="956750" cy="920075"/>
              </a:xfrm>
            </p:grpSpPr>
            <p:sp>
              <p:nvSpPr>
                <p:cNvPr id="863" name="Google Shape;86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9" name="Google Shape;869;p1"/>
              <p:cNvGrpSpPr/>
              <p:nvPr/>
            </p:nvGrpSpPr>
            <p:grpSpPr>
              <a:xfrm rot="1472793">
                <a:off x="5262958" y="2882778"/>
                <a:ext cx="1286956" cy="993969"/>
                <a:chOff x="5517750" y="1707725"/>
                <a:chExt cx="618800" cy="477925"/>
              </a:xfrm>
            </p:grpSpPr>
            <p:sp>
              <p:nvSpPr>
                <p:cNvPr id="870" name="Google Shape;870;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5" name="Google Shape;875;p1"/>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7" name="Google Shape;877;p1"/>
              <p:cNvGrpSpPr/>
              <p:nvPr/>
            </p:nvGrpSpPr>
            <p:grpSpPr>
              <a:xfrm>
                <a:off x="1271029" y="2416472"/>
                <a:ext cx="1742633" cy="1934121"/>
                <a:chOff x="6073625" y="2772425"/>
                <a:chExt cx="837925" cy="930000"/>
              </a:xfrm>
            </p:grpSpPr>
            <p:sp>
              <p:nvSpPr>
                <p:cNvPr id="878" name="Google Shape;878;p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3" name="Google Shape;883;p1"/>
              <p:cNvGrpSpPr/>
              <p:nvPr/>
            </p:nvGrpSpPr>
            <p:grpSpPr>
              <a:xfrm>
                <a:off x="1991305" y="1624971"/>
                <a:ext cx="1649618" cy="2182749"/>
                <a:chOff x="5908250" y="536500"/>
                <a:chExt cx="793200" cy="1049550"/>
              </a:xfrm>
            </p:grpSpPr>
            <p:sp>
              <p:nvSpPr>
                <p:cNvPr id="884" name="Google Shape;884;p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0" name="Google Shape;890;p1"/>
              <p:cNvGrpSpPr/>
              <p:nvPr/>
            </p:nvGrpSpPr>
            <p:grpSpPr>
              <a:xfrm rot="-2700000">
                <a:off x="2630042" y="2544018"/>
                <a:ext cx="1286945" cy="993961"/>
                <a:chOff x="5517750" y="1707725"/>
                <a:chExt cx="618800" cy="477925"/>
              </a:xfrm>
            </p:grpSpPr>
            <p:sp>
              <p:nvSpPr>
                <p:cNvPr id="891" name="Google Shape;891;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6" name="Google Shape;896;p1"/>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8" name="Google Shape;898;p1"/>
              <p:cNvGrpSpPr/>
              <p:nvPr/>
            </p:nvGrpSpPr>
            <p:grpSpPr>
              <a:xfrm rot="-6383177">
                <a:off x="974472" y="2783656"/>
                <a:ext cx="1566670" cy="1869002"/>
                <a:chOff x="3768000" y="2982868"/>
                <a:chExt cx="753325" cy="898700"/>
              </a:xfrm>
            </p:grpSpPr>
            <p:sp>
              <p:nvSpPr>
                <p:cNvPr id="899" name="Google Shape;899;p1"/>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2" name="Google Shape;912;p1"/>
              <p:cNvGrpSpPr/>
              <p:nvPr/>
            </p:nvGrpSpPr>
            <p:grpSpPr>
              <a:xfrm>
                <a:off x="3854376" y="1663189"/>
                <a:ext cx="1707538" cy="2027292"/>
                <a:chOff x="5243900" y="3898675"/>
                <a:chExt cx="821050" cy="974800"/>
              </a:xfrm>
            </p:grpSpPr>
            <p:sp>
              <p:nvSpPr>
                <p:cNvPr id="913" name="Google Shape;913;p1"/>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1" name="Google Shape;931;p1"/>
            <p:cNvGrpSpPr/>
            <p:nvPr/>
          </p:nvGrpSpPr>
          <p:grpSpPr>
            <a:xfrm>
              <a:off x="932058" y="1961497"/>
              <a:ext cx="2901262" cy="2340210"/>
              <a:chOff x="582175" y="238125"/>
              <a:chExt cx="6401725" cy="5169450"/>
            </a:xfrm>
          </p:grpSpPr>
          <p:sp>
            <p:nvSpPr>
              <p:cNvPr id="932" name="Google Shape;932;p1"/>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24" name="Google Shape;1024;p1"/>
          <p:cNvSpPr/>
          <p:nvPr/>
        </p:nvSpPr>
        <p:spPr>
          <a:xfrm flipH="1">
            <a:off x="1529565" y="4448113"/>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
          <p:cNvSpPr/>
          <p:nvPr/>
        </p:nvSpPr>
        <p:spPr>
          <a:xfrm flipH="1">
            <a:off x="5072242" y="390218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8" name="Google Shape;1028;p1"/>
          <p:cNvGrpSpPr/>
          <p:nvPr/>
        </p:nvGrpSpPr>
        <p:grpSpPr>
          <a:xfrm rot="-1860000">
            <a:off x="8457469" y="1466768"/>
            <a:ext cx="261975" cy="340700"/>
            <a:chOff x="4716975" y="1463450"/>
            <a:chExt cx="261975" cy="340700"/>
          </a:xfrm>
        </p:grpSpPr>
        <p:sp>
          <p:nvSpPr>
            <p:cNvPr id="1029" name="Google Shape;1029;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2" name="Google Shape;1032;p1"/>
          <p:cNvGrpSpPr/>
          <p:nvPr/>
        </p:nvGrpSpPr>
        <p:grpSpPr>
          <a:xfrm rot="1320000" flipH="1">
            <a:off x="656416" y="1365168"/>
            <a:ext cx="261975" cy="340700"/>
            <a:chOff x="4716975" y="1463450"/>
            <a:chExt cx="261975" cy="340700"/>
          </a:xfrm>
        </p:grpSpPr>
        <p:sp>
          <p:nvSpPr>
            <p:cNvPr id="1033" name="Google Shape;1033;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6" name="Google Shape;1036;p1"/>
          <p:cNvSpPr/>
          <p:nvPr/>
        </p:nvSpPr>
        <p:spPr>
          <a:xfrm flipH="1">
            <a:off x="8028531" y="55550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
          <p:cNvSpPr/>
          <p:nvPr/>
        </p:nvSpPr>
        <p:spPr>
          <a:xfrm>
            <a:off x="4234331" y="2885244"/>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
            <a:hlinkClick r:id="rId3" action="ppaction://hlinksldjump"/>
          </p:cNvPr>
          <p:cNvSpPr txBox="1">
            <a:spLocks noGrp="1"/>
          </p:cNvSpPr>
          <p:nvPr>
            <p:ph type="subTitle" idx="2"/>
          </p:nvPr>
        </p:nvSpPr>
        <p:spPr>
          <a:xfrm>
            <a:off x="4356100" y="2973702"/>
            <a:ext cx="2868295" cy="603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2400" dirty="0">
                <a:latin typeface="Times New Roman" panose="02020603050405020304" pitchFamily="18" charset="0"/>
                <a:ea typeface="Arial"/>
                <a:cs typeface="Times New Roman" panose="02020603050405020304" pitchFamily="18" charset="0"/>
                <a:sym typeface="Arial"/>
              </a:rPr>
              <a:t>SGK – tr87</a:t>
            </a:r>
            <a:endParaRPr sz="2800" dirty="0">
              <a:latin typeface="Times New Roman" panose="02020603050405020304" pitchFamily="18" charset="0"/>
              <a:cs typeface="Times New Roman" panose="02020603050405020304" pitchFamily="18" charset="0"/>
            </a:endParaRPr>
          </a:p>
        </p:txBody>
      </p:sp>
      <p:grpSp>
        <p:nvGrpSpPr>
          <p:cNvPr id="1039" name="Google Shape;1039;p1"/>
          <p:cNvGrpSpPr/>
          <p:nvPr/>
        </p:nvGrpSpPr>
        <p:grpSpPr>
          <a:xfrm rot="153241">
            <a:off x="7401816" y="2788753"/>
            <a:ext cx="1801088" cy="2463166"/>
            <a:chOff x="4063678" y="1327360"/>
            <a:chExt cx="3471228" cy="3477457"/>
          </a:xfrm>
        </p:grpSpPr>
        <p:grpSp>
          <p:nvGrpSpPr>
            <p:cNvPr id="1040" name="Google Shape;1040;p1"/>
            <p:cNvGrpSpPr/>
            <p:nvPr/>
          </p:nvGrpSpPr>
          <p:grpSpPr>
            <a:xfrm>
              <a:off x="4063678" y="1413837"/>
              <a:ext cx="3471228" cy="3390980"/>
              <a:chOff x="4063678" y="1413837"/>
              <a:chExt cx="3471228" cy="3390980"/>
            </a:xfrm>
          </p:grpSpPr>
          <p:sp>
            <p:nvSpPr>
              <p:cNvPr id="1041" name="Google Shape;1041;p1"/>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2" name="Google Shape;1042;p1"/>
              <p:cNvGrpSpPr/>
              <p:nvPr/>
            </p:nvGrpSpPr>
            <p:grpSpPr>
              <a:xfrm rot="-515098">
                <a:off x="5663236" y="2476239"/>
                <a:ext cx="1755501" cy="1688207"/>
                <a:chOff x="4531600" y="1944475"/>
                <a:chExt cx="956750" cy="920075"/>
              </a:xfrm>
            </p:grpSpPr>
            <p:sp>
              <p:nvSpPr>
                <p:cNvPr id="1043" name="Google Shape;104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 name="Google Shape;1049;p1"/>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0" name="Google Shape;1050;p1"/>
              <p:cNvGrpSpPr/>
              <p:nvPr/>
            </p:nvGrpSpPr>
            <p:grpSpPr>
              <a:xfrm rot="787396">
                <a:off x="4236594" y="2500648"/>
                <a:ext cx="1594312" cy="1706557"/>
                <a:chOff x="6116785" y="2780818"/>
                <a:chExt cx="837925" cy="930000"/>
              </a:xfrm>
            </p:grpSpPr>
            <p:sp>
              <p:nvSpPr>
                <p:cNvPr id="1051" name="Google Shape;1051;p1"/>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6" name="Google Shape;1056;p1"/>
              <p:cNvGrpSpPr/>
              <p:nvPr/>
            </p:nvGrpSpPr>
            <p:grpSpPr>
              <a:xfrm rot="203786">
                <a:off x="5141855" y="1443647"/>
                <a:ext cx="1091882" cy="2884864"/>
                <a:chOff x="2058600" y="1081575"/>
                <a:chExt cx="596750" cy="1576675"/>
              </a:xfrm>
            </p:grpSpPr>
            <p:sp>
              <p:nvSpPr>
                <p:cNvPr id="1057" name="Google Shape;1057;p1"/>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6" name="Google Shape;1106;p1"/>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8" name="Google Shape;1108;p1"/>
            <p:cNvGrpSpPr/>
            <p:nvPr/>
          </p:nvGrpSpPr>
          <p:grpSpPr>
            <a:xfrm>
              <a:off x="5269300" y="1548900"/>
              <a:ext cx="113650" cy="99750"/>
              <a:chOff x="5118200" y="1179575"/>
              <a:chExt cx="113650" cy="99750"/>
            </a:xfrm>
          </p:grpSpPr>
          <p:sp>
            <p:nvSpPr>
              <p:cNvPr id="1109" name="Google Shape;1109;p1"/>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2" name="Google Shape;1112;p1"/>
            <p:cNvGrpSpPr/>
            <p:nvPr/>
          </p:nvGrpSpPr>
          <p:grpSpPr>
            <a:xfrm>
              <a:off x="6069447" y="1463645"/>
              <a:ext cx="362897" cy="342428"/>
              <a:chOff x="5429807" y="1996886"/>
              <a:chExt cx="235525" cy="216275"/>
            </a:xfrm>
          </p:grpSpPr>
          <p:sp>
            <p:nvSpPr>
              <p:cNvPr id="1113" name="Google Shape;1113;p1"/>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5" name="Google Shape;1115;p1"/>
            <p:cNvGrpSpPr/>
            <p:nvPr/>
          </p:nvGrpSpPr>
          <p:grpSpPr>
            <a:xfrm>
              <a:off x="4449650" y="1766450"/>
              <a:ext cx="113650" cy="99750"/>
              <a:chOff x="4813400" y="798575"/>
              <a:chExt cx="113650" cy="99750"/>
            </a:xfrm>
          </p:grpSpPr>
          <p:sp>
            <p:nvSpPr>
              <p:cNvPr id="1116" name="Google Shape;1116;p1"/>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9" name="Google Shape;1119;p1"/>
            <p:cNvGrpSpPr/>
            <p:nvPr/>
          </p:nvGrpSpPr>
          <p:grpSpPr>
            <a:xfrm>
              <a:off x="7118150" y="2697725"/>
              <a:ext cx="113650" cy="99750"/>
              <a:chOff x="5042000" y="1255775"/>
              <a:chExt cx="113650" cy="99750"/>
            </a:xfrm>
          </p:grpSpPr>
          <p:sp>
            <p:nvSpPr>
              <p:cNvPr id="1120" name="Google Shape;112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3" name="Google Shape;1123;p1"/>
            <p:cNvGrpSpPr/>
            <p:nvPr/>
          </p:nvGrpSpPr>
          <p:grpSpPr>
            <a:xfrm rot="-5400000">
              <a:off x="4792797" y="1337595"/>
              <a:ext cx="362897" cy="342428"/>
              <a:chOff x="6221084" y="2622541"/>
              <a:chExt cx="235525" cy="216275"/>
            </a:xfrm>
          </p:grpSpPr>
          <p:sp>
            <p:nvSpPr>
              <p:cNvPr id="1124" name="Google Shape;1124;p1"/>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6" name="Google Shape;1126;p1"/>
            <p:cNvGrpSpPr/>
            <p:nvPr/>
          </p:nvGrpSpPr>
          <p:grpSpPr>
            <a:xfrm>
              <a:off x="6082875" y="1992325"/>
              <a:ext cx="113650" cy="99750"/>
              <a:chOff x="5042000" y="1255775"/>
              <a:chExt cx="113650" cy="99750"/>
            </a:xfrm>
          </p:grpSpPr>
          <p:sp>
            <p:nvSpPr>
              <p:cNvPr id="1127" name="Google Shape;1127;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131" name="Google Shape;1131;p1"/>
          <p:cNvPicPr preferRelativeResize="0"/>
          <p:nvPr/>
        </p:nvPicPr>
        <p:blipFill rotWithShape="1">
          <a:blip r:embed="rId4">
            <a:alphaModFix/>
          </a:blip>
          <a:srcRect/>
          <a:stretch/>
        </p:blipFill>
        <p:spPr>
          <a:xfrm>
            <a:off x="276192" y="1152323"/>
            <a:ext cx="8744729" cy="1611389"/>
          </a:xfrm>
          <a:prstGeom prst="rect">
            <a:avLst/>
          </a:prstGeom>
          <a:noFill/>
          <a:ln>
            <a:noFill/>
          </a:ln>
        </p:spPr>
      </p:pic>
      <p:sp>
        <p:nvSpPr>
          <p:cNvPr id="2" name="TextBox 1">
            <a:extLst>
              <a:ext uri="{FF2B5EF4-FFF2-40B4-BE49-F238E27FC236}">
                <a16:creationId xmlns:a16="http://schemas.microsoft.com/office/drawing/2014/main" id="{C917B1C3-9DE8-4C57-AE17-1813CACD52C8}"/>
              </a:ext>
            </a:extLst>
          </p:cNvPr>
          <p:cNvSpPr txBox="1"/>
          <p:nvPr/>
        </p:nvSpPr>
        <p:spPr>
          <a:xfrm>
            <a:off x="2734761" y="403400"/>
            <a:ext cx="3802644"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LUYỆN TỪ VÀ </a:t>
            </a:r>
            <a:r>
              <a:rPr lang="en-US" sz="2800" b="1" dirty="0" smtClean="0">
                <a:latin typeface="Times New Roman" panose="02020603050405020304" pitchFamily="18" charset="0"/>
                <a:cs typeface="Times New Roman" panose="02020603050405020304" pitchFamily="18" charset="0"/>
              </a:rPr>
              <a:t>CÂU 5</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5"/>
                                        </p:tgtEl>
                                        <p:attrNameLst>
                                          <p:attrName>style.visibility</p:attrName>
                                        </p:attrNameLst>
                                      </p:cBhvr>
                                      <p:to>
                                        <p:strVal val="visible"/>
                                      </p:to>
                                    </p:set>
                                    <p:anim calcmode="lin" valueType="num">
                                      <p:cBhvr additive="base">
                                        <p:cTn id="7" dur="500"/>
                                        <p:tgtEl>
                                          <p:spTgt spid="81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39"/>
                                        </p:tgtEl>
                                        <p:attrNameLst>
                                          <p:attrName>style.visibility</p:attrName>
                                        </p:attrNameLst>
                                      </p:cBhvr>
                                      <p:to>
                                        <p:strVal val="visible"/>
                                      </p:to>
                                    </p:set>
                                    <p:anim calcmode="lin" valueType="num">
                                      <p:cBhvr additive="base">
                                        <p:cTn id="10" dur="500"/>
                                        <p:tgtEl>
                                          <p:spTgt spid="1039"/>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131"/>
                                        </p:tgtEl>
                                        <p:attrNameLst>
                                          <p:attrName>style.visibility</p:attrName>
                                        </p:attrNameLst>
                                      </p:cBhvr>
                                      <p:to>
                                        <p:strVal val="visible"/>
                                      </p:to>
                                    </p:set>
                                    <p:anim calcmode="lin" valueType="num">
                                      <p:cBhvr additive="base">
                                        <p:cTn id="14" dur="1750"/>
                                        <p:tgtEl>
                                          <p:spTgt spid="1131"/>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1750"/>
                                        <p:tgtEl>
                                          <p:spTgt spid="1037"/>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038">
                                            <p:txEl>
                                              <p:pRg st="0" end="0"/>
                                            </p:txEl>
                                          </p:spTgt>
                                        </p:tgtEl>
                                        <p:attrNameLst>
                                          <p:attrName>style.visibility</p:attrName>
                                        </p:attrNameLst>
                                      </p:cBhvr>
                                      <p:to>
                                        <p:strVal val="visible"/>
                                      </p:to>
                                    </p:set>
                                    <p:anim calcmode="lin" valueType="num">
                                      <p:cBhvr additive="base">
                                        <p:cTn id="20" dur="1750"/>
                                        <p:tgtEl>
                                          <p:spTgt spid="1038">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3"/>
          <p:cNvSpPr txBox="1">
            <a:spLocks noGrp="1"/>
          </p:cNvSpPr>
          <p:nvPr>
            <p:ph type="title"/>
          </p:nvPr>
        </p:nvSpPr>
        <p:spPr>
          <a:xfrm>
            <a:off x="683380" y="338840"/>
            <a:ext cx="77175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US" sz="3200" dirty="0">
                <a:solidFill>
                  <a:srgbClr val="276E2F"/>
                </a:solidFill>
                <a:latin typeface="Century Schoolbook" panose="02040604050505020304" pitchFamily="18" charset="0"/>
                <a:ea typeface="Corben"/>
                <a:cs typeface="Corben"/>
                <a:sym typeface="Corben"/>
              </a:rPr>
              <a:t>YÊU CẦU CẦN ĐẠT</a:t>
            </a:r>
            <a:endParaRPr sz="3200" dirty="0">
              <a:solidFill>
                <a:srgbClr val="276E2F"/>
              </a:solidFill>
              <a:latin typeface="Century Schoolbook" panose="02040604050505020304" pitchFamily="18" charset="0"/>
              <a:ea typeface="Corben"/>
              <a:cs typeface="Corben"/>
              <a:sym typeface="Corben"/>
            </a:endParaRPr>
          </a:p>
        </p:txBody>
      </p:sp>
      <p:sp>
        <p:nvSpPr>
          <p:cNvPr id="1237" name="Google Shape;1237;p3"/>
          <p:cNvSpPr txBox="1">
            <a:spLocks noGrp="1"/>
          </p:cNvSpPr>
          <p:nvPr>
            <p:ph type="subTitle" idx="1"/>
          </p:nvPr>
        </p:nvSpPr>
        <p:spPr>
          <a:xfrm>
            <a:off x="683380" y="1545127"/>
            <a:ext cx="7717500" cy="2646498"/>
          </a:xfrm>
          <a:prstGeom prst="rect">
            <a:avLst/>
          </a:prstGeom>
          <a:noFill/>
          <a:ln>
            <a:noFill/>
          </a:ln>
        </p:spPr>
        <p:txBody>
          <a:bodyPr spcFirstLastPara="1" wrap="square" lIns="91425" tIns="91425" rIns="91425" bIns="91425" anchor="ctr" anchorCtr="0">
            <a:noAutofit/>
          </a:bodyPr>
          <a:lstStyle/>
          <a:p>
            <a:pPr marL="415290" lvl="0" indent="546099" algn="just"/>
            <a:endParaRPr lang="en-US" altLang="en-US" sz="2400" b="1" dirty="0">
              <a:latin typeface="Times New Roman" panose="02020603050405020304" pitchFamily="18" charset="0"/>
              <a:cs typeface="Times New Roman" panose="02020603050405020304" pitchFamily="18" charset="0"/>
            </a:endParaRPr>
          </a:p>
          <a:p>
            <a:pPr marL="415290" lvl="0" indent="546099" algn="just"/>
            <a:r>
              <a:rPr lang="en-US" altLang="vi-VN" sz="2400" b="1" dirty="0" err="1">
                <a:latin typeface="Times New Roman" panose="02020603050405020304" pitchFamily="18" charset="0"/>
                <a:cs typeface="Times New Roman" panose="02020603050405020304" pitchFamily="18" charset="0"/>
              </a:rPr>
              <a:t>Mở</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rộng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và</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hệ</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thống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hóa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vốn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từ</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về</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thiên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nhiên</a:t>
            </a:r>
            <a:r>
              <a:rPr lang="en-US" altLang="vi-VN"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a:p>
            <a:pPr marL="415290" lvl="0" indent="546099" algn="just"/>
            <a:endParaRPr lang="en-US" altLang="en-US" sz="2400" b="1" dirty="0">
              <a:latin typeface="Times New Roman" panose="02020603050405020304" pitchFamily="18" charset="0"/>
              <a:cs typeface="Times New Roman" panose="02020603050405020304" pitchFamily="18" charset="0"/>
            </a:endParaRPr>
          </a:p>
          <a:p>
            <a:pPr marL="415290" lvl="0" indent="546099" algn="just"/>
            <a:r>
              <a:rPr lang="en-US" altLang="en-US" sz="2400" b="1" dirty="0" err="1">
                <a:latin typeface="Times New Roman" panose="02020603050405020304" pitchFamily="18" charset="0"/>
                <a:cs typeface="Times New Roman" panose="02020603050405020304" pitchFamily="18" charset="0"/>
              </a:rPr>
              <a:t>Tìm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tù</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ngữ</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miêu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so </a:t>
            </a:r>
            <a:r>
              <a:rPr lang="en-US" altLang="en-US" sz="2400" b="1" dirty="0" err="1">
                <a:latin typeface="Times New Roman" panose="02020603050405020304" pitchFamily="18" charset="0"/>
                <a:cs typeface="Times New Roman" panose="02020603050405020304" pitchFamily="18" charset="0"/>
              </a:rPr>
              <a:t>sánh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hóa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văn</a:t>
            </a:r>
            <a:r>
              <a:rPr lang="en-US" altLang="en-US" sz="2400" b="1" dirty="0">
                <a:latin typeface="Times New Roman" panose="02020603050405020304" pitchFamily="18" charset="0"/>
                <a:cs typeface="Times New Roman" panose="02020603050405020304" pitchFamily="18" charset="0"/>
              </a:rPr>
              <a:t>.</a:t>
            </a:r>
          </a:p>
          <a:p>
            <a:pPr marL="415290" lvl="0" indent="546099" algn="just"/>
            <a:endParaRPr sz="2400" b="1" dirty="0">
              <a:latin typeface="Times New Roman"/>
              <a:ea typeface="Times New Roman"/>
              <a:cs typeface="Times New Roman"/>
              <a:sym typeface="Times New Roman"/>
            </a:endParaRPr>
          </a:p>
          <a:p>
            <a:pPr marL="415290" lvl="0" indent="546099" algn="just"/>
            <a:r>
              <a:rPr lang="en-US" altLang="en-US" sz="2400" b="1" dirty="0" err="1">
                <a:latin typeface="Times New Roman" panose="02020603050405020304" pitchFamily="18" charset="0"/>
                <a:cs typeface="Times New Roman" panose="02020603050405020304" pitchFamily="18" charset="0"/>
              </a:rPr>
              <a:t>Vận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dụng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dụng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ngữ</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so </a:t>
            </a:r>
            <a:r>
              <a:rPr lang="en-US" altLang="en-US" sz="2400" b="1" dirty="0" err="1">
                <a:latin typeface="Times New Roman" panose="02020603050405020304" pitchFamily="18" charset="0"/>
                <a:cs typeface="Times New Roman" panose="02020603050405020304" pitchFamily="18" charset="0"/>
              </a:rPr>
              <a:t>sánh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hóa</a:t>
            </a:r>
            <a:endParaRPr dirty="0"/>
          </a:p>
        </p:txBody>
      </p:sp>
      <p:sp>
        <p:nvSpPr>
          <p:cNvPr id="1238" name="Google Shape;1238;p3"/>
          <p:cNvSpPr/>
          <p:nvPr/>
        </p:nvSpPr>
        <p:spPr>
          <a:xfrm>
            <a:off x="1296882" y="252732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3"/>
          <p:cNvSpPr/>
          <p:nvPr/>
        </p:nvSpPr>
        <p:spPr>
          <a:xfrm>
            <a:off x="1296882" y="3572762"/>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p3"/>
          <p:cNvPicPr preferRelativeResize="0"/>
          <p:nvPr/>
        </p:nvPicPr>
        <p:blipFill rotWithShape="1">
          <a:blip r:embed="rId3">
            <a:alphaModFix/>
          </a:blip>
          <a:srcRect/>
          <a:stretch/>
        </p:blipFill>
        <p:spPr>
          <a:xfrm rot="2880000">
            <a:off x="7956550" y="3426460"/>
            <a:ext cx="1421130" cy="2376805"/>
          </a:xfrm>
          <a:prstGeom prst="rect">
            <a:avLst/>
          </a:prstGeom>
          <a:noFill/>
          <a:ln>
            <a:noFill/>
          </a:ln>
        </p:spPr>
      </p:pic>
      <p:sp>
        <p:nvSpPr>
          <p:cNvPr id="8" name="Google Shape;1238;p3">
            <a:extLst>
              <a:ext uri="{FF2B5EF4-FFF2-40B4-BE49-F238E27FC236}">
                <a16:creationId xmlns:a16="http://schemas.microsoft.com/office/drawing/2014/main" id="{F43877FB-55D5-40ED-A7C5-B618A7590992}"/>
              </a:ext>
            </a:extLst>
          </p:cNvPr>
          <p:cNvSpPr/>
          <p:nvPr/>
        </p:nvSpPr>
        <p:spPr>
          <a:xfrm>
            <a:off x="1296882" y="1769649"/>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4" name="Text Box 21">
            <a:extLst>
              <a:ext uri="{FF2B5EF4-FFF2-40B4-BE49-F238E27FC236}">
                <a16:creationId xmlns:a16="http://schemas.microsoft.com/office/drawing/2014/main" id="{6DEC5978-CE00-4F52-B38F-29DBB5EDAFA4}"/>
              </a:ext>
            </a:extLst>
          </p:cNvPr>
          <p:cNvSpPr txBox="1">
            <a:spLocks noChangeArrowheads="1"/>
          </p:cNvSpPr>
          <p:nvPr/>
        </p:nvSpPr>
        <p:spPr bwMode="auto">
          <a:xfrm>
            <a:off x="0" y="0"/>
            <a:ext cx="3883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spcBef>
                <a:spcPct val="50000"/>
              </a:spcBef>
            </a:pPr>
            <a:r>
              <a:rPr lang="en-US" sz="1800" i="0" u="sng" dirty="0" err="1">
                <a:solidFill>
                  <a:schemeClr val="bg2"/>
                </a:solidFill>
                <a:latin typeface="Times New Roman" pitchFamily="18" charset="0"/>
                <a:cs typeface="Times New Roman" pitchFamily="18" charset="0"/>
              </a:rPr>
              <a:t>Bài</a:t>
            </a:r>
            <a:r>
              <a:rPr lang="en-US" sz="1800" i="0" u="sng" dirty="0">
                <a:solidFill>
                  <a:schemeClr val="bg2"/>
                </a:solidFill>
                <a:latin typeface="Times New Roman" pitchFamily="18" charset="0"/>
                <a:cs typeface="Times New Roman" pitchFamily="18" charset="0"/>
              </a:rPr>
              <a:t> 1</a:t>
            </a:r>
            <a:r>
              <a:rPr lang="en-US" sz="1800" i="0" dirty="0">
                <a:solidFill>
                  <a:schemeClr val="bg2"/>
                </a:solidFill>
                <a:latin typeface="Times New Roman" pitchFamily="18" charset="0"/>
                <a:cs typeface="Times New Roman" pitchFamily="18" charset="0"/>
              </a:rPr>
              <a:t>: </a:t>
            </a:r>
            <a:r>
              <a:rPr lang="en-US" sz="1800" i="0" dirty="0" err="1">
                <a:solidFill>
                  <a:schemeClr val="bg2"/>
                </a:solidFill>
                <a:latin typeface="Times New Roman" pitchFamily="18" charset="0"/>
                <a:cs typeface="Times New Roman" pitchFamily="18" charset="0"/>
              </a:rPr>
              <a:t>Đọc</a:t>
            </a:r>
            <a:r>
              <a:rPr lang="en-US" sz="1800" i="0" dirty="0">
                <a:solidFill>
                  <a:schemeClr val="bg2"/>
                </a:solidFill>
                <a:latin typeface="Times New Roman" pitchFamily="18" charset="0"/>
                <a:cs typeface="Times New Roman" pitchFamily="18" charset="0"/>
              </a:rPr>
              <a:t> </a:t>
            </a:r>
            <a:r>
              <a:rPr lang="en-US" sz="1800" i="0" dirty="0" err="1">
                <a:solidFill>
                  <a:schemeClr val="bg2"/>
                </a:solidFill>
                <a:latin typeface="Times New Roman" pitchFamily="18" charset="0"/>
                <a:cs typeface="Times New Roman" pitchFamily="18" charset="0"/>
              </a:rPr>
              <a:t>mẩu</a:t>
            </a:r>
            <a:r>
              <a:rPr lang="en-US" sz="1800" i="0" dirty="0">
                <a:solidFill>
                  <a:schemeClr val="bg2"/>
                </a:solidFill>
                <a:latin typeface="Times New Roman" pitchFamily="18" charset="0"/>
                <a:cs typeface="Times New Roman" pitchFamily="18" charset="0"/>
              </a:rPr>
              <a:t> </a:t>
            </a:r>
            <a:r>
              <a:rPr lang="en-US" sz="1800" i="0" dirty="0" err="1">
                <a:solidFill>
                  <a:schemeClr val="bg2"/>
                </a:solidFill>
                <a:latin typeface="Times New Roman" pitchFamily="18" charset="0"/>
                <a:cs typeface="Times New Roman" pitchFamily="18" charset="0"/>
              </a:rPr>
              <a:t>chuyện</a:t>
            </a:r>
            <a:r>
              <a:rPr lang="en-US" sz="1800" i="0" dirty="0">
                <a:solidFill>
                  <a:schemeClr val="bg2"/>
                </a:solidFill>
                <a:latin typeface="Times New Roman" pitchFamily="18" charset="0"/>
                <a:cs typeface="Times New Roman" pitchFamily="18" charset="0"/>
              </a:rPr>
              <a:t> </a:t>
            </a:r>
            <a:r>
              <a:rPr lang="en-US" sz="1800" i="0" dirty="0" err="1">
                <a:solidFill>
                  <a:schemeClr val="bg2"/>
                </a:solidFill>
                <a:latin typeface="Times New Roman" pitchFamily="18" charset="0"/>
                <a:cs typeface="Times New Roman" pitchFamily="18" charset="0"/>
              </a:rPr>
              <a:t>sau</a:t>
            </a:r>
            <a:r>
              <a:rPr lang="en-US" sz="1800" i="0" dirty="0">
                <a:solidFill>
                  <a:schemeClr val="bg2"/>
                </a:solidFill>
                <a:latin typeface="Times New Roman" pitchFamily="18" charset="0"/>
                <a:cs typeface="Times New Roman" pitchFamily="18" charset="0"/>
              </a:rPr>
              <a:t>: </a:t>
            </a:r>
          </a:p>
        </p:txBody>
      </p:sp>
      <p:sp>
        <p:nvSpPr>
          <p:cNvPr id="5" name="Rectangle 3">
            <a:extLst>
              <a:ext uri="{FF2B5EF4-FFF2-40B4-BE49-F238E27FC236}">
                <a16:creationId xmlns:a16="http://schemas.microsoft.com/office/drawing/2014/main" id="{0B894F66-C31B-4741-BCC6-66A30384015D}"/>
              </a:ext>
            </a:extLst>
          </p:cNvPr>
          <p:cNvSpPr txBox="1">
            <a:spLocks noChangeArrowheads="1"/>
          </p:cNvSpPr>
          <p:nvPr/>
        </p:nvSpPr>
        <p:spPr bwMode="auto">
          <a:xfrm>
            <a:off x="0" y="0"/>
            <a:ext cx="9143999" cy="5143500"/>
          </a:xfrm>
          <a:prstGeom prst="rect">
            <a:avLst/>
          </a:prstGeom>
          <a:solidFill>
            <a:schemeClr val="bg1">
              <a:lumMod val="20000"/>
              <a:lumOff val="80000"/>
              <a:alpha val="60000"/>
            </a:schemeClr>
          </a:solidFill>
          <a:ln w="9525">
            <a:noFill/>
            <a:miter lim="800000"/>
            <a:headEnd/>
            <a:tailEnd/>
          </a:ln>
        </p:spPr>
        <p:txBody>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77800" indent="279400" algn="ctr" eaLnBrk="1" hangingPunct="1">
              <a:buClr>
                <a:srgbClr val="CC0000"/>
              </a:buClr>
              <a:buFont typeface="Wingdings" pitchFamily="2" charset="2"/>
              <a:buNone/>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thu</a:t>
            </a:r>
            <a:endParaRPr lang="en-US" altLang="en-US" sz="1300" b="1" kern="0" dirty="0">
              <a:solidFill>
                <a:schemeClr val="bg2"/>
              </a:solidFill>
              <a:latin typeface="Arial" charset="0"/>
            </a:endParaRPr>
          </a:p>
          <a:p>
            <a:pPr marL="177800" indent="279400" eaLnBrk="1" hangingPunct="1">
              <a:buClr>
                <a:srgbClr val="CC0000"/>
              </a:buClr>
              <a:buFont typeface="Wingdings" pitchFamily="2" charset="2"/>
              <a:buNone/>
              <a:defRPr/>
            </a:pPr>
            <a:r>
              <a:rPr lang="en-US" altLang="en-US" sz="1300" b="1" kern="0" dirty="0" err="1">
                <a:solidFill>
                  <a:schemeClr val="bg2"/>
                </a:solidFill>
                <a:latin typeface="Arial" charset="0"/>
              </a:rPr>
              <a:t>Tôi</a:t>
            </a:r>
            <a:r>
              <a:rPr lang="en-US" altLang="en-US" sz="1300" b="1" kern="0" dirty="0">
                <a:solidFill>
                  <a:schemeClr val="bg2"/>
                </a:solidFill>
                <a:latin typeface="Arial" charset="0"/>
              </a:rPr>
              <a:t> </a:t>
            </a:r>
            <a:r>
              <a:rPr lang="en-US" altLang="en-US" sz="1300" b="1" kern="0" dirty="0" err="1">
                <a:solidFill>
                  <a:schemeClr val="bg2"/>
                </a:solidFill>
                <a:latin typeface="Arial" charset="0"/>
              </a:rPr>
              <a:t>cùng</a:t>
            </a:r>
            <a:r>
              <a:rPr lang="en-US" altLang="en-US" sz="1300" b="1" kern="0" dirty="0">
                <a:solidFill>
                  <a:schemeClr val="bg2"/>
                </a:solidFill>
                <a:latin typeface="Arial" charset="0"/>
              </a:rPr>
              <a:t> </a:t>
            </a:r>
            <a:r>
              <a:rPr lang="en-US" altLang="en-US" sz="1300" b="1" kern="0" dirty="0" err="1">
                <a:solidFill>
                  <a:schemeClr val="bg2"/>
                </a:solidFill>
                <a:latin typeface="Arial" charset="0"/>
              </a:rPr>
              <a:t>bọn</a:t>
            </a:r>
            <a:r>
              <a:rPr lang="en-US" altLang="en-US" sz="1300" b="1" kern="0" dirty="0">
                <a:solidFill>
                  <a:schemeClr val="bg2"/>
                </a:solidFill>
                <a:latin typeface="Arial" charset="0"/>
              </a:rPr>
              <a:t> </a:t>
            </a:r>
            <a:r>
              <a:rPr lang="en-US" altLang="en-US" sz="1300" b="1" kern="0" dirty="0" err="1">
                <a:solidFill>
                  <a:schemeClr val="bg2"/>
                </a:solidFill>
                <a:latin typeface="Arial" charset="0"/>
              </a:rPr>
              <a:t>trẻ</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i</a:t>
            </a:r>
            <a:r>
              <a:rPr lang="en-US" altLang="en-US" sz="1300" b="1" kern="0" dirty="0">
                <a:solidFill>
                  <a:schemeClr val="bg2"/>
                </a:solidFill>
                <a:latin typeface="Arial" charset="0"/>
              </a:rPr>
              <a:t> </a:t>
            </a:r>
            <a:r>
              <a:rPr lang="en-US" altLang="en-US" sz="1300" b="1" kern="0" dirty="0" err="1">
                <a:solidFill>
                  <a:schemeClr val="bg2"/>
                </a:solidFill>
                <a:latin typeface="Arial" charset="0"/>
              </a:rPr>
              <a:t>ra</a:t>
            </a:r>
            <a:r>
              <a:rPr lang="en-US" altLang="en-US" sz="1300" b="1" kern="0" dirty="0">
                <a:solidFill>
                  <a:schemeClr val="bg2"/>
                </a:solidFill>
                <a:latin typeface="Arial" charset="0"/>
              </a:rPr>
              <a:t> </a:t>
            </a:r>
            <a:r>
              <a:rPr lang="en-US" altLang="en-US" sz="1300" b="1" kern="0" dirty="0" err="1">
                <a:solidFill>
                  <a:schemeClr val="bg2"/>
                </a:solidFill>
                <a:latin typeface="Arial" charset="0"/>
              </a:rPr>
              <a:t>cánh</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ồng</a:t>
            </a:r>
            <a:r>
              <a:rPr lang="en-US" altLang="en-US" sz="1300" b="1" kern="0" dirty="0">
                <a:solidFill>
                  <a:schemeClr val="bg2"/>
                </a:solidFill>
                <a:latin typeface="Arial" charset="0"/>
              </a:rPr>
              <a:t>. </a:t>
            </a:r>
            <a:r>
              <a:rPr lang="en-US" altLang="en-US" sz="1300" b="1" kern="0" dirty="0" err="1">
                <a:solidFill>
                  <a:schemeClr val="bg2"/>
                </a:solidFill>
                <a:latin typeface="Arial" charset="0"/>
              </a:rPr>
              <a:t>Buổi</a:t>
            </a:r>
            <a:r>
              <a:rPr lang="en-US" altLang="en-US" sz="1300" b="1" kern="0" dirty="0">
                <a:solidFill>
                  <a:schemeClr val="bg2"/>
                </a:solidFill>
                <a:latin typeface="Arial" charset="0"/>
              </a:rPr>
              <a:t> </a:t>
            </a:r>
            <a:r>
              <a:rPr lang="en-US" altLang="en-US" sz="1300" b="1" kern="0" dirty="0" err="1">
                <a:solidFill>
                  <a:schemeClr val="bg2"/>
                </a:solidFill>
                <a:latin typeface="Arial" charset="0"/>
              </a:rPr>
              <a:t>sáng</a:t>
            </a:r>
            <a:r>
              <a:rPr lang="en-US" altLang="en-US" sz="1300" b="1" kern="0" dirty="0">
                <a:solidFill>
                  <a:schemeClr val="bg2"/>
                </a:solidFill>
                <a:latin typeface="Arial" charset="0"/>
              </a:rPr>
              <a:t> </a:t>
            </a:r>
            <a:r>
              <a:rPr lang="en-US" altLang="en-US" sz="1300" b="1" kern="0" dirty="0" err="1">
                <a:solidFill>
                  <a:schemeClr val="bg2"/>
                </a:solidFill>
                <a:latin typeface="Arial" charset="0"/>
              </a:rPr>
              <a:t>tháng</a:t>
            </a:r>
            <a:r>
              <a:rPr lang="en-US" altLang="en-US" sz="1300" b="1" kern="0" dirty="0">
                <a:solidFill>
                  <a:schemeClr val="bg2"/>
                </a:solidFill>
                <a:latin typeface="Arial" charset="0"/>
              </a:rPr>
              <a:t> </a:t>
            </a:r>
            <a:r>
              <a:rPr lang="en-US" altLang="en-US" sz="1300" b="1" kern="0" dirty="0" err="1">
                <a:solidFill>
                  <a:schemeClr val="bg2"/>
                </a:solidFill>
                <a:latin typeface="Arial" charset="0"/>
              </a:rPr>
              <a:t>chín</a:t>
            </a:r>
            <a:r>
              <a:rPr lang="en-US" altLang="en-US" sz="1300" b="1" kern="0" dirty="0">
                <a:solidFill>
                  <a:schemeClr val="bg2"/>
                </a:solidFill>
                <a:latin typeface="Arial" charset="0"/>
              </a:rPr>
              <a:t> </a:t>
            </a:r>
            <a:r>
              <a:rPr lang="en-US" altLang="en-US" sz="1300" b="1" kern="0" dirty="0" err="1">
                <a:solidFill>
                  <a:schemeClr val="bg2"/>
                </a:solidFill>
                <a:latin typeface="Arial" charset="0"/>
              </a:rPr>
              <a:t>mát</a:t>
            </a:r>
            <a:r>
              <a:rPr lang="en-US" altLang="en-US" sz="1300" b="1" kern="0" dirty="0">
                <a:solidFill>
                  <a:schemeClr val="bg2"/>
                </a:solidFill>
                <a:latin typeface="Arial" charset="0"/>
              </a:rPr>
              <a:t> </a:t>
            </a:r>
            <a:r>
              <a:rPr lang="en-US" altLang="en-US" sz="1300" b="1" kern="0" dirty="0" err="1">
                <a:solidFill>
                  <a:schemeClr val="bg2"/>
                </a:solidFill>
                <a:latin typeface="Arial" charset="0"/>
              </a:rPr>
              <a:t>mẻ</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dễ</a:t>
            </a:r>
            <a:r>
              <a:rPr lang="en-US" altLang="en-US" sz="1300" b="1" kern="0" dirty="0">
                <a:solidFill>
                  <a:schemeClr val="bg2"/>
                </a:solidFill>
                <a:latin typeface="Arial" charset="0"/>
              </a:rPr>
              <a:t> </a:t>
            </a:r>
            <a:r>
              <a:rPr lang="en-US" altLang="en-US" sz="1300" b="1" kern="0" dirty="0" err="1">
                <a:solidFill>
                  <a:schemeClr val="bg2"/>
                </a:solidFill>
                <a:latin typeface="Arial" charset="0"/>
              </a:rPr>
              <a:t>chịu</a:t>
            </a:r>
            <a:r>
              <a:rPr lang="en-US" altLang="en-US" sz="1300" b="1" kern="0" dirty="0">
                <a:solidFill>
                  <a:schemeClr val="bg2"/>
                </a:solidFill>
                <a:latin typeface="Arial" charset="0"/>
              </a:rPr>
              <a:t>. </a:t>
            </a:r>
            <a:r>
              <a:rPr lang="en-US" altLang="en-US" sz="1300" b="1" kern="0" dirty="0" err="1">
                <a:solidFill>
                  <a:schemeClr val="bg2"/>
                </a:solidFill>
                <a:latin typeface="Arial" charset="0"/>
              </a:rPr>
              <a:t>Tôi</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 </a:t>
            </a:r>
            <a:r>
              <a:rPr lang="en-US" altLang="en-US" sz="1300" b="1" kern="0" dirty="0" err="1">
                <a:solidFill>
                  <a:schemeClr val="bg2"/>
                </a:solidFill>
                <a:latin typeface="Arial" charset="0"/>
              </a:rPr>
              <a:t>với</a:t>
            </a:r>
            <a:r>
              <a:rPr lang="en-US" altLang="en-US" sz="1300" b="1" kern="0" dirty="0">
                <a:solidFill>
                  <a:schemeClr val="bg2"/>
                </a:solidFill>
                <a:latin typeface="Arial" charset="0"/>
              </a:rPr>
              <a:t> </a:t>
            </a:r>
            <a:r>
              <a:rPr lang="en-US" altLang="en-US" sz="1300" b="1" kern="0" dirty="0" err="1">
                <a:solidFill>
                  <a:schemeClr val="bg2"/>
                </a:solidFill>
                <a:latin typeface="Arial" charset="0"/>
              </a:rPr>
              <a:t>các</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p>
          <a:p>
            <a:pPr marL="177800" indent="279400" eaLnBrk="1" hangingPunct="1">
              <a:buClr>
                <a:srgbClr val="CC0000"/>
              </a:buClr>
              <a:buFontTx/>
              <a:buChar char="-"/>
              <a:defRPr/>
            </a:pPr>
            <a:r>
              <a:rPr lang="en-US" altLang="en-US" sz="1300" b="1" kern="0" dirty="0" err="1">
                <a:solidFill>
                  <a:schemeClr val="bg2"/>
                </a:solidFill>
                <a:latin typeface="Arial" charset="0"/>
              </a:rPr>
              <a:t>Các</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hãy</a:t>
            </a:r>
            <a:r>
              <a:rPr lang="en-US" altLang="en-US" sz="1300" b="1" kern="0" dirty="0">
                <a:solidFill>
                  <a:schemeClr val="bg2"/>
                </a:solidFill>
                <a:latin typeface="Arial" charset="0"/>
              </a:rPr>
              <a:t> </a:t>
            </a:r>
            <a:r>
              <a:rPr lang="en-US" altLang="en-US" sz="1300" b="1" kern="0" dirty="0" err="1">
                <a:solidFill>
                  <a:schemeClr val="bg2"/>
                </a:solidFill>
                <a:latin typeface="Arial" charset="0"/>
              </a:rPr>
              <a:t>nhìn</a:t>
            </a:r>
            <a:r>
              <a:rPr lang="en-US" altLang="en-US" sz="1300" b="1" kern="0" dirty="0">
                <a:solidFill>
                  <a:schemeClr val="bg2"/>
                </a:solidFill>
                <a:latin typeface="Arial" charset="0"/>
              </a:rPr>
              <a:t> </a:t>
            </a:r>
            <a:r>
              <a:rPr lang="en-US" altLang="en-US" sz="1300" b="1" kern="0" dirty="0" err="1">
                <a:solidFill>
                  <a:schemeClr val="bg2"/>
                </a:solidFill>
                <a:latin typeface="Arial" charset="0"/>
              </a:rPr>
              <a:t>lên</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mà</a:t>
            </a:r>
            <a:r>
              <a:rPr lang="en-US" altLang="en-US" sz="1300" b="1" kern="0" dirty="0">
                <a:solidFill>
                  <a:schemeClr val="bg2"/>
                </a:solidFill>
                <a:latin typeface="Arial" charset="0"/>
              </a:rPr>
              <a:t> </a:t>
            </a:r>
            <a:r>
              <a:rPr lang="en-US" altLang="en-US" sz="1300" b="1" kern="0" dirty="0" err="1">
                <a:solidFill>
                  <a:schemeClr val="bg2"/>
                </a:solidFill>
                <a:latin typeface="Arial" charset="0"/>
              </a:rPr>
              <a:t>xem</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hè</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rất</a:t>
            </a:r>
            <a:r>
              <a:rPr lang="en-US" altLang="en-US" sz="1300" b="1" kern="0" dirty="0">
                <a:solidFill>
                  <a:schemeClr val="bg2"/>
                </a:solidFill>
                <a:latin typeface="Arial" charset="0"/>
              </a:rPr>
              <a:t> </a:t>
            </a:r>
            <a:r>
              <a:rPr lang="en-US" altLang="en-US" sz="1300" b="1" kern="0" dirty="0" err="1">
                <a:solidFill>
                  <a:schemeClr val="bg2"/>
                </a:solidFill>
                <a:latin typeface="Arial" charset="0"/>
              </a:rPr>
              <a:t>nóng</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cháy</a:t>
            </a:r>
            <a:r>
              <a:rPr lang="en-US" altLang="en-US" sz="1300" b="1" kern="0" dirty="0">
                <a:solidFill>
                  <a:schemeClr val="bg2"/>
                </a:solidFill>
                <a:latin typeface="Arial" charset="0"/>
              </a:rPr>
              <a:t> </a:t>
            </a:r>
            <a:r>
              <a:rPr lang="en-US" altLang="en-US" sz="1300" b="1" kern="0" dirty="0" err="1">
                <a:solidFill>
                  <a:schemeClr val="bg2"/>
                </a:solidFill>
                <a:latin typeface="Arial" charset="0"/>
              </a:rPr>
              <a:t>lên</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tia</a:t>
            </a:r>
            <a:r>
              <a:rPr lang="en-US" altLang="en-US" sz="1300" b="1" kern="0" dirty="0">
                <a:solidFill>
                  <a:schemeClr val="bg2"/>
                </a:solidFill>
                <a:latin typeface="Arial" charset="0"/>
              </a:rPr>
              <a:t> </a:t>
            </a:r>
            <a:r>
              <a:rPr lang="en-US" altLang="en-US" sz="1300" b="1" kern="0" dirty="0" err="1">
                <a:solidFill>
                  <a:schemeClr val="bg2"/>
                </a:solidFill>
                <a:latin typeface="Arial" charset="0"/>
              </a:rPr>
              <a:t>sáng</a:t>
            </a:r>
            <a:r>
              <a:rPr lang="en-US" altLang="en-US" sz="1300" b="1" kern="0" dirty="0">
                <a:solidFill>
                  <a:schemeClr val="bg2"/>
                </a:solidFill>
                <a:latin typeface="Arial" charset="0"/>
              </a:rPr>
              <a:t> </a:t>
            </a:r>
            <a:r>
              <a:rPr lang="en-US" altLang="en-US" sz="1300" b="1" kern="0" dirty="0" err="1">
                <a:solidFill>
                  <a:schemeClr val="bg2"/>
                </a:solidFill>
                <a:latin typeface="Arial" charset="0"/>
              </a:rPr>
              <a:t>của</a:t>
            </a:r>
            <a:r>
              <a:rPr lang="en-US" altLang="en-US" sz="1300" b="1" kern="0" dirty="0">
                <a:solidFill>
                  <a:schemeClr val="bg2"/>
                </a:solidFill>
                <a:latin typeface="Arial" charset="0"/>
              </a:rPr>
              <a:t> </a:t>
            </a:r>
            <a:r>
              <a:rPr lang="en-US" altLang="en-US" sz="1300" b="1" kern="0" dirty="0" err="1">
                <a:solidFill>
                  <a:schemeClr val="bg2"/>
                </a:solidFill>
                <a:latin typeface="Arial" charset="0"/>
              </a:rPr>
              <a:t>ngọn</a:t>
            </a:r>
            <a:r>
              <a:rPr lang="en-US" altLang="en-US" sz="1300" b="1" kern="0" dirty="0">
                <a:solidFill>
                  <a:schemeClr val="bg2"/>
                </a:solidFill>
                <a:latin typeface="Arial" charset="0"/>
              </a:rPr>
              <a:t> </a:t>
            </a:r>
            <a:r>
              <a:rPr lang="en-US" altLang="en-US" sz="1300" b="1" kern="0" dirty="0" err="1">
                <a:solidFill>
                  <a:schemeClr val="bg2"/>
                </a:solidFill>
                <a:latin typeface="Arial" charset="0"/>
              </a:rPr>
              <a:t>lửa</a:t>
            </a:r>
            <a:r>
              <a:rPr lang="en-US" altLang="en-US" sz="1300" b="1" kern="0" dirty="0">
                <a:solidFill>
                  <a:schemeClr val="bg2"/>
                </a:solidFill>
                <a:latin typeface="Arial" charset="0"/>
              </a:rPr>
              <a:t>. </a:t>
            </a:r>
            <a:r>
              <a:rPr lang="en-US" altLang="en-US" sz="1300" b="1" kern="0" dirty="0" err="1">
                <a:solidFill>
                  <a:schemeClr val="bg2"/>
                </a:solidFill>
                <a:latin typeface="Arial" charset="0"/>
              </a:rPr>
              <a:t>Còn</a:t>
            </a:r>
            <a:r>
              <a:rPr lang="en-US" altLang="en-US" sz="1300" b="1" kern="0" dirty="0">
                <a:solidFill>
                  <a:schemeClr val="bg2"/>
                </a:solidFill>
                <a:latin typeface="Arial" charset="0"/>
              </a:rPr>
              <a:t> </a:t>
            </a:r>
            <a:r>
              <a:rPr lang="en-US" altLang="en-US" sz="1300" b="1" kern="0" dirty="0" err="1">
                <a:solidFill>
                  <a:schemeClr val="bg2"/>
                </a:solidFill>
                <a:latin typeface="Arial" charset="0"/>
              </a:rPr>
              <a:t>bây</a:t>
            </a:r>
            <a:r>
              <a:rPr lang="en-US" altLang="en-US" sz="1300" b="1" kern="0" dirty="0">
                <a:solidFill>
                  <a:schemeClr val="bg2"/>
                </a:solidFill>
                <a:latin typeface="Arial" charset="0"/>
              </a:rPr>
              <a:t> </a:t>
            </a:r>
            <a:r>
              <a:rPr lang="en-US" altLang="en-US" sz="1300" b="1" kern="0" dirty="0" err="1">
                <a:solidFill>
                  <a:schemeClr val="bg2"/>
                </a:solidFill>
                <a:latin typeface="Arial" charset="0"/>
              </a:rPr>
              <a:t>giờ</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thế</a:t>
            </a:r>
            <a:r>
              <a:rPr lang="en-US" altLang="en-US" sz="1300" b="1" kern="0" dirty="0">
                <a:solidFill>
                  <a:schemeClr val="bg2"/>
                </a:solidFill>
                <a:latin typeface="Arial" charset="0"/>
              </a:rPr>
              <a:t> </a:t>
            </a:r>
            <a:r>
              <a:rPr lang="en-US" altLang="en-US" sz="1300" b="1" kern="0" dirty="0" err="1">
                <a:solidFill>
                  <a:schemeClr val="bg2"/>
                </a:solidFill>
                <a:latin typeface="Arial" charset="0"/>
              </a:rPr>
              <a:t>nào</a:t>
            </a:r>
            <a:r>
              <a:rPr lang="en-US" altLang="en-US" sz="1300" b="1" kern="0" dirty="0">
                <a:solidFill>
                  <a:schemeClr val="bg2"/>
                </a:solidFill>
                <a:latin typeface="Arial" charset="0"/>
              </a:rPr>
              <a:t>? </a:t>
            </a:r>
            <a:r>
              <a:rPr lang="en-US" altLang="en-US" sz="1300" b="1" kern="0" dirty="0" err="1">
                <a:solidFill>
                  <a:schemeClr val="bg2"/>
                </a:solidFill>
                <a:latin typeface="Arial" charset="0"/>
              </a:rPr>
              <a:t>Hãy</a:t>
            </a:r>
            <a:r>
              <a:rPr lang="en-US" altLang="en-US" sz="1300" b="1" kern="0" dirty="0">
                <a:solidFill>
                  <a:schemeClr val="bg2"/>
                </a:solidFill>
                <a:latin typeface="Arial" charset="0"/>
              </a:rPr>
              <a:t> </a:t>
            </a:r>
            <a:r>
              <a:rPr lang="en-US" altLang="en-US" sz="1300" b="1" kern="0" dirty="0" err="1">
                <a:solidFill>
                  <a:schemeClr val="bg2"/>
                </a:solidFill>
                <a:latin typeface="Arial" charset="0"/>
              </a:rPr>
              <a:t>suy</a:t>
            </a:r>
            <a:r>
              <a:rPr lang="en-US" altLang="en-US" sz="1300" b="1" kern="0" dirty="0">
                <a:solidFill>
                  <a:schemeClr val="bg2"/>
                </a:solidFill>
                <a:latin typeface="Arial" charset="0"/>
              </a:rPr>
              <a:t> </a:t>
            </a:r>
            <a:r>
              <a:rPr lang="en-US" altLang="en-US" sz="1300" b="1" kern="0" dirty="0" err="1">
                <a:solidFill>
                  <a:schemeClr val="bg2"/>
                </a:solidFill>
                <a:latin typeface="Arial" charset="0"/>
              </a:rPr>
              <a:t>nghĩ</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chọn</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từ</a:t>
            </a:r>
            <a:r>
              <a:rPr lang="en-US" altLang="en-US" sz="1300" b="1" kern="0" dirty="0">
                <a:solidFill>
                  <a:schemeClr val="bg2"/>
                </a:solidFill>
                <a:latin typeface="Arial" charset="0"/>
              </a:rPr>
              <a:t> </a:t>
            </a:r>
            <a:r>
              <a:rPr lang="en-US" altLang="en-US" sz="1300" b="1" kern="0" dirty="0" err="1">
                <a:solidFill>
                  <a:schemeClr val="bg2"/>
                </a:solidFill>
                <a:latin typeface="Arial" charset="0"/>
              </a:rPr>
              <a:t>ngữ</a:t>
            </a:r>
            <a:r>
              <a:rPr lang="en-US" altLang="en-US" sz="1300" b="1" kern="0" dirty="0">
                <a:solidFill>
                  <a:schemeClr val="bg2"/>
                </a:solidFill>
                <a:latin typeface="Arial" charset="0"/>
              </a:rPr>
              <a:t> </a:t>
            </a:r>
            <a:r>
              <a:rPr lang="en-US" altLang="en-US" sz="1300" b="1" kern="0" dirty="0" err="1">
                <a:solidFill>
                  <a:schemeClr val="bg2"/>
                </a:solidFill>
                <a:latin typeface="Arial" charset="0"/>
              </a:rPr>
              <a:t>thích</a:t>
            </a:r>
            <a:r>
              <a:rPr lang="en-US" altLang="en-US" sz="1300" b="1" kern="0" dirty="0">
                <a:solidFill>
                  <a:schemeClr val="bg2"/>
                </a:solidFill>
                <a:latin typeface="Arial" charset="0"/>
              </a:rPr>
              <a:t> </a:t>
            </a:r>
            <a:r>
              <a:rPr lang="en-US" altLang="en-US" sz="1300" b="1" kern="0" dirty="0" err="1">
                <a:solidFill>
                  <a:schemeClr val="bg2"/>
                </a:solidFill>
                <a:latin typeface="Arial" charset="0"/>
              </a:rPr>
              <a:t>hợp</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a:solidFill>
                  <a:schemeClr val="bg2"/>
                </a:solidFill>
                <a:latin typeface="Arial" charset="0"/>
              </a:rPr>
              <a:t>ể </a:t>
            </a:r>
            <a:r>
              <a:rPr lang="en-US" altLang="en-US" sz="1300" b="1" kern="0" dirty="0" err="1">
                <a:solidFill>
                  <a:schemeClr val="bg2"/>
                </a:solidFill>
                <a:latin typeface="Arial" charset="0"/>
              </a:rPr>
              <a:t>miêu</a:t>
            </a:r>
            <a:r>
              <a:rPr lang="en-US" altLang="en-US" sz="1300" b="1" kern="0" dirty="0">
                <a:solidFill>
                  <a:schemeClr val="bg2"/>
                </a:solidFill>
                <a:latin typeface="Arial" charset="0"/>
              </a:rPr>
              <a:t> </a:t>
            </a:r>
            <a:r>
              <a:rPr lang="en-US" altLang="en-US" sz="1300" b="1" kern="0" dirty="0" err="1">
                <a:solidFill>
                  <a:schemeClr val="bg2"/>
                </a:solidFill>
                <a:latin typeface="Arial" charset="0"/>
              </a:rPr>
              <a:t>tả</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Bọn</a:t>
            </a:r>
            <a:r>
              <a:rPr lang="en-US" altLang="en-US" sz="1300" b="1" kern="0" dirty="0">
                <a:solidFill>
                  <a:schemeClr val="bg2"/>
                </a:solidFill>
                <a:latin typeface="Arial" charset="0"/>
              </a:rPr>
              <a:t> </a:t>
            </a:r>
            <a:r>
              <a:rPr lang="en-US" altLang="en-US" sz="1300" b="1" kern="0" dirty="0" err="1">
                <a:solidFill>
                  <a:schemeClr val="bg2"/>
                </a:solidFill>
                <a:latin typeface="Arial" charset="0"/>
              </a:rPr>
              <a:t>trẻ</a:t>
            </a:r>
            <a:r>
              <a:rPr lang="en-US" altLang="en-US" sz="1300" b="1" kern="0" dirty="0">
                <a:solidFill>
                  <a:schemeClr val="bg2"/>
                </a:solidFill>
                <a:latin typeface="Arial" charset="0"/>
              </a:rPr>
              <a:t> </a:t>
            </a:r>
            <a:r>
              <a:rPr lang="en-US" altLang="en-US" sz="1300" b="1" kern="0" dirty="0" err="1">
                <a:solidFill>
                  <a:schemeClr val="bg2"/>
                </a:solidFill>
                <a:latin typeface="Arial" charset="0"/>
              </a:rPr>
              <a:t>nhìn</a:t>
            </a:r>
            <a:r>
              <a:rPr lang="en-US" altLang="en-US" sz="1300" b="1" kern="0" dirty="0">
                <a:solidFill>
                  <a:schemeClr val="bg2"/>
                </a:solidFill>
                <a:latin typeface="Arial" charset="0"/>
              </a:rPr>
              <a:t> </a:t>
            </a:r>
            <a:r>
              <a:rPr lang="en-US" altLang="en-US" sz="1300" b="1" kern="0" dirty="0" err="1">
                <a:solidFill>
                  <a:schemeClr val="bg2"/>
                </a:solidFill>
                <a:latin typeface="Arial" charset="0"/>
              </a:rPr>
              <a:t>lên</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suy</a:t>
            </a:r>
            <a:r>
              <a:rPr lang="en-US" altLang="en-US" sz="1300" b="1" kern="0" dirty="0">
                <a:solidFill>
                  <a:schemeClr val="bg2"/>
                </a:solidFill>
                <a:latin typeface="Arial" charset="0"/>
              </a:rPr>
              <a:t> </a:t>
            </a:r>
            <a:r>
              <a:rPr lang="en-US" altLang="en-US" sz="1300" b="1" kern="0" dirty="0" err="1">
                <a:solidFill>
                  <a:schemeClr val="bg2"/>
                </a:solidFill>
                <a:latin typeface="Arial" charset="0"/>
              </a:rPr>
              <a:t>nghĩ</a:t>
            </a:r>
            <a:r>
              <a:rPr lang="en-US" altLang="en-US" sz="1300" b="1" kern="0" dirty="0">
                <a:solidFill>
                  <a:schemeClr val="bg2"/>
                </a:solidFill>
                <a:latin typeface="Arial" charset="0"/>
              </a:rPr>
              <a:t>. </a:t>
            </a:r>
            <a:r>
              <a:rPr lang="en-US" altLang="en-US" sz="1300" b="1" kern="0" dirty="0" err="1">
                <a:solidFill>
                  <a:schemeClr val="bg2"/>
                </a:solidFill>
                <a:latin typeface="Arial" charset="0"/>
              </a:rPr>
              <a:t>Sau</a:t>
            </a:r>
            <a:r>
              <a:rPr lang="en-US" altLang="en-US" sz="1300" b="1" kern="0" dirty="0">
                <a:solidFill>
                  <a:schemeClr val="bg2"/>
                </a:solidFill>
                <a:latin typeface="Arial" charset="0"/>
              </a:rPr>
              <a:t> </a:t>
            </a:r>
            <a:r>
              <a:rPr lang="en-US" altLang="en-US" sz="1300" b="1" kern="0" dirty="0" err="1">
                <a:solidFill>
                  <a:schemeClr val="bg2"/>
                </a:solidFill>
                <a:latin typeface="Arial" charset="0"/>
              </a:rPr>
              <a:t>vài</a:t>
            </a:r>
            <a:r>
              <a:rPr lang="en-US" altLang="en-US" sz="1300" b="1" kern="0" dirty="0">
                <a:solidFill>
                  <a:schemeClr val="bg2"/>
                </a:solidFill>
                <a:latin typeface="Arial" charset="0"/>
              </a:rPr>
              <a:t> </a:t>
            </a:r>
            <a:r>
              <a:rPr lang="en-US" altLang="en-US" sz="1300" b="1" kern="0" dirty="0" err="1">
                <a:solidFill>
                  <a:schemeClr val="bg2"/>
                </a:solidFill>
                <a:latin typeface="Arial" charset="0"/>
              </a:rPr>
              <a:t>phút</a:t>
            </a:r>
            <a:r>
              <a:rPr lang="en-US" altLang="en-US" sz="1300" b="1" kern="0" dirty="0">
                <a:solidFill>
                  <a:schemeClr val="bg2"/>
                </a:solidFill>
                <a:latin typeface="Arial" charset="0"/>
              </a:rPr>
              <a:t>, </a:t>
            </a:r>
            <a:r>
              <a:rPr lang="en-US" altLang="en-US" sz="1300" b="1" kern="0" dirty="0" err="1">
                <a:solidFill>
                  <a:schemeClr val="bg2"/>
                </a:solidFill>
                <a:latin typeface="Arial" charset="0"/>
              </a:rPr>
              <a:t>một</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xanh</a:t>
            </a:r>
            <a:r>
              <a:rPr lang="en-US" altLang="en-US" sz="1300" b="1" kern="0" dirty="0">
                <a:solidFill>
                  <a:schemeClr val="bg2"/>
                </a:solidFill>
                <a:latin typeface="Arial" charset="0"/>
              </a:rPr>
              <a:t> </a:t>
            </a:r>
            <a:r>
              <a:rPr lang="en-US" altLang="en-US" sz="1300" b="1" kern="0" dirty="0" err="1">
                <a:solidFill>
                  <a:schemeClr val="bg2"/>
                </a:solidFill>
                <a:latin typeface="Arial" charset="0"/>
              </a:rPr>
              <a:t>nh</a:t>
            </a:r>
            <a:r>
              <a:rPr lang="vi-VN" altLang="en-US" sz="1300" b="1" kern="0" dirty="0">
                <a:solidFill>
                  <a:schemeClr val="bg2"/>
                </a:solidFill>
              </a:rPr>
              <a:t>ư</a:t>
            </a:r>
            <a:r>
              <a:rPr lang="en-US" altLang="en-US" sz="1300" b="1" kern="0" dirty="0">
                <a:solidFill>
                  <a:schemeClr val="bg2"/>
                </a:solidFill>
                <a:latin typeface="Arial" charset="0"/>
              </a:rPr>
              <a:t> </a:t>
            </a:r>
            <a:r>
              <a:rPr lang="en-US" altLang="en-US" sz="1300" b="1" kern="0" dirty="0" err="1">
                <a:solidFill>
                  <a:schemeClr val="bg2"/>
                </a:solidFill>
                <a:latin typeface="Arial" charset="0"/>
              </a:rPr>
              <a:t>mặt</a:t>
            </a:r>
            <a:r>
              <a:rPr lang="en-US" altLang="en-US" sz="1300" b="1" kern="0" dirty="0">
                <a:solidFill>
                  <a:schemeClr val="bg2"/>
                </a:solidFill>
                <a:latin typeface="Arial" charset="0"/>
              </a:rPr>
              <a:t> n</a:t>
            </a:r>
            <a:r>
              <a:rPr lang="vi-VN" altLang="en-US" sz="1300" b="1" kern="0" dirty="0">
                <a:solidFill>
                  <a:schemeClr val="bg2"/>
                </a:solidFill>
              </a:rPr>
              <a:t>ư</a:t>
            </a:r>
            <a:r>
              <a:rPr lang="en-US" altLang="en-US" sz="1300" b="1" kern="0" dirty="0" err="1">
                <a:solidFill>
                  <a:schemeClr val="bg2"/>
                </a:solidFill>
                <a:latin typeface="Arial" charset="0"/>
              </a:rPr>
              <a:t>ớc</a:t>
            </a:r>
            <a:r>
              <a:rPr lang="en-US" altLang="en-US" sz="1300" b="1" kern="0" dirty="0">
                <a:solidFill>
                  <a:schemeClr val="bg2"/>
                </a:solidFill>
                <a:latin typeface="Arial" charset="0"/>
              </a:rPr>
              <a:t> </a:t>
            </a:r>
            <a:r>
              <a:rPr lang="en-US" altLang="en-US" sz="1300" b="1" kern="0" dirty="0" err="1">
                <a:solidFill>
                  <a:schemeClr val="bg2"/>
                </a:solidFill>
                <a:latin typeface="Arial" charset="0"/>
              </a:rPr>
              <a:t>mệt</a:t>
            </a:r>
            <a:r>
              <a:rPr lang="en-US" altLang="en-US" sz="1300" b="1" kern="0" dirty="0">
                <a:solidFill>
                  <a:schemeClr val="bg2"/>
                </a:solidFill>
                <a:latin typeface="Arial" charset="0"/>
              </a:rPr>
              <a:t> </a:t>
            </a:r>
            <a:r>
              <a:rPr lang="en-US" altLang="en-US" sz="1300" b="1" kern="0" dirty="0" err="1">
                <a:solidFill>
                  <a:schemeClr val="bg2"/>
                </a:solidFill>
                <a:latin typeface="Arial" charset="0"/>
              </a:rPr>
              <a:t>mỏi</a:t>
            </a:r>
            <a:r>
              <a:rPr lang="en-US" altLang="en-US" sz="1300" b="1" kern="0" dirty="0">
                <a:solidFill>
                  <a:schemeClr val="bg2"/>
                </a:solidFill>
                <a:latin typeface="Arial" charset="0"/>
              </a:rPr>
              <a:t> </a:t>
            </a:r>
            <a:r>
              <a:rPr lang="en-US" altLang="en-US" sz="1300" b="1" kern="0" dirty="0" err="1">
                <a:solidFill>
                  <a:schemeClr val="bg2"/>
                </a:solidFill>
                <a:latin typeface="Arial" charset="0"/>
              </a:rPr>
              <a:t>trong</a:t>
            </a:r>
            <a:r>
              <a:rPr lang="en-US" altLang="en-US" sz="1300" b="1" kern="0" dirty="0">
                <a:solidFill>
                  <a:schemeClr val="bg2"/>
                </a:solidFill>
                <a:latin typeface="Arial" charset="0"/>
              </a:rPr>
              <a:t> </a:t>
            </a:r>
            <a:r>
              <a:rPr lang="en-US" altLang="en-US" sz="1300" b="1" kern="0" dirty="0" err="1">
                <a:solidFill>
                  <a:schemeClr val="bg2"/>
                </a:solidFill>
                <a:latin typeface="Arial" charset="0"/>
              </a:rPr>
              <a:t>ao</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Vì</a:t>
            </a:r>
            <a:r>
              <a:rPr lang="en-US" altLang="en-US" sz="1300" b="1" kern="0" dirty="0">
                <a:solidFill>
                  <a:schemeClr val="bg2"/>
                </a:solidFill>
                <a:latin typeface="Arial" charset="0"/>
              </a:rPr>
              <a:t> </a:t>
            </a:r>
            <a:r>
              <a:rPr lang="en-US" altLang="en-US" sz="1300" b="1" kern="0" dirty="0" err="1">
                <a:solidFill>
                  <a:schemeClr val="bg2"/>
                </a:solidFill>
                <a:latin typeface="Arial" charset="0"/>
              </a:rPr>
              <a:t>sao</a:t>
            </a:r>
            <a:r>
              <a:rPr lang="en-US" altLang="en-US" sz="1300" b="1" kern="0" dirty="0">
                <a:solidFill>
                  <a:schemeClr val="bg2"/>
                </a:solidFill>
                <a:latin typeface="Arial" charset="0"/>
              </a:rPr>
              <a:t> </a:t>
            </a:r>
            <a:r>
              <a:rPr lang="en-US" altLang="en-US" sz="1300" b="1" kern="0" dirty="0" err="1">
                <a:solidFill>
                  <a:schemeClr val="bg2"/>
                </a:solidFill>
                <a:latin typeface="Arial" charset="0"/>
              </a:rPr>
              <a:t>mặt</a:t>
            </a:r>
            <a:r>
              <a:rPr lang="en-US" altLang="en-US" sz="1300" b="1" kern="0" dirty="0">
                <a:solidFill>
                  <a:schemeClr val="bg2"/>
                </a:solidFill>
                <a:latin typeface="Arial" charset="0"/>
              </a:rPr>
              <a:t> n</a:t>
            </a:r>
            <a:r>
              <a:rPr lang="vi-VN" altLang="en-US" sz="1300" b="1" kern="0" dirty="0">
                <a:solidFill>
                  <a:schemeClr val="bg2"/>
                </a:solidFill>
              </a:rPr>
              <a:t>ư</a:t>
            </a:r>
            <a:r>
              <a:rPr lang="en-US" altLang="en-US" sz="1300" b="1" kern="0" dirty="0" err="1">
                <a:solidFill>
                  <a:schemeClr val="bg2"/>
                </a:solidFill>
                <a:latin typeface="Arial" charset="0"/>
              </a:rPr>
              <a:t>ớc</a:t>
            </a:r>
            <a:r>
              <a:rPr lang="en-US" altLang="en-US" sz="1300" b="1" kern="0" dirty="0">
                <a:solidFill>
                  <a:schemeClr val="bg2"/>
                </a:solidFill>
                <a:latin typeface="Arial" charset="0"/>
              </a:rPr>
              <a:t> </a:t>
            </a:r>
            <a:r>
              <a:rPr lang="en-US" altLang="en-US" sz="1300" b="1" kern="0" dirty="0" err="1">
                <a:solidFill>
                  <a:schemeClr val="bg2"/>
                </a:solidFill>
                <a:latin typeface="Arial" charset="0"/>
              </a:rPr>
              <a:t>lại</a:t>
            </a:r>
            <a:r>
              <a:rPr lang="en-US" altLang="en-US" sz="1300" b="1" kern="0" dirty="0">
                <a:solidFill>
                  <a:schemeClr val="bg2"/>
                </a:solidFill>
                <a:latin typeface="Arial" charset="0"/>
              </a:rPr>
              <a:t> </a:t>
            </a:r>
            <a:r>
              <a:rPr lang="en-US" altLang="en-US" sz="1300" b="1" kern="0" dirty="0" err="1">
                <a:solidFill>
                  <a:schemeClr val="bg2"/>
                </a:solidFill>
                <a:latin typeface="Arial" charset="0"/>
              </a:rPr>
              <a:t>mệt</a:t>
            </a:r>
            <a:r>
              <a:rPr lang="en-US" altLang="en-US" sz="1300" b="1" kern="0" dirty="0">
                <a:solidFill>
                  <a:schemeClr val="bg2"/>
                </a:solidFill>
                <a:latin typeface="Arial" charset="0"/>
              </a:rPr>
              <a:t> </a:t>
            </a:r>
            <a:r>
              <a:rPr lang="en-US" altLang="en-US" sz="1300" b="1" kern="0" dirty="0" err="1">
                <a:solidFill>
                  <a:schemeClr val="bg2"/>
                </a:solidFill>
                <a:latin typeface="Arial" charset="0"/>
              </a:rPr>
              <a:t>mỏi</a:t>
            </a:r>
            <a:r>
              <a:rPr lang="en-US" altLang="en-US" sz="1300" b="1" kern="0" dirty="0">
                <a:solidFill>
                  <a:schemeClr val="bg2"/>
                </a:solidFill>
                <a:latin typeface="Arial" charset="0"/>
              </a:rPr>
              <a:t>? - </a:t>
            </a:r>
            <a:r>
              <a:rPr lang="en-US" altLang="en-US" sz="1300" b="1" kern="0" dirty="0" err="1">
                <a:solidFill>
                  <a:schemeClr val="bg2"/>
                </a:solidFill>
                <a:latin typeface="Arial" charset="0"/>
              </a:rPr>
              <a:t>Tôi</a:t>
            </a:r>
            <a:r>
              <a:rPr lang="en-US" altLang="en-US" sz="1300" b="1" kern="0" dirty="0">
                <a:solidFill>
                  <a:schemeClr val="bg2"/>
                </a:solidFill>
                <a:latin typeface="Arial" charset="0"/>
              </a:rPr>
              <a:t>  </a:t>
            </a:r>
            <a:r>
              <a:rPr lang="en-US" altLang="en-US" sz="1300" b="1" kern="0" dirty="0" err="1">
                <a:solidFill>
                  <a:schemeClr val="bg2"/>
                </a:solidFill>
                <a:latin typeface="Arial" charset="0"/>
              </a:rPr>
              <a:t>hỏi</a:t>
            </a:r>
            <a:r>
              <a:rPr lang="en-US" altLang="en-US" sz="1300" b="1" kern="0" dirty="0">
                <a:solidFill>
                  <a:schemeClr val="bg2"/>
                </a:solidFill>
                <a:latin typeface="Arial" charset="0"/>
              </a:rPr>
              <a:t> </a:t>
            </a:r>
            <a:r>
              <a:rPr lang="en-US" altLang="en-US" sz="1300" b="1" kern="0" dirty="0" err="1">
                <a:solidFill>
                  <a:schemeClr val="bg2"/>
                </a:solidFill>
                <a:latin typeface="Arial" charset="0"/>
              </a:rPr>
              <a:t>lại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Th</a:t>
            </a:r>
            <a:r>
              <a:rPr lang="vi-VN" altLang="en-US" sz="1300" b="1" kern="0" dirty="0">
                <a:solidFill>
                  <a:schemeClr val="bg2"/>
                </a:solidFill>
              </a:rPr>
              <a:t>ư</a:t>
            </a:r>
            <a:r>
              <a:rPr lang="en-US" altLang="en-US" sz="1300" b="1" kern="0" dirty="0">
                <a:solidFill>
                  <a:schemeClr val="bg2"/>
                </a:solidFill>
                <a:latin typeface="Arial" charset="0"/>
              </a:rPr>
              <a:t>a </a:t>
            </a:r>
            <a:r>
              <a:rPr lang="en-US" altLang="en-US" sz="1300" b="1" kern="0" dirty="0" err="1">
                <a:solidFill>
                  <a:schemeClr val="bg2"/>
                </a:solidFill>
                <a:latin typeface="Arial" charset="0"/>
              </a:rPr>
              <a:t>thầy</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hè</a:t>
            </a:r>
            <a:r>
              <a:rPr lang="en-US" altLang="en-US" sz="1300" b="1" kern="0" dirty="0">
                <a:solidFill>
                  <a:schemeClr val="bg2"/>
                </a:solidFill>
                <a:latin typeface="Arial" charset="0"/>
              </a:rPr>
              <a:t>, n</a:t>
            </a:r>
            <a:r>
              <a:rPr lang="vi-VN" altLang="en-US" sz="1300" b="1" kern="0" dirty="0">
                <a:solidFill>
                  <a:schemeClr val="bg2"/>
                </a:solidFill>
              </a:rPr>
              <a:t>ư</a:t>
            </a:r>
            <a:r>
              <a:rPr lang="en-US" altLang="en-US" sz="1300" b="1" kern="0" dirty="0" err="1">
                <a:solidFill>
                  <a:schemeClr val="bg2"/>
                </a:solidFill>
                <a:latin typeface="Arial" charset="0"/>
              </a:rPr>
              <a:t>ớc</a:t>
            </a:r>
            <a:r>
              <a:rPr lang="en-US" altLang="en-US" sz="1300" b="1" kern="0" dirty="0">
                <a:solidFill>
                  <a:schemeClr val="bg2"/>
                </a:solidFill>
                <a:latin typeface="Arial" charset="0"/>
              </a:rPr>
              <a:t> </a:t>
            </a:r>
            <a:r>
              <a:rPr lang="en-US" altLang="en-US" sz="1300" b="1" kern="0" dirty="0" err="1">
                <a:solidFill>
                  <a:schemeClr val="bg2"/>
                </a:solidFill>
                <a:latin typeface="Arial" charset="0"/>
              </a:rPr>
              <a:t>dạo</a:t>
            </a:r>
            <a:r>
              <a:rPr lang="en-US" altLang="en-US" sz="1300" b="1" kern="0" dirty="0">
                <a:solidFill>
                  <a:schemeClr val="bg2"/>
                </a:solidFill>
                <a:latin typeface="Arial" charset="0"/>
              </a:rPr>
              <a:t> </a:t>
            </a:r>
            <a:r>
              <a:rPr lang="en-US" altLang="en-US" sz="1300" b="1" kern="0" dirty="0" err="1">
                <a:solidFill>
                  <a:schemeClr val="bg2"/>
                </a:solidFill>
                <a:latin typeface="Arial" charset="0"/>
              </a:rPr>
              <a:t>ch</a:t>
            </a:r>
            <a:r>
              <a:rPr lang="vi-VN" altLang="en-US" sz="1300" b="1" kern="0" dirty="0">
                <a:solidFill>
                  <a:schemeClr val="bg2"/>
                </a:solidFill>
              </a:rPr>
              <a:t>ơ</a:t>
            </a:r>
            <a:r>
              <a:rPr lang="en-US" altLang="en-US" sz="1300" b="1" kern="0" dirty="0" err="1">
                <a:solidFill>
                  <a:schemeClr val="bg2"/>
                </a:solidFill>
                <a:latin typeface="Arial" charset="0"/>
              </a:rPr>
              <a:t>i</a:t>
            </a:r>
            <a:r>
              <a:rPr lang="en-US" altLang="en-US" sz="1300" b="1" kern="0" dirty="0">
                <a:solidFill>
                  <a:schemeClr val="bg2"/>
                </a:solidFill>
                <a:latin typeface="Arial" charset="0"/>
              </a:rPr>
              <a:t> </a:t>
            </a:r>
            <a:r>
              <a:rPr lang="en-US" altLang="en-US" sz="1300" b="1" kern="0" dirty="0" err="1">
                <a:solidFill>
                  <a:schemeClr val="bg2"/>
                </a:solidFill>
                <a:latin typeface="Arial" charset="0"/>
              </a:rPr>
              <a:t>cùng</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làn</a:t>
            </a:r>
            <a:r>
              <a:rPr lang="en-US" altLang="en-US" sz="1300" b="1" kern="0" dirty="0">
                <a:solidFill>
                  <a:schemeClr val="bg2"/>
                </a:solidFill>
                <a:latin typeface="Arial" charset="0"/>
              </a:rPr>
              <a:t> </a:t>
            </a:r>
            <a:r>
              <a:rPr lang="en-US" altLang="en-US" sz="1300" b="1" kern="0" dirty="0" err="1">
                <a:solidFill>
                  <a:schemeClr val="bg2"/>
                </a:solidFill>
                <a:latin typeface="Arial" charset="0"/>
              </a:rPr>
              <a:t>sóng</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thu</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mệt</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ứng</a:t>
            </a:r>
            <a:r>
              <a:rPr lang="en-US" altLang="en-US" sz="1300" b="1" kern="0" dirty="0">
                <a:solidFill>
                  <a:schemeClr val="bg2"/>
                </a:solidFill>
                <a:latin typeface="Arial" charset="0"/>
              </a:rPr>
              <a:t> </a:t>
            </a:r>
            <a:r>
              <a:rPr lang="en-US" altLang="en-US" sz="1300" b="1" kern="0" dirty="0" err="1">
                <a:solidFill>
                  <a:schemeClr val="bg2"/>
                </a:solidFill>
                <a:latin typeface="Arial" charset="0"/>
              </a:rPr>
              <a:t>lại</a:t>
            </a:r>
            <a:r>
              <a:rPr lang="en-US" altLang="en-US" sz="1300" b="1" kern="0" dirty="0">
                <a:solidFill>
                  <a:schemeClr val="bg2"/>
                </a:solidFill>
                <a:latin typeface="Arial" charset="0"/>
              </a:rPr>
              <a:t> </a:t>
            </a:r>
            <a:r>
              <a:rPr lang="en-US" altLang="en-US" sz="1300" b="1" kern="0" dirty="0" err="1">
                <a:solidFill>
                  <a:schemeClr val="bg2"/>
                </a:solidFill>
                <a:latin typeface="Arial" charset="0"/>
              </a:rPr>
              <a:t>với</a:t>
            </a:r>
            <a:r>
              <a:rPr lang="en-US" altLang="en-US" sz="1300" b="1" kern="0" dirty="0">
                <a:solidFill>
                  <a:schemeClr val="bg2"/>
                </a:solidFill>
                <a:latin typeface="Arial" charset="0"/>
              </a:rPr>
              <a:t> </a:t>
            </a:r>
            <a:r>
              <a:rPr lang="en-US" altLang="en-US" sz="1300" b="1" kern="0" dirty="0" err="1">
                <a:solidFill>
                  <a:schemeClr val="bg2"/>
                </a:solidFill>
                <a:latin typeface="Arial" charset="0"/>
              </a:rPr>
              <a:t>màu</a:t>
            </a:r>
            <a:r>
              <a:rPr lang="en-US" altLang="en-US" sz="1300" b="1" kern="0" dirty="0">
                <a:solidFill>
                  <a:schemeClr val="bg2"/>
                </a:solidFill>
                <a:latin typeface="Arial" charset="0"/>
              </a:rPr>
              <a:t> </a:t>
            </a:r>
            <a:r>
              <a:rPr lang="en-US" altLang="en-US" sz="1300" b="1" kern="0" dirty="0" err="1">
                <a:solidFill>
                  <a:schemeClr val="bg2"/>
                </a:solidFill>
                <a:latin typeface="Arial" charset="0"/>
              </a:rPr>
              <a:t>xanh</a:t>
            </a:r>
            <a:r>
              <a:rPr lang="en-US" altLang="en-US" sz="1300" b="1" kern="0" dirty="0">
                <a:solidFill>
                  <a:schemeClr val="bg2"/>
                </a:solidFill>
                <a:latin typeface="Arial" charset="0"/>
              </a:rPr>
              <a:t> </a:t>
            </a:r>
            <a:r>
              <a:rPr lang="en-US" altLang="en-US" sz="1300" b="1" kern="0" dirty="0" err="1">
                <a:solidFill>
                  <a:schemeClr val="bg2"/>
                </a:solidFill>
                <a:latin typeface="Arial" charset="0"/>
              </a:rPr>
              <a:t>nhạt</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mệt</a:t>
            </a:r>
            <a:r>
              <a:rPr lang="en-US" altLang="en-US" sz="1300" b="1" kern="0" dirty="0">
                <a:solidFill>
                  <a:schemeClr val="bg2"/>
                </a:solidFill>
                <a:latin typeface="Arial" charset="0"/>
              </a:rPr>
              <a:t> </a:t>
            </a:r>
            <a:r>
              <a:rPr lang="en-US" altLang="en-US" sz="1300" b="1" kern="0" dirty="0" err="1">
                <a:solidFill>
                  <a:schemeClr val="bg2"/>
                </a:solidFill>
                <a:latin typeface="Arial" charset="0"/>
              </a:rPr>
              <a:t>mỏi</a:t>
            </a:r>
            <a:r>
              <a:rPr lang="en-US" altLang="en-US" sz="1300" b="1" kern="0" dirty="0">
                <a:solidFill>
                  <a:schemeClr val="bg2"/>
                </a:solidFill>
                <a:latin typeface="Arial" charset="0"/>
              </a:rPr>
              <a:t>!</a:t>
            </a:r>
          </a:p>
          <a:p>
            <a:pPr marL="177800" indent="279400" eaLnBrk="1" hangingPunct="1">
              <a:buClr>
                <a:srgbClr val="CC0000"/>
              </a:buClr>
              <a:buFont typeface="Wingdings" pitchFamily="2" charset="2"/>
              <a:buNone/>
              <a:defRPr/>
            </a:pP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khác</a:t>
            </a:r>
            <a:r>
              <a:rPr lang="en-US" altLang="en-US" sz="1300" b="1" kern="0" dirty="0">
                <a:solidFill>
                  <a:schemeClr val="bg2"/>
                </a:solidFill>
                <a:latin typeface="Arial" charset="0"/>
              </a:rPr>
              <a:t> </a:t>
            </a:r>
            <a:r>
              <a:rPr lang="en-US" altLang="en-US" sz="1300" b="1" kern="0" dirty="0" err="1">
                <a:solidFill>
                  <a:schemeClr val="bg2"/>
                </a:solidFill>
                <a:latin typeface="Arial" charset="0"/>
              </a:rPr>
              <a:t>tiếp</a:t>
            </a:r>
            <a:r>
              <a:rPr lang="en-US" altLang="en-US" sz="1300" b="1" kern="0" dirty="0">
                <a:solidFill>
                  <a:schemeClr val="bg2"/>
                </a:solidFill>
                <a:latin typeface="Arial" charset="0"/>
              </a:rPr>
              <a:t> </a:t>
            </a:r>
            <a:r>
              <a:rPr lang="en-US" altLang="en-US" sz="1300" b="1" kern="0" dirty="0" err="1">
                <a:solidFill>
                  <a:schemeClr val="bg2"/>
                </a:solidFill>
                <a:latin typeface="Arial" charset="0"/>
              </a:rPr>
              <a:t>tục</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vi-VN" altLang="en-US" sz="1300" b="1" kern="0" dirty="0">
                <a:solidFill>
                  <a:schemeClr val="bg2"/>
                </a:solidFill>
              </a:rPr>
              <a:t>đư</a:t>
            </a:r>
            <a:r>
              <a:rPr lang="en-US" altLang="en-US" sz="1300" b="1" kern="0" dirty="0" err="1">
                <a:solidFill>
                  <a:schemeClr val="bg2"/>
                </a:solidFill>
                <a:latin typeface="Arial" charset="0"/>
              </a:rPr>
              <a:t>ợc</a:t>
            </a:r>
            <a:r>
              <a:rPr lang="en-US" altLang="en-US" sz="1300" b="1" kern="0" dirty="0">
                <a:solidFill>
                  <a:schemeClr val="bg2"/>
                </a:solidFill>
                <a:latin typeface="Arial" charset="0"/>
              </a:rPr>
              <a:t> </a:t>
            </a:r>
            <a:r>
              <a:rPr lang="en-US" altLang="en-US" sz="1300" b="1" kern="0" dirty="0" err="1">
                <a:solidFill>
                  <a:schemeClr val="bg2"/>
                </a:solidFill>
                <a:latin typeface="Arial" charset="0"/>
              </a:rPr>
              <a:t>rửa</a:t>
            </a:r>
            <a:r>
              <a:rPr lang="en-US" altLang="en-US" sz="1300" b="1" kern="0" dirty="0">
                <a:solidFill>
                  <a:schemeClr val="bg2"/>
                </a:solidFill>
                <a:latin typeface="Arial" charset="0"/>
              </a:rPr>
              <a:t> </a:t>
            </a:r>
            <a:r>
              <a:rPr lang="en-US" altLang="en-US" sz="1300" b="1" kern="0" dirty="0" err="1">
                <a:solidFill>
                  <a:schemeClr val="bg2"/>
                </a:solidFill>
                <a:latin typeface="Arial" charset="0"/>
              </a:rPr>
              <a:t>mặt</a:t>
            </a:r>
            <a:r>
              <a:rPr lang="en-US" altLang="en-US" sz="1300" b="1" kern="0" dirty="0">
                <a:solidFill>
                  <a:schemeClr val="bg2"/>
                </a:solidFill>
                <a:latin typeface="Arial" charset="0"/>
              </a:rPr>
              <a:t> </a:t>
            </a:r>
            <a:r>
              <a:rPr lang="en-US" altLang="en-US" sz="1300" b="1" kern="0" dirty="0" err="1">
                <a:solidFill>
                  <a:schemeClr val="bg2"/>
                </a:solidFill>
                <a:latin typeface="Arial" charset="0"/>
              </a:rPr>
              <a:t>sau</a:t>
            </a:r>
            <a:r>
              <a:rPr lang="en-US" altLang="en-US" sz="1300" b="1" kern="0" dirty="0">
                <a:solidFill>
                  <a:schemeClr val="bg2"/>
                </a:solidFill>
                <a:latin typeface="Arial" charset="0"/>
              </a:rPr>
              <a:t> c</a:t>
            </a:r>
            <a:r>
              <a:rPr lang="vi-VN" altLang="en-US" sz="1300" b="1" kern="0" dirty="0">
                <a:solidFill>
                  <a:schemeClr val="bg2"/>
                </a:solidFill>
              </a:rPr>
              <a:t>ơ</a:t>
            </a:r>
            <a:r>
              <a:rPr lang="en-US" altLang="en-US" sz="1300" b="1" kern="0" dirty="0">
                <a:solidFill>
                  <a:schemeClr val="bg2"/>
                </a:solidFill>
                <a:latin typeface="Arial" charset="0"/>
              </a:rPr>
              <a:t>n m</a:t>
            </a:r>
            <a:r>
              <a:rPr lang="vi-VN" altLang="en-US" sz="1300" b="1" kern="0" dirty="0">
                <a:solidFill>
                  <a:schemeClr val="bg2"/>
                </a:solidFill>
              </a:rPr>
              <a:t>ư</a:t>
            </a:r>
            <a:r>
              <a:rPr lang="en-US" altLang="en-US" sz="1300" b="1" kern="0" dirty="0">
                <a:solidFill>
                  <a:schemeClr val="bg2"/>
                </a:solidFill>
                <a:latin typeface="Arial" charset="0"/>
              </a:rPr>
              <a:t>a. </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xanh</a:t>
            </a:r>
            <a:r>
              <a:rPr lang="en-US" altLang="en-US" sz="1300" b="1" kern="0" dirty="0">
                <a:solidFill>
                  <a:schemeClr val="bg2"/>
                </a:solidFill>
                <a:latin typeface="Arial" charset="0"/>
              </a:rPr>
              <a:t> </a:t>
            </a:r>
            <a:r>
              <a:rPr lang="en-US" altLang="en-US" sz="1300" b="1" kern="0" dirty="0" err="1">
                <a:solidFill>
                  <a:schemeClr val="bg2"/>
                </a:solidFill>
                <a:latin typeface="Arial" charset="0"/>
              </a:rPr>
              <a:t>biếc</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Cô</a:t>
            </a:r>
            <a:r>
              <a:rPr lang="en-US" altLang="en-US" sz="1300" b="1" kern="0" dirty="0">
                <a:solidFill>
                  <a:schemeClr val="bg2"/>
                </a:solidFill>
                <a:latin typeface="Arial" charset="0"/>
              </a:rPr>
              <a:t> </a:t>
            </a:r>
            <a:r>
              <a:rPr lang="en-US" altLang="en-US" sz="1300" b="1" kern="0" dirty="0" err="1">
                <a:solidFill>
                  <a:schemeClr val="bg2"/>
                </a:solidFill>
                <a:latin typeface="Arial" charset="0"/>
              </a:rPr>
              <a:t>bé</a:t>
            </a:r>
            <a:r>
              <a:rPr lang="en-US" altLang="en-US" sz="1300" b="1" kern="0" dirty="0">
                <a:solidFill>
                  <a:schemeClr val="bg2"/>
                </a:solidFill>
                <a:latin typeface="Arial" charset="0"/>
              </a:rPr>
              <a:t> </a:t>
            </a:r>
            <a:r>
              <a:rPr lang="en-US" altLang="en-US" sz="1300" b="1" kern="0" dirty="0" err="1">
                <a:solidFill>
                  <a:schemeClr val="bg2"/>
                </a:solidFill>
                <a:latin typeface="Arial" charset="0"/>
              </a:rPr>
              <a:t>Va</a:t>
            </a:r>
            <a:r>
              <a:rPr lang="en-US" altLang="en-US" sz="1300" b="1" kern="0" dirty="0">
                <a:solidFill>
                  <a:schemeClr val="bg2"/>
                </a:solidFill>
                <a:latin typeface="Arial" charset="0"/>
              </a:rPr>
              <a:t>- li- a </a:t>
            </a:r>
            <a:r>
              <a:rPr lang="en-US" altLang="en-US" sz="1300" b="1" kern="0" dirty="0" err="1">
                <a:solidFill>
                  <a:schemeClr val="bg2"/>
                </a:solidFill>
                <a:latin typeface="Arial" charset="0"/>
              </a:rPr>
              <a:t>nhỏ</a:t>
            </a:r>
            <a:r>
              <a:rPr lang="en-US" altLang="en-US" sz="1300" b="1" kern="0" dirty="0">
                <a:solidFill>
                  <a:schemeClr val="bg2"/>
                </a:solidFill>
                <a:latin typeface="Arial" charset="0"/>
              </a:rPr>
              <a:t> </a:t>
            </a:r>
            <a:r>
              <a:rPr lang="en-US" altLang="en-US" sz="1300" b="1" kern="0" dirty="0" err="1">
                <a:solidFill>
                  <a:schemeClr val="bg2"/>
                </a:solidFill>
                <a:latin typeface="Arial" charset="0"/>
              </a:rPr>
              <a:t>nhắn</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ứng</a:t>
            </a:r>
            <a:r>
              <a:rPr lang="en-US" altLang="en-US" sz="1300" b="1" kern="0" dirty="0">
                <a:solidFill>
                  <a:schemeClr val="bg2"/>
                </a:solidFill>
                <a:latin typeface="Arial" charset="0"/>
              </a:rPr>
              <a:t> </a:t>
            </a:r>
            <a:r>
              <a:rPr lang="en-US" altLang="en-US" sz="1300" b="1" kern="0" dirty="0" err="1">
                <a:solidFill>
                  <a:schemeClr val="bg2"/>
                </a:solidFill>
                <a:latin typeface="Arial" charset="0"/>
              </a:rPr>
              <a:t>trầm</a:t>
            </a:r>
            <a:r>
              <a:rPr lang="en-US" altLang="en-US" sz="1300" b="1" kern="0" dirty="0">
                <a:solidFill>
                  <a:schemeClr val="bg2"/>
                </a:solidFill>
                <a:latin typeface="Arial" charset="0"/>
              </a:rPr>
              <a:t> </a:t>
            </a:r>
            <a:r>
              <a:rPr lang="en-US" altLang="en-US" sz="1300" b="1" kern="0" dirty="0" err="1">
                <a:solidFill>
                  <a:schemeClr val="bg2"/>
                </a:solidFill>
                <a:latin typeface="Arial" charset="0"/>
              </a:rPr>
              <a:t>ngâm</a:t>
            </a:r>
            <a:r>
              <a:rPr lang="en-US" altLang="en-US" sz="1300" b="1" kern="0" dirty="0">
                <a:solidFill>
                  <a:schemeClr val="bg2"/>
                </a:solidFill>
                <a:latin typeface="Arial" charset="0"/>
              </a:rPr>
              <a:t> </a:t>
            </a:r>
            <a:r>
              <a:rPr lang="en-US" altLang="en-US" sz="1300" b="1" kern="0" dirty="0" err="1">
                <a:solidFill>
                  <a:schemeClr val="bg2"/>
                </a:solidFill>
                <a:latin typeface="Arial" charset="0"/>
              </a:rPr>
              <a:t>một</a:t>
            </a:r>
            <a:r>
              <a:rPr lang="en-US" altLang="en-US" sz="1300" b="1" kern="0" dirty="0">
                <a:solidFill>
                  <a:schemeClr val="bg2"/>
                </a:solidFill>
                <a:latin typeface="Arial" charset="0"/>
              </a:rPr>
              <a:t> </a:t>
            </a:r>
            <a:r>
              <a:rPr lang="en-US" altLang="en-US" sz="1300" b="1" kern="0" dirty="0" err="1">
                <a:solidFill>
                  <a:schemeClr val="bg2"/>
                </a:solidFill>
                <a:latin typeface="Arial" charset="0"/>
              </a:rPr>
              <a:t>chỗ</a:t>
            </a:r>
            <a:r>
              <a:rPr lang="en-US" altLang="en-US" sz="1300" b="1" kern="0" dirty="0">
                <a:solidFill>
                  <a:schemeClr val="bg2"/>
                </a:solidFill>
                <a:latin typeface="Arial" charset="0"/>
              </a:rPr>
              <a:t>. </a:t>
            </a:r>
            <a:r>
              <a:rPr lang="en-US" altLang="en-US" sz="1300" b="1" kern="0" dirty="0" err="1">
                <a:solidFill>
                  <a:schemeClr val="bg2"/>
                </a:solidFill>
                <a:latin typeface="Arial" charset="0"/>
              </a:rPr>
              <a:t>Tôi</a:t>
            </a:r>
            <a:r>
              <a:rPr lang="en-US" altLang="en-US" sz="1300" b="1" kern="0" dirty="0">
                <a:solidFill>
                  <a:schemeClr val="bg2"/>
                </a:solidFill>
                <a:latin typeface="Arial" charset="0"/>
              </a:rPr>
              <a:t> </a:t>
            </a:r>
            <a:r>
              <a:rPr lang="en-US" altLang="en-US" sz="1300" b="1" kern="0" dirty="0" err="1">
                <a:solidFill>
                  <a:schemeClr val="bg2"/>
                </a:solidFill>
                <a:latin typeface="Arial" charset="0"/>
              </a:rPr>
              <a:t>hỏi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Còn</a:t>
            </a:r>
            <a:r>
              <a:rPr lang="en-US" altLang="en-US" sz="1300" b="1" kern="0" dirty="0">
                <a:solidFill>
                  <a:schemeClr val="bg2"/>
                </a:solidFill>
                <a:latin typeface="Arial" charset="0"/>
              </a:rPr>
              <a:t> </a:t>
            </a:r>
            <a:r>
              <a:rPr lang="en-US" altLang="en-US" sz="1300" b="1" kern="0" dirty="0" err="1">
                <a:solidFill>
                  <a:schemeClr val="bg2"/>
                </a:solidFill>
                <a:latin typeface="Arial" charset="0"/>
              </a:rPr>
              <a:t>Va</a:t>
            </a:r>
            <a:r>
              <a:rPr lang="en-US" altLang="en-US" sz="1300" b="1" kern="0" dirty="0">
                <a:solidFill>
                  <a:schemeClr val="bg2"/>
                </a:solidFill>
                <a:latin typeface="Arial" charset="0"/>
              </a:rPr>
              <a:t>- li- a, </a:t>
            </a:r>
            <a:r>
              <a:rPr lang="en-US" altLang="en-US" sz="1300" b="1" kern="0" dirty="0" err="1">
                <a:solidFill>
                  <a:schemeClr val="bg2"/>
                </a:solidFill>
                <a:latin typeface="Arial" charset="0"/>
              </a:rPr>
              <a:t>vì</a:t>
            </a:r>
            <a:r>
              <a:rPr lang="en-US" altLang="en-US" sz="1300" b="1" kern="0" dirty="0">
                <a:solidFill>
                  <a:schemeClr val="bg2"/>
                </a:solidFill>
                <a:latin typeface="Arial" charset="0"/>
              </a:rPr>
              <a:t> </a:t>
            </a:r>
            <a:r>
              <a:rPr lang="en-US" altLang="en-US" sz="1300" b="1" kern="0" dirty="0" err="1">
                <a:solidFill>
                  <a:schemeClr val="bg2"/>
                </a:solidFill>
                <a:latin typeface="Arial" charset="0"/>
              </a:rPr>
              <a:t>sao</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im</a:t>
            </a:r>
            <a:r>
              <a:rPr lang="en-US" altLang="en-US" sz="1300" b="1" kern="0" dirty="0">
                <a:solidFill>
                  <a:schemeClr val="bg2"/>
                </a:solidFill>
                <a:latin typeface="Arial" charset="0"/>
              </a:rPr>
              <a:t> </a:t>
            </a:r>
            <a:r>
              <a:rPr lang="en-US" altLang="en-US" sz="1300" b="1" kern="0" dirty="0" err="1">
                <a:solidFill>
                  <a:schemeClr val="bg2"/>
                </a:solidFill>
                <a:latin typeface="Arial" charset="0"/>
              </a:rPr>
              <a:t>lặng</a:t>
            </a:r>
            <a:r>
              <a:rPr lang="en-US" altLang="en-US" sz="1300" b="1" kern="0" dirty="0">
                <a:solidFill>
                  <a:schemeClr val="bg2"/>
                </a:solidFill>
                <a:latin typeface="Arial" charset="0"/>
              </a:rPr>
              <a:t> </a:t>
            </a:r>
            <a:r>
              <a:rPr lang="en-US" altLang="en-US" sz="1300" b="1" kern="0" dirty="0" err="1">
                <a:solidFill>
                  <a:schemeClr val="bg2"/>
                </a:solidFill>
                <a:latin typeface="Arial" charset="0"/>
              </a:rPr>
              <a:t>thế</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muốn</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 </a:t>
            </a:r>
            <a:r>
              <a:rPr lang="en-US" altLang="en-US" sz="1300" b="1" kern="0" dirty="0" err="1">
                <a:solidFill>
                  <a:schemeClr val="bg2"/>
                </a:solidFill>
                <a:latin typeface="Arial" charset="0"/>
              </a:rPr>
              <a:t>bằng</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từ</a:t>
            </a:r>
            <a:r>
              <a:rPr lang="en-US" altLang="en-US" sz="1300" b="1" kern="0" dirty="0">
                <a:solidFill>
                  <a:schemeClr val="bg2"/>
                </a:solidFill>
                <a:latin typeface="Arial" charset="0"/>
              </a:rPr>
              <a:t> </a:t>
            </a:r>
            <a:r>
              <a:rPr lang="en-US" altLang="en-US" sz="1300" b="1" kern="0" dirty="0" err="1">
                <a:solidFill>
                  <a:schemeClr val="bg2"/>
                </a:solidFill>
                <a:latin typeface="Arial" charset="0"/>
              </a:rPr>
              <a:t>ngữ</a:t>
            </a:r>
            <a:r>
              <a:rPr lang="en-US" altLang="en-US" sz="1300" b="1" kern="0" dirty="0">
                <a:solidFill>
                  <a:schemeClr val="bg2"/>
                </a:solidFill>
                <a:latin typeface="Arial" charset="0"/>
              </a:rPr>
              <a:t> </a:t>
            </a:r>
            <a:r>
              <a:rPr lang="en-US" altLang="en-US" sz="1300" b="1" kern="0" dirty="0" err="1">
                <a:solidFill>
                  <a:schemeClr val="bg2"/>
                </a:solidFill>
                <a:latin typeface="Arial" charset="0"/>
              </a:rPr>
              <a:t>của</a:t>
            </a:r>
            <a:r>
              <a:rPr lang="en-US" altLang="en-US" sz="1300" b="1" kern="0" dirty="0">
                <a:solidFill>
                  <a:schemeClr val="bg2"/>
                </a:solidFill>
                <a:latin typeface="Arial" charset="0"/>
              </a:rPr>
              <a:t> </a:t>
            </a:r>
            <a:r>
              <a:rPr lang="en-US" altLang="en-US" sz="1300" b="1" kern="0" dirty="0" err="1">
                <a:solidFill>
                  <a:schemeClr val="bg2"/>
                </a:solidFill>
                <a:latin typeface="Arial" charset="0"/>
              </a:rPr>
              <a:t>mình</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a:solidFill>
                  <a:schemeClr val="bg2"/>
                </a:solidFill>
                <a:latin typeface="Arial" charset="0"/>
              </a:rPr>
              <a:t>ã </a:t>
            </a:r>
            <a:r>
              <a:rPr lang="en-US" altLang="en-US" sz="1300" b="1" kern="0" dirty="0" err="1">
                <a:solidFill>
                  <a:schemeClr val="bg2"/>
                </a:solidFill>
                <a:latin typeface="Arial" charset="0"/>
              </a:rPr>
              <a:t>tìm</a:t>
            </a:r>
            <a:r>
              <a:rPr lang="en-US" altLang="en-US" sz="1300" b="1" kern="0" dirty="0">
                <a:solidFill>
                  <a:schemeClr val="bg2"/>
                </a:solidFill>
                <a:latin typeface="Arial" charset="0"/>
              </a:rPr>
              <a:t> </a:t>
            </a:r>
            <a:r>
              <a:rPr lang="vi-VN" altLang="en-US" sz="1300" b="1" kern="0" dirty="0">
                <a:solidFill>
                  <a:schemeClr val="bg2"/>
                </a:solidFill>
              </a:rPr>
              <a:t>đư</a:t>
            </a:r>
            <a:r>
              <a:rPr lang="en-US" altLang="en-US" sz="1300" b="1" kern="0" dirty="0" err="1">
                <a:solidFill>
                  <a:schemeClr val="bg2"/>
                </a:solidFill>
                <a:latin typeface="Arial" charset="0"/>
              </a:rPr>
              <a:t>ợc</a:t>
            </a:r>
            <a:r>
              <a:rPr lang="en-US" altLang="en-US" sz="1300" b="1" kern="0" dirty="0">
                <a:solidFill>
                  <a:schemeClr val="bg2"/>
                </a:solidFill>
                <a:latin typeface="Arial" charset="0"/>
              </a:rPr>
              <a:t> </a:t>
            </a:r>
            <a:r>
              <a:rPr lang="en-US" altLang="en-US" sz="1300" b="1" kern="0" dirty="0" err="1">
                <a:solidFill>
                  <a:schemeClr val="bg2"/>
                </a:solidFill>
                <a:latin typeface="Arial" charset="0"/>
              </a:rPr>
              <a:t>câu</a:t>
            </a:r>
            <a:r>
              <a:rPr lang="en-US" altLang="en-US" sz="1300" b="1" kern="0" dirty="0">
                <a:solidFill>
                  <a:schemeClr val="bg2"/>
                </a:solidFill>
                <a:latin typeface="Arial" charset="0"/>
              </a:rPr>
              <a:t> </a:t>
            </a:r>
            <a:r>
              <a:rPr lang="en-US" altLang="en-US" sz="1300" b="1" kern="0" dirty="0" err="1">
                <a:solidFill>
                  <a:schemeClr val="bg2"/>
                </a:solidFill>
                <a:latin typeface="Arial" charset="0"/>
              </a:rPr>
              <a:t>nào</a:t>
            </a:r>
            <a:r>
              <a:rPr lang="en-US" altLang="en-US" sz="1300" b="1" kern="0" dirty="0">
                <a:solidFill>
                  <a:schemeClr val="bg2"/>
                </a:solidFill>
                <a:latin typeface="Arial" charset="0"/>
              </a:rPr>
              <a:t> </a:t>
            </a:r>
            <a:r>
              <a:rPr lang="en-US" altLang="en-US" sz="1300" b="1" kern="0" dirty="0" err="1">
                <a:solidFill>
                  <a:schemeClr val="bg2"/>
                </a:solidFill>
                <a:latin typeface="Arial" charset="0"/>
              </a:rPr>
              <a:t>ch</a:t>
            </a:r>
            <a:r>
              <a:rPr lang="vi-VN" altLang="en-US" sz="1300" b="1" kern="0" dirty="0">
                <a:solidFill>
                  <a:schemeClr val="bg2"/>
                </a:solidFill>
              </a:rPr>
              <a:t>ư</a:t>
            </a:r>
            <a:r>
              <a:rPr lang="en-US" altLang="en-US" sz="1300" b="1" kern="0" dirty="0">
                <a:solidFill>
                  <a:schemeClr val="bg2"/>
                </a:solidFill>
                <a:latin typeface="Arial" charset="0"/>
              </a:rPr>
              <a:t>a?</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dịu</a:t>
            </a:r>
            <a:r>
              <a:rPr lang="en-US" altLang="en-US" sz="1300" b="1" kern="0" dirty="0">
                <a:solidFill>
                  <a:schemeClr val="bg2"/>
                </a:solidFill>
                <a:latin typeface="Arial" charset="0"/>
              </a:rPr>
              <a:t> </a:t>
            </a:r>
            <a:r>
              <a:rPr lang="en-US" altLang="en-US" sz="1300" b="1" kern="0" dirty="0" err="1">
                <a:solidFill>
                  <a:schemeClr val="bg2"/>
                </a:solidFill>
                <a:latin typeface="Arial" charset="0"/>
              </a:rPr>
              <a:t>dàng</a:t>
            </a:r>
            <a:r>
              <a:rPr lang="en-US" altLang="en-US" sz="1300" b="1" kern="0" dirty="0">
                <a:solidFill>
                  <a:schemeClr val="bg2"/>
                </a:solidFill>
                <a:latin typeface="Arial" charset="0"/>
              </a:rPr>
              <a:t>- </a:t>
            </a:r>
            <a:r>
              <a:rPr lang="en-US" altLang="en-US" sz="1300" b="1" kern="0" dirty="0" err="1">
                <a:solidFill>
                  <a:schemeClr val="bg2"/>
                </a:solidFill>
                <a:latin typeface="Arial" charset="0"/>
              </a:rPr>
              <a:t>Va</a:t>
            </a:r>
            <a:r>
              <a:rPr lang="en-US" altLang="en-US" sz="1300" b="1" kern="0" dirty="0">
                <a:solidFill>
                  <a:schemeClr val="bg2"/>
                </a:solidFill>
                <a:latin typeface="Arial" charset="0"/>
              </a:rPr>
              <a:t>- li- a </a:t>
            </a:r>
            <a:r>
              <a:rPr lang="en-US" altLang="en-US" sz="1300" b="1" kern="0" dirty="0" err="1">
                <a:solidFill>
                  <a:schemeClr val="bg2"/>
                </a:solidFill>
                <a:latin typeface="Arial" charset="0"/>
              </a:rPr>
              <a:t>khẽ</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mỉm</a:t>
            </a:r>
            <a:r>
              <a:rPr lang="en-US" altLang="en-US" sz="1300" b="1" kern="0" dirty="0">
                <a:solidFill>
                  <a:schemeClr val="bg2"/>
                </a:solidFill>
                <a:latin typeface="Arial" charset="0"/>
              </a:rPr>
              <a:t> c</a:t>
            </a:r>
            <a:r>
              <a:rPr lang="vi-VN" altLang="en-US" sz="1300" b="1" kern="0" dirty="0">
                <a:solidFill>
                  <a:schemeClr val="bg2"/>
                </a:solidFill>
              </a:rPr>
              <a:t>ư</a:t>
            </a:r>
            <a:r>
              <a:rPr lang="en-US" altLang="en-US" sz="1300" b="1" kern="0" dirty="0" err="1">
                <a:solidFill>
                  <a:schemeClr val="bg2"/>
                </a:solidFill>
                <a:latin typeface="Arial" charset="0"/>
              </a:rPr>
              <a:t>ời</a:t>
            </a:r>
            <a:r>
              <a:rPr lang="en-US" altLang="en-US" sz="1300" b="1" kern="0" dirty="0">
                <a:solidFill>
                  <a:schemeClr val="bg2"/>
                </a:solidFill>
                <a:latin typeface="Arial" charset="0"/>
              </a:rPr>
              <a:t>.</a:t>
            </a:r>
          </a:p>
          <a:p>
            <a:pPr marL="177800" indent="279400" eaLnBrk="1" hangingPunct="1">
              <a:buClr>
                <a:srgbClr val="CC0000"/>
              </a:buClr>
              <a:buFont typeface="Wingdings" pitchFamily="2" charset="2"/>
              <a:buNone/>
              <a:defRPr/>
            </a:pPr>
            <a:r>
              <a:rPr lang="en-US" altLang="en-US" sz="1300" b="1" kern="0" dirty="0" err="1">
                <a:solidFill>
                  <a:schemeClr val="bg2"/>
                </a:solidFill>
                <a:latin typeface="Arial" charset="0"/>
              </a:rPr>
              <a:t>Sau</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a:solidFill>
                  <a:schemeClr val="bg2"/>
                </a:solidFill>
                <a:latin typeface="Arial" charset="0"/>
              </a:rPr>
              <a:t>ó, </a:t>
            </a:r>
            <a:r>
              <a:rPr lang="en-US" altLang="en-US" sz="1300" b="1" kern="0" dirty="0" err="1">
                <a:solidFill>
                  <a:schemeClr val="bg2"/>
                </a:solidFill>
                <a:latin typeface="Arial" charset="0"/>
              </a:rPr>
              <a:t>mỗi</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ều</a:t>
            </a:r>
            <a:r>
              <a:rPr lang="en-US" altLang="en-US" sz="1300" b="1" kern="0" dirty="0">
                <a:solidFill>
                  <a:schemeClr val="bg2"/>
                </a:solidFill>
                <a:latin typeface="Arial" charset="0"/>
              </a:rPr>
              <a:t> </a:t>
            </a:r>
            <a:r>
              <a:rPr lang="en-US" altLang="en-US" sz="1300" b="1" kern="0" dirty="0" err="1">
                <a:solidFill>
                  <a:schemeClr val="bg2"/>
                </a:solidFill>
                <a:latin typeface="Arial" charset="0"/>
              </a:rPr>
              <a:t>muốn</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 </a:t>
            </a:r>
            <a:r>
              <a:rPr lang="en-US" altLang="en-US" sz="1300" b="1" kern="0" dirty="0" err="1">
                <a:solidFill>
                  <a:schemeClr val="bg2"/>
                </a:solidFill>
                <a:latin typeface="Arial" charset="0"/>
              </a:rPr>
              <a:t>về</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bằng</a:t>
            </a:r>
            <a:r>
              <a:rPr lang="en-US" altLang="en-US" sz="1300" b="1" kern="0" dirty="0">
                <a:solidFill>
                  <a:schemeClr val="bg2"/>
                </a:solidFill>
                <a:latin typeface="Arial" charset="0"/>
              </a:rPr>
              <a:t> </a:t>
            </a:r>
            <a:r>
              <a:rPr lang="en-US" altLang="en-US" sz="1300" b="1" kern="0" dirty="0" err="1">
                <a:solidFill>
                  <a:schemeClr val="bg2"/>
                </a:solidFill>
                <a:latin typeface="Arial" charset="0"/>
              </a:rPr>
              <a:t>từ</a:t>
            </a:r>
            <a:r>
              <a:rPr lang="en-US" altLang="en-US" sz="1300" b="1" kern="0" dirty="0">
                <a:solidFill>
                  <a:schemeClr val="bg2"/>
                </a:solidFill>
                <a:latin typeface="Arial" charset="0"/>
              </a:rPr>
              <a:t> </a:t>
            </a:r>
            <a:r>
              <a:rPr lang="en-US" altLang="en-US" sz="1300" b="1" kern="0" dirty="0" err="1">
                <a:solidFill>
                  <a:schemeClr val="bg2"/>
                </a:solidFill>
                <a:latin typeface="Arial" charset="0"/>
              </a:rPr>
              <a:t>ngữ</a:t>
            </a:r>
            <a:r>
              <a:rPr lang="en-US" altLang="en-US" sz="1300" b="1" kern="0" dirty="0">
                <a:solidFill>
                  <a:schemeClr val="bg2"/>
                </a:solidFill>
                <a:latin typeface="Arial" charset="0"/>
              </a:rPr>
              <a:t> </a:t>
            </a:r>
            <a:r>
              <a:rPr lang="en-US" altLang="en-US" sz="1300" b="1" kern="0" dirty="0" err="1">
                <a:solidFill>
                  <a:schemeClr val="bg2"/>
                </a:solidFill>
                <a:latin typeface="Arial" charset="0"/>
              </a:rPr>
              <a:t>của</a:t>
            </a:r>
            <a:r>
              <a:rPr lang="en-US" altLang="en-US" sz="1300" b="1" kern="0" dirty="0">
                <a:solidFill>
                  <a:schemeClr val="bg2"/>
                </a:solidFill>
                <a:latin typeface="Arial" charset="0"/>
              </a:rPr>
              <a:t> </a:t>
            </a:r>
            <a:r>
              <a:rPr lang="en-US" altLang="en-US" sz="1300" b="1" kern="0" dirty="0" err="1">
                <a:solidFill>
                  <a:schemeClr val="bg2"/>
                </a:solidFill>
                <a:latin typeface="Arial" charset="0"/>
              </a:rPr>
              <a:t>riêng</a:t>
            </a:r>
            <a:r>
              <a:rPr lang="en-US" altLang="en-US" sz="1300" b="1" kern="0" dirty="0">
                <a:solidFill>
                  <a:schemeClr val="bg2"/>
                </a:solidFill>
                <a:latin typeface="Arial" charset="0"/>
              </a:rPr>
              <a:t> </a:t>
            </a:r>
            <a:r>
              <a:rPr lang="en-US" altLang="en-US" sz="1300" b="1" kern="0" dirty="0" err="1">
                <a:solidFill>
                  <a:schemeClr val="bg2"/>
                </a:solidFill>
                <a:latin typeface="Arial" charset="0"/>
              </a:rPr>
              <a:t>mình</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buồn</a:t>
            </a:r>
            <a:r>
              <a:rPr lang="en-US" altLang="en-US" sz="1300" b="1" kern="0" dirty="0">
                <a:solidFill>
                  <a:schemeClr val="bg2"/>
                </a:solidFill>
                <a:latin typeface="Arial" charset="0"/>
              </a:rPr>
              <a:t> </a:t>
            </a:r>
            <a:r>
              <a:rPr lang="en-US" altLang="en-US" sz="1300" b="1" kern="0" dirty="0" err="1">
                <a:solidFill>
                  <a:schemeClr val="bg2"/>
                </a:solidFill>
                <a:latin typeface="Arial" charset="0"/>
              </a:rPr>
              <a:t>bã</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ám</a:t>
            </a:r>
            <a:r>
              <a:rPr lang="en-US" altLang="en-US" sz="1300" b="1" kern="0" dirty="0">
                <a:solidFill>
                  <a:schemeClr val="bg2"/>
                </a:solidFill>
                <a:latin typeface="Arial" charset="0"/>
              </a:rPr>
              <a:t> </a:t>
            </a:r>
            <a:r>
              <a:rPr lang="en-US" altLang="en-US" sz="1300" b="1" kern="0" dirty="0" err="1">
                <a:solidFill>
                  <a:schemeClr val="bg2"/>
                </a:solidFill>
                <a:latin typeface="Arial" charset="0"/>
              </a:rPr>
              <a:t>mây</a:t>
            </a:r>
            <a:r>
              <a:rPr lang="en-US" altLang="en-US" sz="1300" b="1" kern="0" dirty="0">
                <a:solidFill>
                  <a:schemeClr val="bg2"/>
                </a:solidFill>
                <a:latin typeface="Arial" charset="0"/>
              </a:rPr>
              <a:t> </a:t>
            </a:r>
            <a:r>
              <a:rPr lang="en-US" altLang="en-US" sz="1300" b="1" kern="0" dirty="0" err="1">
                <a:solidFill>
                  <a:schemeClr val="bg2"/>
                </a:solidFill>
                <a:latin typeface="Arial" charset="0"/>
              </a:rPr>
              <a:t>xám</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ang</a:t>
            </a:r>
            <a:r>
              <a:rPr lang="en-US" altLang="en-US" sz="1300" b="1" kern="0" dirty="0">
                <a:solidFill>
                  <a:schemeClr val="bg2"/>
                </a:solidFill>
                <a:latin typeface="Arial" charset="0"/>
              </a:rPr>
              <a:t> </a:t>
            </a:r>
            <a:r>
              <a:rPr lang="en-US" altLang="en-US" sz="1300" b="1" kern="0" dirty="0" err="1">
                <a:solidFill>
                  <a:schemeClr val="bg2"/>
                </a:solidFill>
                <a:latin typeface="Arial" charset="0"/>
              </a:rPr>
              <a:t>từ</a:t>
            </a:r>
            <a:r>
              <a:rPr lang="en-US" altLang="en-US" sz="1300" b="1" kern="0" dirty="0">
                <a:solidFill>
                  <a:schemeClr val="bg2"/>
                </a:solidFill>
                <a:latin typeface="Arial" charset="0"/>
              </a:rPr>
              <a:t> </a:t>
            </a:r>
            <a:r>
              <a:rPr lang="en-US" altLang="en-US" sz="1300" b="1" kern="0" dirty="0" err="1">
                <a:solidFill>
                  <a:schemeClr val="bg2"/>
                </a:solidFill>
                <a:latin typeface="Arial" charset="0"/>
              </a:rPr>
              <a:t>ph</a:t>
            </a:r>
            <a:r>
              <a:rPr lang="vi-VN" altLang="en-US" sz="1300" b="1" kern="0" dirty="0">
                <a:solidFill>
                  <a:schemeClr val="bg2"/>
                </a:solidFill>
              </a:rPr>
              <a:t>ươ</a:t>
            </a:r>
            <a:r>
              <a:rPr lang="en-US" altLang="en-US" sz="1300" b="1" kern="0" dirty="0">
                <a:solidFill>
                  <a:schemeClr val="bg2"/>
                </a:solidFill>
                <a:latin typeface="Arial" charset="0"/>
              </a:rPr>
              <a:t>ng </a:t>
            </a:r>
            <a:r>
              <a:rPr lang="en-US" altLang="en-US" sz="1300" b="1" kern="0" dirty="0" err="1">
                <a:solidFill>
                  <a:schemeClr val="bg2"/>
                </a:solidFill>
                <a:latin typeface="Arial" charset="0"/>
              </a:rPr>
              <a:t>bắc</a:t>
            </a:r>
            <a:r>
              <a:rPr lang="en-US" altLang="en-US" sz="1300" b="1" kern="0" dirty="0">
                <a:solidFill>
                  <a:schemeClr val="bg2"/>
                </a:solidFill>
                <a:latin typeface="Arial" charset="0"/>
              </a:rPr>
              <a:t> </a:t>
            </a:r>
            <a:r>
              <a:rPr lang="en-US" altLang="en-US" sz="1300" b="1" kern="0" dirty="0" err="1">
                <a:solidFill>
                  <a:schemeClr val="bg2"/>
                </a:solidFill>
                <a:latin typeface="Arial" charset="0"/>
              </a:rPr>
              <a:t>trôi</a:t>
            </a:r>
            <a:r>
              <a:rPr lang="en-US" altLang="en-US" sz="1300" b="1" kern="0" dirty="0">
                <a:solidFill>
                  <a:schemeClr val="bg2"/>
                </a:solidFill>
                <a:latin typeface="Arial" charset="0"/>
              </a:rPr>
              <a:t> </a:t>
            </a:r>
            <a:r>
              <a:rPr lang="en-US" altLang="en-US" sz="1300" b="1" kern="0" dirty="0" err="1">
                <a:solidFill>
                  <a:schemeClr val="bg2"/>
                </a:solidFill>
                <a:latin typeface="Arial" charset="0"/>
              </a:rPr>
              <a:t>tới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trầm</a:t>
            </a:r>
            <a:r>
              <a:rPr lang="en-US" altLang="en-US" sz="1300" b="1" kern="0" dirty="0">
                <a:solidFill>
                  <a:schemeClr val="bg2"/>
                </a:solidFill>
                <a:latin typeface="Arial" charset="0"/>
              </a:rPr>
              <a:t> </a:t>
            </a:r>
            <a:r>
              <a:rPr lang="en-US" altLang="en-US" sz="1300" b="1" kern="0" dirty="0" err="1">
                <a:solidFill>
                  <a:schemeClr val="bg2"/>
                </a:solidFill>
                <a:latin typeface="Arial" charset="0"/>
              </a:rPr>
              <a:t>ngâm</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nhớ</a:t>
            </a:r>
            <a:r>
              <a:rPr lang="en-US" altLang="en-US" sz="1300" b="1" kern="0" dirty="0">
                <a:solidFill>
                  <a:schemeClr val="bg2"/>
                </a:solidFill>
                <a:latin typeface="Arial" charset="0"/>
              </a:rPr>
              <a:t> </a:t>
            </a:r>
            <a:r>
              <a:rPr lang="en-US" altLang="en-US" sz="1300" b="1" kern="0" dirty="0" err="1">
                <a:solidFill>
                  <a:schemeClr val="bg2"/>
                </a:solidFill>
                <a:latin typeface="Arial" charset="0"/>
              </a:rPr>
              <a:t>tiếng</a:t>
            </a:r>
            <a:r>
              <a:rPr lang="en-US" altLang="en-US" sz="1300" b="1" kern="0" dirty="0">
                <a:solidFill>
                  <a:schemeClr val="bg2"/>
                </a:solidFill>
                <a:latin typeface="Arial" charset="0"/>
              </a:rPr>
              <a:t> </a:t>
            </a:r>
            <a:r>
              <a:rPr lang="en-US" altLang="en-US" sz="1300" b="1" kern="0" dirty="0" err="1">
                <a:solidFill>
                  <a:schemeClr val="bg2"/>
                </a:solidFill>
                <a:latin typeface="Arial" charset="0"/>
              </a:rPr>
              <a:t>hót</a:t>
            </a:r>
            <a:r>
              <a:rPr lang="en-US" altLang="en-US" sz="1300" b="1" kern="0" dirty="0">
                <a:solidFill>
                  <a:schemeClr val="bg2"/>
                </a:solidFill>
                <a:latin typeface="Arial" charset="0"/>
              </a:rPr>
              <a:t> </a:t>
            </a:r>
            <a:r>
              <a:rPr lang="en-US" altLang="en-US" sz="1300" b="1" kern="0" dirty="0" err="1">
                <a:solidFill>
                  <a:schemeClr val="bg2"/>
                </a:solidFill>
                <a:latin typeface="Arial" charset="0"/>
              </a:rPr>
              <a:t>của</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bầy</a:t>
            </a:r>
            <a:r>
              <a:rPr lang="en-US" altLang="en-US" sz="1300" b="1" kern="0" dirty="0">
                <a:solidFill>
                  <a:schemeClr val="bg2"/>
                </a:solidFill>
                <a:latin typeface="Arial" charset="0"/>
              </a:rPr>
              <a:t> </a:t>
            </a:r>
            <a:r>
              <a:rPr lang="en-US" altLang="en-US" sz="1300" b="1" kern="0" dirty="0" err="1">
                <a:solidFill>
                  <a:schemeClr val="bg2"/>
                </a:solidFill>
                <a:latin typeface="Arial" charset="0"/>
              </a:rPr>
              <a:t>chim</a:t>
            </a:r>
            <a:r>
              <a:rPr lang="en-US" altLang="en-US" sz="1300" b="1" kern="0" dirty="0">
                <a:solidFill>
                  <a:schemeClr val="bg2"/>
                </a:solidFill>
                <a:latin typeface="Arial" charset="0"/>
              </a:rPr>
              <a:t> s</a:t>
            </a:r>
            <a:r>
              <a:rPr lang="vi-VN" altLang="en-US" sz="1300" b="1" kern="0" dirty="0">
                <a:solidFill>
                  <a:schemeClr val="bg2"/>
                </a:solidFill>
              </a:rPr>
              <a:t>ơ</a:t>
            </a:r>
            <a:r>
              <a:rPr lang="en-US" altLang="en-US" sz="1300" b="1" kern="0" dirty="0">
                <a:solidFill>
                  <a:schemeClr val="bg2"/>
                </a:solidFill>
                <a:latin typeface="Arial" charset="0"/>
              </a:rPr>
              <a:t>n ca.</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ghé</a:t>
            </a:r>
            <a:r>
              <a:rPr lang="en-US" altLang="en-US" sz="1300" b="1" kern="0" dirty="0">
                <a:solidFill>
                  <a:schemeClr val="bg2"/>
                </a:solidFill>
                <a:latin typeface="Arial" charset="0"/>
              </a:rPr>
              <a:t> </a:t>
            </a:r>
            <a:r>
              <a:rPr lang="en-US" altLang="en-US" sz="1300" b="1" kern="0" dirty="0" err="1">
                <a:solidFill>
                  <a:schemeClr val="bg2"/>
                </a:solidFill>
                <a:latin typeface="Arial" charset="0"/>
              </a:rPr>
              <a:t>sát</a:t>
            </a:r>
            <a:r>
              <a:rPr lang="en-US" altLang="en-US" sz="1300" b="1" kern="0" dirty="0">
                <a:solidFill>
                  <a:schemeClr val="bg2"/>
                </a:solidFill>
                <a:latin typeface="Arial" charset="0"/>
              </a:rPr>
              <a:t> </a:t>
            </a:r>
            <a:r>
              <a:rPr lang="en-US" altLang="en-US" sz="1300" b="1" kern="0" dirty="0" err="1">
                <a:solidFill>
                  <a:schemeClr val="bg2"/>
                </a:solidFill>
                <a:latin typeface="Arial" charset="0"/>
              </a:rPr>
              <a:t>mặt</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ất</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hè</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cao</a:t>
            </a:r>
            <a:r>
              <a:rPr lang="en-US" altLang="en-US" sz="1300" b="1" kern="0" dirty="0">
                <a:solidFill>
                  <a:schemeClr val="bg2"/>
                </a:solidFill>
                <a:latin typeface="Arial" charset="0"/>
              </a:rPr>
              <a:t> h</a:t>
            </a:r>
            <a:r>
              <a:rPr lang="vi-VN" altLang="en-US" sz="1300" b="1" kern="0" dirty="0">
                <a:solidFill>
                  <a:schemeClr val="bg2"/>
                </a:solidFill>
              </a:rPr>
              <a:t>ơ</a:t>
            </a:r>
            <a:r>
              <a:rPr lang="en-US" altLang="en-US" sz="1300" b="1" kern="0" dirty="0">
                <a:solidFill>
                  <a:schemeClr val="bg2"/>
                </a:solidFill>
                <a:latin typeface="Arial" charset="0"/>
              </a:rPr>
              <a:t>n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có</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con </a:t>
            </a:r>
            <a:r>
              <a:rPr lang="en-US" altLang="en-US" sz="1300" b="1" kern="0" dirty="0" err="1">
                <a:solidFill>
                  <a:schemeClr val="bg2"/>
                </a:solidFill>
                <a:latin typeface="Arial" charset="0"/>
              </a:rPr>
              <a:t>chim</a:t>
            </a:r>
            <a:r>
              <a:rPr lang="en-US" altLang="en-US" sz="1300" b="1" kern="0" dirty="0">
                <a:solidFill>
                  <a:schemeClr val="bg2"/>
                </a:solidFill>
                <a:latin typeface="Arial" charset="0"/>
              </a:rPr>
              <a:t> </a:t>
            </a:r>
            <a:r>
              <a:rPr lang="en-US" altLang="en-US" sz="1300" b="1" kern="0" dirty="0" err="1">
                <a:solidFill>
                  <a:schemeClr val="bg2"/>
                </a:solidFill>
                <a:latin typeface="Arial" charset="0"/>
              </a:rPr>
              <a:t>én</a:t>
            </a:r>
            <a:r>
              <a:rPr lang="en-US" altLang="en-US" sz="1300" b="1" kern="0" dirty="0">
                <a:solidFill>
                  <a:schemeClr val="bg2"/>
                </a:solidFill>
                <a:latin typeface="Arial" charset="0"/>
              </a:rPr>
              <a:t> bay </a:t>
            </a:r>
            <a:r>
              <a:rPr lang="en-US" altLang="en-US" sz="1300" b="1" kern="0" dirty="0" err="1">
                <a:solidFill>
                  <a:schemeClr val="bg2"/>
                </a:solidFill>
                <a:latin typeface="Arial" charset="0"/>
              </a:rPr>
              <a:t>liệng</a:t>
            </a:r>
            <a:r>
              <a:rPr lang="en-US" altLang="en-US" sz="1300" b="1" kern="0" dirty="0">
                <a:solidFill>
                  <a:schemeClr val="bg2"/>
                </a:solidFill>
                <a:latin typeface="Arial" charset="0"/>
              </a:rPr>
              <a:t>. </a:t>
            </a:r>
            <a:r>
              <a:rPr lang="en-US" altLang="en-US" sz="1300" b="1" kern="0" dirty="0" err="1">
                <a:solidFill>
                  <a:schemeClr val="bg2"/>
                </a:solidFill>
                <a:latin typeface="Arial" charset="0"/>
              </a:rPr>
              <a:t>Còn</a:t>
            </a:r>
            <a:r>
              <a:rPr lang="en-US" altLang="en-US" sz="1300" b="1" kern="0" dirty="0">
                <a:solidFill>
                  <a:schemeClr val="bg2"/>
                </a:solidFill>
                <a:latin typeface="Arial" charset="0"/>
              </a:rPr>
              <a:t> </a:t>
            </a:r>
            <a:r>
              <a:rPr lang="en-US" altLang="en-US" sz="1300" b="1" kern="0" dirty="0" err="1">
                <a:solidFill>
                  <a:schemeClr val="bg2"/>
                </a:solidFill>
                <a:latin typeface="Arial" charset="0"/>
              </a:rPr>
              <a:t>bây</a:t>
            </a:r>
            <a:r>
              <a:rPr lang="en-US" altLang="en-US" sz="1300" b="1" kern="0" dirty="0">
                <a:solidFill>
                  <a:schemeClr val="bg2"/>
                </a:solidFill>
                <a:latin typeface="Arial" charset="0"/>
              </a:rPr>
              <a:t> </a:t>
            </a:r>
            <a:r>
              <a:rPr lang="en-US" altLang="en-US" sz="1300" b="1" kern="0" dirty="0" err="1">
                <a:solidFill>
                  <a:schemeClr val="bg2"/>
                </a:solidFill>
                <a:latin typeface="Arial" charset="0"/>
              </a:rPr>
              <a:t>giờ</a:t>
            </a:r>
            <a:r>
              <a:rPr lang="en-US" altLang="en-US" sz="1300" b="1" kern="0" dirty="0">
                <a:solidFill>
                  <a:schemeClr val="bg2"/>
                </a:solidFill>
                <a:latin typeface="Arial" charset="0"/>
              </a:rPr>
              <a:t> </a:t>
            </a:r>
            <a:r>
              <a:rPr lang="en-US" altLang="en-US" sz="1300" b="1" kern="0" dirty="0" err="1">
                <a:solidFill>
                  <a:schemeClr val="bg2"/>
                </a:solidFill>
                <a:latin typeface="Arial" charset="0"/>
              </a:rPr>
              <a:t>chẳng</a:t>
            </a:r>
            <a:r>
              <a:rPr lang="en-US" altLang="en-US" sz="1300" b="1" kern="0" dirty="0">
                <a:solidFill>
                  <a:schemeClr val="bg2"/>
                </a:solidFill>
                <a:latin typeface="Arial" charset="0"/>
              </a:rPr>
              <a:t> </a:t>
            </a:r>
            <a:r>
              <a:rPr lang="en-US" altLang="en-US" sz="1300" b="1" kern="0" dirty="0" err="1">
                <a:solidFill>
                  <a:schemeClr val="bg2"/>
                </a:solidFill>
                <a:latin typeface="Arial" charset="0"/>
              </a:rPr>
              <a:t>còn</a:t>
            </a:r>
            <a:r>
              <a:rPr lang="en-US" altLang="en-US" sz="1300" b="1" kern="0" dirty="0">
                <a:solidFill>
                  <a:schemeClr val="bg2"/>
                </a:solidFill>
                <a:latin typeface="Arial" charset="0"/>
              </a:rPr>
              <a:t> </a:t>
            </a:r>
            <a:r>
              <a:rPr lang="en-US" altLang="en-US" sz="1300" b="1" kern="0" dirty="0" err="1">
                <a:solidFill>
                  <a:schemeClr val="bg2"/>
                </a:solidFill>
                <a:latin typeface="Arial" charset="0"/>
              </a:rPr>
              <a:t>chim</a:t>
            </a:r>
            <a:r>
              <a:rPr lang="en-US" altLang="en-US" sz="1300" b="1" kern="0" dirty="0">
                <a:solidFill>
                  <a:schemeClr val="bg2"/>
                </a:solidFill>
                <a:latin typeface="Arial" charset="0"/>
              </a:rPr>
              <a:t> </a:t>
            </a:r>
            <a:r>
              <a:rPr lang="en-US" altLang="en-US" sz="1300" b="1" kern="0" dirty="0" err="1">
                <a:solidFill>
                  <a:schemeClr val="bg2"/>
                </a:solidFill>
                <a:latin typeface="Arial" charset="0"/>
              </a:rPr>
              <a:t>én</a:t>
            </a:r>
            <a:r>
              <a:rPr lang="en-US" altLang="en-US" sz="1300" b="1" kern="0" dirty="0">
                <a:solidFill>
                  <a:schemeClr val="bg2"/>
                </a:solidFill>
                <a:latin typeface="Arial" charset="0"/>
              </a:rPr>
              <a:t> </a:t>
            </a:r>
            <a:r>
              <a:rPr lang="en-US" altLang="en-US" sz="1300" b="1" kern="0" dirty="0" err="1">
                <a:solidFill>
                  <a:schemeClr val="bg2"/>
                </a:solidFill>
                <a:latin typeface="Arial" charset="0"/>
              </a:rPr>
              <a:t>nữa</a:t>
            </a:r>
            <a:r>
              <a:rPr lang="en-US" altLang="en-US" sz="1300" b="1" kern="0" dirty="0">
                <a:solidFill>
                  <a:schemeClr val="bg2"/>
                </a:solidFill>
                <a:latin typeface="Arial" charset="0"/>
              </a:rPr>
              <a:t>, </a:t>
            </a:r>
            <a:r>
              <a:rPr lang="en-US" altLang="en-US" sz="1300" b="1" kern="0" dirty="0" err="1">
                <a:solidFill>
                  <a:schemeClr val="bg2"/>
                </a:solidFill>
                <a:latin typeface="Arial" charset="0"/>
              </a:rPr>
              <a:t>vì</a:t>
            </a:r>
            <a:r>
              <a:rPr lang="en-US" altLang="en-US" sz="1300" b="1" kern="0" dirty="0">
                <a:solidFill>
                  <a:schemeClr val="bg2"/>
                </a:solidFill>
                <a:latin typeface="Arial" charset="0"/>
              </a:rPr>
              <a:t> </a:t>
            </a:r>
            <a:r>
              <a:rPr lang="en-US" altLang="en-US" sz="1300" b="1" kern="0" dirty="0" err="1">
                <a:solidFill>
                  <a:schemeClr val="bg2"/>
                </a:solidFill>
                <a:latin typeface="Arial" charset="0"/>
              </a:rPr>
              <a:t>thế</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cúi</a:t>
            </a:r>
            <a:r>
              <a:rPr lang="en-US" altLang="en-US" sz="1300" b="1" kern="0" dirty="0">
                <a:solidFill>
                  <a:schemeClr val="bg2"/>
                </a:solidFill>
                <a:latin typeface="Arial" charset="0"/>
              </a:rPr>
              <a:t> </a:t>
            </a:r>
            <a:r>
              <a:rPr lang="en-US" altLang="en-US" sz="1300" b="1" kern="0" dirty="0" err="1">
                <a:solidFill>
                  <a:schemeClr val="bg2"/>
                </a:solidFill>
                <a:latin typeface="Arial" charset="0"/>
              </a:rPr>
              <a:t>xuống</a:t>
            </a:r>
            <a:r>
              <a:rPr lang="en-US" altLang="en-US" sz="1300" b="1" kern="0" dirty="0">
                <a:solidFill>
                  <a:schemeClr val="bg2"/>
                </a:solidFill>
                <a:latin typeface="Arial" charset="0"/>
              </a:rPr>
              <a:t> </a:t>
            </a:r>
            <a:r>
              <a:rPr lang="en-US" altLang="en-US" sz="1300" b="1" kern="0" dirty="0" err="1">
                <a:solidFill>
                  <a:schemeClr val="bg2"/>
                </a:solidFill>
                <a:latin typeface="Arial" charset="0"/>
              </a:rPr>
              <a:t>lắng</a:t>
            </a:r>
            <a:r>
              <a:rPr lang="en-US" altLang="en-US" sz="1300" b="1" kern="0" dirty="0">
                <a:solidFill>
                  <a:schemeClr val="bg2"/>
                </a:solidFill>
                <a:latin typeface="Arial" charset="0"/>
              </a:rPr>
              <a:t> </a:t>
            </a:r>
            <a:r>
              <a:rPr lang="en-US" altLang="en-US" sz="1300" b="1" kern="0" dirty="0" err="1">
                <a:solidFill>
                  <a:schemeClr val="bg2"/>
                </a:solidFill>
                <a:latin typeface="Arial" charset="0"/>
              </a:rPr>
              <a:t>nghe</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a:solidFill>
                  <a:schemeClr val="bg2"/>
                </a:solidFill>
                <a:latin typeface="Arial" charset="0"/>
              </a:rPr>
              <a:t>ể </a:t>
            </a:r>
            <a:r>
              <a:rPr lang="en-US" altLang="en-US" sz="1300" b="1" kern="0" dirty="0" err="1">
                <a:solidFill>
                  <a:schemeClr val="bg2"/>
                </a:solidFill>
                <a:latin typeface="Arial" charset="0"/>
              </a:rPr>
              <a:t>tìm</a:t>
            </a:r>
            <a:r>
              <a:rPr lang="en-US" altLang="en-US" sz="1300" b="1" kern="0" dirty="0">
                <a:solidFill>
                  <a:schemeClr val="bg2"/>
                </a:solidFill>
                <a:latin typeface="Arial" charset="0"/>
              </a:rPr>
              <a:t> </a:t>
            </a:r>
            <a:r>
              <a:rPr lang="en-US" altLang="en-US" sz="1300" b="1" kern="0" dirty="0" err="1">
                <a:solidFill>
                  <a:schemeClr val="bg2"/>
                </a:solidFill>
                <a:latin typeface="Arial" charset="0"/>
              </a:rPr>
              <a:t>xem</a:t>
            </a:r>
            <a:r>
              <a:rPr lang="en-US" altLang="en-US" sz="1300" b="1" kern="0" dirty="0">
                <a:solidFill>
                  <a:schemeClr val="bg2"/>
                </a:solidFill>
                <a:latin typeface="Arial" charset="0"/>
              </a:rPr>
              <a:t> </a:t>
            </a:r>
            <a:r>
              <a:rPr lang="en-US" altLang="en-US" sz="1300" b="1" kern="0" dirty="0" err="1">
                <a:solidFill>
                  <a:schemeClr val="bg2"/>
                </a:solidFill>
                <a:latin typeface="Arial" charset="0"/>
              </a:rPr>
              <a:t>chim</a:t>
            </a:r>
            <a:r>
              <a:rPr lang="en-US" altLang="en-US" sz="1300" b="1" kern="0" dirty="0">
                <a:solidFill>
                  <a:schemeClr val="bg2"/>
                </a:solidFill>
                <a:latin typeface="Arial" charset="0"/>
              </a:rPr>
              <a:t> </a:t>
            </a:r>
            <a:r>
              <a:rPr lang="en-US" altLang="en-US" sz="1300" b="1" kern="0" dirty="0" err="1">
                <a:solidFill>
                  <a:schemeClr val="bg2"/>
                </a:solidFill>
                <a:latin typeface="Arial" charset="0"/>
              </a:rPr>
              <a:t>én</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ang</a:t>
            </a:r>
            <a:r>
              <a:rPr lang="en-US" altLang="en-US" sz="1300" b="1" kern="0" dirty="0">
                <a:solidFill>
                  <a:schemeClr val="bg2"/>
                </a:solidFill>
                <a:latin typeface="Arial" charset="0"/>
              </a:rPr>
              <a:t> ở </a:t>
            </a:r>
            <a:r>
              <a:rPr lang="en-US" altLang="en-US" sz="1300" b="1" kern="0" dirty="0" err="1">
                <a:solidFill>
                  <a:schemeClr val="bg2"/>
                </a:solidFill>
                <a:latin typeface="Arial" charset="0"/>
              </a:rPr>
              <a:t>trong</a:t>
            </a:r>
            <a:r>
              <a:rPr lang="en-US" altLang="en-US" sz="1300" b="1" kern="0" dirty="0">
                <a:solidFill>
                  <a:schemeClr val="bg2"/>
                </a:solidFill>
                <a:latin typeface="Arial" charset="0"/>
              </a:rPr>
              <a:t> </a:t>
            </a:r>
            <a:r>
              <a:rPr lang="en-US" altLang="en-US" sz="1300" b="1" kern="0" dirty="0" err="1">
                <a:solidFill>
                  <a:schemeClr val="bg2"/>
                </a:solidFill>
                <a:latin typeface="Arial" charset="0"/>
              </a:rPr>
              <a:t>bụi</a:t>
            </a:r>
            <a:r>
              <a:rPr lang="en-US" altLang="en-US" sz="1300" b="1" kern="0" dirty="0">
                <a:solidFill>
                  <a:schemeClr val="bg2"/>
                </a:solidFill>
                <a:latin typeface="Arial" charset="0"/>
              </a:rPr>
              <a:t> </a:t>
            </a:r>
            <a:r>
              <a:rPr lang="en-US" altLang="en-US" sz="1300" b="1" kern="0" dirty="0" err="1">
                <a:solidFill>
                  <a:schemeClr val="bg2"/>
                </a:solidFill>
                <a:latin typeface="Arial" charset="0"/>
              </a:rPr>
              <a:t>cây</a:t>
            </a:r>
            <a:r>
              <a:rPr lang="en-US" altLang="en-US" sz="1300" b="1" kern="0" dirty="0">
                <a:solidFill>
                  <a:schemeClr val="bg2"/>
                </a:solidFill>
                <a:latin typeface="Arial" charset="0"/>
              </a:rPr>
              <a:t> hay ở n</a:t>
            </a:r>
            <a:r>
              <a:rPr lang="vi-VN" altLang="en-US" sz="1300" b="1" kern="0" dirty="0">
                <a:solidFill>
                  <a:schemeClr val="bg2"/>
                </a:solidFill>
              </a:rPr>
              <a:t>ơ</a:t>
            </a:r>
            <a:r>
              <a:rPr lang="en-US" altLang="en-US" sz="1300" b="1" kern="0" dirty="0" err="1">
                <a:solidFill>
                  <a:schemeClr val="bg2"/>
                </a:solidFill>
                <a:latin typeface="Arial" charset="0"/>
              </a:rPr>
              <a:t>i</a:t>
            </a:r>
            <a:r>
              <a:rPr lang="en-US" altLang="en-US" sz="1300" b="1" kern="0" dirty="0">
                <a:solidFill>
                  <a:schemeClr val="bg2"/>
                </a:solidFill>
                <a:latin typeface="Arial" charset="0"/>
              </a:rPr>
              <a:t> </a:t>
            </a:r>
            <a:r>
              <a:rPr lang="en-US" altLang="en-US" sz="1300" b="1" kern="0" dirty="0" err="1">
                <a:solidFill>
                  <a:schemeClr val="bg2"/>
                </a:solidFill>
                <a:latin typeface="Arial" charset="0"/>
              </a:rPr>
              <a:t>nào</a:t>
            </a:r>
            <a:r>
              <a:rPr lang="en-US" altLang="en-US" sz="1300" b="1" kern="0" dirty="0">
                <a:solidFill>
                  <a:schemeClr val="bg2"/>
                </a:solidFill>
                <a:latin typeface="Arial" charset="0"/>
              </a:rPr>
              <a:t>.</a:t>
            </a:r>
          </a:p>
          <a:p>
            <a:pPr marL="177800" indent="279400" eaLnBrk="1" hangingPunct="1">
              <a:buClr>
                <a:srgbClr val="CC0000"/>
              </a:buClr>
              <a:buFont typeface="Wingdings" pitchFamily="2" charset="2"/>
              <a:buNone/>
              <a:defRPr/>
            </a:pPr>
            <a:endParaRPr lang="en-US" altLang="en-US" sz="1300" b="1" kern="0" dirty="0">
              <a:solidFill>
                <a:schemeClr val="bg2"/>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1"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pic>
        <p:nvPicPr>
          <p:cNvPr id="1356" name="Google Shape;1356;p18"/>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357" name="Google Shape;1357;p18"/>
          <p:cNvSpPr txBox="1"/>
          <p:nvPr/>
        </p:nvSpPr>
        <p:spPr>
          <a:xfrm>
            <a:off x="2051353" y="431960"/>
            <a:ext cx="6271867" cy="1631175"/>
          </a:xfrm>
          <a:prstGeom prst="rect">
            <a:avLst/>
          </a:prstGeom>
          <a:noFill/>
          <a:ln>
            <a:noFill/>
          </a:ln>
        </p:spPr>
        <p:txBody>
          <a:bodyPr spcFirstLastPara="1" wrap="square" lIns="91425" tIns="45700" rIns="91425" bIns="45700" anchor="t" anchorCtr="0">
            <a:spAutoFit/>
          </a:bodyPr>
          <a:lstStyle/>
          <a:p>
            <a:pPr lvl="0"/>
            <a:r>
              <a:rPr lang="en-US" sz="2500" b="1" i="0" u="sng" strike="noStrike" cap="none" dirty="0" err="1">
                <a:solidFill>
                  <a:schemeClr val="accent6"/>
                </a:solidFill>
                <a:latin typeface="Times New Roman"/>
                <a:ea typeface="Times New Roman"/>
                <a:cs typeface="Times New Roman"/>
                <a:sym typeface="Times New Roman"/>
              </a:rPr>
              <a:t>Bài</a:t>
            </a:r>
            <a:r>
              <a:rPr lang="en-US" sz="2500" b="1" i="0" u="sng" strike="noStrike" cap="none" dirty="0">
                <a:solidFill>
                  <a:schemeClr val="accent6"/>
                </a:solidFill>
                <a:latin typeface="Times New Roman"/>
                <a:ea typeface="Times New Roman"/>
                <a:cs typeface="Times New Roman"/>
                <a:sym typeface="Times New Roman"/>
              </a:rPr>
              <a:t> 2</a:t>
            </a:r>
            <a:r>
              <a:rPr lang="en-US" sz="2500" b="1" i="0" u="none" strike="noStrike" cap="none" dirty="0">
                <a:solidFill>
                  <a:schemeClr val="accent6"/>
                </a:solidFill>
                <a:latin typeface="Times New Roman"/>
                <a:ea typeface="Times New Roman"/>
                <a:cs typeface="Times New Roman"/>
                <a:sym typeface="Times New Roman"/>
              </a:rPr>
              <a:t>: </a:t>
            </a:r>
            <a:r>
              <a:rPr lang="en-US" altLang="en-US" sz="2500" b="1" dirty="0" err="1">
                <a:solidFill>
                  <a:schemeClr val="accent6"/>
                </a:solidFill>
                <a:latin typeface="Times New Roman" panose="02020603050405020304" pitchFamily="18" charset="0"/>
                <a:cs typeface="Times New Roman" panose="02020603050405020304" pitchFamily="18" charset="0"/>
              </a:rPr>
              <a:t>Tìm</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những</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từ</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ngữ</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tả</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bầu</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trời</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trong</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mẩu</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chuyện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nêu</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trên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Những</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từ</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ngữ</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nào</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thể</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hiện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sự</a:t>
            </a:r>
            <a:r>
              <a:rPr lang="en-US" altLang="en-US" sz="2500" b="1" dirty="0">
                <a:solidFill>
                  <a:schemeClr val="accent6"/>
                </a:solidFill>
                <a:latin typeface="Times New Roman" panose="02020603050405020304" pitchFamily="18" charset="0"/>
                <a:cs typeface="Times New Roman" panose="02020603050405020304" pitchFamily="18" charset="0"/>
              </a:rPr>
              <a:t> so </a:t>
            </a:r>
            <a:r>
              <a:rPr lang="en-US" altLang="en-US" sz="2500" b="1" dirty="0" err="1">
                <a:solidFill>
                  <a:schemeClr val="accent6"/>
                </a:solidFill>
                <a:latin typeface="Times New Roman" panose="02020603050405020304" pitchFamily="18" charset="0"/>
                <a:cs typeface="Times New Roman" panose="02020603050405020304" pitchFamily="18" charset="0"/>
              </a:rPr>
              <a:t>sánh</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Những</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từ</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ngữ</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nào</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thể</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hiện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sự</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nhân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hoá</a:t>
            </a:r>
            <a:r>
              <a:rPr lang="en-US" altLang="en-US" sz="2500" b="1" dirty="0">
                <a:solidFill>
                  <a:schemeClr val="accent6"/>
                </a:solidFill>
                <a:latin typeface="Times New Roman" panose="02020603050405020304" pitchFamily="18" charset="0"/>
                <a:cs typeface="Times New Roman" panose="02020603050405020304" pitchFamily="18" charset="0"/>
              </a:rPr>
              <a:t> ?</a:t>
            </a:r>
            <a:endParaRPr sz="2500" b="1" dirty="0">
              <a:solidFill>
                <a:schemeClr val="accent6"/>
              </a:solidFill>
            </a:endParaRPr>
          </a:p>
        </p:txBody>
      </p:sp>
      <p:grpSp>
        <p:nvGrpSpPr>
          <p:cNvPr id="1362" name="Google Shape;1362;p18"/>
          <p:cNvGrpSpPr/>
          <p:nvPr/>
        </p:nvGrpSpPr>
        <p:grpSpPr>
          <a:xfrm rot="5400000">
            <a:off x="-447077" y="-535000"/>
            <a:ext cx="2350310" cy="2105244"/>
            <a:chOff x="-813175" y="1753753"/>
            <a:chExt cx="2701195" cy="2419543"/>
          </a:xfrm>
        </p:grpSpPr>
        <p:sp>
          <p:nvSpPr>
            <p:cNvPr id="1363" name="Google Shape;1363;p1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4" name="Google Shape;1364;p18"/>
            <p:cNvGrpSpPr/>
            <p:nvPr/>
          </p:nvGrpSpPr>
          <p:grpSpPr>
            <a:xfrm>
              <a:off x="-144996" y="1753753"/>
              <a:ext cx="821067" cy="1785140"/>
              <a:chOff x="5269250" y="2611925"/>
              <a:chExt cx="520750" cy="1132200"/>
            </a:xfrm>
          </p:grpSpPr>
          <p:sp>
            <p:nvSpPr>
              <p:cNvPr id="1365" name="Google Shape;1365;p1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3" name="Google Shape;1373;p18"/>
            <p:cNvGrpSpPr/>
            <p:nvPr/>
          </p:nvGrpSpPr>
          <p:grpSpPr>
            <a:xfrm rot="5165891">
              <a:off x="-51172" y="2432185"/>
              <a:ext cx="1070081" cy="1187666"/>
              <a:chOff x="6073625" y="2772425"/>
              <a:chExt cx="837925" cy="930000"/>
            </a:xfrm>
          </p:grpSpPr>
          <p:sp>
            <p:nvSpPr>
              <p:cNvPr id="1374" name="Google Shape;1374;p1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9" name="Google Shape;1379;p18"/>
            <p:cNvGrpSpPr/>
            <p:nvPr/>
          </p:nvGrpSpPr>
          <p:grpSpPr>
            <a:xfrm rot="4398606">
              <a:off x="-2434" y="2904431"/>
              <a:ext cx="1017753" cy="1214156"/>
              <a:chOff x="3711575" y="2879575"/>
              <a:chExt cx="753325" cy="898700"/>
            </a:xfrm>
          </p:grpSpPr>
          <p:sp>
            <p:nvSpPr>
              <p:cNvPr id="1380" name="Google Shape;1380;p1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3" name="Google Shape;1393;p18"/>
            <p:cNvGrpSpPr/>
            <p:nvPr/>
          </p:nvGrpSpPr>
          <p:grpSpPr>
            <a:xfrm>
              <a:off x="743200" y="2185888"/>
              <a:ext cx="113650" cy="99750"/>
              <a:chOff x="5042000" y="1255775"/>
              <a:chExt cx="113650" cy="99750"/>
            </a:xfrm>
          </p:grpSpPr>
          <p:sp>
            <p:nvSpPr>
              <p:cNvPr id="1394" name="Google Shape;1394;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7" name="Google Shape;1397;p18"/>
            <p:cNvGrpSpPr/>
            <p:nvPr/>
          </p:nvGrpSpPr>
          <p:grpSpPr>
            <a:xfrm>
              <a:off x="1198625" y="2537138"/>
              <a:ext cx="113650" cy="99750"/>
              <a:chOff x="5042000" y="1255775"/>
              <a:chExt cx="113650" cy="99750"/>
            </a:xfrm>
          </p:grpSpPr>
          <p:sp>
            <p:nvSpPr>
              <p:cNvPr id="1398" name="Google Shape;1398;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D64EE039-AD57-458C-A486-AE67BA255FD0}"/>
              </a:ext>
            </a:extLst>
          </p:cNvPr>
          <p:cNvGrpSpPr/>
          <p:nvPr/>
        </p:nvGrpSpPr>
        <p:grpSpPr>
          <a:xfrm>
            <a:off x="2051353" y="3061495"/>
            <a:ext cx="6043770" cy="1397100"/>
            <a:chOff x="1780700" y="3314440"/>
            <a:chExt cx="6043770" cy="1397100"/>
          </a:xfrm>
        </p:grpSpPr>
        <p:sp>
          <p:nvSpPr>
            <p:cNvPr id="47" name="Google Shape;1037;p1">
              <a:extLst>
                <a:ext uri="{FF2B5EF4-FFF2-40B4-BE49-F238E27FC236}">
                  <a16:creationId xmlns:a16="http://schemas.microsoft.com/office/drawing/2014/main" id="{ED28818B-E70F-4B1B-8698-258AFC9C87D1}"/>
                </a:ext>
              </a:extLst>
            </p:cNvPr>
            <p:cNvSpPr/>
            <p:nvPr/>
          </p:nvSpPr>
          <p:spPr>
            <a:xfrm>
              <a:off x="1900193" y="3314440"/>
              <a:ext cx="5924277" cy="139710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18"/>
            <p:cNvSpPr txBox="1"/>
            <p:nvPr/>
          </p:nvSpPr>
          <p:spPr>
            <a:xfrm>
              <a:off x="1780700" y="3752005"/>
              <a:ext cx="6040120" cy="5219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chemeClr val="accent6"/>
                  </a:solidFill>
                  <a:latin typeface="Times New Roman"/>
                  <a:ea typeface="Times New Roman"/>
                  <a:cs typeface="Times New Roman"/>
                  <a:sym typeface="Times New Roman"/>
                </a:rPr>
                <a:t>THẢO LUẬN NHÓM</a:t>
              </a:r>
              <a:endParaRPr dirty="0">
                <a:solidFill>
                  <a:schemeClr val="accent6"/>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grpSp>
        <p:nvGrpSpPr>
          <p:cNvPr id="1419" name="Google Shape;1419;p20"/>
          <p:cNvGrpSpPr/>
          <p:nvPr/>
        </p:nvGrpSpPr>
        <p:grpSpPr>
          <a:xfrm rot="5400000" flipH="1">
            <a:off x="7258072" y="3512480"/>
            <a:ext cx="2350310" cy="2105244"/>
            <a:chOff x="-813175" y="1753753"/>
            <a:chExt cx="2701195" cy="2419543"/>
          </a:xfrm>
        </p:grpSpPr>
        <p:sp>
          <p:nvSpPr>
            <p:cNvPr id="1420" name="Google Shape;1420;p2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1" name="Google Shape;1421;p20"/>
            <p:cNvGrpSpPr/>
            <p:nvPr/>
          </p:nvGrpSpPr>
          <p:grpSpPr>
            <a:xfrm>
              <a:off x="-144996" y="1753753"/>
              <a:ext cx="821067" cy="1785140"/>
              <a:chOff x="5269250" y="2611925"/>
              <a:chExt cx="520750" cy="1132200"/>
            </a:xfrm>
          </p:grpSpPr>
          <p:sp>
            <p:nvSpPr>
              <p:cNvPr id="1422" name="Google Shape;1422;p2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2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2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2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2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2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2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2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0" name="Google Shape;1430;p20"/>
            <p:cNvGrpSpPr/>
            <p:nvPr/>
          </p:nvGrpSpPr>
          <p:grpSpPr>
            <a:xfrm rot="5165891">
              <a:off x="-51172" y="2432185"/>
              <a:ext cx="1070081" cy="1187666"/>
              <a:chOff x="6073625" y="2772425"/>
              <a:chExt cx="837925" cy="930000"/>
            </a:xfrm>
          </p:grpSpPr>
          <p:sp>
            <p:nvSpPr>
              <p:cNvPr id="1431" name="Google Shape;1431;p2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2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2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2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2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6" name="Google Shape;1436;p20"/>
            <p:cNvGrpSpPr/>
            <p:nvPr/>
          </p:nvGrpSpPr>
          <p:grpSpPr>
            <a:xfrm rot="4398606">
              <a:off x="-2434" y="2904431"/>
              <a:ext cx="1017753" cy="1214156"/>
              <a:chOff x="3711575" y="2879575"/>
              <a:chExt cx="753325" cy="898700"/>
            </a:xfrm>
          </p:grpSpPr>
          <p:sp>
            <p:nvSpPr>
              <p:cNvPr id="1437" name="Google Shape;1437;p2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2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2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2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2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2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2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2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2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2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2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2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2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0" name="Google Shape;1450;p20"/>
            <p:cNvGrpSpPr/>
            <p:nvPr/>
          </p:nvGrpSpPr>
          <p:grpSpPr>
            <a:xfrm>
              <a:off x="743200" y="2185888"/>
              <a:ext cx="113650" cy="99750"/>
              <a:chOff x="5042000" y="1255775"/>
              <a:chExt cx="113650" cy="99750"/>
            </a:xfrm>
          </p:grpSpPr>
          <p:sp>
            <p:nvSpPr>
              <p:cNvPr id="1451" name="Google Shape;145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4" name="Google Shape;1454;p20"/>
            <p:cNvGrpSpPr/>
            <p:nvPr/>
          </p:nvGrpSpPr>
          <p:grpSpPr>
            <a:xfrm>
              <a:off x="1198625" y="2537138"/>
              <a:ext cx="113650" cy="99750"/>
              <a:chOff x="5042000" y="1255775"/>
              <a:chExt cx="113650" cy="99750"/>
            </a:xfrm>
          </p:grpSpPr>
          <p:sp>
            <p:nvSpPr>
              <p:cNvPr id="1455" name="Google Shape;145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58" name="Google Shape;1458;p20"/>
          <p:cNvGrpSpPr/>
          <p:nvPr/>
        </p:nvGrpSpPr>
        <p:grpSpPr>
          <a:xfrm rot="10800000" flipH="1">
            <a:off x="-342918" y="-524609"/>
            <a:ext cx="1887241" cy="2550253"/>
            <a:chOff x="7679181" y="1254952"/>
            <a:chExt cx="1920465" cy="2595149"/>
          </a:xfrm>
        </p:grpSpPr>
        <p:grpSp>
          <p:nvGrpSpPr>
            <p:cNvPr id="1459" name="Google Shape;1459;p20"/>
            <p:cNvGrpSpPr/>
            <p:nvPr/>
          </p:nvGrpSpPr>
          <p:grpSpPr>
            <a:xfrm rot="-7760581">
              <a:off x="7904694" y="2312488"/>
              <a:ext cx="1194199" cy="1148422"/>
              <a:chOff x="4531600" y="1944475"/>
              <a:chExt cx="956750" cy="920075"/>
            </a:xfrm>
          </p:grpSpPr>
          <p:sp>
            <p:nvSpPr>
              <p:cNvPr id="1460" name="Google Shape;1460;p20"/>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20"/>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20"/>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20"/>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20"/>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20"/>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6" name="Google Shape;1466;p20"/>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7" name="Google Shape;1467;p20"/>
            <p:cNvGrpSpPr/>
            <p:nvPr/>
          </p:nvGrpSpPr>
          <p:grpSpPr>
            <a:xfrm rot="-1110331">
              <a:off x="8152884" y="1407056"/>
              <a:ext cx="1221803" cy="1616571"/>
              <a:chOff x="5908250" y="536500"/>
              <a:chExt cx="793200" cy="1049550"/>
            </a:xfrm>
          </p:grpSpPr>
          <p:sp>
            <p:nvSpPr>
              <p:cNvPr id="1468" name="Google Shape;1468;p20"/>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20"/>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20"/>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20"/>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20"/>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20"/>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4" name="Google Shape;1474;p20"/>
            <p:cNvGrpSpPr/>
            <p:nvPr/>
          </p:nvGrpSpPr>
          <p:grpSpPr>
            <a:xfrm rot="-7159447">
              <a:off x="8478063" y="2524349"/>
              <a:ext cx="941689" cy="727305"/>
              <a:chOff x="5517750" y="1707725"/>
              <a:chExt cx="618800" cy="477925"/>
            </a:xfrm>
          </p:grpSpPr>
          <p:sp>
            <p:nvSpPr>
              <p:cNvPr id="1475" name="Google Shape;1475;p20"/>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20"/>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20"/>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20"/>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20"/>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0" name="Google Shape;1480;p20"/>
            <p:cNvGrpSpPr/>
            <p:nvPr/>
          </p:nvGrpSpPr>
          <p:grpSpPr>
            <a:xfrm>
              <a:off x="8001025" y="2341963"/>
              <a:ext cx="113650" cy="99750"/>
              <a:chOff x="5042000" y="1255775"/>
              <a:chExt cx="113650" cy="99750"/>
            </a:xfrm>
          </p:grpSpPr>
          <p:sp>
            <p:nvSpPr>
              <p:cNvPr id="1481" name="Google Shape;148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4" name="Google Shape;1484;p20"/>
            <p:cNvGrpSpPr/>
            <p:nvPr/>
          </p:nvGrpSpPr>
          <p:grpSpPr>
            <a:xfrm>
              <a:off x="7778175" y="3202738"/>
              <a:ext cx="113650" cy="99750"/>
              <a:chOff x="5042000" y="1255775"/>
              <a:chExt cx="113650" cy="99750"/>
            </a:xfrm>
          </p:grpSpPr>
          <p:sp>
            <p:nvSpPr>
              <p:cNvPr id="1485" name="Google Shape;148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0" name="Text Box 24">
            <a:extLst>
              <a:ext uri="{FF2B5EF4-FFF2-40B4-BE49-F238E27FC236}">
                <a16:creationId xmlns:a16="http://schemas.microsoft.com/office/drawing/2014/main" id="{F8DD7DF5-DE16-4C9F-A18F-D200B202BF7B}"/>
              </a:ext>
            </a:extLst>
          </p:cNvPr>
          <p:cNvSpPr txBox="1">
            <a:spLocks noChangeArrowheads="1"/>
          </p:cNvSpPr>
          <p:nvPr/>
        </p:nvSpPr>
        <p:spPr bwMode="auto">
          <a:xfrm>
            <a:off x="2466318" y="441526"/>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spcBef>
                <a:spcPct val="50000"/>
              </a:spcBef>
            </a:pPr>
            <a:r>
              <a:rPr lang="en-US" sz="2400">
                <a:solidFill>
                  <a:schemeClr val="bg1">
                    <a:lumMod val="50000"/>
                  </a:schemeClr>
                </a:solidFill>
                <a:latin typeface="Times New Roman" pitchFamily="18" charset="0"/>
                <a:cs typeface="Times New Roman" pitchFamily="18" charset="0"/>
              </a:rPr>
              <a:t>Xanh như mặt nước mệt mỏi trong ao</a:t>
            </a:r>
          </a:p>
        </p:txBody>
      </p:sp>
      <p:sp>
        <p:nvSpPr>
          <p:cNvPr id="81" name="Text Box 25">
            <a:extLst>
              <a:ext uri="{FF2B5EF4-FFF2-40B4-BE49-F238E27FC236}">
                <a16:creationId xmlns:a16="http://schemas.microsoft.com/office/drawing/2014/main" id="{C51C5A6C-83C7-4B1A-9DBC-EA8034C1124F}"/>
              </a:ext>
            </a:extLst>
          </p:cNvPr>
          <p:cNvSpPr txBox="1">
            <a:spLocks noChangeArrowheads="1"/>
          </p:cNvSpPr>
          <p:nvPr/>
        </p:nvSpPr>
        <p:spPr bwMode="auto">
          <a:xfrm>
            <a:off x="2466318" y="837582"/>
            <a:ext cx="3640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được</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rửa</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mặt</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sau</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cơn</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mưa</a:t>
            </a:r>
            <a:endParaRPr lang="en-US" sz="2400" dirty="0">
              <a:solidFill>
                <a:schemeClr val="bg1">
                  <a:lumMod val="50000"/>
                </a:schemeClr>
              </a:solidFill>
              <a:latin typeface="Times New Roman" pitchFamily="18" charset="0"/>
              <a:cs typeface="Times New Roman" pitchFamily="18" charset="0"/>
            </a:endParaRPr>
          </a:p>
        </p:txBody>
      </p:sp>
      <p:sp>
        <p:nvSpPr>
          <p:cNvPr id="82" name="Text Box 27">
            <a:extLst>
              <a:ext uri="{FF2B5EF4-FFF2-40B4-BE49-F238E27FC236}">
                <a16:creationId xmlns:a16="http://schemas.microsoft.com/office/drawing/2014/main" id="{36FED506-0D62-41D9-8A70-FC83347B0E56}"/>
              </a:ext>
            </a:extLst>
          </p:cNvPr>
          <p:cNvSpPr txBox="1">
            <a:spLocks noChangeArrowheads="1"/>
          </p:cNvSpPr>
          <p:nvPr/>
        </p:nvSpPr>
        <p:spPr bwMode="auto">
          <a:xfrm>
            <a:off x="2466318" y="1207767"/>
            <a:ext cx="1423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xanh</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biếc</a:t>
            </a:r>
            <a:endParaRPr lang="en-US" sz="2400" dirty="0">
              <a:solidFill>
                <a:schemeClr val="bg1">
                  <a:lumMod val="50000"/>
                </a:schemeClr>
              </a:solidFill>
              <a:latin typeface="Times New Roman" pitchFamily="18" charset="0"/>
              <a:cs typeface="Times New Roman" pitchFamily="18" charset="0"/>
            </a:endParaRPr>
          </a:p>
        </p:txBody>
      </p:sp>
      <p:sp>
        <p:nvSpPr>
          <p:cNvPr id="83" name="Text Box 29">
            <a:extLst>
              <a:ext uri="{FF2B5EF4-FFF2-40B4-BE49-F238E27FC236}">
                <a16:creationId xmlns:a16="http://schemas.microsoft.com/office/drawing/2014/main" id="{3CEDBDE8-3827-4F86-9658-9F127CCA627D}"/>
              </a:ext>
            </a:extLst>
          </p:cNvPr>
          <p:cNvSpPr txBox="1">
            <a:spLocks noChangeArrowheads="1"/>
          </p:cNvSpPr>
          <p:nvPr/>
        </p:nvSpPr>
        <p:spPr bwMode="auto">
          <a:xfrm>
            <a:off x="2466318" y="1584771"/>
            <a:ext cx="1305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dịu</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dàng</a:t>
            </a:r>
            <a:endParaRPr lang="en-US" sz="2400" dirty="0">
              <a:solidFill>
                <a:schemeClr val="bg1">
                  <a:lumMod val="50000"/>
                </a:schemeClr>
              </a:solidFill>
              <a:latin typeface="Times New Roman" pitchFamily="18" charset="0"/>
              <a:cs typeface="Times New Roman" pitchFamily="18" charset="0"/>
            </a:endParaRPr>
          </a:p>
        </p:txBody>
      </p:sp>
      <p:sp>
        <p:nvSpPr>
          <p:cNvPr id="84" name="Text Box 31">
            <a:extLst>
              <a:ext uri="{FF2B5EF4-FFF2-40B4-BE49-F238E27FC236}">
                <a16:creationId xmlns:a16="http://schemas.microsoft.com/office/drawing/2014/main" id="{A7BF188C-D6F8-4B43-BF94-B5C1E28F4DFF}"/>
              </a:ext>
            </a:extLst>
          </p:cNvPr>
          <p:cNvSpPr txBox="1">
            <a:spLocks noChangeArrowheads="1"/>
          </p:cNvSpPr>
          <p:nvPr/>
        </p:nvSpPr>
        <p:spPr bwMode="auto">
          <a:xfrm>
            <a:off x="2466318" y="1955182"/>
            <a:ext cx="122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buồn</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bã</a:t>
            </a:r>
            <a:endParaRPr lang="en-US" sz="2400" dirty="0">
              <a:solidFill>
                <a:schemeClr val="bg1">
                  <a:lumMod val="50000"/>
                </a:schemeClr>
              </a:solidFill>
              <a:latin typeface="Times New Roman" pitchFamily="18" charset="0"/>
              <a:cs typeface="Times New Roman" pitchFamily="18" charset="0"/>
            </a:endParaRPr>
          </a:p>
        </p:txBody>
      </p:sp>
      <p:sp>
        <p:nvSpPr>
          <p:cNvPr id="85" name="Text Box 32">
            <a:extLst>
              <a:ext uri="{FF2B5EF4-FFF2-40B4-BE49-F238E27FC236}">
                <a16:creationId xmlns:a16="http://schemas.microsoft.com/office/drawing/2014/main" id="{93460FE0-185A-48E6-92CC-5704F22868C5}"/>
              </a:ext>
            </a:extLst>
          </p:cNvPr>
          <p:cNvSpPr txBox="1">
            <a:spLocks noChangeArrowheads="1"/>
          </p:cNvSpPr>
          <p:nvPr/>
        </p:nvSpPr>
        <p:spPr bwMode="auto">
          <a:xfrm>
            <a:off x="2466318" y="2388569"/>
            <a:ext cx="5113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marR="0" lvl="0" algn="l" rtl="0">
              <a:lnSpc>
                <a:spcPct val="100000"/>
              </a:lnSpc>
              <a:spcBef>
                <a:spcPts val="0"/>
              </a:spcBef>
              <a:spcAft>
                <a:spcPts val="0"/>
              </a:spcAft>
            </a:defPPr>
            <a:lvl1pPr eaLnBrk="1" hangingPunct="1">
              <a:defRPr sz="2400" b="1" i="1">
                <a:solidFill>
                  <a:schemeClr val="bg1">
                    <a:lumMod val="50000"/>
                  </a:schemeClr>
                </a:solidFill>
                <a:latin typeface="Times New Roman" pitchFamily="18" charset="0"/>
                <a:cs typeface="Times New Roman" pitchFamily="18"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r>
              <a:rPr lang="en-US" sz="2000" dirty="0" err="1"/>
              <a:t>trầm</a:t>
            </a:r>
            <a:r>
              <a:rPr lang="en-US" sz="2000" dirty="0"/>
              <a:t> </a:t>
            </a:r>
            <a:r>
              <a:rPr lang="en-US" sz="2000" dirty="0" err="1"/>
              <a:t>ngâm</a:t>
            </a:r>
            <a:r>
              <a:rPr lang="en-US" sz="2000" dirty="0"/>
              <a:t>, </a:t>
            </a:r>
            <a:r>
              <a:rPr lang="en-US" sz="2000" dirty="0" err="1"/>
              <a:t>nhớ</a:t>
            </a:r>
            <a:r>
              <a:rPr lang="en-US" sz="2000" dirty="0"/>
              <a:t> </a:t>
            </a:r>
            <a:r>
              <a:rPr lang="en-US" sz="2000" dirty="0" err="1"/>
              <a:t>tiếng</a:t>
            </a:r>
            <a:r>
              <a:rPr lang="en-US" sz="2000" dirty="0"/>
              <a:t> </a:t>
            </a:r>
            <a:r>
              <a:rPr lang="en-US" sz="2000" dirty="0" err="1"/>
              <a:t>hót</a:t>
            </a:r>
            <a:r>
              <a:rPr lang="en-US" sz="2000" dirty="0"/>
              <a:t> </a:t>
            </a:r>
            <a:r>
              <a:rPr lang="en-US" sz="2000" dirty="0" err="1"/>
              <a:t>của</a:t>
            </a:r>
            <a:r>
              <a:rPr lang="en-US" sz="2000" dirty="0"/>
              <a:t> </a:t>
            </a:r>
            <a:r>
              <a:rPr lang="en-US" sz="2000" dirty="0" err="1"/>
              <a:t>bầy</a:t>
            </a:r>
            <a:r>
              <a:rPr lang="en-US" sz="2000" dirty="0"/>
              <a:t> </a:t>
            </a:r>
            <a:r>
              <a:rPr lang="en-US" sz="2000" dirty="0" err="1"/>
              <a:t>chim</a:t>
            </a:r>
            <a:r>
              <a:rPr lang="en-US" sz="2000" dirty="0"/>
              <a:t> </a:t>
            </a:r>
            <a:r>
              <a:rPr lang="en-US" sz="2000" dirty="0" err="1"/>
              <a:t>sơn</a:t>
            </a:r>
            <a:r>
              <a:rPr lang="en-US" sz="2000" dirty="0"/>
              <a:t> ca</a:t>
            </a:r>
          </a:p>
        </p:txBody>
      </p:sp>
      <p:sp>
        <p:nvSpPr>
          <p:cNvPr id="86" name="Text Box 33">
            <a:extLst>
              <a:ext uri="{FF2B5EF4-FFF2-40B4-BE49-F238E27FC236}">
                <a16:creationId xmlns:a16="http://schemas.microsoft.com/office/drawing/2014/main" id="{8A243154-8870-4410-BFD5-74CCFDD88CDE}"/>
              </a:ext>
            </a:extLst>
          </p:cNvPr>
          <p:cNvSpPr txBox="1">
            <a:spLocks noChangeArrowheads="1"/>
          </p:cNvSpPr>
          <p:nvPr/>
        </p:nvSpPr>
        <p:spPr bwMode="auto">
          <a:xfrm>
            <a:off x="2466318" y="2721945"/>
            <a:ext cx="210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a:solidFill>
                  <a:schemeClr val="bg1">
                    <a:lumMod val="50000"/>
                  </a:schemeClr>
                </a:solidFill>
                <a:latin typeface="Times New Roman" pitchFamily="18" charset="0"/>
                <a:cs typeface="Times New Roman" pitchFamily="18" charset="0"/>
              </a:rPr>
              <a:t>ghé sát mặt đất</a:t>
            </a:r>
          </a:p>
        </p:txBody>
      </p:sp>
      <p:sp>
        <p:nvSpPr>
          <p:cNvPr id="87" name="Text Box 34">
            <a:extLst>
              <a:ext uri="{FF2B5EF4-FFF2-40B4-BE49-F238E27FC236}">
                <a16:creationId xmlns:a16="http://schemas.microsoft.com/office/drawing/2014/main" id="{811ECD7A-EB8D-4D49-B20A-42FFD5DF9726}"/>
              </a:ext>
            </a:extLst>
          </p:cNvPr>
          <p:cNvSpPr txBox="1">
            <a:spLocks noChangeArrowheads="1"/>
          </p:cNvSpPr>
          <p:nvPr/>
        </p:nvSpPr>
        <p:spPr bwMode="auto">
          <a:xfrm>
            <a:off x="2466318" y="3041032"/>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a:solidFill>
                  <a:schemeClr val="bg1">
                    <a:lumMod val="50000"/>
                  </a:schemeClr>
                </a:solidFill>
                <a:latin typeface="Times New Roman" pitchFamily="18" charset="0"/>
                <a:cs typeface="Times New Roman" pitchFamily="18" charset="0"/>
              </a:rPr>
              <a:t>cao hơn</a:t>
            </a:r>
          </a:p>
        </p:txBody>
      </p:sp>
      <p:sp>
        <p:nvSpPr>
          <p:cNvPr id="88" name="Text Box 35">
            <a:extLst>
              <a:ext uri="{FF2B5EF4-FFF2-40B4-BE49-F238E27FC236}">
                <a16:creationId xmlns:a16="http://schemas.microsoft.com/office/drawing/2014/main" id="{0ED0C679-61FE-4A05-A7F8-2AC66BE62FBF}"/>
              </a:ext>
            </a:extLst>
          </p:cNvPr>
          <p:cNvSpPr txBox="1">
            <a:spLocks noChangeArrowheads="1"/>
          </p:cNvSpPr>
          <p:nvPr/>
        </p:nvSpPr>
        <p:spPr bwMode="auto">
          <a:xfrm>
            <a:off x="2466318" y="3383932"/>
            <a:ext cx="62183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a:solidFill>
                  <a:schemeClr val="bg1">
                    <a:lumMod val="50000"/>
                  </a:schemeClr>
                </a:solidFill>
                <a:latin typeface="Times New Roman" pitchFamily="18" charset="0"/>
                <a:cs typeface="Times New Roman" pitchFamily="18" charset="0"/>
              </a:rPr>
              <a:t>cúi xuống lắng nghe để tìm xem chim én đang </a:t>
            </a:r>
          </a:p>
          <a:p>
            <a:pPr eaLnBrk="1" hangingPunct="1"/>
            <a:r>
              <a:rPr lang="en-US" sz="2400">
                <a:solidFill>
                  <a:schemeClr val="bg1">
                    <a:lumMod val="50000"/>
                  </a:schemeClr>
                </a:solidFill>
                <a:latin typeface="Times New Roman" pitchFamily="18" charset="0"/>
                <a:cs typeface="Times New Roman" pitchFamily="18" charset="0"/>
              </a:rPr>
              <a:t>ở trong bụi cây hay ở nơi nào.  </a:t>
            </a:r>
          </a:p>
        </p:txBody>
      </p:sp>
      <p:sp>
        <p:nvSpPr>
          <p:cNvPr id="89" name="Text Box 36">
            <a:extLst>
              <a:ext uri="{FF2B5EF4-FFF2-40B4-BE49-F238E27FC236}">
                <a16:creationId xmlns:a16="http://schemas.microsoft.com/office/drawing/2014/main" id="{784A75F3-22A7-49DD-ACAC-862AD1F68D3B}"/>
              </a:ext>
            </a:extLst>
          </p:cNvPr>
          <p:cNvSpPr txBox="1">
            <a:spLocks noChangeArrowheads="1"/>
          </p:cNvSpPr>
          <p:nvPr/>
        </p:nvSpPr>
        <p:spPr bwMode="auto">
          <a:xfrm>
            <a:off x="2466318" y="-20139"/>
            <a:ext cx="6641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Rất</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nóng</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và</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cháy</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lên</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những</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tia</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sáng</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của</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ngọn</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lửa</a:t>
            </a:r>
            <a:endParaRPr lang="en-US" sz="2400" dirty="0">
              <a:solidFill>
                <a:schemeClr val="bg1">
                  <a:lumMod val="50000"/>
                </a:schemeClr>
              </a:solidFill>
              <a:latin typeface="Times New Roman" pitchFamily="18" charset="0"/>
              <a:cs typeface="Times New Roman" pitchFamily="18" charset="0"/>
            </a:endParaRPr>
          </a:p>
        </p:txBody>
      </p:sp>
      <p:sp>
        <p:nvSpPr>
          <p:cNvPr id="90" name="Text Box 37">
            <a:extLst>
              <a:ext uri="{FF2B5EF4-FFF2-40B4-BE49-F238E27FC236}">
                <a16:creationId xmlns:a16="http://schemas.microsoft.com/office/drawing/2014/main" id="{2E307173-F054-4591-8A20-DBCF0A5A23F8}"/>
              </a:ext>
            </a:extLst>
          </p:cNvPr>
          <p:cNvSpPr txBox="1">
            <a:spLocks noChangeArrowheads="1"/>
          </p:cNvSpPr>
          <p:nvPr/>
        </p:nvSpPr>
        <p:spPr bwMode="auto">
          <a:xfrm>
            <a:off x="16744" y="1683720"/>
            <a:ext cx="1423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800" dirty="0" err="1">
                <a:solidFill>
                  <a:srgbClr val="992020"/>
                </a:solidFill>
                <a:latin typeface="Times New Roman" pitchFamily="18" charset="0"/>
                <a:cs typeface="Times New Roman" pitchFamily="18" charset="0"/>
              </a:rPr>
              <a:t>Bầu</a:t>
            </a:r>
            <a:r>
              <a:rPr lang="en-US" sz="2800" dirty="0">
                <a:solidFill>
                  <a:srgbClr val="992020"/>
                </a:solidFill>
                <a:latin typeface="Times New Roman" pitchFamily="18" charset="0"/>
                <a:cs typeface="Times New Roman" pitchFamily="18" charset="0"/>
              </a:rPr>
              <a:t> </a:t>
            </a:r>
            <a:r>
              <a:rPr lang="en-US" sz="2800" dirty="0" err="1">
                <a:solidFill>
                  <a:srgbClr val="992020"/>
                </a:solidFill>
                <a:latin typeface="Times New Roman" pitchFamily="18" charset="0"/>
                <a:cs typeface="Times New Roman" pitchFamily="18" charset="0"/>
              </a:rPr>
              <a:t>trời</a:t>
            </a:r>
            <a:endParaRPr lang="en-US" sz="2800" dirty="0">
              <a:solidFill>
                <a:srgbClr val="992020"/>
              </a:solidFill>
              <a:latin typeface="Times New Roman" pitchFamily="18" charset="0"/>
              <a:cs typeface="Times New Roman" pitchFamily="18" charset="0"/>
            </a:endParaRPr>
          </a:p>
        </p:txBody>
      </p:sp>
      <p:sp>
        <p:nvSpPr>
          <p:cNvPr id="91" name="Line 39">
            <a:extLst>
              <a:ext uri="{FF2B5EF4-FFF2-40B4-BE49-F238E27FC236}">
                <a16:creationId xmlns:a16="http://schemas.microsoft.com/office/drawing/2014/main" id="{6CE13153-CD02-4B9C-9D92-4CEFE3953386}"/>
              </a:ext>
            </a:extLst>
          </p:cNvPr>
          <p:cNvSpPr>
            <a:spLocks noChangeShapeType="1"/>
          </p:cNvSpPr>
          <p:nvPr/>
        </p:nvSpPr>
        <p:spPr bwMode="auto">
          <a:xfrm flipV="1">
            <a:off x="1411669" y="426846"/>
            <a:ext cx="1054620" cy="15467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40">
            <a:extLst>
              <a:ext uri="{FF2B5EF4-FFF2-40B4-BE49-F238E27FC236}">
                <a16:creationId xmlns:a16="http://schemas.microsoft.com/office/drawing/2014/main" id="{93D64F94-7374-433E-8205-90D581A32202}"/>
              </a:ext>
            </a:extLst>
          </p:cNvPr>
          <p:cNvSpPr>
            <a:spLocks noChangeShapeType="1"/>
          </p:cNvSpPr>
          <p:nvPr/>
        </p:nvSpPr>
        <p:spPr bwMode="auto">
          <a:xfrm flipV="1">
            <a:off x="1411669" y="783796"/>
            <a:ext cx="1003164" cy="11464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41">
            <a:extLst>
              <a:ext uri="{FF2B5EF4-FFF2-40B4-BE49-F238E27FC236}">
                <a16:creationId xmlns:a16="http://schemas.microsoft.com/office/drawing/2014/main" id="{39B0E973-BDEC-4547-849D-6433D0D9C773}"/>
              </a:ext>
            </a:extLst>
          </p:cNvPr>
          <p:cNvSpPr>
            <a:spLocks noChangeShapeType="1"/>
          </p:cNvSpPr>
          <p:nvPr/>
        </p:nvSpPr>
        <p:spPr bwMode="auto">
          <a:xfrm flipV="1">
            <a:off x="1411669" y="1194647"/>
            <a:ext cx="978449" cy="7827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4" name="Line 42">
            <a:extLst>
              <a:ext uri="{FF2B5EF4-FFF2-40B4-BE49-F238E27FC236}">
                <a16:creationId xmlns:a16="http://schemas.microsoft.com/office/drawing/2014/main" id="{DBB6C459-BB7B-444B-9C6C-7D469B5700EE}"/>
              </a:ext>
            </a:extLst>
          </p:cNvPr>
          <p:cNvSpPr>
            <a:spLocks noChangeShapeType="1"/>
          </p:cNvSpPr>
          <p:nvPr/>
        </p:nvSpPr>
        <p:spPr bwMode="auto">
          <a:xfrm flipV="1">
            <a:off x="1411669" y="1549270"/>
            <a:ext cx="990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43">
            <a:extLst>
              <a:ext uri="{FF2B5EF4-FFF2-40B4-BE49-F238E27FC236}">
                <a16:creationId xmlns:a16="http://schemas.microsoft.com/office/drawing/2014/main" id="{01148F60-3D06-4ACF-8163-213BB1909A00}"/>
              </a:ext>
            </a:extLst>
          </p:cNvPr>
          <p:cNvSpPr>
            <a:spLocks noChangeShapeType="1"/>
          </p:cNvSpPr>
          <p:nvPr/>
        </p:nvSpPr>
        <p:spPr bwMode="auto">
          <a:xfrm flipV="1">
            <a:off x="1411669" y="1874220"/>
            <a:ext cx="990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45">
            <a:extLst>
              <a:ext uri="{FF2B5EF4-FFF2-40B4-BE49-F238E27FC236}">
                <a16:creationId xmlns:a16="http://schemas.microsoft.com/office/drawing/2014/main" id="{53FA1D93-5673-4872-B7A7-7810FC7C4A81}"/>
              </a:ext>
            </a:extLst>
          </p:cNvPr>
          <p:cNvSpPr>
            <a:spLocks noChangeShapeType="1"/>
          </p:cNvSpPr>
          <p:nvPr/>
        </p:nvSpPr>
        <p:spPr bwMode="auto">
          <a:xfrm>
            <a:off x="1411669" y="2053607"/>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46">
            <a:extLst>
              <a:ext uri="{FF2B5EF4-FFF2-40B4-BE49-F238E27FC236}">
                <a16:creationId xmlns:a16="http://schemas.microsoft.com/office/drawing/2014/main" id="{E02C4476-F014-4C6B-98A4-943EB69B3D49}"/>
              </a:ext>
            </a:extLst>
          </p:cNvPr>
          <p:cNvSpPr>
            <a:spLocks noChangeShapeType="1"/>
          </p:cNvSpPr>
          <p:nvPr/>
        </p:nvSpPr>
        <p:spPr bwMode="auto">
          <a:xfrm>
            <a:off x="1411669" y="2039320"/>
            <a:ext cx="914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47">
            <a:extLst>
              <a:ext uri="{FF2B5EF4-FFF2-40B4-BE49-F238E27FC236}">
                <a16:creationId xmlns:a16="http://schemas.microsoft.com/office/drawing/2014/main" id="{2A9E3708-AD3C-4D1A-8230-36B8189CE3E2}"/>
              </a:ext>
            </a:extLst>
          </p:cNvPr>
          <p:cNvSpPr>
            <a:spLocks noChangeShapeType="1"/>
          </p:cNvSpPr>
          <p:nvPr/>
        </p:nvSpPr>
        <p:spPr bwMode="auto">
          <a:xfrm>
            <a:off x="1411669" y="2012332"/>
            <a:ext cx="9144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49">
            <a:extLst>
              <a:ext uri="{FF2B5EF4-FFF2-40B4-BE49-F238E27FC236}">
                <a16:creationId xmlns:a16="http://schemas.microsoft.com/office/drawing/2014/main" id="{823A560E-29A8-4A95-A7F6-689147A75E1C}"/>
              </a:ext>
            </a:extLst>
          </p:cNvPr>
          <p:cNvSpPr>
            <a:spLocks noChangeShapeType="1"/>
          </p:cNvSpPr>
          <p:nvPr/>
        </p:nvSpPr>
        <p:spPr bwMode="auto">
          <a:xfrm>
            <a:off x="1411669" y="2026620"/>
            <a:ext cx="9144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50">
            <a:extLst>
              <a:ext uri="{FF2B5EF4-FFF2-40B4-BE49-F238E27FC236}">
                <a16:creationId xmlns:a16="http://schemas.microsoft.com/office/drawing/2014/main" id="{542A1453-992C-4771-BEA8-91A6899E1D78}"/>
              </a:ext>
            </a:extLst>
          </p:cNvPr>
          <p:cNvSpPr>
            <a:spLocks noChangeShapeType="1"/>
          </p:cNvSpPr>
          <p:nvPr/>
        </p:nvSpPr>
        <p:spPr bwMode="auto">
          <a:xfrm>
            <a:off x="1411669" y="1977407"/>
            <a:ext cx="990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Text Box 51">
            <a:extLst>
              <a:ext uri="{FF2B5EF4-FFF2-40B4-BE49-F238E27FC236}">
                <a16:creationId xmlns:a16="http://schemas.microsoft.com/office/drawing/2014/main" id="{09F8BCC1-8CE4-4384-B13D-90D9F53A0740}"/>
              </a:ext>
            </a:extLst>
          </p:cNvPr>
          <p:cNvSpPr txBox="1">
            <a:spLocks noChangeArrowheads="1"/>
          </p:cNvSpPr>
          <p:nvPr/>
        </p:nvSpPr>
        <p:spPr bwMode="auto">
          <a:xfrm>
            <a:off x="7452961" y="441526"/>
            <a:ext cx="1358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FF0000"/>
                </a:solidFill>
                <a:latin typeface="Times New Roman" pitchFamily="18" charset="0"/>
                <a:cs typeface="Times New Roman" pitchFamily="18" charset="0"/>
              </a:rPr>
              <a:t>(so </a:t>
            </a:r>
            <a:r>
              <a:rPr lang="en-US" sz="2400" dirty="0" err="1">
                <a:solidFill>
                  <a:srgbClr val="FF0000"/>
                </a:solidFill>
                <a:latin typeface="Times New Roman" pitchFamily="18" charset="0"/>
                <a:cs typeface="Times New Roman" pitchFamily="18" charset="0"/>
              </a:rPr>
              <a:t>sánh</a:t>
            </a:r>
            <a:r>
              <a:rPr lang="en-US" sz="2400" dirty="0">
                <a:solidFill>
                  <a:srgbClr val="FF0000"/>
                </a:solidFill>
                <a:latin typeface="Times New Roman" pitchFamily="18" charset="0"/>
                <a:cs typeface="Times New Roman" pitchFamily="18" charset="0"/>
              </a:rPr>
              <a:t>)</a:t>
            </a:r>
          </a:p>
        </p:txBody>
      </p:sp>
      <p:sp>
        <p:nvSpPr>
          <p:cNvPr id="102" name="Text Box 52">
            <a:extLst>
              <a:ext uri="{FF2B5EF4-FFF2-40B4-BE49-F238E27FC236}">
                <a16:creationId xmlns:a16="http://schemas.microsoft.com/office/drawing/2014/main" id="{EF95A969-FD56-4585-B9EE-ECE39BD6EAFB}"/>
              </a:ext>
            </a:extLst>
          </p:cNvPr>
          <p:cNvSpPr txBox="1">
            <a:spLocks noChangeArrowheads="1"/>
          </p:cNvSpPr>
          <p:nvPr/>
        </p:nvSpPr>
        <p:spPr bwMode="auto">
          <a:xfrm>
            <a:off x="6298482" y="839170"/>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p>
        </p:txBody>
      </p:sp>
      <p:sp>
        <p:nvSpPr>
          <p:cNvPr id="103" name="Text Box 53">
            <a:extLst>
              <a:ext uri="{FF2B5EF4-FFF2-40B4-BE49-F238E27FC236}">
                <a16:creationId xmlns:a16="http://schemas.microsoft.com/office/drawing/2014/main" id="{21AB3422-A1E7-4BF8-918E-788B7A08F3C6}"/>
              </a:ext>
            </a:extLst>
          </p:cNvPr>
          <p:cNvSpPr txBox="1">
            <a:spLocks noChangeArrowheads="1"/>
          </p:cNvSpPr>
          <p:nvPr/>
        </p:nvSpPr>
        <p:spPr bwMode="auto">
          <a:xfrm>
            <a:off x="3750544" y="1569420"/>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sp>
        <p:nvSpPr>
          <p:cNvPr id="104" name="Text Box 54">
            <a:extLst>
              <a:ext uri="{FF2B5EF4-FFF2-40B4-BE49-F238E27FC236}">
                <a16:creationId xmlns:a16="http://schemas.microsoft.com/office/drawing/2014/main" id="{E8927658-96B3-44D6-A792-E569471F2E73}"/>
              </a:ext>
            </a:extLst>
          </p:cNvPr>
          <p:cNvSpPr txBox="1">
            <a:spLocks noChangeArrowheads="1"/>
          </p:cNvSpPr>
          <p:nvPr/>
        </p:nvSpPr>
        <p:spPr bwMode="auto">
          <a:xfrm>
            <a:off x="7492526" y="2320307"/>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sp>
        <p:nvSpPr>
          <p:cNvPr id="105" name="Text Box 55">
            <a:extLst>
              <a:ext uri="{FF2B5EF4-FFF2-40B4-BE49-F238E27FC236}">
                <a16:creationId xmlns:a16="http://schemas.microsoft.com/office/drawing/2014/main" id="{41F65E7D-9ED5-4610-8063-78DA8C237758}"/>
              </a:ext>
            </a:extLst>
          </p:cNvPr>
          <p:cNvSpPr txBox="1">
            <a:spLocks noChangeArrowheads="1"/>
          </p:cNvSpPr>
          <p:nvPr/>
        </p:nvSpPr>
        <p:spPr bwMode="auto">
          <a:xfrm>
            <a:off x="4553819" y="2718770"/>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sp>
        <p:nvSpPr>
          <p:cNvPr id="106" name="Text Box 56">
            <a:extLst>
              <a:ext uri="{FF2B5EF4-FFF2-40B4-BE49-F238E27FC236}">
                <a16:creationId xmlns:a16="http://schemas.microsoft.com/office/drawing/2014/main" id="{35B4CF40-032C-416E-9D67-2CFF1D732A4D}"/>
              </a:ext>
            </a:extLst>
          </p:cNvPr>
          <p:cNvSpPr txBox="1">
            <a:spLocks noChangeArrowheads="1"/>
          </p:cNvSpPr>
          <p:nvPr/>
        </p:nvSpPr>
        <p:spPr bwMode="auto">
          <a:xfrm>
            <a:off x="6440990" y="3724634"/>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sp>
        <p:nvSpPr>
          <p:cNvPr id="107" name="Text Box 65">
            <a:extLst>
              <a:ext uri="{FF2B5EF4-FFF2-40B4-BE49-F238E27FC236}">
                <a16:creationId xmlns:a16="http://schemas.microsoft.com/office/drawing/2014/main" id="{DE74EC51-EAE1-46D5-9622-B33A9BFF75F0}"/>
              </a:ext>
            </a:extLst>
          </p:cNvPr>
          <p:cNvSpPr txBox="1">
            <a:spLocks noChangeArrowheads="1"/>
          </p:cNvSpPr>
          <p:nvPr/>
        </p:nvSpPr>
        <p:spPr bwMode="auto">
          <a:xfrm>
            <a:off x="3738821" y="1964898"/>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grpSp>
        <p:nvGrpSpPr>
          <p:cNvPr id="108" name="Group 107">
            <a:extLst>
              <a:ext uri="{FF2B5EF4-FFF2-40B4-BE49-F238E27FC236}">
                <a16:creationId xmlns:a16="http://schemas.microsoft.com/office/drawing/2014/main" id="{F922968C-C197-430B-9F58-CB3B0FDF8D2D}"/>
              </a:ext>
            </a:extLst>
          </p:cNvPr>
          <p:cNvGrpSpPr>
            <a:grpSpLocks/>
          </p:cNvGrpSpPr>
          <p:nvPr/>
        </p:nvGrpSpPr>
        <p:grpSpPr bwMode="auto">
          <a:xfrm>
            <a:off x="70260" y="4301635"/>
            <a:ext cx="7658100" cy="796273"/>
            <a:chOff x="2282371" y="3188951"/>
            <a:chExt cx="9448800" cy="1447800"/>
          </a:xfrm>
        </p:grpSpPr>
        <p:sp>
          <p:nvSpPr>
            <p:cNvPr id="109" name="Rounded Rectangle 6">
              <a:extLst>
                <a:ext uri="{FF2B5EF4-FFF2-40B4-BE49-F238E27FC236}">
                  <a16:creationId xmlns:a16="http://schemas.microsoft.com/office/drawing/2014/main" id="{2EDA2DF0-6935-42F7-96EF-23698F428CAC}"/>
                </a:ext>
              </a:extLst>
            </p:cNvPr>
            <p:cNvSpPr/>
            <p:nvPr/>
          </p:nvSpPr>
          <p:spPr>
            <a:xfrm>
              <a:off x="2282371" y="3188951"/>
              <a:ext cx="9448800" cy="1447800"/>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accent6"/>
                </a:solidFill>
              </a:endParaRPr>
            </a:p>
          </p:txBody>
        </p:sp>
        <p:sp>
          <p:nvSpPr>
            <p:cNvPr id="110" name="Rectangle 5">
              <a:extLst>
                <a:ext uri="{FF2B5EF4-FFF2-40B4-BE49-F238E27FC236}">
                  <a16:creationId xmlns:a16="http://schemas.microsoft.com/office/drawing/2014/main" id="{ADBC3D89-30F0-4F8C-B351-209DE57F8EF6}"/>
                </a:ext>
              </a:extLst>
            </p:cNvPr>
            <p:cNvSpPr>
              <a:spLocks noChangeArrowheads="1"/>
            </p:cNvSpPr>
            <p:nvPr/>
          </p:nvSpPr>
          <p:spPr bwMode="auto">
            <a:xfrm>
              <a:off x="2522085" y="3333848"/>
              <a:ext cx="9105900" cy="11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fontAlgn="auto" hangingPunct="1">
                <a:lnSpc>
                  <a:spcPct val="150000"/>
                </a:lnSpc>
                <a:spcBef>
                  <a:spcPts val="0"/>
                </a:spcBef>
                <a:spcAft>
                  <a:spcPts val="0"/>
                </a:spcAft>
                <a:defRPr/>
              </a:pPr>
              <a:r>
                <a:rPr lang="en-US" altLang="en-US" sz="1800" i="1" dirty="0" err="1">
                  <a:solidFill>
                    <a:schemeClr val="accent6"/>
                  </a:solidFill>
                  <a:latin typeface="Arial" panose="020B0604020202020204" pitchFamily="34" charset="0"/>
                </a:rPr>
                <a:t>Biện</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pháp</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nghệ</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thuật</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nhân</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hóa</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và</a:t>
              </a:r>
              <a:r>
                <a:rPr lang="en-US" altLang="en-US" sz="1800" i="1" dirty="0">
                  <a:solidFill>
                    <a:schemeClr val="accent6"/>
                  </a:solidFill>
                  <a:latin typeface="Arial" panose="020B0604020202020204" pitchFamily="34" charset="0"/>
                </a:rPr>
                <a:t> so </a:t>
              </a:r>
              <a:r>
                <a:rPr lang="en-US" altLang="en-US" sz="1800" i="1" dirty="0" err="1">
                  <a:solidFill>
                    <a:schemeClr val="accent6"/>
                  </a:solidFill>
                  <a:latin typeface="Arial" panose="020B0604020202020204" pitchFamily="34" charset="0"/>
                </a:rPr>
                <a:t>sánh</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g</a:t>
              </a:r>
              <a:r>
                <a:rPr lang="en-US" altLang="en-US" sz="1800" i="1" kern="0" dirty="0" err="1">
                  <a:solidFill>
                    <a:schemeClr val="accent6"/>
                  </a:solidFill>
                  <a:latin typeface="Arial" panose="020B0604020202020204" pitchFamily="34" charset="0"/>
                </a:rPr>
                <a:t>iúp</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cho</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bầu</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trời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trở</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nên</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gần</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gũi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sinh</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động</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hơn</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với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người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đọc</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người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nghe</a:t>
              </a:r>
              <a:r>
                <a:rPr lang="en-US" altLang="en-US" sz="1800" i="1" kern="0" dirty="0">
                  <a:solidFill>
                    <a:schemeClr val="accent6"/>
                  </a:solidFill>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left)">
                                      <p:cBhvr>
                                        <p:cTn id="12" dur="500"/>
                                        <p:tgtEl>
                                          <p:spTgt spid="9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500"/>
                                        <p:tgtEl>
                                          <p:spTgt spid="9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wipe(left)">
                                      <p:cBhvr>
                                        <p:cTn id="18" dur="500"/>
                                        <p:tgtEl>
                                          <p:spTgt spid="9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wipe(left)">
                                      <p:cBhvr>
                                        <p:cTn id="21" dur="500"/>
                                        <p:tgtEl>
                                          <p:spTgt spid="9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wipe(left)">
                                      <p:cBhvr>
                                        <p:cTn id="24" dur="500"/>
                                        <p:tgtEl>
                                          <p:spTgt spid="9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wipe(left)">
                                      <p:cBhvr>
                                        <p:cTn id="33" dur="500"/>
                                        <p:tgtEl>
                                          <p:spTgt spid="9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wipe(left)">
                                      <p:cBhvr>
                                        <p:cTn id="36" dur="500"/>
                                        <p:tgtEl>
                                          <p:spTgt spid="9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wipe(left)">
                                      <p:cBhvr>
                                        <p:cTn id="39" dur="500"/>
                                        <p:tgtEl>
                                          <p:spTgt spid="10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500"/>
                                        <p:tgtEl>
                                          <p:spTgt spid="8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left)">
                                      <p:cBhvr>
                                        <p:cTn id="47" dur="500"/>
                                        <p:tgtEl>
                                          <p:spTgt spid="8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wipe(left)">
                                      <p:cBhvr>
                                        <p:cTn id="50" dur="500"/>
                                        <p:tgtEl>
                                          <p:spTgt spid="8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left)">
                                      <p:cBhvr>
                                        <p:cTn id="53" dur="500"/>
                                        <p:tgtEl>
                                          <p:spTgt spid="8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left)">
                                      <p:cBhvr>
                                        <p:cTn id="56" dur="500"/>
                                        <p:tgtEl>
                                          <p:spTgt spid="8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left)">
                                      <p:cBhvr>
                                        <p:cTn id="59" dur="500"/>
                                        <p:tgtEl>
                                          <p:spTgt spid="8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wipe(left)">
                                      <p:cBhvr>
                                        <p:cTn id="62" dur="500"/>
                                        <p:tgtEl>
                                          <p:spTgt spid="8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wipe(left)">
                                      <p:cBhvr>
                                        <p:cTn id="65" dur="500"/>
                                        <p:tgtEl>
                                          <p:spTgt spid="8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wipe(left)">
                                      <p:cBhvr>
                                        <p:cTn id="68" dur="500"/>
                                        <p:tgtEl>
                                          <p:spTgt spid="8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left)">
                                      <p:cBhvr>
                                        <p:cTn id="71" dur="500"/>
                                        <p:tgtEl>
                                          <p:spTgt spid="8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fade">
                                      <p:cBhvr>
                                        <p:cTn id="76" dur="500"/>
                                        <p:tgtEl>
                                          <p:spTgt spid="10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fade">
                                      <p:cBhvr>
                                        <p:cTn id="81" dur="500"/>
                                        <p:tgtEl>
                                          <p:spTgt spid="10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fade">
                                      <p:cBhvr>
                                        <p:cTn id="86" dur="500"/>
                                        <p:tgtEl>
                                          <p:spTgt spid="10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7"/>
                                        </p:tgtEl>
                                        <p:attrNameLst>
                                          <p:attrName>style.visibility</p:attrName>
                                        </p:attrNameLst>
                                      </p:cBhvr>
                                      <p:to>
                                        <p:strVal val="visible"/>
                                      </p:to>
                                    </p:set>
                                    <p:animEffect transition="in" filter="fade">
                                      <p:cBhvr>
                                        <p:cTn id="91" dur="500"/>
                                        <p:tgtEl>
                                          <p:spTgt spid="10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04"/>
                                        </p:tgtEl>
                                        <p:attrNameLst>
                                          <p:attrName>style.visibility</p:attrName>
                                        </p:attrNameLst>
                                      </p:cBhvr>
                                      <p:to>
                                        <p:strVal val="visible"/>
                                      </p:to>
                                    </p:set>
                                    <p:animEffect transition="in" filter="fade">
                                      <p:cBhvr>
                                        <p:cTn id="96" dur="500"/>
                                        <p:tgtEl>
                                          <p:spTgt spid="10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fade">
                                      <p:cBhvr>
                                        <p:cTn id="101" dur="500"/>
                                        <p:tgtEl>
                                          <p:spTgt spid="10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06"/>
                                        </p:tgtEl>
                                        <p:attrNameLst>
                                          <p:attrName>style.visibility</p:attrName>
                                        </p:attrNameLst>
                                      </p:cBhvr>
                                      <p:to>
                                        <p:strVal val="visible"/>
                                      </p:to>
                                    </p:set>
                                    <p:animEffect transition="in" filter="fade">
                                      <p:cBhvr>
                                        <p:cTn id="106" dur="500"/>
                                        <p:tgtEl>
                                          <p:spTgt spid="106"/>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108"/>
                                        </p:tgtEl>
                                        <p:attrNameLst>
                                          <p:attrName>style.visibility</p:attrName>
                                        </p:attrNameLst>
                                      </p:cBhvr>
                                      <p:to>
                                        <p:strVal val="visible"/>
                                      </p:to>
                                    </p:set>
                                    <p:animEffect transition="in" filter="circle(in)">
                                      <p:cBhvr>
                                        <p:cTn id="111"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P spid="88" grpId="0"/>
      <p:bldP spid="89" grpId="0"/>
      <p:bldP spid="90" grpId="0"/>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p:bldP spid="102" grpId="0"/>
      <p:bldP spid="103" grpId="0"/>
      <p:bldP spid="104" grpId="0"/>
      <p:bldP spid="105" grpId="0"/>
      <p:bldP spid="106" grpId="0"/>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grpSp>
        <p:nvGrpSpPr>
          <p:cNvPr id="81" name="Google Shape;1576;p22">
            <a:extLst>
              <a:ext uri="{FF2B5EF4-FFF2-40B4-BE49-F238E27FC236}">
                <a16:creationId xmlns:a16="http://schemas.microsoft.com/office/drawing/2014/main" id="{14C8F82D-74C8-4BC6-9DFC-76DA31382F2C}"/>
              </a:ext>
            </a:extLst>
          </p:cNvPr>
          <p:cNvGrpSpPr/>
          <p:nvPr/>
        </p:nvGrpSpPr>
        <p:grpSpPr>
          <a:xfrm rot="5400000">
            <a:off x="7578445" y="-283460"/>
            <a:ext cx="2350310" cy="2105244"/>
            <a:chOff x="-813175" y="1753753"/>
            <a:chExt cx="2701195" cy="2419543"/>
          </a:xfrm>
        </p:grpSpPr>
        <p:sp>
          <p:nvSpPr>
            <p:cNvPr id="82" name="Google Shape;1577;p22">
              <a:extLst>
                <a:ext uri="{FF2B5EF4-FFF2-40B4-BE49-F238E27FC236}">
                  <a16:creationId xmlns:a16="http://schemas.microsoft.com/office/drawing/2014/main" id="{CC1280E8-95DB-48D2-AF45-C1F09BAFAA12}"/>
                </a:ext>
              </a:extLst>
            </p:cNvPr>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3" name="Google Shape;1578;p22">
              <a:extLst>
                <a:ext uri="{FF2B5EF4-FFF2-40B4-BE49-F238E27FC236}">
                  <a16:creationId xmlns:a16="http://schemas.microsoft.com/office/drawing/2014/main" id="{735110D0-251B-4BCB-8ED1-8A40B3145BF4}"/>
                </a:ext>
              </a:extLst>
            </p:cNvPr>
            <p:cNvGrpSpPr/>
            <p:nvPr/>
          </p:nvGrpSpPr>
          <p:grpSpPr>
            <a:xfrm>
              <a:off x="-144996" y="1753753"/>
              <a:ext cx="821067" cy="1785140"/>
              <a:chOff x="5269250" y="2611925"/>
              <a:chExt cx="520750" cy="1132200"/>
            </a:xfrm>
          </p:grpSpPr>
          <p:sp>
            <p:nvSpPr>
              <p:cNvPr id="112" name="Google Shape;1579;p22">
                <a:extLst>
                  <a:ext uri="{FF2B5EF4-FFF2-40B4-BE49-F238E27FC236}">
                    <a16:creationId xmlns:a16="http://schemas.microsoft.com/office/drawing/2014/main" id="{EFDDF5B1-6015-4B1F-B59E-0C95921350BB}"/>
                  </a:ext>
                </a:extLst>
              </p:cNvPr>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580;p22">
                <a:extLst>
                  <a:ext uri="{FF2B5EF4-FFF2-40B4-BE49-F238E27FC236}">
                    <a16:creationId xmlns:a16="http://schemas.microsoft.com/office/drawing/2014/main" id="{22528E1E-FE68-426C-B910-6B65E518C121}"/>
                  </a:ext>
                </a:extLst>
              </p:cNvPr>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581;p22">
                <a:extLst>
                  <a:ext uri="{FF2B5EF4-FFF2-40B4-BE49-F238E27FC236}">
                    <a16:creationId xmlns:a16="http://schemas.microsoft.com/office/drawing/2014/main" id="{C47DD4F1-C7A2-447C-9C16-74DD48F3A69E}"/>
                  </a:ext>
                </a:extLst>
              </p:cNvPr>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582;p22">
                <a:extLst>
                  <a:ext uri="{FF2B5EF4-FFF2-40B4-BE49-F238E27FC236}">
                    <a16:creationId xmlns:a16="http://schemas.microsoft.com/office/drawing/2014/main" id="{CC465E4E-EA81-4EB9-A149-BA427704008B}"/>
                  </a:ext>
                </a:extLst>
              </p:cNvPr>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583;p22">
                <a:extLst>
                  <a:ext uri="{FF2B5EF4-FFF2-40B4-BE49-F238E27FC236}">
                    <a16:creationId xmlns:a16="http://schemas.microsoft.com/office/drawing/2014/main" id="{AB7C8A3F-FBA6-4C36-89D2-F36A7EFF67BD}"/>
                  </a:ext>
                </a:extLst>
              </p:cNvPr>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584;p22">
                <a:extLst>
                  <a:ext uri="{FF2B5EF4-FFF2-40B4-BE49-F238E27FC236}">
                    <a16:creationId xmlns:a16="http://schemas.microsoft.com/office/drawing/2014/main" id="{05FC4A3C-8061-4C77-95B1-A3E76D2ABCBA}"/>
                  </a:ext>
                </a:extLst>
              </p:cNvPr>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585;p22">
                <a:extLst>
                  <a:ext uri="{FF2B5EF4-FFF2-40B4-BE49-F238E27FC236}">
                    <a16:creationId xmlns:a16="http://schemas.microsoft.com/office/drawing/2014/main" id="{573D4006-77AB-47DD-9509-1F5AA3074AE0}"/>
                  </a:ext>
                </a:extLst>
              </p:cNvPr>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586;p22">
                <a:extLst>
                  <a:ext uri="{FF2B5EF4-FFF2-40B4-BE49-F238E27FC236}">
                    <a16:creationId xmlns:a16="http://schemas.microsoft.com/office/drawing/2014/main" id="{0B363214-CE01-4A1E-8C70-FB40342BE0C3}"/>
                  </a:ext>
                </a:extLst>
              </p:cNvPr>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 name="Google Shape;1587;p22">
              <a:extLst>
                <a:ext uri="{FF2B5EF4-FFF2-40B4-BE49-F238E27FC236}">
                  <a16:creationId xmlns:a16="http://schemas.microsoft.com/office/drawing/2014/main" id="{ACA67950-0343-4016-AAA6-933C1CE876EB}"/>
                </a:ext>
              </a:extLst>
            </p:cNvPr>
            <p:cNvGrpSpPr/>
            <p:nvPr/>
          </p:nvGrpSpPr>
          <p:grpSpPr>
            <a:xfrm rot="5165891">
              <a:off x="-51172" y="2432185"/>
              <a:ext cx="1070081" cy="1187666"/>
              <a:chOff x="6073625" y="2772425"/>
              <a:chExt cx="837925" cy="930000"/>
            </a:xfrm>
          </p:grpSpPr>
          <p:sp>
            <p:nvSpPr>
              <p:cNvPr id="107" name="Google Shape;1588;p22">
                <a:extLst>
                  <a:ext uri="{FF2B5EF4-FFF2-40B4-BE49-F238E27FC236}">
                    <a16:creationId xmlns:a16="http://schemas.microsoft.com/office/drawing/2014/main" id="{A134E552-A58A-48F9-8304-E7580789FE54}"/>
                  </a:ext>
                </a:extLst>
              </p:cNvPr>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589;p22">
                <a:extLst>
                  <a:ext uri="{FF2B5EF4-FFF2-40B4-BE49-F238E27FC236}">
                    <a16:creationId xmlns:a16="http://schemas.microsoft.com/office/drawing/2014/main" id="{8665CF60-78C7-4B99-A5E4-BEDE60C7EBFB}"/>
                  </a:ext>
                </a:extLst>
              </p:cNvPr>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590;p22">
                <a:extLst>
                  <a:ext uri="{FF2B5EF4-FFF2-40B4-BE49-F238E27FC236}">
                    <a16:creationId xmlns:a16="http://schemas.microsoft.com/office/drawing/2014/main" id="{68B758DD-A9CF-43A1-A802-7D1BA6B841A1}"/>
                  </a:ext>
                </a:extLst>
              </p:cNvPr>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591;p22">
                <a:extLst>
                  <a:ext uri="{FF2B5EF4-FFF2-40B4-BE49-F238E27FC236}">
                    <a16:creationId xmlns:a16="http://schemas.microsoft.com/office/drawing/2014/main" id="{B2E8B8EF-BF4A-4B3F-831D-DADE5669AA80}"/>
                  </a:ext>
                </a:extLst>
              </p:cNvPr>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592;p22">
                <a:extLst>
                  <a:ext uri="{FF2B5EF4-FFF2-40B4-BE49-F238E27FC236}">
                    <a16:creationId xmlns:a16="http://schemas.microsoft.com/office/drawing/2014/main" id="{451B699F-5BB2-4D73-BA10-86D47C5E3D96}"/>
                  </a:ext>
                </a:extLst>
              </p:cNvPr>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 name="Google Shape;1593;p22">
              <a:extLst>
                <a:ext uri="{FF2B5EF4-FFF2-40B4-BE49-F238E27FC236}">
                  <a16:creationId xmlns:a16="http://schemas.microsoft.com/office/drawing/2014/main" id="{19B00A4F-FADE-446E-92D2-956E1E678B69}"/>
                </a:ext>
              </a:extLst>
            </p:cNvPr>
            <p:cNvGrpSpPr/>
            <p:nvPr/>
          </p:nvGrpSpPr>
          <p:grpSpPr>
            <a:xfrm rot="4398606">
              <a:off x="-2434" y="2904431"/>
              <a:ext cx="1017753" cy="1214156"/>
              <a:chOff x="3711575" y="2879575"/>
              <a:chExt cx="753325" cy="898700"/>
            </a:xfrm>
          </p:grpSpPr>
          <p:sp>
            <p:nvSpPr>
              <p:cNvPr id="94" name="Google Shape;1594;p22">
                <a:extLst>
                  <a:ext uri="{FF2B5EF4-FFF2-40B4-BE49-F238E27FC236}">
                    <a16:creationId xmlns:a16="http://schemas.microsoft.com/office/drawing/2014/main" id="{1D827A2A-5EE3-4D79-B6CD-7530B00C63C9}"/>
                  </a:ext>
                </a:extLst>
              </p:cNvPr>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1595;p22">
                <a:extLst>
                  <a:ext uri="{FF2B5EF4-FFF2-40B4-BE49-F238E27FC236}">
                    <a16:creationId xmlns:a16="http://schemas.microsoft.com/office/drawing/2014/main" id="{CA773E23-7129-4E10-84FA-92A6C5C96892}"/>
                  </a:ext>
                </a:extLst>
              </p:cNvPr>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1596;p22">
                <a:extLst>
                  <a:ext uri="{FF2B5EF4-FFF2-40B4-BE49-F238E27FC236}">
                    <a16:creationId xmlns:a16="http://schemas.microsoft.com/office/drawing/2014/main" id="{F44EFE88-C828-4C3A-84D7-E8EF546EDABD}"/>
                  </a:ext>
                </a:extLst>
              </p:cNvPr>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1597;p22">
                <a:extLst>
                  <a:ext uri="{FF2B5EF4-FFF2-40B4-BE49-F238E27FC236}">
                    <a16:creationId xmlns:a16="http://schemas.microsoft.com/office/drawing/2014/main" id="{2D08EA08-4A5C-48A5-9A7B-84F4DACCC88D}"/>
                  </a:ext>
                </a:extLst>
              </p:cNvPr>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1598;p22">
                <a:extLst>
                  <a:ext uri="{FF2B5EF4-FFF2-40B4-BE49-F238E27FC236}">
                    <a16:creationId xmlns:a16="http://schemas.microsoft.com/office/drawing/2014/main" id="{6DD3D6D9-DC9B-4539-AE8E-57E04B2645CB}"/>
                  </a:ext>
                </a:extLst>
              </p:cNvPr>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1599;p22">
                <a:extLst>
                  <a:ext uri="{FF2B5EF4-FFF2-40B4-BE49-F238E27FC236}">
                    <a16:creationId xmlns:a16="http://schemas.microsoft.com/office/drawing/2014/main" id="{6F06EC8F-142C-41F0-9057-5344ADDABE7C}"/>
                  </a:ext>
                </a:extLst>
              </p:cNvPr>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600;p22">
                <a:extLst>
                  <a:ext uri="{FF2B5EF4-FFF2-40B4-BE49-F238E27FC236}">
                    <a16:creationId xmlns:a16="http://schemas.microsoft.com/office/drawing/2014/main" id="{E77A8B4D-D0C7-4E2A-B410-9F839543999E}"/>
                  </a:ext>
                </a:extLst>
              </p:cNvPr>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601;p22">
                <a:extLst>
                  <a:ext uri="{FF2B5EF4-FFF2-40B4-BE49-F238E27FC236}">
                    <a16:creationId xmlns:a16="http://schemas.microsoft.com/office/drawing/2014/main" id="{98CE9AC6-3D7E-4202-90FA-1D2E5A18BB61}"/>
                  </a:ext>
                </a:extLst>
              </p:cNvPr>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602;p22">
                <a:extLst>
                  <a:ext uri="{FF2B5EF4-FFF2-40B4-BE49-F238E27FC236}">
                    <a16:creationId xmlns:a16="http://schemas.microsoft.com/office/drawing/2014/main" id="{012761AB-0145-4A6D-9C5B-FA8F8C1DA969}"/>
                  </a:ext>
                </a:extLst>
              </p:cNvPr>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603;p22">
                <a:extLst>
                  <a:ext uri="{FF2B5EF4-FFF2-40B4-BE49-F238E27FC236}">
                    <a16:creationId xmlns:a16="http://schemas.microsoft.com/office/drawing/2014/main" id="{FB9E4CE4-B9F4-464E-9C7F-B05241B1D08F}"/>
                  </a:ext>
                </a:extLst>
              </p:cNvPr>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604;p22">
                <a:extLst>
                  <a:ext uri="{FF2B5EF4-FFF2-40B4-BE49-F238E27FC236}">
                    <a16:creationId xmlns:a16="http://schemas.microsoft.com/office/drawing/2014/main" id="{A2E469A2-CC18-421C-B76B-E044C28930E1}"/>
                  </a:ext>
                </a:extLst>
              </p:cNvPr>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605;p22">
                <a:extLst>
                  <a:ext uri="{FF2B5EF4-FFF2-40B4-BE49-F238E27FC236}">
                    <a16:creationId xmlns:a16="http://schemas.microsoft.com/office/drawing/2014/main" id="{3CE1E9FE-2869-41D2-8564-4CC9CCBC299D}"/>
                  </a:ext>
                </a:extLst>
              </p:cNvPr>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606;p22">
                <a:extLst>
                  <a:ext uri="{FF2B5EF4-FFF2-40B4-BE49-F238E27FC236}">
                    <a16:creationId xmlns:a16="http://schemas.microsoft.com/office/drawing/2014/main" id="{575596BE-54A2-45AD-886F-9B2D2EB26F4F}"/>
                  </a:ext>
                </a:extLst>
              </p:cNvPr>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 name="Google Shape;1607;p22">
              <a:extLst>
                <a:ext uri="{FF2B5EF4-FFF2-40B4-BE49-F238E27FC236}">
                  <a16:creationId xmlns:a16="http://schemas.microsoft.com/office/drawing/2014/main" id="{8367A05B-C0F2-4C9C-A615-2A6E672591F6}"/>
                </a:ext>
              </a:extLst>
            </p:cNvPr>
            <p:cNvGrpSpPr/>
            <p:nvPr/>
          </p:nvGrpSpPr>
          <p:grpSpPr>
            <a:xfrm>
              <a:off x="743200" y="2185888"/>
              <a:ext cx="113650" cy="99750"/>
              <a:chOff x="5042000" y="1255775"/>
              <a:chExt cx="113650" cy="99750"/>
            </a:xfrm>
          </p:grpSpPr>
          <p:sp>
            <p:nvSpPr>
              <p:cNvPr id="91" name="Google Shape;1608;p22">
                <a:extLst>
                  <a:ext uri="{FF2B5EF4-FFF2-40B4-BE49-F238E27FC236}">
                    <a16:creationId xmlns:a16="http://schemas.microsoft.com/office/drawing/2014/main" id="{9F090967-C14E-4CA2-B6EF-0AF7A5250BB7}"/>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1609;p22">
                <a:extLst>
                  <a:ext uri="{FF2B5EF4-FFF2-40B4-BE49-F238E27FC236}">
                    <a16:creationId xmlns:a16="http://schemas.microsoft.com/office/drawing/2014/main" id="{D6687F3E-7E2A-4E6D-A667-E5E86D1702BA}"/>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1610;p22">
                <a:extLst>
                  <a:ext uri="{FF2B5EF4-FFF2-40B4-BE49-F238E27FC236}">
                    <a16:creationId xmlns:a16="http://schemas.microsoft.com/office/drawing/2014/main" id="{B50CB11B-E3D2-41BE-AFF8-823F09CF1E67}"/>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 name="Google Shape;1611;p22">
              <a:extLst>
                <a:ext uri="{FF2B5EF4-FFF2-40B4-BE49-F238E27FC236}">
                  <a16:creationId xmlns:a16="http://schemas.microsoft.com/office/drawing/2014/main" id="{60700653-A8EC-462A-8844-966A02E4B52A}"/>
                </a:ext>
              </a:extLst>
            </p:cNvPr>
            <p:cNvGrpSpPr/>
            <p:nvPr/>
          </p:nvGrpSpPr>
          <p:grpSpPr>
            <a:xfrm>
              <a:off x="1198625" y="2537138"/>
              <a:ext cx="113650" cy="99750"/>
              <a:chOff x="5042000" y="1255775"/>
              <a:chExt cx="113650" cy="99750"/>
            </a:xfrm>
          </p:grpSpPr>
          <p:sp>
            <p:nvSpPr>
              <p:cNvPr id="88" name="Google Shape;1612;p22">
                <a:extLst>
                  <a:ext uri="{FF2B5EF4-FFF2-40B4-BE49-F238E27FC236}">
                    <a16:creationId xmlns:a16="http://schemas.microsoft.com/office/drawing/2014/main" id="{72677FC8-0C07-4EB0-9DA4-A3E13ED6B73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1613;p22">
                <a:extLst>
                  <a:ext uri="{FF2B5EF4-FFF2-40B4-BE49-F238E27FC236}">
                    <a16:creationId xmlns:a16="http://schemas.microsoft.com/office/drawing/2014/main" id="{FE21CF97-D331-4C3F-B956-9BBF71CC981D}"/>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1614;p22">
                <a:extLst>
                  <a:ext uri="{FF2B5EF4-FFF2-40B4-BE49-F238E27FC236}">
                    <a16:creationId xmlns:a16="http://schemas.microsoft.com/office/drawing/2014/main" id="{D5720854-2368-431A-A3E8-444A6E2D6A8E}"/>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0" name="Google Shape;1615;p22">
            <a:extLst>
              <a:ext uri="{FF2B5EF4-FFF2-40B4-BE49-F238E27FC236}">
                <a16:creationId xmlns:a16="http://schemas.microsoft.com/office/drawing/2014/main" id="{9EC27408-B1C7-48B3-A9F5-B14EBE45300E}"/>
              </a:ext>
            </a:extLst>
          </p:cNvPr>
          <p:cNvGrpSpPr/>
          <p:nvPr/>
        </p:nvGrpSpPr>
        <p:grpSpPr>
          <a:xfrm flipH="1">
            <a:off x="-468545" y="3222353"/>
            <a:ext cx="1887241" cy="2550253"/>
            <a:chOff x="7679181" y="1254952"/>
            <a:chExt cx="1920465" cy="2595149"/>
          </a:xfrm>
        </p:grpSpPr>
        <p:grpSp>
          <p:nvGrpSpPr>
            <p:cNvPr id="121" name="Google Shape;1616;p22">
              <a:extLst>
                <a:ext uri="{FF2B5EF4-FFF2-40B4-BE49-F238E27FC236}">
                  <a16:creationId xmlns:a16="http://schemas.microsoft.com/office/drawing/2014/main" id="{3F13BB6F-D3D4-4B2B-866C-E52195512832}"/>
                </a:ext>
              </a:extLst>
            </p:cNvPr>
            <p:cNvGrpSpPr/>
            <p:nvPr/>
          </p:nvGrpSpPr>
          <p:grpSpPr>
            <a:xfrm rot="-7760581">
              <a:off x="7904694" y="2312488"/>
              <a:ext cx="1194199" cy="1148422"/>
              <a:chOff x="4531600" y="1944475"/>
              <a:chExt cx="956750" cy="920075"/>
            </a:xfrm>
          </p:grpSpPr>
          <p:sp>
            <p:nvSpPr>
              <p:cNvPr id="144" name="Google Shape;1617;p22">
                <a:extLst>
                  <a:ext uri="{FF2B5EF4-FFF2-40B4-BE49-F238E27FC236}">
                    <a16:creationId xmlns:a16="http://schemas.microsoft.com/office/drawing/2014/main" id="{0731C0DC-0D44-4E04-BD73-DCDF2FEE65A0}"/>
                  </a:ext>
                </a:extLst>
              </p:cNvPr>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618;p22">
                <a:extLst>
                  <a:ext uri="{FF2B5EF4-FFF2-40B4-BE49-F238E27FC236}">
                    <a16:creationId xmlns:a16="http://schemas.microsoft.com/office/drawing/2014/main" id="{74106912-369D-4815-B65C-1BC461506428}"/>
                  </a:ext>
                </a:extLst>
              </p:cNvPr>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619;p22">
                <a:extLst>
                  <a:ext uri="{FF2B5EF4-FFF2-40B4-BE49-F238E27FC236}">
                    <a16:creationId xmlns:a16="http://schemas.microsoft.com/office/drawing/2014/main" id="{31E59534-C37A-4766-8CB9-E4DAD49CFCD9}"/>
                  </a:ext>
                </a:extLst>
              </p:cNvPr>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620;p22">
                <a:extLst>
                  <a:ext uri="{FF2B5EF4-FFF2-40B4-BE49-F238E27FC236}">
                    <a16:creationId xmlns:a16="http://schemas.microsoft.com/office/drawing/2014/main" id="{20D91C3B-0920-4CEC-BA5D-A530F5417591}"/>
                  </a:ext>
                </a:extLst>
              </p:cNvPr>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621;p22">
                <a:extLst>
                  <a:ext uri="{FF2B5EF4-FFF2-40B4-BE49-F238E27FC236}">
                    <a16:creationId xmlns:a16="http://schemas.microsoft.com/office/drawing/2014/main" id="{756D2288-3382-4BCD-B0FB-5886D6A74BF8}"/>
                  </a:ext>
                </a:extLst>
              </p:cNvPr>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622;p22">
                <a:extLst>
                  <a:ext uri="{FF2B5EF4-FFF2-40B4-BE49-F238E27FC236}">
                    <a16:creationId xmlns:a16="http://schemas.microsoft.com/office/drawing/2014/main" id="{6DE5C4A4-531A-4271-8906-2F559E273B8D}"/>
                  </a:ext>
                </a:extLst>
              </p:cNvPr>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 name="Google Shape;1623;p22">
              <a:extLst>
                <a:ext uri="{FF2B5EF4-FFF2-40B4-BE49-F238E27FC236}">
                  <a16:creationId xmlns:a16="http://schemas.microsoft.com/office/drawing/2014/main" id="{376D787E-C18E-4C06-B360-2501132FD1A3}"/>
                </a:ext>
              </a:extLst>
            </p:cNvPr>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624;p22">
              <a:extLst>
                <a:ext uri="{FF2B5EF4-FFF2-40B4-BE49-F238E27FC236}">
                  <a16:creationId xmlns:a16="http://schemas.microsoft.com/office/drawing/2014/main" id="{7C93E883-5936-4061-BA41-2678570D7705}"/>
                </a:ext>
              </a:extLst>
            </p:cNvPr>
            <p:cNvGrpSpPr/>
            <p:nvPr/>
          </p:nvGrpSpPr>
          <p:grpSpPr>
            <a:xfrm rot="-1110331">
              <a:off x="8152884" y="1407056"/>
              <a:ext cx="1221803" cy="1616571"/>
              <a:chOff x="5908250" y="536500"/>
              <a:chExt cx="793200" cy="1049550"/>
            </a:xfrm>
          </p:grpSpPr>
          <p:sp>
            <p:nvSpPr>
              <p:cNvPr id="138" name="Google Shape;1625;p22">
                <a:extLst>
                  <a:ext uri="{FF2B5EF4-FFF2-40B4-BE49-F238E27FC236}">
                    <a16:creationId xmlns:a16="http://schemas.microsoft.com/office/drawing/2014/main" id="{7D8284DC-CB29-459F-BB32-55F53C9F7A46}"/>
                  </a:ext>
                </a:extLst>
              </p:cNvPr>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626;p22">
                <a:extLst>
                  <a:ext uri="{FF2B5EF4-FFF2-40B4-BE49-F238E27FC236}">
                    <a16:creationId xmlns:a16="http://schemas.microsoft.com/office/drawing/2014/main" id="{772E5B92-C370-4602-8915-15CCACEDD8F2}"/>
                  </a:ext>
                </a:extLst>
              </p:cNvPr>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627;p22">
                <a:extLst>
                  <a:ext uri="{FF2B5EF4-FFF2-40B4-BE49-F238E27FC236}">
                    <a16:creationId xmlns:a16="http://schemas.microsoft.com/office/drawing/2014/main" id="{2DB891B7-EDA7-4D6B-BA3A-8FC3C2A82258}"/>
                  </a:ext>
                </a:extLst>
              </p:cNvPr>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628;p22">
                <a:extLst>
                  <a:ext uri="{FF2B5EF4-FFF2-40B4-BE49-F238E27FC236}">
                    <a16:creationId xmlns:a16="http://schemas.microsoft.com/office/drawing/2014/main" id="{87061AA3-EB02-4F64-9832-AD1456332870}"/>
                  </a:ext>
                </a:extLst>
              </p:cNvPr>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629;p22">
                <a:extLst>
                  <a:ext uri="{FF2B5EF4-FFF2-40B4-BE49-F238E27FC236}">
                    <a16:creationId xmlns:a16="http://schemas.microsoft.com/office/drawing/2014/main" id="{D7555200-E216-491C-8265-BCD08E56E229}"/>
                  </a:ext>
                </a:extLst>
              </p:cNvPr>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630;p22">
                <a:extLst>
                  <a:ext uri="{FF2B5EF4-FFF2-40B4-BE49-F238E27FC236}">
                    <a16:creationId xmlns:a16="http://schemas.microsoft.com/office/drawing/2014/main" id="{ABE465C8-DCA3-45D1-B28F-F7895CFEFADD}"/>
                  </a:ext>
                </a:extLst>
              </p:cNvPr>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 name="Google Shape;1631;p22">
              <a:extLst>
                <a:ext uri="{FF2B5EF4-FFF2-40B4-BE49-F238E27FC236}">
                  <a16:creationId xmlns:a16="http://schemas.microsoft.com/office/drawing/2014/main" id="{845D571F-DD59-46D0-9C6A-9DE97AE96BC7}"/>
                </a:ext>
              </a:extLst>
            </p:cNvPr>
            <p:cNvGrpSpPr/>
            <p:nvPr/>
          </p:nvGrpSpPr>
          <p:grpSpPr>
            <a:xfrm rot="-7159447">
              <a:off x="8478063" y="2524349"/>
              <a:ext cx="941689" cy="727305"/>
              <a:chOff x="5517750" y="1707725"/>
              <a:chExt cx="618800" cy="477925"/>
            </a:xfrm>
          </p:grpSpPr>
          <p:sp>
            <p:nvSpPr>
              <p:cNvPr id="133" name="Google Shape;1632;p22">
                <a:extLst>
                  <a:ext uri="{FF2B5EF4-FFF2-40B4-BE49-F238E27FC236}">
                    <a16:creationId xmlns:a16="http://schemas.microsoft.com/office/drawing/2014/main" id="{4B0E619A-0CED-4C88-8D6E-57737564AB69}"/>
                  </a:ext>
                </a:extLst>
              </p:cNvPr>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633;p22">
                <a:extLst>
                  <a:ext uri="{FF2B5EF4-FFF2-40B4-BE49-F238E27FC236}">
                    <a16:creationId xmlns:a16="http://schemas.microsoft.com/office/drawing/2014/main" id="{A4F59654-FD3C-4F2B-97EC-1CBEED515654}"/>
                  </a:ext>
                </a:extLst>
              </p:cNvPr>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634;p22">
                <a:extLst>
                  <a:ext uri="{FF2B5EF4-FFF2-40B4-BE49-F238E27FC236}">
                    <a16:creationId xmlns:a16="http://schemas.microsoft.com/office/drawing/2014/main" id="{547E3279-3277-458F-B8A1-A1A976756C60}"/>
                  </a:ext>
                </a:extLst>
              </p:cNvPr>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635;p22">
                <a:extLst>
                  <a:ext uri="{FF2B5EF4-FFF2-40B4-BE49-F238E27FC236}">
                    <a16:creationId xmlns:a16="http://schemas.microsoft.com/office/drawing/2014/main" id="{D7DA893D-85B0-4BD0-9642-1033C02D73B5}"/>
                  </a:ext>
                </a:extLst>
              </p:cNvPr>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636;p22">
                <a:extLst>
                  <a:ext uri="{FF2B5EF4-FFF2-40B4-BE49-F238E27FC236}">
                    <a16:creationId xmlns:a16="http://schemas.microsoft.com/office/drawing/2014/main" id="{B7B1F6E5-31D0-42C6-A138-17BBFC7888E7}"/>
                  </a:ext>
                </a:extLst>
              </p:cNvPr>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637;p22">
              <a:extLst>
                <a:ext uri="{FF2B5EF4-FFF2-40B4-BE49-F238E27FC236}">
                  <a16:creationId xmlns:a16="http://schemas.microsoft.com/office/drawing/2014/main" id="{2D226E86-EDE5-44B1-955F-90443D28E1CD}"/>
                </a:ext>
              </a:extLst>
            </p:cNvPr>
            <p:cNvGrpSpPr/>
            <p:nvPr/>
          </p:nvGrpSpPr>
          <p:grpSpPr>
            <a:xfrm>
              <a:off x="8001025" y="2341963"/>
              <a:ext cx="113650" cy="99750"/>
              <a:chOff x="5042000" y="1255775"/>
              <a:chExt cx="113650" cy="99750"/>
            </a:xfrm>
          </p:grpSpPr>
          <p:sp>
            <p:nvSpPr>
              <p:cNvPr id="130" name="Google Shape;1638;p22">
                <a:extLst>
                  <a:ext uri="{FF2B5EF4-FFF2-40B4-BE49-F238E27FC236}">
                    <a16:creationId xmlns:a16="http://schemas.microsoft.com/office/drawing/2014/main" id="{ED709136-3544-4AB7-8C43-014CACE2BBC4}"/>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639;p22">
                <a:extLst>
                  <a:ext uri="{FF2B5EF4-FFF2-40B4-BE49-F238E27FC236}">
                    <a16:creationId xmlns:a16="http://schemas.microsoft.com/office/drawing/2014/main" id="{E6480B8A-107A-4C89-8BE2-0D83070D99E4}"/>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640;p22">
                <a:extLst>
                  <a:ext uri="{FF2B5EF4-FFF2-40B4-BE49-F238E27FC236}">
                    <a16:creationId xmlns:a16="http://schemas.microsoft.com/office/drawing/2014/main" id="{D77338F1-5C2B-44DD-8A99-EA0668E8640D}"/>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 name="Google Shape;1641;p22">
              <a:extLst>
                <a:ext uri="{FF2B5EF4-FFF2-40B4-BE49-F238E27FC236}">
                  <a16:creationId xmlns:a16="http://schemas.microsoft.com/office/drawing/2014/main" id="{34561DBB-8276-4330-86C2-D11F059CEE1E}"/>
                </a:ext>
              </a:extLst>
            </p:cNvPr>
            <p:cNvGrpSpPr/>
            <p:nvPr/>
          </p:nvGrpSpPr>
          <p:grpSpPr>
            <a:xfrm>
              <a:off x="7778175" y="3202738"/>
              <a:ext cx="113650" cy="99750"/>
              <a:chOff x="5042000" y="1255775"/>
              <a:chExt cx="113650" cy="99750"/>
            </a:xfrm>
          </p:grpSpPr>
          <p:sp>
            <p:nvSpPr>
              <p:cNvPr id="127" name="Google Shape;1642;p22">
                <a:extLst>
                  <a:ext uri="{FF2B5EF4-FFF2-40B4-BE49-F238E27FC236}">
                    <a16:creationId xmlns:a16="http://schemas.microsoft.com/office/drawing/2014/main" id="{C6C81F5D-329F-49DD-9C90-E21FC56DD01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643;p22">
                <a:extLst>
                  <a:ext uri="{FF2B5EF4-FFF2-40B4-BE49-F238E27FC236}">
                    <a16:creationId xmlns:a16="http://schemas.microsoft.com/office/drawing/2014/main" id="{14ED3B7F-4F89-49AC-9C03-D5313153F5A9}"/>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644;p22">
                <a:extLst>
                  <a:ext uri="{FF2B5EF4-FFF2-40B4-BE49-F238E27FC236}">
                    <a16:creationId xmlns:a16="http://schemas.microsoft.com/office/drawing/2014/main" id="{668672F6-0E09-4FF2-BDE2-878452176389}"/>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aphicFrame>
        <p:nvGraphicFramePr>
          <p:cNvPr id="153" name="Group 30">
            <a:extLst>
              <a:ext uri="{FF2B5EF4-FFF2-40B4-BE49-F238E27FC236}">
                <a16:creationId xmlns:a16="http://schemas.microsoft.com/office/drawing/2014/main" id="{E06B209F-9EF3-4DE9-8D2E-62311B24F813}"/>
              </a:ext>
            </a:extLst>
          </p:cNvPr>
          <p:cNvGraphicFramePr>
            <a:graphicFrameLocks noGrp="1"/>
          </p:cNvGraphicFramePr>
          <p:nvPr>
            <p:extLst>
              <p:ext uri="{D42A27DB-BD31-4B8C-83A1-F6EECF244321}">
                <p14:modId xmlns:p14="http://schemas.microsoft.com/office/powerpoint/2010/main" val="1349063433"/>
              </p:ext>
            </p:extLst>
          </p:nvPr>
        </p:nvGraphicFramePr>
        <p:xfrm>
          <a:off x="836490" y="889629"/>
          <a:ext cx="7526946" cy="3323301"/>
        </p:xfrm>
        <a:graphic>
          <a:graphicData uri="http://schemas.openxmlformats.org/drawingml/2006/table">
            <a:tbl>
              <a:tblPr/>
              <a:tblGrid>
                <a:gridCol w="3764886">
                  <a:extLst>
                    <a:ext uri="{9D8B030D-6E8A-4147-A177-3AD203B41FA5}">
                      <a16:colId xmlns:a16="http://schemas.microsoft.com/office/drawing/2014/main" val="20000"/>
                    </a:ext>
                  </a:extLst>
                </a:gridCol>
                <a:gridCol w="3762060">
                  <a:extLst>
                    <a:ext uri="{9D8B030D-6E8A-4147-A177-3AD203B41FA5}">
                      <a16:colId xmlns:a16="http://schemas.microsoft.com/office/drawing/2014/main" val="20001"/>
                    </a:ext>
                  </a:extLst>
                </a:gridCol>
              </a:tblGrid>
              <a:tr h="798456">
                <a:tc>
                  <a:txBody>
                    <a:bodyPr/>
                    <a:lstStyle>
                      <a:lvl1pPr marL="0" algn="l" defTabSz="914400" rtl="0" eaLnBrk="1" latinLnBrk="0" hangingPunct="1">
                        <a:defRPr sz="1800" kern="1200">
                          <a:solidFill>
                            <a:schemeClr val="tx1"/>
                          </a:solidFill>
                          <a:latin typeface=".VnAvant"/>
                        </a:defRPr>
                      </a:lvl1pPr>
                      <a:lvl2pPr marL="457200" algn="l" defTabSz="914400" rtl="0" eaLnBrk="1" latinLnBrk="0" hangingPunct="1">
                        <a:defRPr sz="1800" kern="1200">
                          <a:solidFill>
                            <a:schemeClr val="tx1"/>
                          </a:solidFill>
                          <a:latin typeface=".VnAvant"/>
                        </a:defRPr>
                      </a:lvl2pPr>
                      <a:lvl3pPr marL="914400" algn="l" defTabSz="914400" rtl="0" eaLnBrk="1" latinLnBrk="0" hangingPunct="1">
                        <a:defRPr sz="1800" kern="1200">
                          <a:solidFill>
                            <a:schemeClr val="tx1"/>
                          </a:solidFill>
                          <a:latin typeface=".VnAvant"/>
                        </a:defRPr>
                      </a:lvl3pPr>
                      <a:lvl4pPr marL="1371600" algn="l" defTabSz="914400" rtl="0" eaLnBrk="1" latinLnBrk="0" hangingPunct="1">
                        <a:defRPr sz="1800" kern="1200">
                          <a:solidFill>
                            <a:schemeClr val="tx1"/>
                          </a:solidFill>
                          <a:latin typeface=".VnAvant"/>
                        </a:defRPr>
                      </a:lvl4pPr>
                      <a:lvl5pPr marL="1828800" algn="l" defTabSz="914400" rtl="0" eaLnBrk="1" latinLnBrk="0" hangingPunct="1">
                        <a:defRPr sz="1800" kern="1200">
                          <a:solidFill>
                            <a:schemeClr val="tx1"/>
                          </a:solidFill>
                          <a:latin typeface=".VnAvant"/>
                        </a:defRPr>
                      </a:lvl5pPr>
                      <a:lvl6pPr marL="2286000" algn="l" defTabSz="914400" rtl="0" eaLnBrk="1" latinLnBrk="0" hangingPunct="1">
                        <a:defRPr sz="1800" kern="1200">
                          <a:solidFill>
                            <a:schemeClr val="tx1"/>
                          </a:solidFill>
                          <a:latin typeface=".VnAvant"/>
                        </a:defRPr>
                      </a:lvl6pPr>
                      <a:lvl7pPr marL="2743200" algn="l" defTabSz="914400" rtl="0" eaLnBrk="1" latinLnBrk="0" hangingPunct="1">
                        <a:defRPr sz="1800" kern="1200">
                          <a:solidFill>
                            <a:schemeClr val="tx1"/>
                          </a:solidFill>
                          <a:latin typeface=".VnAvant"/>
                        </a:defRPr>
                      </a:lvl7pPr>
                      <a:lvl8pPr marL="3200400" algn="l" defTabSz="914400" rtl="0" eaLnBrk="1" latinLnBrk="0" hangingPunct="1">
                        <a:defRPr sz="1800" kern="1200">
                          <a:solidFill>
                            <a:schemeClr val="tx1"/>
                          </a:solidFill>
                          <a:latin typeface=".VnAvant"/>
                        </a:defRPr>
                      </a:lvl8pPr>
                      <a:lvl9pPr marL="3657600" algn="l" defTabSz="914400" rtl="0" eaLnBrk="1" latinLnBrk="0" hangingPunct="1">
                        <a:defRPr sz="1800" kern="1200">
                          <a:solidFill>
                            <a:schemeClr val="tx1"/>
                          </a:solidFill>
                          <a:latin typeface=".VnAvant"/>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So </a:t>
                      </a:r>
                      <a:r>
                        <a:rPr kumimoji="0" lang="en-US" sz="2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sánh</a:t>
                      </a:r>
                      <a:endParaRPr kumimoji="0" 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VnAvant"/>
                        </a:defRPr>
                      </a:lvl1pPr>
                      <a:lvl2pPr marL="457200" algn="l" defTabSz="914400" rtl="0" eaLnBrk="1" latinLnBrk="0" hangingPunct="1">
                        <a:defRPr sz="1800" kern="1200">
                          <a:solidFill>
                            <a:schemeClr val="tx1"/>
                          </a:solidFill>
                          <a:latin typeface=".VnAvant"/>
                        </a:defRPr>
                      </a:lvl2pPr>
                      <a:lvl3pPr marL="914400" algn="l" defTabSz="914400" rtl="0" eaLnBrk="1" latinLnBrk="0" hangingPunct="1">
                        <a:defRPr sz="1800" kern="1200">
                          <a:solidFill>
                            <a:schemeClr val="tx1"/>
                          </a:solidFill>
                          <a:latin typeface=".VnAvant"/>
                        </a:defRPr>
                      </a:lvl3pPr>
                      <a:lvl4pPr marL="1371600" algn="l" defTabSz="914400" rtl="0" eaLnBrk="1" latinLnBrk="0" hangingPunct="1">
                        <a:defRPr sz="1800" kern="1200">
                          <a:solidFill>
                            <a:schemeClr val="tx1"/>
                          </a:solidFill>
                          <a:latin typeface=".VnAvant"/>
                        </a:defRPr>
                      </a:lvl4pPr>
                      <a:lvl5pPr marL="1828800" algn="l" defTabSz="914400" rtl="0" eaLnBrk="1" latinLnBrk="0" hangingPunct="1">
                        <a:defRPr sz="1800" kern="1200">
                          <a:solidFill>
                            <a:schemeClr val="tx1"/>
                          </a:solidFill>
                          <a:latin typeface=".VnAvant"/>
                        </a:defRPr>
                      </a:lvl5pPr>
                      <a:lvl6pPr marL="2286000" algn="l" defTabSz="914400" rtl="0" eaLnBrk="1" latinLnBrk="0" hangingPunct="1">
                        <a:defRPr sz="1800" kern="1200">
                          <a:solidFill>
                            <a:schemeClr val="tx1"/>
                          </a:solidFill>
                          <a:latin typeface=".VnAvant"/>
                        </a:defRPr>
                      </a:lvl6pPr>
                      <a:lvl7pPr marL="2743200" algn="l" defTabSz="914400" rtl="0" eaLnBrk="1" latinLnBrk="0" hangingPunct="1">
                        <a:defRPr sz="1800" kern="1200">
                          <a:solidFill>
                            <a:schemeClr val="tx1"/>
                          </a:solidFill>
                          <a:latin typeface=".VnAvant"/>
                        </a:defRPr>
                      </a:lvl7pPr>
                      <a:lvl8pPr marL="3200400" algn="l" defTabSz="914400" rtl="0" eaLnBrk="1" latinLnBrk="0" hangingPunct="1">
                        <a:defRPr sz="1800" kern="1200">
                          <a:solidFill>
                            <a:schemeClr val="tx1"/>
                          </a:solidFill>
                          <a:latin typeface=".VnAvant"/>
                        </a:defRPr>
                      </a:lvl8pPr>
                      <a:lvl9pPr marL="3657600" algn="l" defTabSz="914400" rtl="0" eaLnBrk="1" latinLnBrk="0" hangingPunct="1">
                        <a:defRPr sz="1800" kern="1200">
                          <a:solidFill>
                            <a:schemeClr val="tx1"/>
                          </a:solidFill>
                          <a:latin typeface=".VnAvant"/>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Nhân</a:t>
                      </a:r>
                      <a:r>
                        <a:rPr kumimoji="0" 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hóa</a:t>
                      </a:r>
                      <a:endParaRPr kumimoji="0" 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32" marB="45732"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4845">
                <a:tc>
                  <a:txBody>
                    <a:bodyPr/>
                    <a:lstStyle>
                      <a:lvl1pPr marL="0" algn="l" defTabSz="914400" rtl="0" eaLnBrk="1" latinLnBrk="0" hangingPunct="1">
                        <a:defRPr sz="1800" kern="1200">
                          <a:solidFill>
                            <a:schemeClr val="tx1"/>
                          </a:solidFill>
                          <a:latin typeface=".VnAvant"/>
                        </a:defRPr>
                      </a:lvl1pPr>
                      <a:lvl2pPr marL="457200" algn="l" defTabSz="914400" rtl="0" eaLnBrk="1" latinLnBrk="0" hangingPunct="1">
                        <a:defRPr sz="1800" kern="1200">
                          <a:solidFill>
                            <a:schemeClr val="tx1"/>
                          </a:solidFill>
                          <a:latin typeface=".VnAvant"/>
                        </a:defRPr>
                      </a:lvl2pPr>
                      <a:lvl3pPr marL="914400" algn="l" defTabSz="914400" rtl="0" eaLnBrk="1" latinLnBrk="0" hangingPunct="1">
                        <a:defRPr sz="1800" kern="1200">
                          <a:solidFill>
                            <a:schemeClr val="tx1"/>
                          </a:solidFill>
                          <a:latin typeface=".VnAvant"/>
                        </a:defRPr>
                      </a:lvl3pPr>
                      <a:lvl4pPr marL="1371600" algn="l" defTabSz="914400" rtl="0" eaLnBrk="1" latinLnBrk="0" hangingPunct="1">
                        <a:defRPr sz="1800" kern="1200">
                          <a:solidFill>
                            <a:schemeClr val="tx1"/>
                          </a:solidFill>
                          <a:latin typeface=".VnAvant"/>
                        </a:defRPr>
                      </a:lvl4pPr>
                      <a:lvl5pPr marL="1828800" algn="l" defTabSz="914400" rtl="0" eaLnBrk="1" latinLnBrk="0" hangingPunct="1">
                        <a:defRPr sz="1800" kern="1200">
                          <a:solidFill>
                            <a:schemeClr val="tx1"/>
                          </a:solidFill>
                          <a:latin typeface=".VnAvant"/>
                        </a:defRPr>
                      </a:lvl5pPr>
                      <a:lvl6pPr marL="2286000" algn="l" defTabSz="914400" rtl="0" eaLnBrk="1" latinLnBrk="0" hangingPunct="1">
                        <a:defRPr sz="1800" kern="1200">
                          <a:solidFill>
                            <a:schemeClr val="tx1"/>
                          </a:solidFill>
                          <a:latin typeface=".VnAvant"/>
                        </a:defRPr>
                      </a:lvl6pPr>
                      <a:lvl7pPr marL="2743200" algn="l" defTabSz="914400" rtl="0" eaLnBrk="1" latinLnBrk="0" hangingPunct="1">
                        <a:defRPr sz="1800" kern="1200">
                          <a:solidFill>
                            <a:schemeClr val="tx1"/>
                          </a:solidFill>
                          <a:latin typeface=".VnAvant"/>
                        </a:defRPr>
                      </a:lvl7pPr>
                      <a:lvl8pPr marL="3200400" algn="l" defTabSz="914400" rtl="0" eaLnBrk="1" latinLnBrk="0" hangingPunct="1">
                        <a:defRPr sz="1800" kern="1200">
                          <a:solidFill>
                            <a:schemeClr val="tx1"/>
                          </a:solidFill>
                          <a:latin typeface=".VnAvant"/>
                        </a:defRPr>
                      </a:lvl8pPr>
                      <a:lvl9pPr marL="3657600" algn="l" defTabSz="914400" rtl="0" eaLnBrk="1" latinLnBrk="0" hangingPunct="1">
                        <a:defRPr sz="1800" kern="1200">
                          <a:solidFill>
                            <a:schemeClr val="tx1"/>
                          </a:solidFill>
                          <a:latin typeface=".VnAvant"/>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Tìm</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ra</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sự</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tương</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đồng</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của</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hai</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sự</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vật</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được</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so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sánh</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thông</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qua:</a:t>
                      </a: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Hình</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dạng</a:t>
                      </a:r>
                      <a:endPar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Màu</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sắc</a:t>
                      </a:r>
                      <a:endPar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Kích</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thước</a:t>
                      </a:r>
                      <a:endPar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Phẩm</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chất</a:t>
                      </a:r>
                      <a:endParaRPr kumimoji="0" lang="en-US" sz="2400" b="0" i="0" u="none" strike="noStrike" cap="none" normalizeH="0" baseline="0" dirty="0">
                        <a:ln>
                          <a:noFill/>
                        </a:ln>
                        <a:solidFill>
                          <a:srgbClr val="2E0CC0"/>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VnAvant"/>
                        </a:defRPr>
                      </a:lvl1pPr>
                      <a:lvl2pPr marL="457200" algn="l" defTabSz="914400" rtl="0" eaLnBrk="1" latinLnBrk="0" hangingPunct="1">
                        <a:defRPr sz="1800" kern="1200">
                          <a:solidFill>
                            <a:schemeClr val="tx1"/>
                          </a:solidFill>
                          <a:latin typeface=".VnAvant"/>
                        </a:defRPr>
                      </a:lvl2pPr>
                      <a:lvl3pPr marL="914400" algn="l" defTabSz="914400" rtl="0" eaLnBrk="1" latinLnBrk="0" hangingPunct="1">
                        <a:defRPr sz="1800" kern="1200">
                          <a:solidFill>
                            <a:schemeClr val="tx1"/>
                          </a:solidFill>
                          <a:latin typeface=".VnAvant"/>
                        </a:defRPr>
                      </a:lvl3pPr>
                      <a:lvl4pPr marL="1371600" algn="l" defTabSz="914400" rtl="0" eaLnBrk="1" latinLnBrk="0" hangingPunct="1">
                        <a:defRPr sz="1800" kern="1200">
                          <a:solidFill>
                            <a:schemeClr val="tx1"/>
                          </a:solidFill>
                          <a:latin typeface=".VnAvant"/>
                        </a:defRPr>
                      </a:lvl4pPr>
                      <a:lvl5pPr marL="1828800" algn="l" defTabSz="914400" rtl="0" eaLnBrk="1" latinLnBrk="0" hangingPunct="1">
                        <a:defRPr sz="1800" kern="1200">
                          <a:solidFill>
                            <a:schemeClr val="tx1"/>
                          </a:solidFill>
                          <a:latin typeface=".VnAvant"/>
                        </a:defRPr>
                      </a:lvl5pPr>
                      <a:lvl6pPr marL="2286000" algn="l" defTabSz="914400" rtl="0" eaLnBrk="1" latinLnBrk="0" hangingPunct="1">
                        <a:defRPr sz="1800" kern="1200">
                          <a:solidFill>
                            <a:schemeClr val="tx1"/>
                          </a:solidFill>
                          <a:latin typeface=".VnAvant"/>
                        </a:defRPr>
                      </a:lvl6pPr>
                      <a:lvl7pPr marL="2743200" algn="l" defTabSz="914400" rtl="0" eaLnBrk="1" latinLnBrk="0" hangingPunct="1">
                        <a:defRPr sz="1800" kern="1200">
                          <a:solidFill>
                            <a:schemeClr val="tx1"/>
                          </a:solidFill>
                          <a:latin typeface=".VnAvant"/>
                        </a:defRPr>
                      </a:lvl7pPr>
                      <a:lvl8pPr marL="3200400" algn="l" defTabSz="914400" rtl="0" eaLnBrk="1" latinLnBrk="0" hangingPunct="1">
                        <a:defRPr sz="1800" kern="1200">
                          <a:solidFill>
                            <a:schemeClr val="tx1"/>
                          </a:solidFill>
                          <a:latin typeface=".VnAvant"/>
                        </a:defRPr>
                      </a:lvl8pPr>
                      <a:lvl9pPr marL="3657600" algn="l" defTabSz="914400" rtl="0" eaLnBrk="1" latinLnBrk="0" hangingPunct="1">
                        <a:defRPr sz="1800" kern="1200">
                          <a:solidFill>
                            <a:schemeClr val="tx1"/>
                          </a:solidFill>
                          <a:latin typeface=".VnAvant"/>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vi-VN" sz="1800" b="0" i="0" u="none" strike="noStrike" cap="none" normalizeH="0" baseline="0" dirty="0">
                          <a:ln>
                            <a:noFill/>
                          </a:ln>
                          <a:solidFill>
                            <a:srgbClr val="99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Tả</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sự</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vật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bằng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những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từ</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ngữ</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tả</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con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người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cử</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chỉ</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hoạt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động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tính</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cách</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phẩm</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chất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a:t>
                      </a: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Gọi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sự</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vật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bằng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các</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từ</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ngữ</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để</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gọi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người</a:t>
                      </a:r>
                      <a:endPar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Xưng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hô</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với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vật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thân</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mật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như</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với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người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a:t>
                      </a:r>
                    </a:p>
                  </a:txBody>
                  <a:tcPr marT="45732" marB="45732"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grpSp>
        <p:nvGrpSpPr>
          <p:cNvPr id="81" name="Google Shape;1576;p22">
            <a:extLst>
              <a:ext uri="{FF2B5EF4-FFF2-40B4-BE49-F238E27FC236}">
                <a16:creationId xmlns:a16="http://schemas.microsoft.com/office/drawing/2014/main" id="{14C8F82D-74C8-4BC6-9DFC-76DA31382F2C}"/>
              </a:ext>
            </a:extLst>
          </p:cNvPr>
          <p:cNvGrpSpPr/>
          <p:nvPr/>
        </p:nvGrpSpPr>
        <p:grpSpPr>
          <a:xfrm rot="5400000">
            <a:off x="7578445" y="-283460"/>
            <a:ext cx="2350310" cy="2105244"/>
            <a:chOff x="-813175" y="1753753"/>
            <a:chExt cx="2701195" cy="2419543"/>
          </a:xfrm>
        </p:grpSpPr>
        <p:sp>
          <p:nvSpPr>
            <p:cNvPr id="82" name="Google Shape;1577;p22">
              <a:extLst>
                <a:ext uri="{FF2B5EF4-FFF2-40B4-BE49-F238E27FC236}">
                  <a16:creationId xmlns:a16="http://schemas.microsoft.com/office/drawing/2014/main" id="{CC1280E8-95DB-48D2-AF45-C1F09BAFAA12}"/>
                </a:ext>
              </a:extLst>
            </p:cNvPr>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3" name="Google Shape;1578;p22">
              <a:extLst>
                <a:ext uri="{FF2B5EF4-FFF2-40B4-BE49-F238E27FC236}">
                  <a16:creationId xmlns:a16="http://schemas.microsoft.com/office/drawing/2014/main" id="{735110D0-251B-4BCB-8ED1-8A40B3145BF4}"/>
                </a:ext>
              </a:extLst>
            </p:cNvPr>
            <p:cNvGrpSpPr/>
            <p:nvPr/>
          </p:nvGrpSpPr>
          <p:grpSpPr>
            <a:xfrm>
              <a:off x="-144996" y="1753753"/>
              <a:ext cx="821067" cy="1785140"/>
              <a:chOff x="5269250" y="2611925"/>
              <a:chExt cx="520750" cy="1132200"/>
            </a:xfrm>
          </p:grpSpPr>
          <p:sp>
            <p:nvSpPr>
              <p:cNvPr id="112" name="Google Shape;1579;p22">
                <a:extLst>
                  <a:ext uri="{FF2B5EF4-FFF2-40B4-BE49-F238E27FC236}">
                    <a16:creationId xmlns:a16="http://schemas.microsoft.com/office/drawing/2014/main" id="{EFDDF5B1-6015-4B1F-B59E-0C95921350BB}"/>
                  </a:ext>
                </a:extLst>
              </p:cNvPr>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580;p22">
                <a:extLst>
                  <a:ext uri="{FF2B5EF4-FFF2-40B4-BE49-F238E27FC236}">
                    <a16:creationId xmlns:a16="http://schemas.microsoft.com/office/drawing/2014/main" id="{22528E1E-FE68-426C-B910-6B65E518C121}"/>
                  </a:ext>
                </a:extLst>
              </p:cNvPr>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581;p22">
                <a:extLst>
                  <a:ext uri="{FF2B5EF4-FFF2-40B4-BE49-F238E27FC236}">
                    <a16:creationId xmlns:a16="http://schemas.microsoft.com/office/drawing/2014/main" id="{C47DD4F1-C7A2-447C-9C16-74DD48F3A69E}"/>
                  </a:ext>
                </a:extLst>
              </p:cNvPr>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582;p22">
                <a:extLst>
                  <a:ext uri="{FF2B5EF4-FFF2-40B4-BE49-F238E27FC236}">
                    <a16:creationId xmlns:a16="http://schemas.microsoft.com/office/drawing/2014/main" id="{CC465E4E-EA81-4EB9-A149-BA427704008B}"/>
                  </a:ext>
                </a:extLst>
              </p:cNvPr>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583;p22">
                <a:extLst>
                  <a:ext uri="{FF2B5EF4-FFF2-40B4-BE49-F238E27FC236}">
                    <a16:creationId xmlns:a16="http://schemas.microsoft.com/office/drawing/2014/main" id="{AB7C8A3F-FBA6-4C36-89D2-F36A7EFF67BD}"/>
                  </a:ext>
                </a:extLst>
              </p:cNvPr>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584;p22">
                <a:extLst>
                  <a:ext uri="{FF2B5EF4-FFF2-40B4-BE49-F238E27FC236}">
                    <a16:creationId xmlns:a16="http://schemas.microsoft.com/office/drawing/2014/main" id="{05FC4A3C-8061-4C77-95B1-A3E76D2ABCBA}"/>
                  </a:ext>
                </a:extLst>
              </p:cNvPr>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585;p22">
                <a:extLst>
                  <a:ext uri="{FF2B5EF4-FFF2-40B4-BE49-F238E27FC236}">
                    <a16:creationId xmlns:a16="http://schemas.microsoft.com/office/drawing/2014/main" id="{573D4006-77AB-47DD-9509-1F5AA3074AE0}"/>
                  </a:ext>
                </a:extLst>
              </p:cNvPr>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586;p22">
                <a:extLst>
                  <a:ext uri="{FF2B5EF4-FFF2-40B4-BE49-F238E27FC236}">
                    <a16:creationId xmlns:a16="http://schemas.microsoft.com/office/drawing/2014/main" id="{0B363214-CE01-4A1E-8C70-FB40342BE0C3}"/>
                  </a:ext>
                </a:extLst>
              </p:cNvPr>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 name="Google Shape;1587;p22">
              <a:extLst>
                <a:ext uri="{FF2B5EF4-FFF2-40B4-BE49-F238E27FC236}">
                  <a16:creationId xmlns:a16="http://schemas.microsoft.com/office/drawing/2014/main" id="{ACA67950-0343-4016-AAA6-933C1CE876EB}"/>
                </a:ext>
              </a:extLst>
            </p:cNvPr>
            <p:cNvGrpSpPr/>
            <p:nvPr/>
          </p:nvGrpSpPr>
          <p:grpSpPr>
            <a:xfrm rot="5165891">
              <a:off x="-51172" y="2432185"/>
              <a:ext cx="1070081" cy="1187666"/>
              <a:chOff x="6073625" y="2772425"/>
              <a:chExt cx="837925" cy="930000"/>
            </a:xfrm>
          </p:grpSpPr>
          <p:sp>
            <p:nvSpPr>
              <p:cNvPr id="107" name="Google Shape;1588;p22">
                <a:extLst>
                  <a:ext uri="{FF2B5EF4-FFF2-40B4-BE49-F238E27FC236}">
                    <a16:creationId xmlns:a16="http://schemas.microsoft.com/office/drawing/2014/main" id="{A134E552-A58A-48F9-8304-E7580789FE54}"/>
                  </a:ext>
                </a:extLst>
              </p:cNvPr>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589;p22">
                <a:extLst>
                  <a:ext uri="{FF2B5EF4-FFF2-40B4-BE49-F238E27FC236}">
                    <a16:creationId xmlns:a16="http://schemas.microsoft.com/office/drawing/2014/main" id="{8665CF60-78C7-4B99-A5E4-BEDE60C7EBFB}"/>
                  </a:ext>
                </a:extLst>
              </p:cNvPr>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590;p22">
                <a:extLst>
                  <a:ext uri="{FF2B5EF4-FFF2-40B4-BE49-F238E27FC236}">
                    <a16:creationId xmlns:a16="http://schemas.microsoft.com/office/drawing/2014/main" id="{68B758DD-A9CF-43A1-A802-7D1BA6B841A1}"/>
                  </a:ext>
                </a:extLst>
              </p:cNvPr>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591;p22">
                <a:extLst>
                  <a:ext uri="{FF2B5EF4-FFF2-40B4-BE49-F238E27FC236}">
                    <a16:creationId xmlns:a16="http://schemas.microsoft.com/office/drawing/2014/main" id="{B2E8B8EF-BF4A-4B3F-831D-DADE5669AA80}"/>
                  </a:ext>
                </a:extLst>
              </p:cNvPr>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592;p22">
                <a:extLst>
                  <a:ext uri="{FF2B5EF4-FFF2-40B4-BE49-F238E27FC236}">
                    <a16:creationId xmlns:a16="http://schemas.microsoft.com/office/drawing/2014/main" id="{451B699F-5BB2-4D73-BA10-86D47C5E3D96}"/>
                  </a:ext>
                </a:extLst>
              </p:cNvPr>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 name="Google Shape;1593;p22">
              <a:extLst>
                <a:ext uri="{FF2B5EF4-FFF2-40B4-BE49-F238E27FC236}">
                  <a16:creationId xmlns:a16="http://schemas.microsoft.com/office/drawing/2014/main" id="{19B00A4F-FADE-446E-92D2-956E1E678B69}"/>
                </a:ext>
              </a:extLst>
            </p:cNvPr>
            <p:cNvGrpSpPr/>
            <p:nvPr/>
          </p:nvGrpSpPr>
          <p:grpSpPr>
            <a:xfrm rot="4398606">
              <a:off x="-2434" y="2904431"/>
              <a:ext cx="1017753" cy="1214156"/>
              <a:chOff x="3711575" y="2879575"/>
              <a:chExt cx="753325" cy="898700"/>
            </a:xfrm>
          </p:grpSpPr>
          <p:sp>
            <p:nvSpPr>
              <p:cNvPr id="94" name="Google Shape;1594;p22">
                <a:extLst>
                  <a:ext uri="{FF2B5EF4-FFF2-40B4-BE49-F238E27FC236}">
                    <a16:creationId xmlns:a16="http://schemas.microsoft.com/office/drawing/2014/main" id="{1D827A2A-5EE3-4D79-B6CD-7530B00C63C9}"/>
                  </a:ext>
                </a:extLst>
              </p:cNvPr>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1595;p22">
                <a:extLst>
                  <a:ext uri="{FF2B5EF4-FFF2-40B4-BE49-F238E27FC236}">
                    <a16:creationId xmlns:a16="http://schemas.microsoft.com/office/drawing/2014/main" id="{CA773E23-7129-4E10-84FA-92A6C5C96892}"/>
                  </a:ext>
                </a:extLst>
              </p:cNvPr>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1596;p22">
                <a:extLst>
                  <a:ext uri="{FF2B5EF4-FFF2-40B4-BE49-F238E27FC236}">
                    <a16:creationId xmlns:a16="http://schemas.microsoft.com/office/drawing/2014/main" id="{F44EFE88-C828-4C3A-84D7-E8EF546EDABD}"/>
                  </a:ext>
                </a:extLst>
              </p:cNvPr>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1597;p22">
                <a:extLst>
                  <a:ext uri="{FF2B5EF4-FFF2-40B4-BE49-F238E27FC236}">
                    <a16:creationId xmlns:a16="http://schemas.microsoft.com/office/drawing/2014/main" id="{2D08EA08-4A5C-48A5-9A7B-84F4DACCC88D}"/>
                  </a:ext>
                </a:extLst>
              </p:cNvPr>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1598;p22">
                <a:extLst>
                  <a:ext uri="{FF2B5EF4-FFF2-40B4-BE49-F238E27FC236}">
                    <a16:creationId xmlns:a16="http://schemas.microsoft.com/office/drawing/2014/main" id="{6DD3D6D9-DC9B-4539-AE8E-57E04B2645CB}"/>
                  </a:ext>
                </a:extLst>
              </p:cNvPr>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1599;p22">
                <a:extLst>
                  <a:ext uri="{FF2B5EF4-FFF2-40B4-BE49-F238E27FC236}">
                    <a16:creationId xmlns:a16="http://schemas.microsoft.com/office/drawing/2014/main" id="{6F06EC8F-142C-41F0-9057-5344ADDABE7C}"/>
                  </a:ext>
                </a:extLst>
              </p:cNvPr>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600;p22">
                <a:extLst>
                  <a:ext uri="{FF2B5EF4-FFF2-40B4-BE49-F238E27FC236}">
                    <a16:creationId xmlns:a16="http://schemas.microsoft.com/office/drawing/2014/main" id="{E77A8B4D-D0C7-4E2A-B410-9F839543999E}"/>
                  </a:ext>
                </a:extLst>
              </p:cNvPr>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601;p22">
                <a:extLst>
                  <a:ext uri="{FF2B5EF4-FFF2-40B4-BE49-F238E27FC236}">
                    <a16:creationId xmlns:a16="http://schemas.microsoft.com/office/drawing/2014/main" id="{98CE9AC6-3D7E-4202-90FA-1D2E5A18BB61}"/>
                  </a:ext>
                </a:extLst>
              </p:cNvPr>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602;p22">
                <a:extLst>
                  <a:ext uri="{FF2B5EF4-FFF2-40B4-BE49-F238E27FC236}">
                    <a16:creationId xmlns:a16="http://schemas.microsoft.com/office/drawing/2014/main" id="{012761AB-0145-4A6D-9C5B-FA8F8C1DA969}"/>
                  </a:ext>
                </a:extLst>
              </p:cNvPr>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603;p22">
                <a:extLst>
                  <a:ext uri="{FF2B5EF4-FFF2-40B4-BE49-F238E27FC236}">
                    <a16:creationId xmlns:a16="http://schemas.microsoft.com/office/drawing/2014/main" id="{FB9E4CE4-B9F4-464E-9C7F-B05241B1D08F}"/>
                  </a:ext>
                </a:extLst>
              </p:cNvPr>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604;p22">
                <a:extLst>
                  <a:ext uri="{FF2B5EF4-FFF2-40B4-BE49-F238E27FC236}">
                    <a16:creationId xmlns:a16="http://schemas.microsoft.com/office/drawing/2014/main" id="{A2E469A2-CC18-421C-B76B-E044C28930E1}"/>
                  </a:ext>
                </a:extLst>
              </p:cNvPr>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605;p22">
                <a:extLst>
                  <a:ext uri="{FF2B5EF4-FFF2-40B4-BE49-F238E27FC236}">
                    <a16:creationId xmlns:a16="http://schemas.microsoft.com/office/drawing/2014/main" id="{3CE1E9FE-2869-41D2-8564-4CC9CCBC299D}"/>
                  </a:ext>
                </a:extLst>
              </p:cNvPr>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606;p22">
                <a:extLst>
                  <a:ext uri="{FF2B5EF4-FFF2-40B4-BE49-F238E27FC236}">
                    <a16:creationId xmlns:a16="http://schemas.microsoft.com/office/drawing/2014/main" id="{575596BE-54A2-45AD-886F-9B2D2EB26F4F}"/>
                  </a:ext>
                </a:extLst>
              </p:cNvPr>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 name="Google Shape;1607;p22">
              <a:extLst>
                <a:ext uri="{FF2B5EF4-FFF2-40B4-BE49-F238E27FC236}">
                  <a16:creationId xmlns:a16="http://schemas.microsoft.com/office/drawing/2014/main" id="{8367A05B-C0F2-4C9C-A615-2A6E672591F6}"/>
                </a:ext>
              </a:extLst>
            </p:cNvPr>
            <p:cNvGrpSpPr/>
            <p:nvPr/>
          </p:nvGrpSpPr>
          <p:grpSpPr>
            <a:xfrm>
              <a:off x="743200" y="2185888"/>
              <a:ext cx="113650" cy="99750"/>
              <a:chOff x="5042000" y="1255775"/>
              <a:chExt cx="113650" cy="99750"/>
            </a:xfrm>
          </p:grpSpPr>
          <p:sp>
            <p:nvSpPr>
              <p:cNvPr id="91" name="Google Shape;1608;p22">
                <a:extLst>
                  <a:ext uri="{FF2B5EF4-FFF2-40B4-BE49-F238E27FC236}">
                    <a16:creationId xmlns:a16="http://schemas.microsoft.com/office/drawing/2014/main" id="{9F090967-C14E-4CA2-B6EF-0AF7A5250BB7}"/>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1609;p22">
                <a:extLst>
                  <a:ext uri="{FF2B5EF4-FFF2-40B4-BE49-F238E27FC236}">
                    <a16:creationId xmlns:a16="http://schemas.microsoft.com/office/drawing/2014/main" id="{D6687F3E-7E2A-4E6D-A667-E5E86D1702BA}"/>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1610;p22">
                <a:extLst>
                  <a:ext uri="{FF2B5EF4-FFF2-40B4-BE49-F238E27FC236}">
                    <a16:creationId xmlns:a16="http://schemas.microsoft.com/office/drawing/2014/main" id="{B50CB11B-E3D2-41BE-AFF8-823F09CF1E67}"/>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 name="Google Shape;1611;p22">
              <a:extLst>
                <a:ext uri="{FF2B5EF4-FFF2-40B4-BE49-F238E27FC236}">
                  <a16:creationId xmlns:a16="http://schemas.microsoft.com/office/drawing/2014/main" id="{60700653-A8EC-462A-8844-966A02E4B52A}"/>
                </a:ext>
              </a:extLst>
            </p:cNvPr>
            <p:cNvGrpSpPr/>
            <p:nvPr/>
          </p:nvGrpSpPr>
          <p:grpSpPr>
            <a:xfrm>
              <a:off x="1198625" y="2537138"/>
              <a:ext cx="113650" cy="99750"/>
              <a:chOff x="5042000" y="1255775"/>
              <a:chExt cx="113650" cy="99750"/>
            </a:xfrm>
          </p:grpSpPr>
          <p:sp>
            <p:nvSpPr>
              <p:cNvPr id="88" name="Google Shape;1612;p22">
                <a:extLst>
                  <a:ext uri="{FF2B5EF4-FFF2-40B4-BE49-F238E27FC236}">
                    <a16:creationId xmlns:a16="http://schemas.microsoft.com/office/drawing/2014/main" id="{72677FC8-0C07-4EB0-9DA4-A3E13ED6B73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1613;p22">
                <a:extLst>
                  <a:ext uri="{FF2B5EF4-FFF2-40B4-BE49-F238E27FC236}">
                    <a16:creationId xmlns:a16="http://schemas.microsoft.com/office/drawing/2014/main" id="{FE21CF97-D331-4C3F-B956-9BBF71CC981D}"/>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1614;p22">
                <a:extLst>
                  <a:ext uri="{FF2B5EF4-FFF2-40B4-BE49-F238E27FC236}">
                    <a16:creationId xmlns:a16="http://schemas.microsoft.com/office/drawing/2014/main" id="{D5720854-2368-431A-A3E8-444A6E2D6A8E}"/>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0" name="Google Shape;1615;p22">
            <a:extLst>
              <a:ext uri="{FF2B5EF4-FFF2-40B4-BE49-F238E27FC236}">
                <a16:creationId xmlns:a16="http://schemas.microsoft.com/office/drawing/2014/main" id="{9EC27408-B1C7-48B3-A9F5-B14EBE45300E}"/>
              </a:ext>
            </a:extLst>
          </p:cNvPr>
          <p:cNvGrpSpPr/>
          <p:nvPr/>
        </p:nvGrpSpPr>
        <p:grpSpPr>
          <a:xfrm flipH="1">
            <a:off x="-468545" y="3222353"/>
            <a:ext cx="1887241" cy="2550253"/>
            <a:chOff x="7679181" y="1254952"/>
            <a:chExt cx="1920465" cy="2595149"/>
          </a:xfrm>
        </p:grpSpPr>
        <p:grpSp>
          <p:nvGrpSpPr>
            <p:cNvPr id="121" name="Google Shape;1616;p22">
              <a:extLst>
                <a:ext uri="{FF2B5EF4-FFF2-40B4-BE49-F238E27FC236}">
                  <a16:creationId xmlns:a16="http://schemas.microsoft.com/office/drawing/2014/main" id="{3F13BB6F-D3D4-4B2B-866C-E52195512832}"/>
                </a:ext>
              </a:extLst>
            </p:cNvPr>
            <p:cNvGrpSpPr/>
            <p:nvPr/>
          </p:nvGrpSpPr>
          <p:grpSpPr>
            <a:xfrm rot="-7760581">
              <a:off x="7904694" y="2312488"/>
              <a:ext cx="1194199" cy="1148422"/>
              <a:chOff x="4531600" y="1944475"/>
              <a:chExt cx="956750" cy="920075"/>
            </a:xfrm>
          </p:grpSpPr>
          <p:sp>
            <p:nvSpPr>
              <p:cNvPr id="144" name="Google Shape;1617;p22">
                <a:extLst>
                  <a:ext uri="{FF2B5EF4-FFF2-40B4-BE49-F238E27FC236}">
                    <a16:creationId xmlns:a16="http://schemas.microsoft.com/office/drawing/2014/main" id="{0731C0DC-0D44-4E04-BD73-DCDF2FEE65A0}"/>
                  </a:ext>
                </a:extLst>
              </p:cNvPr>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618;p22">
                <a:extLst>
                  <a:ext uri="{FF2B5EF4-FFF2-40B4-BE49-F238E27FC236}">
                    <a16:creationId xmlns:a16="http://schemas.microsoft.com/office/drawing/2014/main" id="{74106912-369D-4815-B65C-1BC461506428}"/>
                  </a:ext>
                </a:extLst>
              </p:cNvPr>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619;p22">
                <a:extLst>
                  <a:ext uri="{FF2B5EF4-FFF2-40B4-BE49-F238E27FC236}">
                    <a16:creationId xmlns:a16="http://schemas.microsoft.com/office/drawing/2014/main" id="{31E59534-C37A-4766-8CB9-E4DAD49CFCD9}"/>
                  </a:ext>
                </a:extLst>
              </p:cNvPr>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620;p22">
                <a:extLst>
                  <a:ext uri="{FF2B5EF4-FFF2-40B4-BE49-F238E27FC236}">
                    <a16:creationId xmlns:a16="http://schemas.microsoft.com/office/drawing/2014/main" id="{20D91C3B-0920-4CEC-BA5D-A530F5417591}"/>
                  </a:ext>
                </a:extLst>
              </p:cNvPr>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621;p22">
                <a:extLst>
                  <a:ext uri="{FF2B5EF4-FFF2-40B4-BE49-F238E27FC236}">
                    <a16:creationId xmlns:a16="http://schemas.microsoft.com/office/drawing/2014/main" id="{756D2288-3382-4BCD-B0FB-5886D6A74BF8}"/>
                  </a:ext>
                </a:extLst>
              </p:cNvPr>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622;p22">
                <a:extLst>
                  <a:ext uri="{FF2B5EF4-FFF2-40B4-BE49-F238E27FC236}">
                    <a16:creationId xmlns:a16="http://schemas.microsoft.com/office/drawing/2014/main" id="{6DE5C4A4-531A-4271-8906-2F559E273B8D}"/>
                  </a:ext>
                </a:extLst>
              </p:cNvPr>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 name="Google Shape;1623;p22">
              <a:extLst>
                <a:ext uri="{FF2B5EF4-FFF2-40B4-BE49-F238E27FC236}">
                  <a16:creationId xmlns:a16="http://schemas.microsoft.com/office/drawing/2014/main" id="{376D787E-C18E-4C06-B360-2501132FD1A3}"/>
                </a:ext>
              </a:extLst>
            </p:cNvPr>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624;p22">
              <a:extLst>
                <a:ext uri="{FF2B5EF4-FFF2-40B4-BE49-F238E27FC236}">
                  <a16:creationId xmlns:a16="http://schemas.microsoft.com/office/drawing/2014/main" id="{7C93E883-5936-4061-BA41-2678570D7705}"/>
                </a:ext>
              </a:extLst>
            </p:cNvPr>
            <p:cNvGrpSpPr/>
            <p:nvPr/>
          </p:nvGrpSpPr>
          <p:grpSpPr>
            <a:xfrm rot="-1110331">
              <a:off x="8152884" y="1407056"/>
              <a:ext cx="1221803" cy="1616571"/>
              <a:chOff x="5908250" y="536500"/>
              <a:chExt cx="793200" cy="1049550"/>
            </a:xfrm>
          </p:grpSpPr>
          <p:sp>
            <p:nvSpPr>
              <p:cNvPr id="138" name="Google Shape;1625;p22">
                <a:extLst>
                  <a:ext uri="{FF2B5EF4-FFF2-40B4-BE49-F238E27FC236}">
                    <a16:creationId xmlns:a16="http://schemas.microsoft.com/office/drawing/2014/main" id="{7D8284DC-CB29-459F-BB32-55F53C9F7A46}"/>
                  </a:ext>
                </a:extLst>
              </p:cNvPr>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626;p22">
                <a:extLst>
                  <a:ext uri="{FF2B5EF4-FFF2-40B4-BE49-F238E27FC236}">
                    <a16:creationId xmlns:a16="http://schemas.microsoft.com/office/drawing/2014/main" id="{772E5B92-C370-4602-8915-15CCACEDD8F2}"/>
                  </a:ext>
                </a:extLst>
              </p:cNvPr>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627;p22">
                <a:extLst>
                  <a:ext uri="{FF2B5EF4-FFF2-40B4-BE49-F238E27FC236}">
                    <a16:creationId xmlns:a16="http://schemas.microsoft.com/office/drawing/2014/main" id="{2DB891B7-EDA7-4D6B-BA3A-8FC3C2A82258}"/>
                  </a:ext>
                </a:extLst>
              </p:cNvPr>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628;p22">
                <a:extLst>
                  <a:ext uri="{FF2B5EF4-FFF2-40B4-BE49-F238E27FC236}">
                    <a16:creationId xmlns:a16="http://schemas.microsoft.com/office/drawing/2014/main" id="{87061AA3-EB02-4F64-9832-AD1456332870}"/>
                  </a:ext>
                </a:extLst>
              </p:cNvPr>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629;p22">
                <a:extLst>
                  <a:ext uri="{FF2B5EF4-FFF2-40B4-BE49-F238E27FC236}">
                    <a16:creationId xmlns:a16="http://schemas.microsoft.com/office/drawing/2014/main" id="{D7555200-E216-491C-8265-BCD08E56E229}"/>
                  </a:ext>
                </a:extLst>
              </p:cNvPr>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630;p22">
                <a:extLst>
                  <a:ext uri="{FF2B5EF4-FFF2-40B4-BE49-F238E27FC236}">
                    <a16:creationId xmlns:a16="http://schemas.microsoft.com/office/drawing/2014/main" id="{ABE465C8-DCA3-45D1-B28F-F7895CFEFADD}"/>
                  </a:ext>
                </a:extLst>
              </p:cNvPr>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 name="Google Shape;1631;p22">
              <a:extLst>
                <a:ext uri="{FF2B5EF4-FFF2-40B4-BE49-F238E27FC236}">
                  <a16:creationId xmlns:a16="http://schemas.microsoft.com/office/drawing/2014/main" id="{845D571F-DD59-46D0-9C6A-9DE97AE96BC7}"/>
                </a:ext>
              </a:extLst>
            </p:cNvPr>
            <p:cNvGrpSpPr/>
            <p:nvPr/>
          </p:nvGrpSpPr>
          <p:grpSpPr>
            <a:xfrm rot="-7159447">
              <a:off x="8478063" y="2524349"/>
              <a:ext cx="941689" cy="727305"/>
              <a:chOff x="5517750" y="1707725"/>
              <a:chExt cx="618800" cy="477925"/>
            </a:xfrm>
          </p:grpSpPr>
          <p:sp>
            <p:nvSpPr>
              <p:cNvPr id="133" name="Google Shape;1632;p22">
                <a:extLst>
                  <a:ext uri="{FF2B5EF4-FFF2-40B4-BE49-F238E27FC236}">
                    <a16:creationId xmlns:a16="http://schemas.microsoft.com/office/drawing/2014/main" id="{4B0E619A-0CED-4C88-8D6E-57737564AB69}"/>
                  </a:ext>
                </a:extLst>
              </p:cNvPr>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633;p22">
                <a:extLst>
                  <a:ext uri="{FF2B5EF4-FFF2-40B4-BE49-F238E27FC236}">
                    <a16:creationId xmlns:a16="http://schemas.microsoft.com/office/drawing/2014/main" id="{A4F59654-FD3C-4F2B-97EC-1CBEED515654}"/>
                  </a:ext>
                </a:extLst>
              </p:cNvPr>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634;p22">
                <a:extLst>
                  <a:ext uri="{FF2B5EF4-FFF2-40B4-BE49-F238E27FC236}">
                    <a16:creationId xmlns:a16="http://schemas.microsoft.com/office/drawing/2014/main" id="{547E3279-3277-458F-B8A1-A1A976756C60}"/>
                  </a:ext>
                </a:extLst>
              </p:cNvPr>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635;p22">
                <a:extLst>
                  <a:ext uri="{FF2B5EF4-FFF2-40B4-BE49-F238E27FC236}">
                    <a16:creationId xmlns:a16="http://schemas.microsoft.com/office/drawing/2014/main" id="{D7DA893D-85B0-4BD0-9642-1033C02D73B5}"/>
                  </a:ext>
                </a:extLst>
              </p:cNvPr>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636;p22">
                <a:extLst>
                  <a:ext uri="{FF2B5EF4-FFF2-40B4-BE49-F238E27FC236}">
                    <a16:creationId xmlns:a16="http://schemas.microsoft.com/office/drawing/2014/main" id="{B7B1F6E5-31D0-42C6-A138-17BBFC7888E7}"/>
                  </a:ext>
                </a:extLst>
              </p:cNvPr>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637;p22">
              <a:extLst>
                <a:ext uri="{FF2B5EF4-FFF2-40B4-BE49-F238E27FC236}">
                  <a16:creationId xmlns:a16="http://schemas.microsoft.com/office/drawing/2014/main" id="{2D226E86-EDE5-44B1-955F-90443D28E1CD}"/>
                </a:ext>
              </a:extLst>
            </p:cNvPr>
            <p:cNvGrpSpPr/>
            <p:nvPr/>
          </p:nvGrpSpPr>
          <p:grpSpPr>
            <a:xfrm>
              <a:off x="8001025" y="2341963"/>
              <a:ext cx="113650" cy="99750"/>
              <a:chOff x="5042000" y="1255775"/>
              <a:chExt cx="113650" cy="99750"/>
            </a:xfrm>
          </p:grpSpPr>
          <p:sp>
            <p:nvSpPr>
              <p:cNvPr id="130" name="Google Shape;1638;p22">
                <a:extLst>
                  <a:ext uri="{FF2B5EF4-FFF2-40B4-BE49-F238E27FC236}">
                    <a16:creationId xmlns:a16="http://schemas.microsoft.com/office/drawing/2014/main" id="{ED709136-3544-4AB7-8C43-014CACE2BBC4}"/>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639;p22">
                <a:extLst>
                  <a:ext uri="{FF2B5EF4-FFF2-40B4-BE49-F238E27FC236}">
                    <a16:creationId xmlns:a16="http://schemas.microsoft.com/office/drawing/2014/main" id="{E6480B8A-107A-4C89-8BE2-0D83070D99E4}"/>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640;p22">
                <a:extLst>
                  <a:ext uri="{FF2B5EF4-FFF2-40B4-BE49-F238E27FC236}">
                    <a16:creationId xmlns:a16="http://schemas.microsoft.com/office/drawing/2014/main" id="{D77338F1-5C2B-44DD-8A99-EA0668E8640D}"/>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 name="Google Shape;1641;p22">
              <a:extLst>
                <a:ext uri="{FF2B5EF4-FFF2-40B4-BE49-F238E27FC236}">
                  <a16:creationId xmlns:a16="http://schemas.microsoft.com/office/drawing/2014/main" id="{34561DBB-8276-4330-86C2-D11F059CEE1E}"/>
                </a:ext>
              </a:extLst>
            </p:cNvPr>
            <p:cNvGrpSpPr/>
            <p:nvPr/>
          </p:nvGrpSpPr>
          <p:grpSpPr>
            <a:xfrm>
              <a:off x="7778175" y="3202738"/>
              <a:ext cx="113650" cy="99750"/>
              <a:chOff x="5042000" y="1255775"/>
              <a:chExt cx="113650" cy="99750"/>
            </a:xfrm>
          </p:grpSpPr>
          <p:sp>
            <p:nvSpPr>
              <p:cNvPr id="127" name="Google Shape;1642;p22">
                <a:extLst>
                  <a:ext uri="{FF2B5EF4-FFF2-40B4-BE49-F238E27FC236}">
                    <a16:creationId xmlns:a16="http://schemas.microsoft.com/office/drawing/2014/main" id="{C6C81F5D-329F-49DD-9C90-E21FC56DD01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643;p22">
                <a:extLst>
                  <a:ext uri="{FF2B5EF4-FFF2-40B4-BE49-F238E27FC236}">
                    <a16:creationId xmlns:a16="http://schemas.microsoft.com/office/drawing/2014/main" id="{14ED3B7F-4F89-49AC-9C03-D5313153F5A9}"/>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644;p22">
                <a:extLst>
                  <a:ext uri="{FF2B5EF4-FFF2-40B4-BE49-F238E27FC236}">
                    <a16:creationId xmlns:a16="http://schemas.microsoft.com/office/drawing/2014/main" id="{668672F6-0E09-4FF2-BDE2-878452176389}"/>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0" name="Group 149">
            <a:extLst>
              <a:ext uri="{FF2B5EF4-FFF2-40B4-BE49-F238E27FC236}">
                <a16:creationId xmlns:a16="http://schemas.microsoft.com/office/drawing/2014/main" id="{F492CEAC-B288-49DC-8BCA-50D32BA75A27}"/>
              </a:ext>
            </a:extLst>
          </p:cNvPr>
          <p:cNvGrpSpPr/>
          <p:nvPr/>
        </p:nvGrpSpPr>
        <p:grpSpPr>
          <a:xfrm>
            <a:off x="1550115" y="1825253"/>
            <a:ext cx="6043770" cy="1397100"/>
            <a:chOff x="1780700" y="3314440"/>
            <a:chExt cx="6043770" cy="1397100"/>
          </a:xfrm>
        </p:grpSpPr>
        <p:sp>
          <p:nvSpPr>
            <p:cNvPr id="151" name="Google Shape;1037;p1">
              <a:extLst>
                <a:ext uri="{FF2B5EF4-FFF2-40B4-BE49-F238E27FC236}">
                  <a16:creationId xmlns:a16="http://schemas.microsoft.com/office/drawing/2014/main" id="{EAC90307-0E3B-4CC5-93E9-31C929836295}"/>
                </a:ext>
              </a:extLst>
            </p:cNvPr>
            <p:cNvSpPr/>
            <p:nvPr/>
          </p:nvSpPr>
          <p:spPr>
            <a:xfrm>
              <a:off x="1900193" y="3314440"/>
              <a:ext cx="5924277" cy="139710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358;p18">
              <a:extLst>
                <a:ext uri="{FF2B5EF4-FFF2-40B4-BE49-F238E27FC236}">
                  <a16:creationId xmlns:a16="http://schemas.microsoft.com/office/drawing/2014/main" id="{43B82A1A-9FFD-4CD3-BAC3-D384733579AF}"/>
                </a:ext>
              </a:extLst>
            </p:cNvPr>
            <p:cNvSpPr txBox="1"/>
            <p:nvPr/>
          </p:nvSpPr>
          <p:spPr>
            <a:xfrm>
              <a:off x="1780700" y="3583903"/>
              <a:ext cx="604012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chemeClr val="accent6"/>
                  </a:solidFill>
                  <a:latin typeface="Times New Roman"/>
                  <a:ea typeface="Times New Roman"/>
                  <a:cs typeface="Times New Roman"/>
                  <a:sym typeface="Times New Roman"/>
                </a:rPr>
                <a:t>CON HÃY TẢ BẦU TRỜI BẰNG MỘT CÂU KHÁC NHÉ !</a:t>
              </a:r>
              <a:endParaRPr dirty="0">
                <a:solidFill>
                  <a:schemeClr val="accent6"/>
                </a:solidFill>
              </a:endParaRPr>
            </a:p>
          </p:txBody>
        </p:sp>
      </p:grpSp>
    </p:spTree>
    <p:extLst>
      <p:ext uri="{BB962C8B-B14F-4D97-AF65-F5344CB8AC3E}">
        <p14:creationId xmlns:p14="http://schemas.microsoft.com/office/powerpoint/2010/main" val="894284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1029</Words>
  <Application>Microsoft Office PowerPoint</Application>
  <PresentationFormat>On-screen Show (16:9)</PresentationFormat>
  <Paragraphs>76</Paragraphs>
  <Slides>16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.VnTime</vt:lpstr>
      <vt:lpstr>Times New Roman</vt:lpstr>
      <vt:lpstr>Arial</vt:lpstr>
      <vt:lpstr>Nunito</vt:lpstr>
      <vt:lpstr>Nanum Pen Script</vt:lpstr>
      <vt:lpstr>Corben</vt:lpstr>
      <vt:lpstr>Century Schoolbook</vt:lpstr>
      <vt:lpstr>Wingdings</vt:lpstr>
      <vt:lpstr>World Environment Day by Slidesgo</vt:lpstr>
      <vt:lpstr>PowerPoint Presentation</vt:lpstr>
      <vt:lpstr>Em hãy đặt câu để phân biệt nghĩa của    Từ đồng âm: chín    Từ nhiều nghĩa : chín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10</cp:lastModifiedBy>
  <cp:revision>6</cp:revision>
  <dcterms:created xsi:type="dcterms:W3CDTF">2021-09-27T12:48:00Z</dcterms:created>
  <dcterms:modified xsi:type="dcterms:W3CDTF">2023-10-27T05:07:57Z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5C44F712FB8D44A48238C03FDAFAA5D5</vt:lpwstr>
  </property>
  <property fmtid="{D5CDD505-2E9C-101B-9397-08002B2CF9AE}" pid="3" name="KSOProductBuildVer">
    <vt:lpwstr>2057-11.2.0.10323</vt:lpwstr>
  </property>
</Properties>
</file>