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4" r:id="rId1"/>
  </p:sldMasterIdLst>
  <p:notesMasterIdLst>
    <p:notesMasterId r:id="rId14"/>
  </p:notesMasterIdLst>
  <p:sldIdLst>
    <p:sldId id="327" r:id="rId2"/>
    <p:sldId id="326" r:id="rId3"/>
    <p:sldId id="286" r:id="rId4"/>
    <p:sldId id="288" r:id="rId5"/>
    <p:sldId id="289" r:id="rId6"/>
    <p:sldId id="322" r:id="rId7"/>
    <p:sldId id="323" r:id="rId8"/>
    <p:sldId id="324" r:id="rId9"/>
    <p:sldId id="275" r:id="rId10"/>
    <p:sldId id="285" r:id="rId11"/>
    <p:sldId id="325" r:id="rId12"/>
    <p:sldId id="28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D2E"/>
    <a:srgbClr val="0000FF"/>
    <a:srgbClr val="000000"/>
    <a:srgbClr val="800000"/>
    <a:srgbClr val="996633"/>
    <a:srgbClr val="009900"/>
    <a:srgbClr val="CC66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2736" autoAdjust="0"/>
  </p:normalViewPr>
  <p:slideViewPr>
    <p:cSldViewPr>
      <p:cViewPr varScale="1">
        <p:scale>
          <a:sx n="68" d="100"/>
          <a:sy n="68" d="100"/>
        </p:scale>
        <p:origin x="5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BAE83A-DECF-4C74-8D1E-371022816625}" type="datetimeFigureOut">
              <a:rPr lang="en-US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A17D00-357D-4A11-9545-23F2A7DC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7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7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40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2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9A2F7-5BAC-4694-9A9D-74BDC538F479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022DE-D965-4207-827C-A32E734A7A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60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  <p:sldLayoutId id="2147484173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554" y="450703"/>
            <a:ext cx="26548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u="sng"/>
              <a:t>Đạo đức</a:t>
            </a:r>
            <a:r>
              <a:rPr lang="en-US" sz="4400" b="1"/>
              <a:t>: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0" y="2517995"/>
            <a:ext cx="76962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Tình bạn đẹp là tình bạn như thế nào?</a:t>
            </a:r>
            <a:endParaRPr lang="en-US" sz="4800" b="1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6C76DEA-2369-4050-9BBA-7D6A6E4C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882" y="1935157"/>
            <a:ext cx="1821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400" b="1" u="sng"/>
              <a:t>Khởi động</a:t>
            </a:r>
            <a:r>
              <a:rPr lang="en-US" sz="2400" b="1"/>
              <a:t>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96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89603" y="4976654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24947" y="112492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30480" y="5181600"/>
            <a:ext cx="9144000" cy="1801971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21ADD92-6DF2-4318-936E-0C324A4E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1524000"/>
            <a:ext cx="587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 Những bài hát nói về tình bạn bè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D89B2B7-F9A4-4F49-955B-D149EE36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590800"/>
            <a:ext cx="44688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/>
              <a:t>Lớp chúng ta đoàn kết.</a:t>
            </a:r>
          </a:p>
          <a:p>
            <a:pPr marL="342900" indent="-342900"/>
            <a:r>
              <a:rPr lang="en-US" sz="2800" b="1"/>
              <a:t>2. Tiếng hát bạn bè mình.</a:t>
            </a:r>
          </a:p>
          <a:p>
            <a:pPr marL="342900" indent="-342900"/>
            <a:r>
              <a:rPr lang="en-US" sz="2800" b="1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26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59123" y="4953555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7620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52086" y="4936930"/>
            <a:ext cx="890600" cy="8980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780E7-8D85-4C9D-A778-5C46D75FD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4853" r="42331" b="65910"/>
          <a:stretch/>
        </p:blipFill>
        <p:spPr>
          <a:xfrm>
            <a:off x="914400" y="333503"/>
            <a:ext cx="2065564" cy="1864580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A537470-6C72-4FAD-9322-053C22C4B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322" y="1216604"/>
            <a:ext cx="5336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Để có được tình bạn đẹp chúng ta cần phải làm gì?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D1A4B09-8EBE-4886-B3EF-C76899D8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73035"/>
            <a:ext cx="876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Tình bạn đẹp không phải tự nhiên mà có. Mỗi chúng ta cần phải vun đắp, giữ gìn mới có được tình bạn</a:t>
            </a:r>
          </a:p>
        </p:txBody>
      </p:sp>
    </p:spTree>
    <p:extLst>
      <p:ext uri="{BB962C8B-B14F-4D97-AF65-F5344CB8AC3E}">
        <p14:creationId xmlns:p14="http://schemas.microsoft.com/office/powerpoint/2010/main" val="3126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4233316" y="4145276"/>
            <a:ext cx="4606290" cy="256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63990"/>
            <a:ext cx="2339667" cy="16818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781758" y="149551"/>
            <a:ext cx="4185233" cy="20008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18146" y="5084782"/>
            <a:ext cx="677328" cy="6829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715D1C4-925C-45D7-B6AE-3E7C6E147B80}"/>
              </a:ext>
            </a:extLst>
          </p:cNvPr>
          <p:cNvSpPr txBox="1"/>
          <p:nvPr/>
        </p:nvSpPr>
        <p:spPr>
          <a:xfrm>
            <a:off x="876097" y="2113951"/>
            <a:ext cx="73918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Tiết học đến đây là kết thúc.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Chúc thầy, cô mạnh khoẻ, chúc các em học sinh học tập tốt.</a:t>
            </a: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7091581" y="-116153"/>
            <a:ext cx="2166836" cy="21849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52657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83580"/>
            <a:ext cx="45817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5 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25" y="2428224"/>
            <a:ext cx="73388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80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8000" b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3681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49" y="71328"/>
            <a:ext cx="1795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u="sng"/>
              <a:t>Đạo đức</a:t>
            </a:r>
            <a:r>
              <a:rPr lang="en-US" sz="2400" b="1"/>
              <a:t>:   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97" y="457200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6" name="Group 23">
            <a:extLst>
              <a:ext uri="{FF2B5EF4-FFF2-40B4-BE49-F238E27FC236}">
                <a16:creationId xmlns:a16="http://schemas.microsoft.com/office/drawing/2014/main" id="{D7DA3C6E-4C26-4A0A-A9A0-E3D0B6930CA7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209800"/>
          <a:ext cx="8686800" cy="37338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1. Khi em thấy bạn em làm việc sai trái.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22">
            <a:extLst>
              <a:ext uri="{FF2B5EF4-FFF2-40B4-BE49-F238E27FC236}">
                <a16:creationId xmlns:a16="http://schemas.microsoft.com/office/drawing/2014/main" id="{FA6DC784-E3D8-4B23-A242-9ABB827B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86200"/>
            <a:ext cx="329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Khuyên ngăn bạn</a:t>
            </a:r>
          </a:p>
        </p:txBody>
      </p:sp>
    </p:spTree>
    <p:extLst>
      <p:ext uri="{BB962C8B-B14F-4D97-AF65-F5344CB8AC3E}">
        <p14:creationId xmlns:p14="http://schemas.microsoft.com/office/powerpoint/2010/main" val="19934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2920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2667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52880"/>
            <a:ext cx="9144000" cy="17051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B5D7F807-9E20-4F8A-B5B9-8A183929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640" y="58401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/>
              <a:t>Đạo</a:t>
            </a:r>
            <a:r>
              <a:rPr lang="en-US" sz="2400" b="1" u="sng"/>
              <a:t> đức</a:t>
            </a:r>
            <a:r>
              <a:rPr lang="en-US" sz="2400" b="1"/>
              <a:t>: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4614D5E0-4399-4C60-A99E-0140F675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88633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3" name="Group 7">
            <a:extLst>
              <a:ext uri="{FF2B5EF4-FFF2-40B4-BE49-F238E27FC236}">
                <a16:creationId xmlns:a16="http://schemas.microsoft.com/office/drawing/2014/main" id="{5B4B9DE2-3BB2-4354-83D9-29DC3F54E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80767"/>
              </p:ext>
            </p:extLst>
          </p:nvPr>
        </p:nvGraphicFramePr>
        <p:xfrm>
          <a:off x="273474" y="1319141"/>
          <a:ext cx="8686800" cy="38100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2. Khi bạn em có chuyện vui.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Box 21">
            <a:extLst>
              <a:ext uri="{FF2B5EF4-FFF2-40B4-BE49-F238E27FC236}">
                <a16:creationId xmlns:a16="http://schemas.microsoft.com/office/drawing/2014/main" id="{C73BB3D0-1A64-47D9-98EC-6F41D03EF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27951"/>
            <a:ext cx="2940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Chúc mừng bạn</a:t>
            </a:r>
          </a:p>
        </p:txBody>
      </p:sp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11" y="605223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F27477-98F9-49CA-850C-F79017293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129863"/>
            <a:ext cx="9144000" cy="172381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3E5025D9-70BC-4896-B7D3-C08C780F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7756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/>
              <a:t>Đạo đức</a:t>
            </a:r>
            <a:r>
              <a:rPr lang="en-US" sz="2400" b="1"/>
              <a:t>: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377AADA-587C-4C43-9DCA-EE32A899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041" y="593536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4" name="Group 7">
            <a:extLst>
              <a:ext uri="{FF2B5EF4-FFF2-40B4-BE49-F238E27FC236}">
                <a16:creationId xmlns:a16="http://schemas.microsoft.com/office/drawing/2014/main" id="{4B7F8899-CCFA-4B1A-AEFB-5E3983A2C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65592"/>
              </p:ext>
            </p:extLst>
          </p:nvPr>
        </p:nvGraphicFramePr>
        <p:xfrm>
          <a:off x="365125" y="1206122"/>
          <a:ext cx="8686800" cy="472518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3. Khi bạn em bị bắt nạt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 Box 21">
            <a:extLst>
              <a:ext uri="{FF2B5EF4-FFF2-40B4-BE49-F238E27FC236}">
                <a16:creationId xmlns:a16="http://schemas.microsoft.com/office/drawing/2014/main" id="{67F3046F-6A3D-47E0-9B08-078DC98D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2877121"/>
            <a:ext cx="4206875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Em bênh vực bạn hoặc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nhơ người lớn bênh vực bạn.</a:t>
            </a:r>
          </a:p>
        </p:txBody>
      </p:sp>
    </p:spTree>
    <p:extLst>
      <p:ext uri="{BB962C8B-B14F-4D97-AF65-F5344CB8AC3E}">
        <p14:creationId xmlns:p14="http://schemas.microsoft.com/office/powerpoint/2010/main" val="13040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37640"/>
            <a:ext cx="9144000" cy="1705120"/>
          </a:xfrm>
          <a:prstGeom prst="rect">
            <a:avLst/>
          </a:prstGeom>
        </p:spPr>
      </p:pic>
      <p:graphicFrame>
        <p:nvGraphicFramePr>
          <p:cNvPr id="10" name="Group 22">
            <a:extLst>
              <a:ext uri="{FF2B5EF4-FFF2-40B4-BE49-F238E27FC236}">
                <a16:creationId xmlns:a16="http://schemas.microsoft.com/office/drawing/2014/main" id="{281C406F-B1EE-4B86-8005-13270267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45670"/>
              </p:ext>
            </p:extLst>
          </p:nvPr>
        </p:nvGraphicFramePr>
        <p:xfrm>
          <a:off x="457200" y="1245086"/>
          <a:ext cx="8686800" cy="3784614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5. Khi bạn bị kẻ xấu rủ rê, lôi kéo vào những hành vi không tốt.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 Box 5">
            <a:extLst>
              <a:ext uri="{FF2B5EF4-FFF2-40B4-BE49-F238E27FC236}">
                <a16:creationId xmlns:a16="http://schemas.microsoft.com/office/drawing/2014/main" id="{4688086B-9258-4B4C-98C6-316A3BD4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1886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/>
              <a:t>Đạo đức</a:t>
            </a:r>
            <a:r>
              <a:rPr lang="en-US" sz="2400" b="1"/>
              <a:t>: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FAAE9B2-1B0E-4F19-9934-A610B56B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010" y="597692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8E899E8-88E1-4582-97AF-4A34A537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304848"/>
            <a:ext cx="495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Khuyên ngăn bạn, chỉ cho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bạn thấy là chơi với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người đó là không tốt khuyên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bạn không sa vào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hành vi sai trai sẽ làm bố 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mẹ, thầy cô giáo phiền lòng. </a:t>
            </a:r>
          </a:p>
        </p:txBody>
      </p:sp>
    </p:spTree>
    <p:extLst>
      <p:ext uri="{BB962C8B-B14F-4D97-AF65-F5344CB8AC3E}">
        <p14:creationId xmlns:p14="http://schemas.microsoft.com/office/powerpoint/2010/main" val="36644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22860" y="5152880"/>
            <a:ext cx="9144000" cy="17051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5AA993E-C9C5-472A-82C2-A0B7ADB8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25010"/>
            <a:ext cx="16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/>
              <a:t>Đạo đức</a:t>
            </a:r>
            <a:r>
              <a:rPr lang="en-US" sz="2400" b="1"/>
              <a:t>: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6F7B459-2477-42E1-94FF-26318A34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407" y="597692"/>
            <a:ext cx="2922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Tình bạn (tiết 2)</a:t>
            </a:r>
          </a:p>
        </p:txBody>
      </p:sp>
      <p:graphicFrame>
        <p:nvGraphicFramePr>
          <p:cNvPr id="12" name="Group 19">
            <a:extLst>
              <a:ext uri="{FF2B5EF4-FFF2-40B4-BE49-F238E27FC236}">
                <a16:creationId xmlns:a16="http://schemas.microsoft.com/office/drawing/2014/main" id="{B0FA8183-DC5E-4F8D-931F-C6D5DB573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47728"/>
              </p:ext>
            </p:extLst>
          </p:nvPr>
        </p:nvGraphicFramePr>
        <p:xfrm>
          <a:off x="228600" y="1112995"/>
          <a:ext cx="8686800" cy="411596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2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Giải quyết tình huống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P001 4 hàng" pitchFamily="34" charset="0"/>
                        </a:rPr>
                        <a:t>6. Bạn bè phê bình em khi em mắc khuyết điểm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 Box 20">
            <a:extLst>
              <a:ext uri="{FF2B5EF4-FFF2-40B4-BE49-F238E27FC236}">
                <a16:creationId xmlns:a16="http://schemas.microsoft.com/office/drawing/2014/main" id="{B361F151-5EE7-49A5-B390-CA6DF005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2635200"/>
            <a:ext cx="420687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Không tự ái, cảm ơn bạn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đã giúp đỡ mình nhận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ra lỗi.</a:t>
            </a:r>
          </a:p>
        </p:txBody>
      </p:sp>
    </p:spTree>
    <p:extLst>
      <p:ext uri="{BB962C8B-B14F-4D97-AF65-F5344CB8AC3E}">
        <p14:creationId xmlns:p14="http://schemas.microsoft.com/office/powerpoint/2010/main" val="1625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1066800" y="154529"/>
            <a:ext cx="43027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altLang="zh-CN" sz="270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Đạo đức: Tình bạn (tiết 2)</a:t>
            </a:r>
            <a:endParaRPr lang="zh-CN" altLang="en-US" sz="2700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charset="-122"/>
              <a:ea typeface="inpin heiti" charset="-122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2" y="6258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40421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-19050" y="5166386"/>
            <a:ext cx="9144000" cy="170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895600"/>
            <a:ext cx="1897225" cy="3270748"/>
          </a:xfrm>
          <a:prstGeom prst="rect">
            <a:avLst/>
          </a:prstGeom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69FDFFD6-331C-4512-8BA2-D8A391F4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201" y="2349378"/>
            <a:ext cx="71847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Kể 1 câu chuyện, </a:t>
            </a:r>
            <a:r>
              <a:rPr lang="vi-VN" sz="2800" b="1"/>
              <a:t>một tấm gương, hay những câu ca dao, tục ngữ bài thơ…</a:t>
            </a:r>
            <a:r>
              <a:rPr lang="en-US" sz="2800" b="1"/>
              <a:t>về tình bạn</a:t>
            </a:r>
          </a:p>
        </p:txBody>
      </p:sp>
    </p:spTree>
    <p:extLst>
      <p:ext uri="{BB962C8B-B14F-4D97-AF65-F5344CB8AC3E}">
        <p14:creationId xmlns:p14="http://schemas.microsoft.com/office/powerpoint/2010/main" val="27682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83129-2193-4864-BA9F-FD2E4BB5A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"/>
            <a:ext cx="3243203" cy="162031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4A099CC-1D77-4662-9240-09307EABE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0"/>
            <a:ext cx="1730828" cy="12184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4957940"/>
            <a:ext cx="9144000" cy="1900059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58ACC0C7-D9DC-4AB9-B61B-22B942D36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596169"/>
            <a:ext cx="44958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1. Tình bạn là nghĩa tương thân</a:t>
            </a:r>
          </a:p>
          <a:p>
            <a:pPr algn="ctr"/>
            <a:r>
              <a:rPr lang="en-US" sz="1600" b="1"/>
              <a:t>Khó khăn, thuận lợi ân cần bên nhau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                2. bạn bè là nghĩa tương tri               </a:t>
            </a:r>
          </a:p>
          <a:p>
            <a:pPr algn="ctr"/>
            <a:r>
              <a:rPr lang="en-US" sz="1600" b="1"/>
              <a:t>sao cho sau trước một bờ mới nên</a:t>
            </a:r>
          </a:p>
          <a:p>
            <a:pPr algn="ctr"/>
            <a:r>
              <a:rPr lang="en-US" sz="1600" b="1"/>
              <a:t/>
            </a:r>
            <a:br>
              <a:rPr lang="en-US" sz="1600" b="1"/>
            </a:br>
            <a:r>
              <a:rPr lang="en-US" sz="1600" b="1"/>
              <a:t>3. ra đi vừa gặp bạn hiền</a:t>
            </a:r>
            <a:br>
              <a:rPr lang="en-US" sz="1600" b="1"/>
            </a:br>
            <a:r>
              <a:rPr lang="en-US" sz="1600" b="1"/>
              <a:t>cũng bằng ăn quả đào tiên trên trời</a:t>
            </a:r>
          </a:p>
          <a:p>
            <a:pPr algn="ctr"/>
            <a:r>
              <a:rPr lang="en-US" sz="1600" b="1"/>
              <a:t/>
            </a:r>
            <a:br>
              <a:rPr lang="en-US" sz="1600" b="1"/>
            </a:br>
            <a:r>
              <a:rPr lang="en-US" sz="1600" b="1"/>
              <a:t>4. ai ơi nhớ lấy câu này</a:t>
            </a:r>
            <a:br>
              <a:rPr lang="en-US" sz="1600" b="1"/>
            </a:br>
            <a:r>
              <a:rPr lang="en-US" sz="1600" b="1"/>
              <a:t>tình bạn là mối duyên thừa trời cho</a:t>
            </a:r>
          </a:p>
          <a:p>
            <a:pPr algn="ctr"/>
            <a:endParaRPr lang="en-US" sz="1400" b="1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5622B7-9FE1-4D47-9CA6-8A13130E6CAA}"/>
              </a:ext>
            </a:extLst>
          </p:cNvPr>
          <p:cNvSpPr txBox="1"/>
          <p:nvPr/>
        </p:nvSpPr>
        <p:spPr>
          <a:xfrm>
            <a:off x="4135756" y="2514600"/>
            <a:ext cx="49891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5. tình bạn là vạn bông hoa</a:t>
            </a:r>
            <a:br>
              <a:rPr lang="en-US" sz="1600" b="1"/>
            </a:br>
            <a:r>
              <a:rPr lang="en-US" sz="1600" b="1"/>
              <a:t>tình bạn là vạn bài ca muôn màu.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6. Cho tôi tôi chọn hoa hồng</a:t>
            </a:r>
            <a:br>
              <a:rPr lang="en-US" sz="1600" b="1"/>
            </a:br>
            <a:r>
              <a:rPr lang="en-US" sz="1600" b="1"/>
              <a:t>Cho tôi chọn bạn tấm lòng thủy chung.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7. Sống trong bể ngọc kim cương </a:t>
            </a:r>
            <a:br>
              <a:rPr lang="en-US" sz="1600" b="1"/>
            </a:br>
            <a:r>
              <a:rPr lang="en-US" sz="1600" b="1"/>
              <a:t>Không bằng sống giữa tình thương bạn bè.</a:t>
            </a:r>
          </a:p>
          <a:p>
            <a:pPr algn="ctr"/>
            <a:endParaRPr lang="en-US" sz="1600" b="1"/>
          </a:p>
          <a:p>
            <a:pPr algn="ctr"/>
            <a:r>
              <a:rPr lang="en-US" sz="1600" b="1"/>
              <a:t>8. Tình bạn tươi thắm như hoa</a:t>
            </a:r>
            <a:br>
              <a:rPr lang="en-US" sz="1600" b="1"/>
            </a:br>
            <a:r>
              <a:rPr lang="en-US" sz="1600" b="1"/>
              <a:t>   Tình bạn là bản tình ca tuyệt vời.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9D7AE68-C520-4802-93A2-1FA8D8AC1703}"/>
              </a:ext>
            </a:extLst>
          </p:cNvPr>
          <p:cNvSpPr txBox="1"/>
          <p:nvPr/>
        </p:nvSpPr>
        <p:spPr>
          <a:xfrm>
            <a:off x="2221232" y="1681201"/>
            <a:ext cx="4989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77D2E"/>
                </a:solidFill>
              </a:rPr>
              <a:t>Các câu ca dao, tục ngữ, những vần thơ nói về tình cảm bạn bè</a:t>
            </a:r>
          </a:p>
        </p:txBody>
      </p: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 &amp;quot;&quot;/&gt;&lt;property id=&quot;20307&quot; value=&quot;281&quot;/&gt;&lt;/object&gt;&lt;object type=&quot;3&quot; unique_id=&quot;10005&quot;&gt;&lt;property id=&quot;20148&quot; value=&quot;5&quot;/&gt;&lt;property id=&quot;20300&quot; value=&quot;Slide 2&quot;/&gt;&lt;property id=&quot;20307&quot; value=&quot;283&quot;/&gt;&lt;/object&gt;&lt;object type=&quot;3&quot; unique_id=&quot;10006&quot;&gt;&lt;property id=&quot;20148&quot; value=&quot;5&quot;/&gt;&lt;property id=&quot;20300&quot; value=&quot;Slide 3&quot;/&gt;&lt;property id=&quot;20307&quot; value=&quot;284&quot;/&gt;&lt;/object&gt;&lt;object type=&quot;3&quot; unique_id=&quot;10007&quot;&gt;&lt;property id=&quot;20148&quot; value=&quot;5&quot;/&gt;&lt;property id=&quot;20300&quot; value=&quot;Slide 4&quot;/&gt;&lt;property id=&quot;20307&quot; value=&quot;285&quot;/&gt;&lt;/object&gt;&lt;object type=&quot;3&quot; unique_id=&quot;10008&quot;&gt;&lt;property id=&quot;20148&quot; value=&quot;5&quot;/&gt;&lt;property id=&quot;20300&quot; value=&quot;Slide 5&quot;/&gt;&lt;property id=&quot;20307&quot; value=&quot;299&quot;/&gt;&lt;/object&gt;&lt;object type=&quot;3&quot; unique_id=&quot;10009&quot;&gt;&lt;property id=&quot;20148&quot; value=&quot;5&quot;/&gt;&lt;property id=&quot;20300&quot; value=&quot;Slide 6&quot;/&gt;&lt;property id=&quot;20307&quot; value=&quot;300&quot;/&gt;&lt;/object&gt;&lt;object type=&quot;3&quot; unique_id=&quot;10010&quot;&gt;&lt;property id=&quot;20148&quot; value=&quot;5&quot;/&gt;&lt;property id=&quot;20300&quot; value=&quot;Slide 7&quot;/&gt;&lt;property id=&quot;20307&quot; value=&quot;301&quot;/&gt;&lt;/object&gt;&lt;object type=&quot;3&quot; unique_id=&quot;10011&quot;&gt;&lt;property id=&quot;20148&quot; value=&quot;5&quot;/&gt;&lt;property id=&quot;20300&quot; value=&quot;Slide 8&quot;/&gt;&lt;property id=&quot;20307&quot; value=&quot;302&quot;/&gt;&lt;/object&gt;&lt;object type=&quot;3&quot; unique_id=&quot;10012&quot;&gt;&lt;property id=&quot;20148&quot; value=&quot;5&quot;/&gt;&lt;property id=&quot;20300&quot; value=&quot;Slide 9&quot;/&gt;&lt;property id=&quot;20307&quot; value=&quot;303&quot;/&gt;&lt;/object&gt;&lt;object type=&quot;3&quot; unique_id=&quot;10013&quot;&gt;&lt;property id=&quot;20148&quot; value=&quot;5&quot;/&gt;&lt;property id=&quot;20300&quot; value=&quot;Slide 10&quot;/&gt;&lt;property id=&quot;20307&quot; value=&quot;304&quot;/&gt;&lt;/object&gt;&lt;object type=&quot;3&quot; unique_id=&quot;10014&quot;&gt;&lt;property id=&quot;20148&quot; value=&quot;5&quot;/&gt;&lt;property id=&quot;20300&quot; value=&quot;Slide 11&quot;/&gt;&lt;property id=&quot;20307&quot; value=&quot;305&quot;/&gt;&lt;/object&gt;&lt;object type=&quot;3&quot; unique_id=&quot;10015&quot;&gt;&lt;property id=&quot;20148&quot; value=&quot;5&quot;/&gt;&lt;property id=&quot;20300&quot; value=&quot;Slide 12&quot;/&gt;&lt;property id=&quot;20307&quot; value=&quot;307&quot;/&gt;&lt;/object&gt;&lt;object type=&quot;3&quot; unique_id=&quot;10016&quot;&gt;&lt;property id=&quot;20148&quot; value=&quot;5&quot;/&gt;&lt;property id=&quot;20300&quot; value=&quot;Slide 13&quot;/&gt;&lt;property id=&quot;20307&quot; value=&quot;308&quot;/&gt;&lt;/object&gt;&lt;object type=&quot;3&quot; unique_id=&quot;10017&quot;&gt;&lt;property id=&quot;20148&quot; value=&quot;5&quot;/&gt;&lt;property id=&quot;20300&quot; value=&quot;Slide 14&quot;/&gt;&lt;property id=&quot;20307&quot; value=&quot;309&quot;/&gt;&lt;/object&gt;&lt;object type=&quot;3&quot; unique_id=&quot;10018&quot;&gt;&lt;property id=&quot;20148&quot; value=&quot;5&quot;/&gt;&lt;property id=&quot;20300&quot; value=&quot;Slide 15&quot;/&gt;&lt;property id=&quot;20307&quot; value=&quot;310&quot;/&gt;&lt;/object&gt;&lt;object type=&quot;3&quot; unique_id=&quot;10019&quot;&gt;&lt;property id=&quot;20148&quot; value=&quot;5&quot;/&gt;&lt;property id=&quot;20300&quot; value=&quot;Slide 16&quot;/&gt;&lt;property id=&quot;20307&quot; value=&quot;311&quot;/&gt;&lt;/object&gt;&lt;object type=&quot;3&quot; unique_id=&quot;10020&quot;&gt;&lt;property id=&quot;20148&quot; value=&quot;5&quot;/&gt;&lt;property id=&quot;20300&quot; value=&quot;Slide 17&quot;/&gt;&lt;property id=&quot;20307&quot; value=&quot;312&quot;/&gt;&lt;/object&gt;&lt;object type=&quot;3&quot; unique_id=&quot;10021&quot;&gt;&lt;property id=&quot;20148&quot; value=&quot;5&quot;/&gt;&lt;property id=&quot;20300&quot; value=&quot;Slide 18&quot;/&gt;&lt;property id=&quot;20307&quot; value=&quot;313&quot;/&gt;&lt;/object&gt;&lt;object type=&quot;3&quot; unique_id=&quot;10022&quot;&gt;&lt;property id=&quot;20148&quot; value=&quot;5&quot;/&gt;&lt;property id=&quot;20300&quot; value=&quot;Slide 19&quot;/&gt;&lt;property id=&quot;20307&quot; value=&quot;314&quot;/&gt;&lt;/object&gt;&lt;object type=&quot;3&quot; unique_id=&quot;10023&quot;&gt;&lt;property id=&quot;20148&quot; value=&quot;5&quot;/&gt;&lt;property id=&quot;20300&quot; value=&quot;Slide 20&quot;/&gt;&lt;property id=&quot;20307&quot; value=&quot;315&quot;/&gt;&lt;/object&gt;&lt;object type=&quot;3&quot; unique_id=&quot;10024&quot;&gt;&lt;property id=&quot;20148&quot; value=&quot;5&quot;/&gt;&lt;property id=&quot;20300&quot; value=&quot;Slide 21&quot;/&gt;&lt;property id=&quot;20307&quot; value=&quot;316&quot;/&gt;&lt;/object&gt;&lt;object type=&quot;3&quot; unique_id=&quot;10025&quot;&gt;&lt;property id=&quot;20148&quot; value=&quot;5&quot;/&gt;&lt;property id=&quot;20300&quot; value=&quot;Slide 22&quot;/&gt;&lt;property id=&quot;20307&quot; value=&quot;317&quot;/&gt;&lt;/object&gt;&lt;object type=&quot;3&quot; unique_id=&quot;10026&quot;&gt;&lt;property id=&quot;20148&quot; value=&quot;5&quot;/&gt;&lt;property id=&quot;20300&quot; value=&quot;Slide 23&quot;/&gt;&lt;property id=&quot;20307&quot; value=&quot;318&quot;/&gt;&lt;/object&gt;&lt;object type=&quot;3&quot; unique_id=&quot;10027&quot;&gt;&lt;property id=&quot;20148&quot; value=&quot;5&quot;/&gt;&lt;property id=&quot;20300&quot; value=&quot;Slide 24&quot;/&gt;&lt;property id=&quot;20307&quot; value=&quot;320&quot;/&gt;&lt;/object&gt;&lt;object type=&quot;3&quot; unique_id=&quot;10028&quot;&gt;&lt;property id=&quot;20148&quot; value=&quot;5&quot;/&gt;&lt;property id=&quot;20300&quot; value=&quot;Slide 25&quot;/&gt;&lt;property id=&quot;20307&quot; value=&quot;31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2009</TotalTime>
  <Words>411</Words>
  <Application>Microsoft Office PowerPoint</Application>
  <PresentationFormat>On-screen Show (4:3)</PresentationFormat>
  <Paragraphs>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宋体</vt:lpstr>
      <vt:lpstr>Arial</vt:lpstr>
      <vt:lpstr>Calibri</vt:lpstr>
      <vt:lpstr>Century Gothic</vt:lpstr>
      <vt:lpstr>HP001 4 hàng</vt:lpstr>
      <vt:lpstr>inpin heiti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E65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HUONG DA QUY</dc:creator>
  <cp:lastModifiedBy>Windows 10</cp:lastModifiedBy>
  <cp:revision>219</cp:revision>
  <dcterms:created xsi:type="dcterms:W3CDTF">2008-11-12T03:57:41Z</dcterms:created>
  <dcterms:modified xsi:type="dcterms:W3CDTF">2023-10-15T13:32:44Z</dcterms:modified>
</cp:coreProperties>
</file>