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342" r:id="rId2"/>
    <p:sldId id="258" r:id="rId3"/>
    <p:sldId id="384" r:id="rId4"/>
    <p:sldId id="344" r:id="rId5"/>
    <p:sldId id="349" r:id="rId6"/>
    <p:sldId id="350" r:id="rId7"/>
    <p:sldId id="352" r:id="rId8"/>
    <p:sldId id="264" r:id="rId9"/>
    <p:sldId id="353" r:id="rId10"/>
    <p:sldId id="355" r:id="rId11"/>
    <p:sldId id="358" r:id="rId12"/>
    <p:sldId id="409" r:id="rId13"/>
    <p:sldId id="440" r:id="rId14"/>
    <p:sldId id="388" r:id="rId15"/>
    <p:sldId id="408" r:id="rId16"/>
    <p:sldId id="299" r:id="rId17"/>
    <p:sldId id="373" r:id="rId18"/>
    <p:sldId id="372" r:id="rId19"/>
    <p:sldId id="290" r:id="rId20"/>
    <p:sldId id="374" r:id="rId21"/>
  </p:sldIdLst>
  <p:sldSz cx="9144000" cy="5143500" type="screen16x9"/>
  <p:notesSz cx="6858000" cy="9144000"/>
  <p:embeddedFontLst>
    <p:embeddedFont>
      <p:font typeface="Nunito" panose="020B0604020202020204" charset="0"/>
      <p:regular r:id="rId23"/>
    </p:embeddedFont>
    <p:embeddedFont>
      <p:font typeface="Tahoma" panose="020B0604030504040204" pitchFamily="34" charset="0"/>
      <p:regular r:id="rId24"/>
      <p:bold r:id="rId25"/>
    </p:embeddedFont>
    <p:embeddedFont>
      <p:font typeface="Amatic SC" panose="020B0604020202020204" charset="-79"/>
      <p:regular r:id="rId26"/>
    </p:embeddedFont>
    <p:embeddedFont>
      <p:font typeface="Bebas Neue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82" d="100"/>
          <a:sy n="82" d="100"/>
        </p:scale>
        <p:origin x="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" name="Google Shape;3789;g9b8c0878b3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0" name="Google Shape;3790;g9b8c0878b3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5" name="Google Shape;2695;ge9cbdaa8c9_0_1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6" name="Google Shape;2696;ge9cbdaa8c9_0_1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4" name="Google Shape;2844;ge9cbdaa8c9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5" name="Google Shape;2845;ge9cbdaa8c9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4" name="Google Shape;2844;ge9cbdaa8c9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5" name="Google Shape;2845;ge9cbdaa8c9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4" name="Google Shape;2844;ge9cbdaa8c9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5" name="Google Shape;2845;ge9cbdaa8c9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" name="Google Shape;3687;ge827575d3c_0_2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8" name="Google Shape;3688;ge827575d3c_0_2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0" name="Google Shape;3460;ge827575d3c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1" name="Google Shape;3461;ge827575d3c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"/>
          <p:cNvSpPr/>
          <p:nvPr/>
        </p:nvSpPr>
        <p:spPr>
          <a:xfrm rot="-1800227">
            <a:off x="7220529" y="4943780"/>
            <a:ext cx="111961" cy="39507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55" name="Google Shape;155;p3"/>
          <p:cNvSpPr/>
          <p:nvPr/>
        </p:nvSpPr>
        <p:spPr>
          <a:xfrm rot="-5400000" flipH="1">
            <a:off x="5563802" y="4940944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56" name="Google Shape;156;p3"/>
          <p:cNvSpPr/>
          <p:nvPr/>
        </p:nvSpPr>
        <p:spPr>
          <a:xfrm rot="5400000">
            <a:off x="6062609" y="491413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57" name="Google Shape;157;p3"/>
          <p:cNvSpPr/>
          <p:nvPr/>
        </p:nvSpPr>
        <p:spPr>
          <a:xfrm rot="-4499594">
            <a:off x="6803400" y="494094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158" name="Google Shape;158;p3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grpSp>
          <p:nvGrpSpPr>
            <p:cNvPr id="159" name="Google Shape;159;p3"/>
            <p:cNvGrpSpPr/>
            <p:nvPr/>
          </p:nvGrpSpPr>
          <p:grpSpPr>
            <a:xfrm>
              <a:off x="122308" y="68542"/>
              <a:ext cx="8966083" cy="5041129"/>
              <a:chOff x="122308" y="68542"/>
              <a:chExt cx="8966083" cy="5041129"/>
            </a:xfrm>
          </p:grpSpPr>
          <p:grpSp>
            <p:nvGrpSpPr>
              <p:cNvPr id="160" name="Google Shape;160;p3"/>
              <p:cNvGrpSpPr/>
              <p:nvPr/>
            </p:nvGrpSpPr>
            <p:grpSpPr>
              <a:xfrm rot="10800000">
                <a:off x="7818592" y="988275"/>
                <a:ext cx="507013" cy="2359987"/>
                <a:chOff x="8524342" y="1674075"/>
                <a:chExt cx="507013" cy="2359987"/>
              </a:xfrm>
            </p:grpSpPr>
            <p:sp>
              <p:nvSpPr>
                <p:cNvPr id="161" name="Google Shape;161;p3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8870114" y="2464000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163" name="Google Shape;163;p3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164" name="Google Shape;164;p3"/>
                <p:cNvSpPr/>
                <p:nvPr/>
              </p:nvSpPr>
              <p:spPr>
                <a:xfrm rot="-5400000">
                  <a:off x="8954428" y="29468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65" name="Google Shape;165;p3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166" name="Google Shape;166;p3"/>
              <p:cNvGrpSpPr/>
              <p:nvPr/>
            </p:nvGrpSpPr>
            <p:grpSpPr>
              <a:xfrm>
                <a:off x="122308" y="68542"/>
                <a:ext cx="8966083" cy="5041129"/>
                <a:chOff x="122308" y="68542"/>
                <a:chExt cx="8966083" cy="5041129"/>
              </a:xfrm>
            </p:grpSpPr>
            <p:grpSp>
              <p:nvGrpSpPr>
                <p:cNvPr id="167" name="Google Shape;167;p3"/>
                <p:cNvGrpSpPr/>
                <p:nvPr/>
              </p:nvGrpSpPr>
              <p:grpSpPr>
                <a:xfrm>
                  <a:off x="122308" y="68542"/>
                  <a:ext cx="8966083" cy="5041129"/>
                  <a:chOff x="122308" y="68542"/>
                  <a:chExt cx="8966083" cy="5041129"/>
                </a:xfrm>
              </p:grpSpPr>
              <p:sp>
                <p:nvSpPr>
                  <p:cNvPr id="168" name="Google Shape;168;p3"/>
                  <p:cNvSpPr/>
                  <p:nvPr/>
                </p:nvSpPr>
                <p:spPr>
                  <a:xfrm rot="2700000">
                    <a:off x="243591" y="28706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69" name="Google Shape;169;p3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0" name="Google Shape;170;p3"/>
                  <p:cNvSpPr/>
                  <p:nvPr/>
                </p:nvSpPr>
                <p:spPr>
                  <a:xfrm rot="6300406">
                    <a:off x="127712" y="83985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1" name="Google Shape;171;p3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2" name="Google Shape;172;p3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73" name="Google Shape;173;p3"/>
                  <p:cNvSpPr/>
                  <p:nvPr/>
                </p:nvSpPr>
                <p:spPr>
                  <a:xfrm rot="-2700000">
                    <a:off x="515840" y="236038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74" name="Google Shape;174;p3"/>
                  <p:cNvSpPr/>
                  <p:nvPr/>
                </p:nvSpPr>
                <p:spPr>
                  <a:xfrm>
                    <a:off x="3809289" y="13102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75" name="Google Shape;175;p3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6" name="Google Shape;176;p3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7" name="Google Shape;177;p3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78" name="Google Shape;178;p3"/>
                  <p:cNvSpPr/>
                  <p:nvPr/>
                </p:nvSpPr>
                <p:spPr>
                  <a:xfrm rot="8100000" flipH="1">
                    <a:off x="4509194" y="2360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9" name="Google Shape;179;p3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0" name="Google Shape;180;p3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81" name="Google Shape;181;p3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82" name="Google Shape;182;p3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83" name="Google Shape;183;p3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84" name="Google Shape;184;p3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5" name="Google Shape;185;p3"/>
                  <p:cNvSpPr/>
                  <p:nvPr/>
                </p:nvSpPr>
                <p:spPr>
                  <a:xfrm rot="8999773">
                    <a:off x="143059" y="23133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6" name="Google Shape;186;p3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87" name="Google Shape;187;p3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88" name="Google Shape;188;p3"/>
                  <p:cNvSpPr/>
                  <p:nvPr/>
                </p:nvSpPr>
                <p:spPr>
                  <a:xfrm rot="8999773">
                    <a:off x="6232222" y="938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89" name="Google Shape;189;p3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0" name="Google Shape;190;p3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1" name="Google Shape;191;p3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92" name="Google Shape;192;p3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3" name="Google Shape;193;p3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94" name="Google Shape;194;p3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5" name="Google Shape;195;p3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96" name="Google Shape;196;p3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7" name="Google Shape;197;p3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98" name="Google Shape;198;p3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9" name="Google Shape;199;p3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0" name="Google Shape;200;p3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1" name="Google Shape;201;p3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02" name="Google Shape;202;p3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3" name="Google Shape;203;p3"/>
                  <p:cNvSpPr/>
                  <p:nvPr/>
                </p:nvSpPr>
                <p:spPr>
                  <a:xfrm rot="-5400000">
                    <a:off x="8954428" y="2946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04" name="Google Shape;204;p3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05" name="Google Shape;205;p3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6" name="Google Shape;206;p3"/>
                  <p:cNvSpPr/>
                  <p:nvPr/>
                </p:nvSpPr>
                <p:spPr>
                  <a:xfrm rot="5400000" flipH="1">
                    <a:off x="2628010" y="4996026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7" name="Google Shape;207;p3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08" name="Google Shape;208;p3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9" name="Google Shape;209;p3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10" name="Google Shape;210;p3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11" name="Google Shape;211;p3"/>
                  <p:cNvSpPr/>
                  <p:nvPr/>
                </p:nvSpPr>
                <p:spPr>
                  <a:xfrm rot="2700000">
                    <a:off x="7544564" y="47230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12" name="Google Shape;212;p3"/>
                  <p:cNvSpPr/>
                  <p:nvPr/>
                </p:nvSpPr>
                <p:spPr>
                  <a:xfrm rot="8999773">
                    <a:off x="78946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13" name="Google Shape;213;p3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14" name="Google Shape;214;p3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15" name="Google Shape;215;p3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16" name="Google Shape;216;p3"/>
                  <p:cNvSpPr/>
                  <p:nvPr/>
                </p:nvSpPr>
                <p:spPr>
                  <a:xfrm rot="-5400000">
                    <a:off x="8568653" y="39571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17" name="Google Shape;217;p3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218" name="Google Shape;218;p3"/>
                <p:cNvGrpSpPr/>
                <p:nvPr/>
              </p:nvGrpSpPr>
              <p:grpSpPr>
                <a:xfrm rot="10800000">
                  <a:off x="661073" y="1376836"/>
                  <a:ext cx="647001" cy="2151381"/>
                  <a:chOff x="122308" y="2608221"/>
                  <a:chExt cx="647001" cy="2151381"/>
                </a:xfrm>
              </p:grpSpPr>
              <p:sp>
                <p:nvSpPr>
                  <p:cNvPr id="219" name="Google Shape;219;p3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20" name="Google Shape;220;p3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21" name="Google Shape;221;p3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22" name="Google Shape;222;p3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23" name="Google Shape;223;p3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24" name="Google Shape;224;p3"/>
                  <p:cNvSpPr/>
                  <p:nvPr/>
                </p:nvSpPr>
                <p:spPr>
                  <a:xfrm rot="8999773">
                    <a:off x="654972" y="29044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225" name="Google Shape;225;p3"/>
            <p:cNvSpPr/>
            <p:nvPr/>
          </p:nvSpPr>
          <p:spPr>
            <a:xfrm>
              <a:off x="62325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" name="Google Shape;227;p3"/>
          <p:cNvSpPr/>
          <p:nvPr/>
        </p:nvSpPr>
        <p:spPr>
          <a:xfrm>
            <a:off x="711425" y="540000"/>
            <a:ext cx="77211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"/>
          <p:cNvSpPr txBox="1">
            <a:spLocks noGrp="1"/>
          </p:cNvSpPr>
          <p:nvPr>
            <p:ph type="title"/>
          </p:nvPr>
        </p:nvSpPr>
        <p:spPr>
          <a:xfrm>
            <a:off x="1605325" y="2207688"/>
            <a:ext cx="5933400" cy="13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9" name="Google Shape;229;p3"/>
          <p:cNvSpPr txBox="1">
            <a:spLocks noGrp="1"/>
          </p:cNvSpPr>
          <p:nvPr>
            <p:ph type="title" idx="2" hasCustomPrompt="1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30" name="Google Shape;230;p3"/>
          <p:cNvSpPr txBox="1">
            <a:spLocks noGrp="1"/>
          </p:cNvSpPr>
          <p:nvPr>
            <p:ph type="subTitle" idx="1"/>
          </p:nvPr>
        </p:nvSpPr>
        <p:spPr>
          <a:xfrm>
            <a:off x="1605400" y="3540888"/>
            <a:ext cx="5933400" cy="42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5" name="Google Shape;835;p13"/>
          <p:cNvGrpSpPr/>
          <p:nvPr/>
        </p:nvGrpSpPr>
        <p:grpSpPr>
          <a:xfrm rot="10800000" flipH="1">
            <a:off x="122308" y="68542"/>
            <a:ext cx="8966083" cy="4999273"/>
            <a:chOff x="122308" y="110399"/>
            <a:chExt cx="8966083" cy="4999273"/>
          </a:xfrm>
        </p:grpSpPr>
        <p:sp>
          <p:nvSpPr>
            <p:cNvPr id="836" name="Google Shape;836;p13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37" name="Google Shape;837;p1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38" name="Google Shape;838;p1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39" name="Google Shape;839;p1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0" name="Google Shape;840;p1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1" name="Google Shape;841;p13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2" name="Google Shape;842;p13"/>
            <p:cNvSpPr/>
            <p:nvPr/>
          </p:nvSpPr>
          <p:spPr>
            <a:xfrm>
              <a:off x="77754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4" name="Google Shape;844;p1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5" name="Google Shape;845;p1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6" name="Google Shape;846;p1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7" name="Google Shape;847;p13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8" name="Google Shape;848;p1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3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0" name="Google Shape;850;p1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1" name="Google Shape;851;p1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2" name="Google Shape;852;p13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53" name="Google Shape;853;p13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4" name="Google Shape;854;p1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5" name="Google Shape;855;p13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6" name="Google Shape;856;p1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7" name="Google Shape;857;p1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8" name="Google Shape;858;p13"/>
            <p:cNvSpPr/>
            <p:nvPr/>
          </p:nvSpPr>
          <p:spPr>
            <a:xfrm rot="8999773">
              <a:off x="65370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9" name="Google Shape;859;p13"/>
            <p:cNvSpPr/>
            <p:nvPr/>
          </p:nvSpPr>
          <p:spPr>
            <a:xfrm rot="8100000" flipH="1">
              <a:off x="71976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0" name="Google Shape;860;p1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1" name="Google Shape;861;p13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2" name="Google Shape;862;p1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3" name="Google Shape;863;p13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4" name="Google Shape;864;p1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5" name="Google Shape;865;p13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6" name="Google Shape;866;p1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7" name="Google Shape;867;p1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8" name="Google Shape;868;p1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9" name="Google Shape;869;p1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0" name="Google Shape;870;p13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1" name="Google Shape;871;p1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2" name="Google Shape;872;p1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3" name="Google Shape;873;p1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74" name="Google Shape;874;p1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5" name="Google Shape;875;p1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6" name="Google Shape;876;p1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7" name="Google Shape;877;p1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78" name="Google Shape;878;p1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9" name="Google Shape;879;p1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0" name="Google Shape;880;p1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1" name="Google Shape;881;p1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2" name="Google Shape;882;p1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83" name="Google Shape;883;p1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4" name="Google Shape;884;p1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5" name="Google Shape;885;p1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6" name="Google Shape;886;p1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87" name="Google Shape;887;p1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8" name="Google Shape;888;p1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89" name="Google Shape;889;p13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13"/>
          <p:cNvSpPr txBox="1">
            <a:spLocks noGrp="1"/>
          </p:cNvSpPr>
          <p:nvPr>
            <p:ph type="title"/>
          </p:nvPr>
        </p:nvSpPr>
        <p:spPr>
          <a:xfrm>
            <a:off x="942300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1" name="Google Shape;891;p13"/>
          <p:cNvSpPr txBox="1">
            <a:spLocks noGrp="1"/>
          </p:cNvSpPr>
          <p:nvPr>
            <p:ph type="title" idx="2" hasCustomPrompt="1"/>
          </p:nvPr>
        </p:nvSpPr>
        <p:spPr>
          <a:xfrm>
            <a:off x="3465650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2" name="Google Shape;892;p13"/>
          <p:cNvSpPr txBox="1">
            <a:spLocks noGrp="1"/>
          </p:cNvSpPr>
          <p:nvPr>
            <p:ph type="subTitle" idx="1"/>
          </p:nvPr>
        </p:nvSpPr>
        <p:spPr>
          <a:xfrm>
            <a:off x="942300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3"/>
          <p:cNvSpPr txBox="1">
            <a:spLocks noGrp="1"/>
          </p:cNvSpPr>
          <p:nvPr>
            <p:ph type="title" idx="3"/>
          </p:nvPr>
        </p:nvSpPr>
        <p:spPr>
          <a:xfrm>
            <a:off x="5865425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4" hasCustomPrompt="1"/>
          </p:nvPr>
        </p:nvSpPr>
        <p:spPr>
          <a:xfrm>
            <a:off x="4860725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5" name="Google Shape;895;p13"/>
          <p:cNvSpPr txBox="1">
            <a:spLocks noGrp="1"/>
          </p:cNvSpPr>
          <p:nvPr>
            <p:ph type="subTitle" idx="5"/>
          </p:nvPr>
        </p:nvSpPr>
        <p:spPr>
          <a:xfrm>
            <a:off x="5865425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6"/>
          </p:nvPr>
        </p:nvSpPr>
        <p:spPr>
          <a:xfrm>
            <a:off x="942300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7" hasCustomPrompt="1"/>
          </p:nvPr>
        </p:nvSpPr>
        <p:spPr>
          <a:xfrm>
            <a:off x="3465588" y="32283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8"/>
          </p:nvPr>
        </p:nvSpPr>
        <p:spPr>
          <a:xfrm>
            <a:off x="942300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9"/>
          </p:nvPr>
        </p:nvSpPr>
        <p:spPr>
          <a:xfrm>
            <a:off x="5865425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title" idx="13" hasCustomPrompt="1"/>
          </p:nvPr>
        </p:nvSpPr>
        <p:spPr>
          <a:xfrm>
            <a:off x="4860725" y="32210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1" name="Google Shape;901;p13"/>
          <p:cNvSpPr txBox="1">
            <a:spLocks noGrp="1"/>
          </p:cNvSpPr>
          <p:nvPr>
            <p:ph type="subTitle" idx="14"/>
          </p:nvPr>
        </p:nvSpPr>
        <p:spPr>
          <a:xfrm>
            <a:off x="5865425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title" idx="15"/>
          </p:nvPr>
        </p:nvSpPr>
        <p:spPr>
          <a:xfrm>
            <a:off x="3497925" y="540000"/>
            <a:ext cx="21483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4" name="Google Shape;904;p14"/>
          <p:cNvGrpSpPr/>
          <p:nvPr/>
        </p:nvGrpSpPr>
        <p:grpSpPr>
          <a:xfrm flipH="1">
            <a:off x="122308" y="68542"/>
            <a:ext cx="8895562" cy="4967421"/>
            <a:chOff x="135794" y="68542"/>
            <a:chExt cx="8895562" cy="4967421"/>
          </a:xfrm>
        </p:grpSpPr>
        <p:grpSp>
          <p:nvGrpSpPr>
            <p:cNvPr id="905" name="Google Shape;905;p14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906" name="Google Shape;906;p14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907" name="Google Shape;907;p14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908" name="Google Shape;908;p14"/>
                  <p:cNvSpPr/>
                  <p:nvPr/>
                </p:nvSpPr>
                <p:spPr>
                  <a:xfrm>
                    <a:off x="85955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909" name="Google Shape;909;p14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910" name="Google Shape;910;p14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911" name="Google Shape;911;p14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912" name="Google Shape;912;p14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913" name="Google Shape;913;p14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914" name="Google Shape;914;p14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15" name="Google Shape;915;p14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16" name="Google Shape;916;p14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7" name="Google Shape;917;p14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8" name="Google Shape;918;p14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19" name="Google Shape;919;p14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0" name="Google Shape;920;p14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1" name="Google Shape;921;p14"/>
                    <p:cNvSpPr/>
                    <p:nvPr/>
                  </p:nvSpPr>
                  <p:spPr>
                    <a:xfrm rot="-900406" flipH="1">
                      <a:off x="4850010" y="7098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2" name="Google Shape;922;p14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3" name="Google Shape;923;p14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4" name="Google Shape;924;p14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25" name="Google Shape;925;p14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6" name="Google Shape;926;p14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7" name="Google Shape;927;p14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8" name="Google Shape;928;p14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9" name="Google Shape;929;p14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0" name="Google Shape;930;p14"/>
                    <p:cNvSpPr/>
                    <p:nvPr/>
                  </p:nvSpPr>
                  <p:spPr>
                    <a:xfrm rot="6300406">
                      <a:off x="389970" y="7329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1" name="Google Shape;931;p14"/>
                    <p:cNvSpPr/>
                    <p:nvPr/>
                  </p:nvSpPr>
                  <p:spPr>
                    <a:xfrm>
                      <a:off x="5833689" y="5892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2" name="Google Shape;932;p14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3" name="Google Shape;933;p14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4" name="Google Shape;934;p14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5" name="Google Shape;935;p14"/>
                    <p:cNvSpPr/>
                    <p:nvPr/>
                  </p:nvSpPr>
                  <p:spPr>
                    <a:xfrm rot="-10594826" flipH="1">
                      <a:off x="2806268" y="41783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36" name="Google Shape;936;p14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7" name="Google Shape;937;p14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8" name="Google Shape;938;p14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9" name="Google Shape;939;p14"/>
                    <p:cNvSpPr/>
                    <p:nvPr/>
                  </p:nvSpPr>
                  <p:spPr>
                    <a:xfrm rot="2700000">
                      <a:off x="2087466" y="43448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40" name="Google Shape;940;p14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1" name="Google Shape;941;p14"/>
                    <p:cNvSpPr/>
                    <p:nvPr/>
                  </p:nvSpPr>
                  <p:spPr>
                    <a:xfrm rot="6300406">
                      <a:off x="6644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42" name="Google Shape;942;p14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3" name="Google Shape;943;p14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4" name="Google Shape;944;p14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5" name="Google Shape;945;p14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6" name="Google Shape;946;p14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47" name="Google Shape;947;p14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48" name="Google Shape;948;p14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9" name="Google Shape;949;p14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0" name="Google Shape;950;p14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1" name="Google Shape;951;p14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52" name="Google Shape;952;p14"/>
                    <p:cNvSpPr/>
                    <p:nvPr/>
                  </p:nvSpPr>
                  <p:spPr>
                    <a:xfrm rot="8100000" flipH="1">
                      <a:off x="3618269" y="4653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3" name="Google Shape;953;p14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54" name="Google Shape;954;p14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5" name="Google Shape;955;p14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6" name="Google Shape;956;p14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7" name="Google Shape;957;p14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8" name="Google Shape;958;p14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9" name="Google Shape;959;p14"/>
                    <p:cNvSpPr/>
                    <p:nvPr/>
                  </p:nvSpPr>
                  <p:spPr>
                    <a:xfrm rot="8100000" flipH="1">
                      <a:off x="54882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60" name="Google Shape;960;p14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61" name="Google Shape;961;p14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962" name="Google Shape;962;p14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963" name="Google Shape;963;p14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64" name="Google Shape;964;p14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65" name="Google Shape;965;p14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966" name="Google Shape;966;p14"/>
              <p:cNvSpPr/>
              <p:nvPr/>
            </p:nvSpPr>
            <p:spPr>
              <a:xfrm>
                <a:off x="623250" y="40716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14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68" name="Google Shape;968;p14"/>
            <p:cNvSpPr/>
            <p:nvPr/>
          </p:nvSpPr>
          <p:spPr>
            <a:xfrm rot="-2700000">
              <a:off x="1246965" y="34801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69" name="Google Shape;969;p14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0" name="Google Shape;970;p14"/>
            <p:cNvSpPr/>
            <p:nvPr/>
          </p:nvSpPr>
          <p:spPr>
            <a:xfrm rot="6300406">
              <a:off x="7533437" y="16793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71" name="Google Shape;971;p14"/>
            <p:cNvSpPr/>
            <p:nvPr/>
          </p:nvSpPr>
          <p:spPr>
            <a:xfrm rot="-2700000">
              <a:off x="7522690" y="11517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72" name="Google Shape;972;p14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3" name="Google Shape;973;p14"/>
            <p:cNvSpPr/>
            <p:nvPr/>
          </p:nvSpPr>
          <p:spPr>
            <a:xfrm rot="-4499594">
              <a:off x="1727987" y="30121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74" name="Google Shape;974;p14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5" name="Google Shape;975;p14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76" name="Google Shape;976;p14"/>
            <p:cNvSpPr/>
            <p:nvPr/>
          </p:nvSpPr>
          <p:spPr>
            <a:xfrm rot="-4499594">
              <a:off x="6618137" y="731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977" name="Google Shape;977;p14"/>
          <p:cNvSpPr txBox="1">
            <a:spLocks noGrp="1"/>
          </p:cNvSpPr>
          <p:nvPr>
            <p:ph type="title"/>
          </p:nvPr>
        </p:nvSpPr>
        <p:spPr>
          <a:xfrm>
            <a:off x="2385750" y="2891225"/>
            <a:ext cx="43725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78" name="Google Shape;978;p14"/>
          <p:cNvSpPr txBox="1">
            <a:spLocks noGrp="1"/>
          </p:cNvSpPr>
          <p:nvPr>
            <p:ph type="subTitle" idx="1"/>
          </p:nvPr>
        </p:nvSpPr>
        <p:spPr>
          <a:xfrm>
            <a:off x="2385650" y="1832225"/>
            <a:ext cx="4372500" cy="10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">
    <p:bg>
      <p:bgPr>
        <a:solidFill>
          <a:schemeClr val="lt1"/>
        </a:solidFill>
        <a:effectLst/>
      </p:bgPr>
    </p:bg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15"/>
          <p:cNvGrpSpPr/>
          <p:nvPr/>
        </p:nvGrpSpPr>
        <p:grpSpPr>
          <a:xfrm rot="10800000"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981" name="Google Shape;981;p1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2" name="Google Shape;982;p1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83" name="Google Shape;983;p1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4" name="Google Shape;984;p1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5" name="Google Shape;985;p1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86" name="Google Shape;986;p1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7" name="Google Shape;987;p1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9" name="Google Shape;989;p1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0" name="Google Shape;990;p1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1" name="Google Shape;991;p1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2" name="Google Shape;992;p1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3" name="Google Shape;993;p15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5" name="Google Shape;995;p1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96" name="Google Shape;996;p1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7" name="Google Shape;997;p1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8" name="Google Shape;998;p1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9" name="Google Shape;999;p1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0" name="Google Shape;1000;p1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1" name="Google Shape;1001;p1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2" name="Google Shape;1002;p1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3" name="Google Shape;1003;p1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4" name="Google Shape;1004;p1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5" name="Google Shape;1005;p1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6" name="Google Shape;1006;p1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7" name="Google Shape;1007;p1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8" name="Google Shape;1008;p1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9" name="Google Shape;1009;p1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0" name="Google Shape;1010;p1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11" name="Google Shape;1011;p1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2" name="Google Shape;1012;p1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3" name="Google Shape;1013;p1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4" name="Google Shape;1014;p1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5" name="Google Shape;1015;p1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6" name="Google Shape;1016;p1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7" name="Google Shape;1017;p1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18" name="Google Shape;1018;p1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9" name="Google Shape;1019;p1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0" name="Google Shape;1020;p1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1" name="Google Shape;1021;p1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2" name="Google Shape;1022;p1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23" name="Google Shape;1023;p1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4" name="Google Shape;1024;p1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5" name="Google Shape;1025;p15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6" name="Google Shape;1026;p1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7" name="Google Shape;1027;p1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8" name="Google Shape;1028;p1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9" name="Google Shape;1029;p1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0" name="Google Shape;1030;p1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31" name="Google Shape;1031;p1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32" name="Google Shape;1032;p1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3" name="Google Shape;1033;p1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034" name="Google Shape;1034;p15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15"/>
          <p:cNvSpPr/>
          <p:nvPr/>
        </p:nvSpPr>
        <p:spPr>
          <a:xfrm rot="-5028676">
            <a:off x="525904" y="3714319"/>
            <a:ext cx="991612" cy="1999913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15"/>
          <p:cNvSpPr txBox="1">
            <a:spLocks noGrp="1"/>
          </p:cNvSpPr>
          <p:nvPr>
            <p:ph type="subTitle" idx="1"/>
          </p:nvPr>
        </p:nvSpPr>
        <p:spPr>
          <a:xfrm>
            <a:off x="2833800" y="2809650"/>
            <a:ext cx="34764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5"/>
          <p:cNvSpPr txBox="1">
            <a:spLocks noGrp="1"/>
          </p:cNvSpPr>
          <p:nvPr>
            <p:ph type="title"/>
          </p:nvPr>
        </p:nvSpPr>
        <p:spPr>
          <a:xfrm>
            <a:off x="2833800" y="1184250"/>
            <a:ext cx="3476400" cy="16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4000" b="1"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5"/>
          <p:cNvSpPr/>
          <p:nvPr/>
        </p:nvSpPr>
        <p:spPr>
          <a:xfrm>
            <a:off x="4107375" y="43971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15"/>
          <p:cNvSpPr/>
          <p:nvPr/>
        </p:nvSpPr>
        <p:spPr>
          <a:xfrm rot="-8099864">
            <a:off x="7155988" y="3866717"/>
            <a:ext cx="991625" cy="1999918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_1">
    <p:bg>
      <p:bgPr>
        <a:solidFill>
          <a:schemeClr val="lt1"/>
        </a:solidFill>
        <a:effectLst/>
      </p:bgPr>
    </p:bg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1" name="Google Shape;1041;p16"/>
          <p:cNvGrpSpPr/>
          <p:nvPr/>
        </p:nvGrpSpPr>
        <p:grpSpPr>
          <a:xfrm flipH="1">
            <a:off x="122308" y="68542"/>
            <a:ext cx="8895562" cy="4967421"/>
            <a:chOff x="135794" y="68542"/>
            <a:chExt cx="8895562" cy="4967421"/>
          </a:xfrm>
        </p:grpSpPr>
        <p:grpSp>
          <p:nvGrpSpPr>
            <p:cNvPr id="1042" name="Google Shape;1042;p16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1043" name="Google Shape;1043;p16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044" name="Google Shape;1044;p16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1045" name="Google Shape;1045;p16"/>
                  <p:cNvSpPr/>
                  <p:nvPr/>
                </p:nvSpPr>
                <p:spPr>
                  <a:xfrm>
                    <a:off x="85955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046" name="Google Shape;1046;p16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047" name="Google Shape;1047;p16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048" name="Google Shape;1048;p16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1049" name="Google Shape;1049;p16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050" name="Google Shape;1050;p16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1051" name="Google Shape;1051;p16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52" name="Google Shape;1052;p16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53" name="Google Shape;1053;p16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54" name="Google Shape;1054;p16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55" name="Google Shape;1055;p16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56" name="Google Shape;1056;p16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57" name="Google Shape;1057;p16"/>
                    <p:cNvSpPr/>
                    <p:nvPr/>
                  </p:nvSpPr>
                  <p:spPr>
                    <a:xfrm rot="-900406" flipH="1">
                      <a:off x="4850010" y="7098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58" name="Google Shape;1058;p16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59" name="Google Shape;1059;p16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60" name="Google Shape;1060;p16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61" name="Google Shape;1061;p16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62" name="Google Shape;1062;p16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63" name="Google Shape;1063;p16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64" name="Google Shape;1064;p16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65" name="Google Shape;1065;p16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66" name="Google Shape;1066;p16"/>
                    <p:cNvSpPr/>
                    <p:nvPr/>
                  </p:nvSpPr>
                  <p:spPr>
                    <a:xfrm>
                      <a:off x="5833689" y="5892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67" name="Google Shape;1067;p16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68" name="Google Shape;1068;p16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69" name="Google Shape;1069;p16"/>
                    <p:cNvSpPr/>
                    <p:nvPr/>
                  </p:nvSpPr>
                  <p:spPr>
                    <a:xfrm rot="8100000" flipH="1">
                      <a:off x="8836969" y="2203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70" name="Google Shape;1070;p16"/>
                    <p:cNvSpPr/>
                    <p:nvPr/>
                  </p:nvSpPr>
                  <p:spPr>
                    <a:xfrm rot="-10594826" flipH="1">
                      <a:off x="2806268" y="40259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71" name="Google Shape;1071;p16"/>
                    <p:cNvSpPr/>
                    <p:nvPr/>
                  </p:nvSpPr>
                  <p:spPr>
                    <a:xfrm>
                      <a:off x="8631314" y="11247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72" name="Google Shape;1072;p16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73" name="Google Shape;1073;p16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74" name="Google Shape;1074;p16"/>
                    <p:cNvSpPr/>
                    <p:nvPr/>
                  </p:nvSpPr>
                  <p:spPr>
                    <a:xfrm rot="2700000">
                      <a:off x="2087466" y="44972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75" name="Google Shape;1075;p16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76" name="Google Shape;1076;p16"/>
                    <p:cNvSpPr/>
                    <p:nvPr/>
                  </p:nvSpPr>
                  <p:spPr>
                    <a:xfrm rot="6300406">
                      <a:off x="3596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77" name="Google Shape;1077;p16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78" name="Google Shape;1078;p16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79" name="Google Shape;1079;p16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80" name="Google Shape;1080;p16"/>
                    <p:cNvSpPr/>
                    <p:nvPr/>
                  </p:nvSpPr>
                  <p:spPr>
                    <a:xfrm rot="8100000" flipH="1">
                      <a:off x="8826469" y="3708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81" name="Google Shape;1081;p16"/>
                    <p:cNvSpPr/>
                    <p:nvPr/>
                  </p:nvSpPr>
                  <p:spPr>
                    <a:xfrm rot="2700000">
                      <a:off x="8598114" y="20295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82" name="Google Shape;1082;p16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83" name="Google Shape;1083;p16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84" name="Google Shape;1084;p16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85" name="Google Shape;1085;p16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86" name="Google Shape;1086;p16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87" name="Google Shape;1087;p16"/>
                    <p:cNvSpPr/>
                    <p:nvPr/>
                  </p:nvSpPr>
                  <p:spPr>
                    <a:xfrm rot="8100000" flipH="1">
                      <a:off x="3618269" y="4653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88" name="Google Shape;1088;p16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89" name="Google Shape;1089;p16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90" name="Google Shape;1090;p16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91" name="Google Shape;1091;p16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92" name="Google Shape;1092;p16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93" name="Google Shape;1093;p16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94" name="Google Shape;1094;p16"/>
                    <p:cNvSpPr/>
                    <p:nvPr/>
                  </p:nvSpPr>
                  <p:spPr>
                    <a:xfrm rot="8100000" flipH="1">
                      <a:off x="54882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95" name="Google Shape;1095;p16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96" name="Google Shape;1096;p16"/>
                    <p:cNvSpPr/>
                    <p:nvPr/>
                  </p:nvSpPr>
                  <p:spPr>
                    <a:xfrm rot="-5400000">
                      <a:off x="8568653" y="32713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097" name="Google Shape;1097;p16"/>
                  <p:cNvGrpSpPr/>
                  <p:nvPr/>
                </p:nvGrpSpPr>
                <p:grpSpPr>
                  <a:xfrm rot="10800000">
                    <a:off x="1132858" y="911298"/>
                    <a:ext cx="1533329" cy="1542048"/>
                    <a:chOff x="-1235806" y="3683092"/>
                    <a:chExt cx="1533329" cy="1542048"/>
                  </a:xfrm>
                </p:grpSpPr>
                <p:sp>
                  <p:nvSpPr>
                    <p:cNvPr id="1098" name="Google Shape;1098;p16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99" name="Google Shape;1099;p16"/>
                    <p:cNvSpPr/>
                    <p:nvPr/>
                  </p:nvSpPr>
                  <p:spPr>
                    <a:xfrm rot="2700000">
                      <a:off x="-1238234" y="51518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00" name="Google Shape;1100;p16"/>
                    <p:cNvSpPr/>
                    <p:nvPr/>
                  </p:nvSpPr>
                  <p:spPr>
                    <a:xfrm rot="6300406">
                      <a:off x="2072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1101" name="Google Shape;1101;p16"/>
              <p:cNvSpPr/>
              <p:nvPr/>
            </p:nvSpPr>
            <p:spPr>
              <a:xfrm>
                <a:off x="623250" y="43764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16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03" name="Google Shape;1103;p16"/>
            <p:cNvSpPr/>
            <p:nvPr/>
          </p:nvSpPr>
          <p:spPr>
            <a:xfrm rot="-2700000">
              <a:off x="1246965" y="34801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04" name="Google Shape;1104;p16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105" name="Google Shape;1105;p16"/>
            <p:cNvSpPr/>
            <p:nvPr/>
          </p:nvSpPr>
          <p:spPr>
            <a:xfrm rot="6300406">
              <a:off x="7533437" y="16793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106" name="Google Shape;1106;p16"/>
            <p:cNvSpPr/>
            <p:nvPr/>
          </p:nvSpPr>
          <p:spPr>
            <a:xfrm rot="-2700000">
              <a:off x="7522690" y="11517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07" name="Google Shape;1107;p16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108" name="Google Shape;1108;p16"/>
            <p:cNvSpPr/>
            <p:nvPr/>
          </p:nvSpPr>
          <p:spPr>
            <a:xfrm rot="-4499594">
              <a:off x="1727987" y="30121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109" name="Google Shape;1109;p16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110" name="Google Shape;1110;p16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11" name="Google Shape;1111;p16"/>
            <p:cNvSpPr/>
            <p:nvPr/>
          </p:nvSpPr>
          <p:spPr>
            <a:xfrm rot="-4499594">
              <a:off x="6618137" y="731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112" name="Google Shape;1112;p16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16"/>
          <p:cNvSpPr txBox="1">
            <a:spLocks noGrp="1"/>
          </p:cNvSpPr>
          <p:nvPr>
            <p:ph type="subTitle" idx="1"/>
          </p:nvPr>
        </p:nvSpPr>
        <p:spPr>
          <a:xfrm>
            <a:off x="973150" y="2809650"/>
            <a:ext cx="36465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4" name="Google Shape;1114;p16"/>
          <p:cNvSpPr txBox="1">
            <a:spLocks noGrp="1"/>
          </p:cNvSpPr>
          <p:nvPr>
            <p:ph type="title"/>
          </p:nvPr>
        </p:nvSpPr>
        <p:spPr>
          <a:xfrm>
            <a:off x="973150" y="1184250"/>
            <a:ext cx="3646500" cy="16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4500" b="1"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_1_1">
    <p:bg>
      <p:bgPr>
        <a:solidFill>
          <a:schemeClr val="lt1"/>
        </a:solidFill>
        <a:effectLst/>
      </p:bgPr>
    </p:bg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" name="Google Shape;1116;p17"/>
          <p:cNvGrpSpPr/>
          <p:nvPr/>
        </p:nvGrpSpPr>
        <p:grpSpPr>
          <a:xfrm flipH="1">
            <a:off x="122308" y="68542"/>
            <a:ext cx="8895562" cy="4967421"/>
            <a:chOff x="135794" y="68542"/>
            <a:chExt cx="8895562" cy="4967421"/>
          </a:xfrm>
        </p:grpSpPr>
        <p:grpSp>
          <p:nvGrpSpPr>
            <p:cNvPr id="1117" name="Google Shape;1117;p17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1118" name="Google Shape;1118;p17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119" name="Google Shape;1119;p17"/>
                <p:cNvGrpSpPr/>
                <p:nvPr/>
              </p:nvGrpSpPr>
              <p:grpSpPr>
                <a:xfrm rot="10800000">
                  <a:off x="7132792" y="855600"/>
                  <a:ext cx="1192813" cy="2492662"/>
                  <a:chOff x="8524342" y="1674075"/>
                  <a:chExt cx="1192813" cy="2492662"/>
                </a:xfrm>
              </p:grpSpPr>
              <p:sp>
                <p:nvSpPr>
                  <p:cNvPr id="1120" name="Google Shape;1120;p17"/>
                  <p:cNvSpPr/>
                  <p:nvPr/>
                </p:nvSpPr>
                <p:spPr>
                  <a:xfrm>
                    <a:off x="85955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121" name="Google Shape;1121;p17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122" name="Google Shape;1122;p17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123" name="Google Shape;1123;p17"/>
                  <p:cNvSpPr/>
                  <p:nvPr/>
                </p:nvSpPr>
                <p:spPr>
                  <a:xfrm rot="-5400000">
                    <a:off x="9640228" y="4089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1124" name="Google Shape;1124;p17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125" name="Google Shape;1125;p17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1126" name="Google Shape;1126;p17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27" name="Google Shape;1127;p17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28" name="Google Shape;1128;p17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29" name="Google Shape;1129;p17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30" name="Google Shape;1130;p17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31" name="Google Shape;1131;p17"/>
                    <p:cNvSpPr/>
                    <p:nvPr/>
                  </p:nvSpPr>
                  <p:spPr>
                    <a:xfrm rot="5400000" flipH="1">
                      <a:off x="470935" y="578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32" name="Google Shape;1132;p17"/>
                    <p:cNvSpPr/>
                    <p:nvPr/>
                  </p:nvSpPr>
                  <p:spPr>
                    <a:xfrm rot="-900406" flipH="1">
                      <a:off x="5002410" y="10146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133" name="Google Shape;1133;p17"/>
                    <p:cNvSpPr/>
                    <p:nvPr/>
                  </p:nvSpPr>
                  <p:spPr>
                    <a:xfrm rot="8100000" flipH="1">
                      <a:off x="4204394" y="8456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34" name="Google Shape;1134;p17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35" name="Google Shape;1135;p17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36" name="Google Shape;1136;p17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137" name="Google Shape;1137;p17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38" name="Google Shape;1138;p17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139" name="Google Shape;1139;p17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40" name="Google Shape;1140;p17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41" name="Google Shape;1141;p17"/>
                    <p:cNvSpPr/>
                    <p:nvPr/>
                  </p:nvSpPr>
                  <p:spPr>
                    <a:xfrm>
                      <a:off x="5833689" y="5892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42" name="Google Shape;1142;p17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143" name="Google Shape;1143;p17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44" name="Google Shape;1144;p17"/>
                    <p:cNvSpPr/>
                    <p:nvPr/>
                  </p:nvSpPr>
                  <p:spPr>
                    <a:xfrm rot="8100000" flipH="1">
                      <a:off x="8836969" y="2203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45" name="Google Shape;1145;p17"/>
                    <p:cNvSpPr/>
                    <p:nvPr/>
                  </p:nvSpPr>
                  <p:spPr>
                    <a:xfrm>
                      <a:off x="8707514" y="8961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46" name="Google Shape;1146;p17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147" name="Google Shape;1147;p17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48" name="Google Shape;1148;p17"/>
                    <p:cNvSpPr/>
                    <p:nvPr/>
                  </p:nvSpPr>
                  <p:spPr>
                    <a:xfrm rot="2700000">
                      <a:off x="2087466" y="44972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149" name="Google Shape;1149;p17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50" name="Google Shape;1150;p17"/>
                    <p:cNvSpPr/>
                    <p:nvPr/>
                  </p:nvSpPr>
                  <p:spPr>
                    <a:xfrm rot="6300406">
                      <a:off x="3596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151" name="Google Shape;1151;p17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52" name="Google Shape;1152;p17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53" name="Google Shape;1153;p17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54" name="Google Shape;1154;p17"/>
                    <p:cNvSpPr/>
                    <p:nvPr/>
                  </p:nvSpPr>
                  <p:spPr>
                    <a:xfrm rot="8100000" flipH="1">
                      <a:off x="8826469" y="42418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55" name="Google Shape;1155;p17"/>
                    <p:cNvSpPr/>
                    <p:nvPr/>
                  </p:nvSpPr>
                  <p:spPr>
                    <a:xfrm rot="2700000">
                      <a:off x="8598114" y="20295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56" name="Google Shape;1156;p17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157" name="Google Shape;1157;p17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58" name="Google Shape;1158;p17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59" name="Google Shape;1159;p17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60" name="Google Shape;1160;p17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161" name="Google Shape;1161;p17"/>
                    <p:cNvSpPr/>
                    <p:nvPr/>
                  </p:nvSpPr>
                  <p:spPr>
                    <a:xfrm rot="8100000" flipH="1">
                      <a:off x="3618269" y="4653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62" name="Google Shape;1162;p17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63" name="Google Shape;1163;p17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164" name="Google Shape;1164;p17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65" name="Google Shape;1165;p17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66" name="Google Shape;1166;p17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167" name="Google Shape;1167;p17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68" name="Google Shape;1168;p17"/>
                    <p:cNvSpPr/>
                    <p:nvPr/>
                  </p:nvSpPr>
                  <p:spPr>
                    <a:xfrm rot="8100000" flipH="1">
                      <a:off x="54882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69" name="Google Shape;1169;p17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170" name="Google Shape;1170;p17"/>
                    <p:cNvSpPr/>
                    <p:nvPr/>
                  </p:nvSpPr>
                  <p:spPr>
                    <a:xfrm rot="-5400000">
                      <a:off x="8568653" y="32713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171" name="Google Shape;1171;p17"/>
                  <p:cNvGrpSpPr/>
                  <p:nvPr/>
                </p:nvGrpSpPr>
                <p:grpSpPr>
                  <a:xfrm rot="10800000">
                    <a:off x="657960" y="767236"/>
                    <a:ext cx="3061268" cy="3895909"/>
                    <a:chOff x="-2288847" y="1473292"/>
                    <a:chExt cx="3061268" cy="3895909"/>
                  </a:xfrm>
                </p:grpSpPr>
                <p:sp>
                  <p:nvSpPr>
                    <p:cNvPr id="1172" name="Google Shape;1172;p17"/>
                    <p:cNvSpPr/>
                    <p:nvPr/>
                  </p:nvSpPr>
                  <p:spPr>
                    <a:xfrm rot="8999773">
                      <a:off x="658084" y="14986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73" name="Google Shape;1173;p17"/>
                    <p:cNvSpPr/>
                    <p:nvPr/>
                  </p:nvSpPr>
                  <p:spPr>
                    <a:xfrm rot="2700000">
                      <a:off x="-1238234" y="51518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74" name="Google Shape;1174;p17"/>
                    <p:cNvSpPr/>
                    <p:nvPr/>
                  </p:nvSpPr>
                  <p:spPr>
                    <a:xfrm rot="6300406">
                      <a:off x="-2307305" y="52882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1175" name="Google Shape;1175;p17"/>
              <p:cNvSpPr/>
              <p:nvPr/>
            </p:nvSpPr>
            <p:spPr>
              <a:xfrm>
                <a:off x="1004250" y="41478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17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77" name="Google Shape;1177;p17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178" name="Google Shape;1178;p17"/>
            <p:cNvSpPr/>
            <p:nvPr/>
          </p:nvSpPr>
          <p:spPr>
            <a:xfrm rot="6300406">
              <a:off x="7533437" y="16793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179" name="Google Shape;1179;p17"/>
            <p:cNvSpPr/>
            <p:nvPr/>
          </p:nvSpPr>
          <p:spPr>
            <a:xfrm rot="-2700000">
              <a:off x="7522690" y="11517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80" name="Google Shape;1180;p17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181" name="Google Shape;1181;p17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82" name="Google Shape;1182;p17"/>
            <p:cNvSpPr/>
            <p:nvPr/>
          </p:nvSpPr>
          <p:spPr>
            <a:xfrm rot="-4499594">
              <a:off x="6618137" y="731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183" name="Google Shape;1183;p17"/>
          <p:cNvSpPr/>
          <p:nvPr/>
        </p:nvSpPr>
        <p:spPr>
          <a:xfrm>
            <a:off x="4107379" y="38387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17"/>
          <p:cNvSpPr/>
          <p:nvPr/>
        </p:nvSpPr>
        <p:spPr>
          <a:xfrm flipH="1">
            <a:off x="4475239" y="422407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5" name="Google Shape;1185;p17"/>
          <p:cNvGrpSpPr/>
          <p:nvPr/>
        </p:nvGrpSpPr>
        <p:grpSpPr>
          <a:xfrm flipH="1">
            <a:off x="912964" y="620375"/>
            <a:ext cx="7236450" cy="260100"/>
            <a:chOff x="1004250" y="4147875"/>
            <a:chExt cx="7236450" cy="260100"/>
          </a:xfrm>
        </p:grpSpPr>
        <p:sp>
          <p:nvSpPr>
            <p:cNvPr id="1186" name="Google Shape;1186;p17"/>
            <p:cNvSpPr/>
            <p:nvPr/>
          </p:nvSpPr>
          <p:spPr>
            <a:xfrm>
              <a:off x="1004250" y="41478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7"/>
            <p:cNvSpPr/>
            <p:nvPr/>
          </p:nvSpPr>
          <p:spPr>
            <a:xfrm>
              <a:off x="8047200" y="42240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8" name="Google Shape;1188;p17"/>
          <p:cNvSpPr txBox="1">
            <a:spLocks noGrp="1"/>
          </p:cNvSpPr>
          <p:nvPr>
            <p:ph type="subTitle" idx="1"/>
          </p:nvPr>
        </p:nvSpPr>
        <p:spPr>
          <a:xfrm>
            <a:off x="1062150" y="2501888"/>
            <a:ext cx="32091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9" name="Google Shape;1189;p17"/>
          <p:cNvSpPr txBox="1">
            <a:spLocks noGrp="1"/>
          </p:cNvSpPr>
          <p:nvPr>
            <p:ph type="title"/>
          </p:nvPr>
        </p:nvSpPr>
        <p:spPr>
          <a:xfrm>
            <a:off x="1062150" y="1605450"/>
            <a:ext cx="32091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500" b="1"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2_1_1_1">
    <p:bg>
      <p:bgPr>
        <a:solidFill>
          <a:schemeClr val="lt1"/>
        </a:solidFill>
        <a:effectLst/>
      </p:bgPr>
    </p:bg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1" name="Google Shape;1191;p18"/>
          <p:cNvGrpSpPr/>
          <p:nvPr/>
        </p:nvGrpSpPr>
        <p:grpSpPr>
          <a:xfrm flipH="1">
            <a:off x="122308" y="144742"/>
            <a:ext cx="8895562" cy="4967421"/>
            <a:chOff x="135794" y="68542"/>
            <a:chExt cx="8895562" cy="4967421"/>
          </a:xfrm>
        </p:grpSpPr>
        <p:grpSp>
          <p:nvGrpSpPr>
            <p:cNvPr id="1192" name="Google Shape;1192;p18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1193" name="Google Shape;1193;p18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sp>
              <p:nvSpPr>
                <p:cNvPr id="1194" name="Google Shape;1194;p18"/>
                <p:cNvSpPr/>
                <p:nvPr/>
              </p:nvSpPr>
              <p:spPr>
                <a:xfrm rot="5400000">
                  <a:off x="7101033" y="88735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grpSp>
              <p:nvGrpSpPr>
                <p:cNvPr id="1195" name="Google Shape;1195;p18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196" name="Google Shape;1196;p18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1197" name="Google Shape;1197;p1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98" name="Google Shape;1198;p18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99" name="Google Shape;1199;p1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0" name="Google Shape;1200;p1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01" name="Google Shape;1201;p1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2" name="Google Shape;1202;p18"/>
                    <p:cNvSpPr/>
                    <p:nvPr/>
                  </p:nvSpPr>
                  <p:spPr>
                    <a:xfrm rot="5400000" flipH="1">
                      <a:off x="470935" y="578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3" name="Google Shape;1203;p18"/>
                    <p:cNvSpPr/>
                    <p:nvPr/>
                  </p:nvSpPr>
                  <p:spPr>
                    <a:xfrm rot="-900406" flipH="1">
                      <a:off x="4621410" y="5574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04" name="Google Shape;1204;p18"/>
                    <p:cNvSpPr/>
                    <p:nvPr/>
                  </p:nvSpPr>
                  <p:spPr>
                    <a:xfrm rot="8100000" flipH="1">
                      <a:off x="4204394" y="8456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5" name="Google Shape;1205;p18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6" name="Google Shape;1206;p18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07" name="Google Shape;1207;p18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08" name="Google Shape;1208;p1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9" name="Google Shape;1209;p1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10" name="Google Shape;1210;p1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1" name="Google Shape;1211;p1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2" name="Google Shape;1212;p1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13" name="Google Shape;1213;p18"/>
                    <p:cNvSpPr/>
                    <p:nvPr/>
                  </p:nvSpPr>
                  <p:spPr>
                    <a:xfrm rot="8100000" flipH="1">
                      <a:off x="75786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4" name="Google Shape;1214;p18"/>
                    <p:cNvSpPr/>
                    <p:nvPr/>
                  </p:nvSpPr>
                  <p:spPr>
                    <a:xfrm rot="8100000" flipH="1">
                      <a:off x="8836969" y="2203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15" name="Google Shape;1215;p18"/>
                    <p:cNvSpPr/>
                    <p:nvPr/>
                  </p:nvSpPr>
                  <p:spPr>
                    <a:xfrm>
                      <a:off x="8707514" y="8961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6" name="Google Shape;1216;p1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17" name="Google Shape;1217;p18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8" name="Google Shape;1218;p18"/>
                    <p:cNvSpPr/>
                    <p:nvPr/>
                  </p:nvSpPr>
                  <p:spPr>
                    <a:xfrm rot="2700000">
                      <a:off x="2087466" y="44972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19" name="Google Shape;1219;p1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0" name="Google Shape;1220;p18"/>
                    <p:cNvSpPr/>
                    <p:nvPr/>
                  </p:nvSpPr>
                  <p:spPr>
                    <a:xfrm rot="6300406">
                      <a:off x="3596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21" name="Google Shape;1221;p1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2" name="Google Shape;1222;p1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23" name="Google Shape;1223;p1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24" name="Google Shape;1224;p18"/>
                    <p:cNvSpPr/>
                    <p:nvPr/>
                  </p:nvSpPr>
                  <p:spPr>
                    <a:xfrm rot="8100000" flipH="1">
                      <a:off x="8750269" y="40132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5" name="Google Shape;1225;p18"/>
                    <p:cNvSpPr/>
                    <p:nvPr/>
                  </p:nvSpPr>
                  <p:spPr>
                    <a:xfrm rot="2700000">
                      <a:off x="8598114" y="20295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26" name="Google Shape;1226;p1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27" name="Google Shape;1227;p18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8" name="Google Shape;1228;p1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29" name="Google Shape;1229;p18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30" name="Google Shape;1230;p18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31" name="Google Shape;1231;p18"/>
                    <p:cNvSpPr/>
                    <p:nvPr/>
                  </p:nvSpPr>
                  <p:spPr>
                    <a:xfrm rot="8100000" flipH="1">
                      <a:off x="3618269" y="4729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2" name="Google Shape;1232;p1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33" name="Google Shape;1233;p18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34" name="Google Shape;1234;p1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5" name="Google Shape;1235;p18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36" name="Google Shape;1236;p18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37" name="Google Shape;1237;p18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8" name="Google Shape;1238;p18"/>
                    <p:cNvSpPr/>
                    <p:nvPr/>
                  </p:nvSpPr>
                  <p:spPr>
                    <a:xfrm rot="8100000" flipH="1">
                      <a:off x="52596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39" name="Google Shape;1239;p18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40" name="Google Shape;1240;p18"/>
                    <p:cNvSpPr/>
                    <p:nvPr/>
                  </p:nvSpPr>
                  <p:spPr>
                    <a:xfrm rot="-5400000">
                      <a:off x="8568653" y="32713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241" name="Google Shape;1241;p18"/>
                  <p:cNvGrpSpPr/>
                  <p:nvPr/>
                </p:nvGrpSpPr>
                <p:grpSpPr>
                  <a:xfrm rot="10800000">
                    <a:off x="657960" y="767236"/>
                    <a:ext cx="3061268" cy="3895909"/>
                    <a:chOff x="-2288847" y="1473292"/>
                    <a:chExt cx="3061268" cy="3895909"/>
                  </a:xfrm>
                </p:grpSpPr>
                <p:sp>
                  <p:nvSpPr>
                    <p:cNvPr id="1242" name="Google Shape;1242;p18"/>
                    <p:cNvSpPr/>
                    <p:nvPr/>
                  </p:nvSpPr>
                  <p:spPr>
                    <a:xfrm rot="8999773">
                      <a:off x="658084" y="14986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43" name="Google Shape;1243;p18"/>
                    <p:cNvSpPr/>
                    <p:nvPr/>
                  </p:nvSpPr>
                  <p:spPr>
                    <a:xfrm rot="2700000">
                      <a:off x="-1238234" y="51518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44" name="Google Shape;1244;p18"/>
                    <p:cNvSpPr/>
                    <p:nvPr/>
                  </p:nvSpPr>
                  <p:spPr>
                    <a:xfrm rot="6300406">
                      <a:off x="-2307305" y="52882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1245" name="Google Shape;1245;p18"/>
              <p:cNvSpPr/>
              <p:nvPr/>
            </p:nvSpPr>
            <p:spPr>
              <a:xfrm>
                <a:off x="7971000" y="40716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46" name="Google Shape;1246;p18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47" name="Google Shape;1247;p18"/>
            <p:cNvSpPr/>
            <p:nvPr/>
          </p:nvSpPr>
          <p:spPr>
            <a:xfrm rot="-2700000">
              <a:off x="7827490" y="9993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48" name="Google Shape;1248;p18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49" name="Google Shape;1249;p18"/>
            <p:cNvSpPr/>
            <p:nvPr/>
          </p:nvSpPr>
          <p:spPr>
            <a:xfrm rot="8100000">
              <a:off x="2648340" y="4067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50" name="Google Shape;1250;p18"/>
            <p:cNvSpPr/>
            <p:nvPr/>
          </p:nvSpPr>
          <p:spPr>
            <a:xfrm rot="-4499594">
              <a:off x="3417737" y="4160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251" name="Google Shape;1251;p18"/>
          <p:cNvSpPr txBox="1">
            <a:spLocks noGrp="1"/>
          </p:cNvSpPr>
          <p:nvPr>
            <p:ph type="subTitle" idx="1"/>
          </p:nvPr>
        </p:nvSpPr>
        <p:spPr>
          <a:xfrm>
            <a:off x="4872750" y="2501888"/>
            <a:ext cx="32091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2" name="Google Shape;1252;p18"/>
          <p:cNvSpPr txBox="1">
            <a:spLocks noGrp="1"/>
          </p:cNvSpPr>
          <p:nvPr>
            <p:ph type="title"/>
          </p:nvPr>
        </p:nvSpPr>
        <p:spPr>
          <a:xfrm>
            <a:off x="4872750" y="1605438"/>
            <a:ext cx="32091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4500" b="1"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2_1_1_1_1">
    <p:bg>
      <p:bgPr>
        <a:solidFill>
          <a:schemeClr val="lt1"/>
        </a:solidFill>
        <a:effectLst/>
      </p:bgPr>
    </p:bg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4" name="Google Shape;1254;p19"/>
          <p:cNvGrpSpPr/>
          <p:nvPr/>
        </p:nvGrpSpPr>
        <p:grpSpPr>
          <a:xfrm flipH="1">
            <a:off x="122308" y="144742"/>
            <a:ext cx="8895562" cy="4958175"/>
            <a:chOff x="135794" y="68542"/>
            <a:chExt cx="8895562" cy="4958175"/>
          </a:xfrm>
        </p:grpSpPr>
        <p:grpSp>
          <p:nvGrpSpPr>
            <p:cNvPr id="1255" name="Google Shape;1255;p19"/>
            <p:cNvGrpSpPr/>
            <p:nvPr/>
          </p:nvGrpSpPr>
          <p:grpSpPr>
            <a:xfrm>
              <a:off x="135794" y="68542"/>
              <a:ext cx="8895562" cy="4958175"/>
              <a:chOff x="135794" y="68542"/>
              <a:chExt cx="8895562" cy="4958175"/>
            </a:xfrm>
          </p:grpSpPr>
          <p:sp>
            <p:nvSpPr>
              <p:cNvPr id="1256" name="Google Shape;1256;p19"/>
              <p:cNvSpPr/>
              <p:nvPr/>
            </p:nvSpPr>
            <p:spPr>
              <a:xfrm rot="5400000">
                <a:off x="7101033" y="88735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grpSp>
            <p:nvGrpSpPr>
              <p:cNvPr id="1257" name="Google Shape;1257;p19"/>
              <p:cNvGrpSpPr/>
              <p:nvPr/>
            </p:nvGrpSpPr>
            <p:grpSpPr>
              <a:xfrm>
                <a:off x="135794" y="68542"/>
                <a:ext cx="8895562" cy="4958175"/>
                <a:chOff x="135794" y="68542"/>
                <a:chExt cx="8895562" cy="4958175"/>
              </a:xfrm>
            </p:grpSpPr>
            <p:grpSp>
              <p:nvGrpSpPr>
                <p:cNvPr id="1258" name="Google Shape;1258;p19"/>
                <p:cNvGrpSpPr/>
                <p:nvPr/>
              </p:nvGrpSpPr>
              <p:grpSpPr>
                <a:xfrm>
                  <a:off x="135794" y="68542"/>
                  <a:ext cx="8895562" cy="4958175"/>
                  <a:chOff x="135794" y="68542"/>
                  <a:chExt cx="8895562" cy="4958175"/>
                </a:xfrm>
              </p:grpSpPr>
              <p:sp>
                <p:nvSpPr>
                  <p:cNvPr id="1259" name="Google Shape;1259;p19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260" name="Google Shape;1260;p19"/>
                  <p:cNvSpPr/>
                  <p:nvPr/>
                </p:nvSpPr>
                <p:spPr>
                  <a:xfrm rot="6300406">
                    <a:off x="356312" y="122085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261" name="Google Shape;1261;p19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262" name="Google Shape;1262;p19"/>
                  <p:cNvSpPr/>
                  <p:nvPr/>
                </p:nvSpPr>
                <p:spPr>
                  <a:xfrm>
                    <a:off x="3809289" y="13102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263" name="Google Shape;1263;p19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264" name="Google Shape;1264;p19"/>
                  <p:cNvSpPr/>
                  <p:nvPr/>
                </p:nvSpPr>
                <p:spPr>
                  <a:xfrm rot="5400000" flipH="1">
                    <a:off x="470935" y="5785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265" name="Google Shape;1265;p19"/>
                  <p:cNvSpPr/>
                  <p:nvPr/>
                </p:nvSpPr>
                <p:spPr>
                  <a:xfrm rot="-900406" flipH="1">
                    <a:off x="4621410" y="5574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266" name="Google Shape;1266;p19"/>
                  <p:cNvSpPr/>
                  <p:nvPr/>
                </p:nvSpPr>
                <p:spPr>
                  <a:xfrm rot="8100000" flipH="1">
                    <a:off x="3899594" y="7694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267" name="Google Shape;1267;p19"/>
                  <p:cNvSpPr/>
                  <p:nvPr/>
                </p:nvSpPr>
                <p:spPr>
                  <a:xfrm rot="-5400000">
                    <a:off x="3039403" y="3713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268" name="Google Shape;1268;p19"/>
                  <p:cNvSpPr/>
                  <p:nvPr/>
                </p:nvSpPr>
                <p:spPr>
                  <a:xfrm>
                    <a:off x="1878594" y="1419994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269" name="Google Shape;1269;p19"/>
                  <p:cNvSpPr/>
                  <p:nvPr/>
                </p:nvSpPr>
                <p:spPr>
                  <a:xfrm rot="6300406">
                    <a:off x="23011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270" name="Google Shape;1270;p19"/>
                  <p:cNvSpPr/>
                  <p:nvPr/>
                </p:nvSpPr>
                <p:spPr>
                  <a:xfrm rot="-5400000">
                    <a:off x="1540615" y="8944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271" name="Google Shape;1271;p19"/>
                  <p:cNvSpPr/>
                  <p:nvPr/>
                </p:nvSpPr>
                <p:spPr>
                  <a:xfrm rot="2700000">
                    <a:off x="1049241" y="13227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272" name="Google Shape;1272;p19"/>
                  <p:cNvSpPr/>
                  <p:nvPr/>
                </p:nvSpPr>
                <p:spPr>
                  <a:xfrm rot="-5400000">
                    <a:off x="1720029" y="48066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273" name="Google Shape;1273;p19"/>
                  <p:cNvSpPr/>
                  <p:nvPr/>
                </p:nvSpPr>
                <p:spPr>
                  <a:xfrm rot="8999773">
                    <a:off x="143059" y="23133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274" name="Google Shape;1274;p19"/>
                  <p:cNvSpPr/>
                  <p:nvPr/>
                </p:nvSpPr>
                <p:spPr>
                  <a:xfrm rot="8999773">
                    <a:off x="6232222" y="938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275" name="Google Shape;1275;p19"/>
                  <p:cNvSpPr/>
                  <p:nvPr/>
                </p:nvSpPr>
                <p:spPr>
                  <a:xfrm rot="8100000" flipH="1">
                    <a:off x="75786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276" name="Google Shape;1276;p19"/>
                  <p:cNvSpPr/>
                  <p:nvPr/>
                </p:nvSpPr>
                <p:spPr>
                  <a:xfrm rot="8100000" flipH="1">
                    <a:off x="8836969" y="2203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277" name="Google Shape;1277;p19"/>
                  <p:cNvSpPr/>
                  <p:nvPr/>
                </p:nvSpPr>
                <p:spPr>
                  <a:xfrm>
                    <a:off x="8707514" y="8961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278" name="Google Shape;1278;p19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279" name="Google Shape;1279;p19"/>
                  <p:cNvSpPr/>
                  <p:nvPr/>
                </p:nvSpPr>
                <p:spPr>
                  <a:xfrm rot="8999773">
                    <a:off x="200884" y="37084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280" name="Google Shape;1280;p19"/>
                  <p:cNvSpPr/>
                  <p:nvPr/>
                </p:nvSpPr>
                <p:spPr>
                  <a:xfrm rot="2700000">
                    <a:off x="2087466" y="44972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281" name="Google Shape;1281;p19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282" name="Google Shape;1282;p19"/>
                  <p:cNvSpPr/>
                  <p:nvPr/>
                </p:nvSpPr>
                <p:spPr>
                  <a:xfrm rot="6300406">
                    <a:off x="359695" y="33070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283" name="Google Shape;1283;p19"/>
                  <p:cNvSpPr/>
                  <p:nvPr/>
                </p:nvSpPr>
                <p:spPr>
                  <a:xfrm rot="-2700000">
                    <a:off x="1041415" y="38810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284" name="Google Shape;1284;p19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285" name="Google Shape;1285;p19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286" name="Google Shape;1286;p19"/>
                  <p:cNvSpPr/>
                  <p:nvPr/>
                </p:nvSpPr>
                <p:spPr>
                  <a:xfrm rot="8100000" flipH="1">
                    <a:off x="8750269" y="40132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287" name="Google Shape;1287;p19"/>
                  <p:cNvSpPr/>
                  <p:nvPr/>
                </p:nvSpPr>
                <p:spPr>
                  <a:xfrm rot="2700000">
                    <a:off x="8598114" y="20295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288" name="Google Shape;1288;p19"/>
                  <p:cNvSpPr/>
                  <p:nvPr/>
                </p:nvSpPr>
                <p:spPr>
                  <a:xfrm rot="-5400000">
                    <a:off x="8954428" y="2946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289" name="Google Shape;1289;p19"/>
                  <p:cNvSpPr/>
                  <p:nvPr/>
                </p:nvSpPr>
                <p:spPr>
                  <a:xfrm>
                    <a:off x="3005139" y="48546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290" name="Google Shape;1290;p19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291" name="Google Shape;1291;p19"/>
                  <p:cNvSpPr/>
                  <p:nvPr/>
                </p:nvSpPr>
                <p:spPr>
                  <a:xfrm rot="5400000" flipH="1">
                    <a:off x="951610" y="4843626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292" name="Google Shape;1292;p19"/>
                  <p:cNvSpPr/>
                  <p:nvPr/>
                </p:nvSpPr>
                <p:spPr>
                  <a:xfrm rot="-900406" flipH="1">
                    <a:off x="7769085" y="43654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293" name="Google Shape;1293;p19"/>
                  <p:cNvSpPr/>
                  <p:nvPr/>
                </p:nvSpPr>
                <p:spPr>
                  <a:xfrm rot="8100000" flipH="1">
                    <a:off x="3618269" y="4729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294" name="Google Shape;1294;p19"/>
                  <p:cNvSpPr/>
                  <p:nvPr/>
                </p:nvSpPr>
                <p:spPr>
                  <a:xfrm>
                    <a:off x="6923964" y="49305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295" name="Google Shape;1295;p19"/>
                  <p:cNvSpPr/>
                  <p:nvPr/>
                </p:nvSpPr>
                <p:spPr>
                  <a:xfrm rot="8999773">
                    <a:off x="6027097" y="40542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296" name="Google Shape;1296;p19"/>
                  <p:cNvSpPr/>
                  <p:nvPr/>
                </p:nvSpPr>
                <p:spPr>
                  <a:xfrm>
                    <a:off x="60153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297" name="Google Shape;1297;p19"/>
                  <p:cNvSpPr/>
                  <p:nvPr/>
                </p:nvSpPr>
                <p:spPr>
                  <a:xfrm rot="2700000">
                    <a:off x="6706364" y="44944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298" name="Google Shape;1298;p19"/>
                  <p:cNvSpPr/>
                  <p:nvPr/>
                </p:nvSpPr>
                <p:spPr>
                  <a:xfrm rot="8999773">
                    <a:off x="4313272" y="43692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299" name="Google Shape;1299;p19"/>
                  <p:cNvSpPr/>
                  <p:nvPr/>
                </p:nvSpPr>
                <p:spPr>
                  <a:xfrm>
                    <a:off x="81914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300" name="Google Shape;1300;p19"/>
                  <p:cNvSpPr/>
                  <p:nvPr/>
                </p:nvSpPr>
                <p:spPr>
                  <a:xfrm rot="8100000" flipH="1">
                    <a:off x="5259694" y="45105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301" name="Google Shape;1301;p19"/>
                  <p:cNvSpPr/>
                  <p:nvPr/>
                </p:nvSpPr>
                <p:spPr>
                  <a:xfrm rot="-900406" flipH="1">
                    <a:off x="8776360" y="47420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302" name="Google Shape;1302;p19"/>
                  <p:cNvSpPr/>
                  <p:nvPr/>
                </p:nvSpPr>
                <p:spPr>
                  <a:xfrm rot="-5400000">
                    <a:off x="8568653" y="32713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  <p:grpSp>
              <p:nvGrpSpPr>
                <p:cNvPr id="1303" name="Google Shape;1303;p19"/>
                <p:cNvGrpSpPr/>
                <p:nvPr/>
              </p:nvGrpSpPr>
              <p:grpSpPr>
                <a:xfrm rot="10800000">
                  <a:off x="657960" y="911298"/>
                  <a:ext cx="2985068" cy="3751848"/>
                  <a:chOff x="-2212647" y="1473292"/>
                  <a:chExt cx="2985068" cy="3751848"/>
                </a:xfrm>
              </p:grpSpPr>
              <p:sp>
                <p:nvSpPr>
                  <p:cNvPr id="1304" name="Google Shape;1304;p19"/>
                  <p:cNvSpPr/>
                  <p:nvPr/>
                </p:nvSpPr>
                <p:spPr>
                  <a:xfrm rot="8999773">
                    <a:off x="658084" y="14986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305" name="Google Shape;1305;p19"/>
                  <p:cNvSpPr/>
                  <p:nvPr/>
                </p:nvSpPr>
                <p:spPr>
                  <a:xfrm rot="2700000">
                    <a:off x="-1238234" y="51518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306" name="Google Shape;1306;p19"/>
                  <p:cNvSpPr/>
                  <p:nvPr/>
                </p:nvSpPr>
                <p:spPr>
                  <a:xfrm rot="6300406">
                    <a:off x="-2231105" y="49072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1307" name="Google Shape;1307;p19"/>
            <p:cNvSpPr/>
            <p:nvPr/>
          </p:nvSpPr>
          <p:spPr>
            <a:xfrm rot="6300406">
              <a:off x="1578295" y="38246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308" name="Google Shape;1308;p19"/>
            <p:cNvSpPr/>
            <p:nvPr/>
          </p:nvSpPr>
          <p:spPr>
            <a:xfrm rot="-2700000">
              <a:off x="7827490" y="9993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309" name="Google Shape;1309;p19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310" name="Google Shape;1310;p19"/>
            <p:cNvSpPr/>
            <p:nvPr/>
          </p:nvSpPr>
          <p:spPr>
            <a:xfrm rot="8100000">
              <a:off x="2648340" y="37623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311" name="Google Shape;1311;p19"/>
            <p:cNvSpPr/>
            <p:nvPr/>
          </p:nvSpPr>
          <p:spPr>
            <a:xfrm rot="-4499594">
              <a:off x="3417737" y="4160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312" name="Google Shape;1312;p19"/>
          <p:cNvSpPr txBox="1">
            <a:spLocks noGrp="1"/>
          </p:cNvSpPr>
          <p:nvPr>
            <p:ph type="subTitle" idx="1"/>
          </p:nvPr>
        </p:nvSpPr>
        <p:spPr>
          <a:xfrm>
            <a:off x="1062150" y="2501900"/>
            <a:ext cx="32091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3" name="Google Shape;1313;p19"/>
          <p:cNvSpPr txBox="1">
            <a:spLocks noGrp="1"/>
          </p:cNvSpPr>
          <p:nvPr>
            <p:ph type="title"/>
          </p:nvPr>
        </p:nvSpPr>
        <p:spPr>
          <a:xfrm>
            <a:off x="1062150" y="1605450"/>
            <a:ext cx="32091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500" b="1"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2_1_1_1_1_1">
    <p:bg>
      <p:bgPr>
        <a:solidFill>
          <a:schemeClr val="lt1"/>
        </a:solidFill>
        <a:effectLst/>
      </p:bgPr>
    </p:bg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5" name="Google Shape;1315;p20"/>
          <p:cNvGrpSpPr/>
          <p:nvPr/>
        </p:nvGrpSpPr>
        <p:grpSpPr>
          <a:xfrm>
            <a:off x="122308" y="68542"/>
            <a:ext cx="8895562" cy="4967421"/>
            <a:chOff x="122308" y="68542"/>
            <a:chExt cx="8895562" cy="4967421"/>
          </a:xfrm>
        </p:grpSpPr>
        <p:grpSp>
          <p:nvGrpSpPr>
            <p:cNvPr id="1316" name="Google Shape;1316;p20"/>
            <p:cNvGrpSpPr/>
            <p:nvPr/>
          </p:nvGrpSpPr>
          <p:grpSpPr>
            <a:xfrm flipH="1">
              <a:off x="122308" y="68542"/>
              <a:ext cx="8895562" cy="4967421"/>
              <a:chOff x="135794" y="68542"/>
              <a:chExt cx="8895562" cy="4967421"/>
            </a:xfrm>
          </p:grpSpPr>
          <p:grpSp>
            <p:nvGrpSpPr>
              <p:cNvPr id="1317" name="Google Shape;1317;p20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318" name="Google Shape;1318;p20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319" name="Google Shape;1319;p20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1320" name="Google Shape;1320;p20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321" name="Google Shape;1321;p20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322" name="Google Shape;1322;p20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323" name="Google Shape;1323;p20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324" name="Google Shape;1324;p20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grpSp>
                  <p:nvGrpSpPr>
                    <p:cNvPr id="1325" name="Google Shape;1325;p20"/>
                    <p:cNvGrpSpPr/>
                    <p:nvPr/>
                  </p:nvGrpSpPr>
                  <p:grpSpPr>
                    <a:xfrm>
                      <a:off x="135794" y="68542"/>
                      <a:ext cx="8895562" cy="4967421"/>
                      <a:chOff x="135794" y="68542"/>
                      <a:chExt cx="8895562" cy="4967421"/>
                    </a:xfrm>
                  </p:grpSpPr>
                  <p:sp>
                    <p:nvSpPr>
                      <p:cNvPr id="1326" name="Google Shape;1326;p20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7" name="Google Shape;1327;p20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8" name="Google Shape;1328;p20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9" name="Google Shape;1329;p20"/>
                      <p:cNvSpPr/>
                      <p:nvPr/>
                    </p:nvSpPr>
                    <p:spPr>
                      <a:xfrm>
                        <a:off x="3809289" y="1310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0" name="Google Shape;1330;p20"/>
                      <p:cNvSpPr/>
                      <p:nvPr/>
                    </p:nvSpPr>
                    <p:spPr>
                      <a:xfrm rot="2700000">
                        <a:off x="5444989" y="194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1" name="Google Shape;1331;p20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2" name="Google Shape;1332;p20"/>
                      <p:cNvSpPr/>
                      <p:nvPr/>
                    </p:nvSpPr>
                    <p:spPr>
                      <a:xfrm rot="8100000" flipH="1">
                        <a:off x="1537394" y="11504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3" name="Google Shape;1333;p20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4" name="Google Shape;1334;p20"/>
                      <p:cNvSpPr/>
                      <p:nvPr/>
                    </p:nvSpPr>
                    <p:spPr>
                      <a:xfrm rot="6300406">
                        <a:off x="2834574" y="27171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5" name="Google Shape;1335;p20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6" name="Google Shape;1336;p20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7" name="Google Shape;1337;p20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8" name="Google Shape;1338;p20"/>
                      <p:cNvSpPr/>
                      <p:nvPr/>
                    </p:nvSpPr>
                    <p:spPr>
                      <a:xfrm rot="8999773">
                        <a:off x="143059" y="2313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9" name="Google Shape;1339;p20"/>
                      <p:cNvSpPr/>
                      <p:nvPr/>
                    </p:nvSpPr>
                    <p:spPr>
                      <a:xfrm rot="8999773">
                        <a:off x="6232222" y="938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0" name="Google Shape;1340;p20"/>
                      <p:cNvSpPr/>
                      <p:nvPr/>
                    </p:nvSpPr>
                    <p:spPr>
                      <a:xfrm rot="8100000" flipH="1">
                        <a:off x="7273844" y="2911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1" name="Google Shape;1341;p20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2" name="Google Shape;1342;p20"/>
                      <p:cNvSpPr/>
                      <p:nvPr/>
                    </p:nvSpPr>
                    <p:spPr>
                      <a:xfrm rot="-10594826" flipH="1">
                        <a:off x="2806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3" name="Google Shape;1343;p20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4" name="Google Shape;1344;p20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5" name="Google Shape;1345;p20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6" name="Google Shape;1346;p20"/>
                      <p:cNvSpPr/>
                      <p:nvPr/>
                    </p:nvSpPr>
                    <p:spPr>
                      <a:xfrm rot="2700000">
                        <a:off x="1935066" y="480209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7" name="Google Shape;1347;p20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8" name="Google Shape;1348;p20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9" name="Google Shape;1349;p20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0" name="Google Shape;1350;p20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1" name="Google Shape;1351;p20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2" name="Google Shape;1352;p20"/>
                      <p:cNvSpPr/>
                      <p:nvPr/>
                    </p:nvSpPr>
                    <p:spPr>
                      <a:xfrm rot="8100000" flipH="1">
                        <a:off x="8826469" y="37084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3" name="Google Shape;1353;p20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4" name="Google Shape;1354;p20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5" name="Google Shape;1355;p20"/>
                      <p:cNvSpPr/>
                      <p:nvPr/>
                    </p:nvSpPr>
                    <p:spPr>
                      <a:xfrm>
                        <a:off x="3005139" y="4854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6" name="Google Shape;1356;p20"/>
                      <p:cNvSpPr/>
                      <p:nvPr/>
                    </p:nvSpPr>
                    <p:spPr>
                      <a:xfrm rot="2700000">
                        <a:off x="4401664" y="484107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7" name="Google Shape;1357;p20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8" name="Google Shape;1358;p20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9" name="Google Shape;1359;p20"/>
                      <p:cNvSpPr/>
                      <p:nvPr/>
                    </p:nvSpPr>
                    <p:spPr>
                      <a:xfrm rot="8100000" flipH="1">
                        <a:off x="3618269" y="46535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0" name="Google Shape;1360;p20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1" name="Google Shape;1361;p20"/>
                      <p:cNvSpPr/>
                      <p:nvPr/>
                    </p:nvSpPr>
                    <p:spPr>
                      <a:xfrm>
                        <a:off x="6015314" y="491635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2" name="Google Shape;1362;p20"/>
                      <p:cNvSpPr/>
                      <p:nvPr/>
                    </p:nvSpPr>
                    <p:spPr>
                      <a:xfrm rot="8999773">
                        <a:off x="7589872" y="47502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3" name="Google Shape;1363;p20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4" name="Google Shape;1364;p20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5" name="Google Shape;1365;p20"/>
                      <p:cNvSpPr/>
                      <p:nvPr/>
                    </p:nvSpPr>
                    <p:spPr>
                      <a:xfrm rot="-5400000">
                        <a:off x="8568653" y="3271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1366" name="Google Shape;1366;p20"/>
                    <p:cNvSpPr/>
                    <p:nvPr/>
                  </p:nvSpPr>
                  <p:spPr>
                    <a:xfrm rot="-4499594">
                      <a:off x="11144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1367" name="Google Shape;1367;p20"/>
                <p:cNvSpPr/>
                <p:nvPr/>
              </p:nvSpPr>
              <p:spPr>
                <a:xfrm>
                  <a:off x="8047200" y="4224075"/>
                  <a:ext cx="193500" cy="183900"/>
                </a:xfrm>
                <a:prstGeom prst="star5">
                  <a:avLst>
                    <a:gd name="adj" fmla="val 19098"/>
                    <a:gd name="hf" fmla="val 105146"/>
                    <a:gd name="vf" fmla="val 110557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68" name="Google Shape;1368;p20"/>
              <p:cNvSpPr/>
              <p:nvPr/>
            </p:nvSpPr>
            <p:spPr>
              <a:xfrm rot="-2700000">
                <a:off x="1246965" y="3480163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  <p:sp>
            <p:nvSpPr>
              <p:cNvPr id="1369" name="Google Shape;1369;p20"/>
              <p:cNvSpPr/>
              <p:nvPr/>
            </p:nvSpPr>
            <p:spPr>
              <a:xfrm rot="6300406">
                <a:off x="1578295" y="4129454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0" name="Google Shape;1370;p20"/>
              <p:cNvSpPr/>
              <p:nvPr/>
            </p:nvSpPr>
            <p:spPr>
              <a:xfrm rot="6300406">
                <a:off x="7533437" y="1679334"/>
                <a:ext cx="111187" cy="3857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3580" extrusionOk="0">
                    <a:moveTo>
                      <a:pt x="1528" y="0"/>
                    </a:moveTo>
                    <a:lnTo>
                      <a:pt x="8252" y="0"/>
                    </a:lnTo>
                    <a:lnTo>
                      <a:pt x="10319" y="3580"/>
                    </a:lnTo>
                    <a:lnTo>
                      <a:pt x="0" y="358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</p:sp>
          <p:sp>
            <p:nvSpPr>
              <p:cNvPr id="1371" name="Google Shape;1371;p20"/>
              <p:cNvSpPr/>
              <p:nvPr/>
            </p:nvSpPr>
            <p:spPr>
              <a:xfrm rot="-2700000">
                <a:off x="7522690" y="1151713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  <p:sp>
            <p:nvSpPr>
              <p:cNvPr id="1372" name="Google Shape;1372;p20"/>
              <p:cNvSpPr/>
              <p:nvPr/>
            </p:nvSpPr>
            <p:spPr>
              <a:xfrm rot="6300406">
                <a:off x="7996995" y="26717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3" name="Google Shape;1373;p20"/>
              <p:cNvSpPr/>
              <p:nvPr/>
            </p:nvSpPr>
            <p:spPr>
              <a:xfrm rot="-4499594">
                <a:off x="1727987" y="301212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</p:sp>
          <p:sp>
            <p:nvSpPr>
              <p:cNvPr id="1374" name="Google Shape;1374;p20"/>
              <p:cNvSpPr/>
              <p:nvPr/>
            </p:nvSpPr>
            <p:spPr>
              <a:xfrm rot="-4499594">
                <a:off x="1580237" y="168227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5" name="Google Shape;1375;p20"/>
              <p:cNvSpPr/>
              <p:nvPr/>
            </p:nvSpPr>
            <p:spPr>
              <a:xfrm rot="8100000">
                <a:off x="7220340" y="3381310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</p:grpSp>
        <p:sp>
          <p:nvSpPr>
            <p:cNvPr id="1376" name="Google Shape;1376;p20"/>
            <p:cNvSpPr/>
            <p:nvPr/>
          </p:nvSpPr>
          <p:spPr>
            <a:xfrm flipH="1">
              <a:off x="8673364" y="3220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7" name="Google Shape;1377;p20"/>
          <p:cNvSpPr/>
          <p:nvPr/>
        </p:nvSpPr>
        <p:spPr>
          <a:xfrm>
            <a:off x="702750" y="540000"/>
            <a:ext cx="77385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20"/>
          <p:cNvSpPr txBox="1">
            <a:spLocks noGrp="1"/>
          </p:cNvSpPr>
          <p:nvPr>
            <p:ph type="subTitle" idx="1"/>
          </p:nvPr>
        </p:nvSpPr>
        <p:spPr>
          <a:xfrm>
            <a:off x="2953375" y="2617500"/>
            <a:ext cx="3237300" cy="7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9" name="Google Shape;1379;p20"/>
          <p:cNvSpPr txBox="1">
            <a:spLocks noGrp="1"/>
          </p:cNvSpPr>
          <p:nvPr>
            <p:ph type="title"/>
          </p:nvPr>
        </p:nvSpPr>
        <p:spPr>
          <a:xfrm>
            <a:off x="2953625" y="1729800"/>
            <a:ext cx="3237000" cy="88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500" b="1"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2_1_1_1_1_1_1">
    <p:bg>
      <p:bgPr>
        <a:solidFill>
          <a:schemeClr val="lt1"/>
        </a:solidFill>
        <a:effectLst/>
      </p:bgPr>
    </p:bg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1" name="Google Shape;1381;p21"/>
          <p:cNvGrpSpPr/>
          <p:nvPr/>
        </p:nvGrpSpPr>
        <p:grpSpPr>
          <a:xfrm>
            <a:off x="122308" y="68542"/>
            <a:ext cx="8895562" cy="4967421"/>
            <a:chOff x="122308" y="68542"/>
            <a:chExt cx="8895562" cy="4967421"/>
          </a:xfrm>
        </p:grpSpPr>
        <p:grpSp>
          <p:nvGrpSpPr>
            <p:cNvPr id="1382" name="Google Shape;1382;p21"/>
            <p:cNvGrpSpPr/>
            <p:nvPr/>
          </p:nvGrpSpPr>
          <p:grpSpPr>
            <a:xfrm>
              <a:off x="122308" y="68542"/>
              <a:ext cx="8895562" cy="4967421"/>
              <a:chOff x="122308" y="68542"/>
              <a:chExt cx="8895562" cy="4967421"/>
            </a:xfrm>
          </p:grpSpPr>
          <p:grpSp>
            <p:nvGrpSpPr>
              <p:cNvPr id="1383" name="Google Shape;1383;p21"/>
              <p:cNvGrpSpPr/>
              <p:nvPr/>
            </p:nvGrpSpPr>
            <p:grpSpPr>
              <a:xfrm flipH="1">
                <a:off x="122308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384" name="Google Shape;1384;p21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385" name="Google Shape;1385;p21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grpSp>
                  <p:nvGrpSpPr>
                    <p:cNvPr id="1386" name="Google Shape;1386;p21"/>
                    <p:cNvGrpSpPr/>
                    <p:nvPr/>
                  </p:nvGrpSpPr>
                  <p:grpSpPr>
                    <a:xfrm rot="10800000">
                      <a:off x="7868647" y="1236600"/>
                      <a:ext cx="456959" cy="2111662"/>
                      <a:chOff x="8524342" y="1674075"/>
                      <a:chExt cx="456959" cy="2111662"/>
                    </a:xfrm>
                  </p:grpSpPr>
                  <p:sp>
                    <p:nvSpPr>
                      <p:cNvPr id="1387" name="Google Shape;1387;p21"/>
                      <p:cNvSpPr/>
                      <p:nvPr/>
                    </p:nvSpPr>
                    <p:spPr>
                      <a:xfrm>
                        <a:off x="85955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88" name="Google Shape;1388;p21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89" name="Google Shape;1389;p21"/>
                      <p:cNvSpPr/>
                      <p:nvPr/>
                    </p:nvSpPr>
                    <p:spPr>
                      <a:xfrm rot="2700000">
                        <a:off x="8521914" y="28677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90" name="Google Shape;1390;p21"/>
                      <p:cNvSpPr/>
                      <p:nvPr/>
                    </p:nvSpPr>
                    <p:spPr>
                      <a:xfrm rot="-5400000">
                        <a:off x="8649628" y="3708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</p:grpSp>
                <p:grpSp>
                  <p:nvGrpSpPr>
                    <p:cNvPr id="1391" name="Google Shape;1391;p21"/>
                    <p:cNvGrpSpPr/>
                    <p:nvPr/>
                  </p:nvGrpSpPr>
                  <p:grpSpPr>
                    <a:xfrm>
                      <a:off x="135794" y="68542"/>
                      <a:ext cx="8895562" cy="4967421"/>
                      <a:chOff x="135794" y="68542"/>
                      <a:chExt cx="8895562" cy="4967421"/>
                    </a:xfrm>
                  </p:grpSpPr>
                  <p:grpSp>
                    <p:nvGrpSpPr>
                      <p:cNvPr id="1392" name="Google Shape;1392;p21"/>
                      <p:cNvGrpSpPr/>
                      <p:nvPr/>
                    </p:nvGrpSpPr>
                    <p:grpSpPr>
                      <a:xfrm>
                        <a:off x="135794" y="68542"/>
                        <a:ext cx="8895562" cy="4967421"/>
                        <a:chOff x="135794" y="68542"/>
                        <a:chExt cx="8895562" cy="4967421"/>
                      </a:xfrm>
                    </p:grpSpPr>
                    <p:sp>
                      <p:nvSpPr>
                        <p:cNvPr id="1393" name="Google Shape;1393;p21"/>
                        <p:cNvSpPr/>
                        <p:nvPr/>
                      </p:nvSpPr>
                      <p:spPr>
                        <a:xfrm>
                          <a:off x="960208" y="347900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4" name="Google Shape;1394;p21"/>
                        <p:cNvSpPr/>
                        <p:nvPr/>
                      </p:nvSpPr>
                      <p:spPr>
                        <a:xfrm rot="6300406">
                          <a:off x="127712" y="1220859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5" name="Google Shape;1395;p21"/>
                        <p:cNvSpPr/>
                        <p:nvPr/>
                      </p:nvSpPr>
                      <p:spPr>
                        <a:xfrm rot="8999773">
                          <a:off x="1520397" y="1949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6" name="Google Shape;1396;p21"/>
                        <p:cNvSpPr/>
                        <p:nvPr/>
                      </p:nvSpPr>
                      <p:spPr>
                        <a:xfrm>
                          <a:off x="3809289" y="131025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7" name="Google Shape;1397;p21"/>
                        <p:cNvSpPr/>
                        <p:nvPr/>
                      </p:nvSpPr>
                      <p:spPr>
                        <a:xfrm rot="2700000">
                          <a:off x="5444989" y="19495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8" name="Google Shape;1398;p21"/>
                        <p:cNvSpPr/>
                        <p:nvPr/>
                      </p:nvSpPr>
                      <p:spPr>
                        <a:xfrm rot="5400000" flipH="1">
                          <a:off x="699535" y="959501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9" name="Google Shape;1399;p21"/>
                        <p:cNvSpPr/>
                        <p:nvPr/>
                      </p:nvSpPr>
                      <p:spPr>
                        <a:xfrm rot="8100000" flipH="1">
                          <a:off x="1232594" y="9218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0" name="Google Shape;1400;p21"/>
                        <p:cNvSpPr/>
                        <p:nvPr/>
                      </p:nvSpPr>
                      <p:spPr>
                        <a:xfrm>
                          <a:off x="1878594" y="657994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1" name="Google Shape;1401;p21"/>
                        <p:cNvSpPr/>
                        <p:nvPr/>
                      </p:nvSpPr>
                      <p:spPr>
                        <a:xfrm rot="-5400000">
                          <a:off x="245215" y="1885043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2" name="Google Shape;1402;p21"/>
                        <p:cNvSpPr/>
                        <p:nvPr/>
                      </p:nvSpPr>
                      <p:spPr>
                        <a:xfrm rot="2700000">
                          <a:off x="515841" y="2313366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3" name="Google Shape;1403;p21"/>
                        <p:cNvSpPr/>
                        <p:nvPr/>
                      </p:nvSpPr>
                      <p:spPr>
                        <a:xfrm rot="-5400000">
                          <a:off x="2177229" y="4959035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4" name="Google Shape;1404;p21"/>
                        <p:cNvSpPr/>
                        <p:nvPr/>
                      </p:nvSpPr>
                      <p:spPr>
                        <a:xfrm rot="8999773">
                          <a:off x="143059" y="2694364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5" name="Google Shape;1405;p21"/>
                        <p:cNvSpPr/>
                        <p:nvPr/>
                      </p:nvSpPr>
                      <p:spPr>
                        <a:xfrm rot="8999773">
                          <a:off x="6232222" y="9388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6" name="Google Shape;1406;p21"/>
                        <p:cNvSpPr/>
                        <p:nvPr/>
                      </p:nvSpPr>
                      <p:spPr>
                        <a:xfrm rot="8100000" flipH="1">
                          <a:off x="7273844" y="2911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7" name="Google Shape;1407;p21"/>
                        <p:cNvSpPr/>
                        <p:nvPr/>
                      </p:nvSpPr>
                      <p:spPr>
                        <a:xfrm rot="8100000" flipH="1">
                          <a:off x="8836969" y="22039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8" name="Google Shape;1408;p21"/>
                        <p:cNvSpPr/>
                        <p:nvPr/>
                      </p:nvSpPr>
                      <p:spPr>
                        <a:xfrm rot="-10594826" flipH="1">
                          <a:off x="2806268" y="4025971"/>
                          <a:ext cx="111939" cy="395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9" name="Google Shape;1409;p21"/>
                        <p:cNvSpPr/>
                        <p:nvPr/>
                      </p:nvSpPr>
                      <p:spPr>
                        <a:xfrm>
                          <a:off x="8631314" y="1124700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0" name="Google Shape;1410;p21"/>
                        <p:cNvSpPr/>
                        <p:nvPr/>
                      </p:nvSpPr>
                      <p:spPr>
                        <a:xfrm>
                          <a:off x="8824189" y="1674075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1" name="Google Shape;1411;p21"/>
                        <p:cNvSpPr/>
                        <p:nvPr/>
                      </p:nvSpPr>
                      <p:spPr>
                        <a:xfrm rot="8999773">
                          <a:off x="200884" y="37084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2" name="Google Shape;1412;p21"/>
                        <p:cNvSpPr/>
                        <p:nvPr/>
                      </p:nvSpPr>
                      <p:spPr>
                        <a:xfrm rot="2700000">
                          <a:off x="133366" y="4542241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3" name="Google Shape;1413;p21"/>
                        <p:cNvSpPr/>
                        <p:nvPr/>
                      </p:nvSpPr>
                      <p:spPr>
                        <a:xfrm rot="6300406">
                          <a:off x="359695" y="3307079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4" name="Google Shape;1414;p21"/>
                        <p:cNvSpPr/>
                        <p:nvPr/>
                      </p:nvSpPr>
                      <p:spPr>
                        <a:xfrm rot="-2700000">
                          <a:off x="1498615" y="4947863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5" name="Google Shape;1415;p21"/>
                        <p:cNvSpPr/>
                        <p:nvPr/>
                      </p:nvSpPr>
                      <p:spPr>
                        <a:xfrm rot="8999773">
                          <a:off x="197772" y="4961864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6" name="Google Shape;1416;p21"/>
                        <p:cNvSpPr/>
                        <p:nvPr/>
                      </p:nvSpPr>
                      <p:spPr>
                        <a:xfrm>
                          <a:off x="8870114" y="2464000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7" name="Google Shape;1417;p21"/>
                        <p:cNvSpPr/>
                        <p:nvPr/>
                      </p:nvSpPr>
                      <p:spPr>
                        <a:xfrm rot="8100000" flipH="1">
                          <a:off x="8674069" y="36322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8" name="Google Shape;1418;p21"/>
                        <p:cNvSpPr/>
                        <p:nvPr/>
                      </p:nvSpPr>
                      <p:spPr>
                        <a:xfrm rot="2700000">
                          <a:off x="7759914" y="370592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9" name="Google Shape;1419;p21"/>
                        <p:cNvSpPr/>
                        <p:nvPr/>
                      </p:nvSpPr>
                      <p:spPr>
                        <a:xfrm rot="-5400000">
                          <a:off x="8954428" y="2946809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0" name="Google Shape;1420;p21"/>
                        <p:cNvSpPr/>
                        <p:nvPr/>
                      </p:nvSpPr>
                      <p:spPr>
                        <a:xfrm>
                          <a:off x="3005139" y="4930887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1" name="Google Shape;1421;p21"/>
                        <p:cNvSpPr/>
                        <p:nvPr/>
                      </p:nvSpPr>
                      <p:spPr>
                        <a:xfrm rot="2700000">
                          <a:off x="4401664" y="491727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2" name="Google Shape;1422;p21"/>
                        <p:cNvSpPr/>
                        <p:nvPr/>
                      </p:nvSpPr>
                      <p:spPr>
                        <a:xfrm rot="5400000" flipH="1">
                          <a:off x="951610" y="4843626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3" name="Google Shape;1423;p21"/>
                        <p:cNvSpPr/>
                        <p:nvPr/>
                      </p:nvSpPr>
                      <p:spPr>
                        <a:xfrm rot="-900406" flipH="1">
                          <a:off x="7311885" y="4213002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4" name="Google Shape;1424;p21"/>
                        <p:cNvSpPr/>
                        <p:nvPr/>
                      </p:nvSpPr>
                      <p:spPr>
                        <a:xfrm rot="8100000" flipH="1">
                          <a:off x="3618269" y="465356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5" name="Google Shape;1425;p21"/>
                        <p:cNvSpPr/>
                        <p:nvPr/>
                      </p:nvSpPr>
                      <p:spPr>
                        <a:xfrm>
                          <a:off x="6923964" y="4930575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6" name="Google Shape;1426;p21"/>
                        <p:cNvSpPr/>
                        <p:nvPr/>
                      </p:nvSpPr>
                      <p:spPr>
                        <a:xfrm>
                          <a:off x="6015314" y="4916350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7" name="Google Shape;1427;p21"/>
                        <p:cNvSpPr/>
                        <p:nvPr/>
                      </p:nvSpPr>
                      <p:spPr>
                        <a:xfrm rot="8999773">
                          <a:off x="7589872" y="47502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8" name="Google Shape;1428;p21"/>
                        <p:cNvSpPr/>
                        <p:nvPr/>
                      </p:nvSpPr>
                      <p:spPr>
                        <a:xfrm>
                          <a:off x="8191439" y="4888775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9" name="Google Shape;1429;p21"/>
                        <p:cNvSpPr/>
                        <p:nvPr/>
                      </p:nvSpPr>
                      <p:spPr>
                        <a:xfrm rot="-900406" flipH="1">
                          <a:off x="8776360" y="4742027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30" name="Google Shape;1430;p21"/>
                        <p:cNvSpPr/>
                        <p:nvPr/>
                      </p:nvSpPr>
                      <p:spPr>
                        <a:xfrm rot="-5400000">
                          <a:off x="8340053" y="4033334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</p:grpSp>
                  <p:sp>
                    <p:nvSpPr>
                      <p:cNvPr id="1431" name="Google Shape;1431;p21"/>
                      <p:cNvSpPr/>
                      <p:nvPr/>
                    </p:nvSpPr>
                    <p:spPr>
                      <a:xfrm rot="-4499594">
                        <a:off x="809600" y="141259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</p:grpSp>
              </p:grpSp>
              <p:sp>
                <p:nvSpPr>
                  <p:cNvPr id="1432" name="Google Shape;1432;p21"/>
                  <p:cNvSpPr/>
                  <p:nvPr/>
                </p:nvSpPr>
                <p:spPr>
                  <a:xfrm>
                    <a:off x="8336925" y="585338"/>
                    <a:ext cx="193500" cy="183900"/>
                  </a:xfrm>
                  <a:prstGeom prst="star5">
                    <a:avLst>
                      <a:gd name="adj" fmla="val 19098"/>
                      <a:gd name="hf" fmla="val 105146"/>
                      <a:gd name="vf" fmla="val 110557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433" name="Google Shape;1433;p21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1434" name="Google Shape;1434;p21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35" name="Google Shape;1435;p21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1436" name="Google Shape;1436;p21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1437" name="Google Shape;1437;p21"/>
                <p:cNvSpPr/>
                <p:nvPr/>
              </p:nvSpPr>
              <p:spPr>
                <a:xfrm rot="6300406">
                  <a:off x="7996995" y="2671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38" name="Google Shape;1438;p21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1439" name="Google Shape;1439;p21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40" name="Google Shape;1440;p21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1441" name="Google Shape;1441;p21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42" name="Google Shape;1442;p21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3" name="Google Shape;1443;p21"/>
          <p:cNvSpPr/>
          <p:nvPr/>
        </p:nvSpPr>
        <p:spPr>
          <a:xfrm>
            <a:off x="720000" y="538375"/>
            <a:ext cx="7704000" cy="40749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21"/>
          <p:cNvSpPr txBox="1">
            <a:spLocks noGrp="1"/>
          </p:cNvSpPr>
          <p:nvPr>
            <p:ph type="subTitle" idx="1"/>
          </p:nvPr>
        </p:nvSpPr>
        <p:spPr>
          <a:xfrm>
            <a:off x="2539250" y="1827625"/>
            <a:ext cx="4065600" cy="14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1"/>
          <p:cNvSpPr txBox="1">
            <a:spLocks noGrp="1"/>
          </p:cNvSpPr>
          <p:nvPr>
            <p:ph type="title"/>
          </p:nvPr>
        </p:nvSpPr>
        <p:spPr>
          <a:xfrm>
            <a:off x="2076500" y="540000"/>
            <a:ext cx="49911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"/>
          <p:cNvSpPr/>
          <p:nvPr/>
        </p:nvSpPr>
        <p:spPr>
          <a:xfrm rot="-1800227">
            <a:off x="7220529" y="4943780"/>
            <a:ext cx="111961" cy="39507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3" name="Google Shape;233;p4"/>
          <p:cNvSpPr/>
          <p:nvPr/>
        </p:nvSpPr>
        <p:spPr>
          <a:xfrm rot="-5400000" flipH="1">
            <a:off x="5411402" y="4940944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34" name="Google Shape;234;p4"/>
          <p:cNvSpPr/>
          <p:nvPr/>
        </p:nvSpPr>
        <p:spPr>
          <a:xfrm rot="5400000">
            <a:off x="6062609" y="491413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5" name="Google Shape;235;p4"/>
          <p:cNvSpPr/>
          <p:nvPr/>
        </p:nvSpPr>
        <p:spPr>
          <a:xfrm rot="10800000">
            <a:off x="7220918" y="4786445"/>
            <a:ext cx="111187" cy="38575"/>
          </a:xfrm>
          <a:custGeom>
            <a:avLst/>
            <a:gdLst/>
            <a:ahLst/>
            <a:cxnLst/>
            <a:rect l="l" t="t" r="r" b="b"/>
            <a:pathLst>
              <a:path w="10319" h="3580" extrusionOk="0">
                <a:moveTo>
                  <a:pt x="1528" y="0"/>
                </a:moveTo>
                <a:lnTo>
                  <a:pt x="8252" y="0"/>
                </a:lnTo>
                <a:lnTo>
                  <a:pt x="10319" y="3580"/>
                </a:lnTo>
                <a:lnTo>
                  <a:pt x="0" y="35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236" name="Google Shape;236;p4"/>
          <p:cNvSpPr/>
          <p:nvPr/>
        </p:nvSpPr>
        <p:spPr>
          <a:xfrm rot="-4499594">
            <a:off x="6803400" y="494094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237" name="Google Shape;237;p4"/>
          <p:cNvGrpSpPr/>
          <p:nvPr/>
        </p:nvGrpSpPr>
        <p:grpSpPr>
          <a:xfrm>
            <a:off x="61069" y="68542"/>
            <a:ext cx="9027322" cy="5041129"/>
            <a:chOff x="61069" y="68542"/>
            <a:chExt cx="9027322" cy="5041129"/>
          </a:xfrm>
        </p:grpSpPr>
        <p:sp>
          <p:nvSpPr>
            <p:cNvPr id="238" name="Google Shape;238;p4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39" name="Google Shape;239;p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0" name="Google Shape;240;p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1" name="Google Shape;241;p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2" name="Google Shape;242;p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3" name="Google Shape;243;p4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4" name="Google Shape;244;p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5" name="Google Shape;245;p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6" name="Google Shape;246;p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" name="Google Shape;247;p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" name="Google Shape;248;p4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" name="Google Shape;249;p4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4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" name="Google Shape;251;p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2" name="Google Shape;252;p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3" name="Google Shape;253;p4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" name="Google Shape;254;p4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" name="Google Shape;255;p4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" name="Google Shape;256;p4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" name="Google Shape;257;p4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" name="Google Shape;258;p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9" name="Google Shape;259;p4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0" name="Google Shape;260;p4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1" name="Google Shape;261;p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2" name="Google Shape;262;p4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3" name="Google Shape;263;p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4" name="Google Shape;264;p4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5" name="Google Shape;265;p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6" name="Google Shape;266;p4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7" name="Google Shape;267;p4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8" name="Google Shape;268;p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9" name="Google Shape;269;p4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0" name="Google Shape;270;p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1" name="Google Shape;271;p4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2" name="Google Shape;272;p4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3" name="Google Shape;273;p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4" name="Google Shape;274;p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75" name="Google Shape;275;p4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6" name="Google Shape;276;p4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7" name="Google Shape;277;p4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8" name="Google Shape;278;p4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9" name="Google Shape;279;p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0" name="Google Shape;280;p4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1" name="Google Shape;281;p4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2" name="Google Shape;282;p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3" name="Google Shape;283;p4"/>
            <p:cNvSpPr/>
            <p:nvPr/>
          </p:nvSpPr>
          <p:spPr>
            <a:xfrm rot="8999773">
              <a:off x="78184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4" name="Google Shape;284;p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5" name="Google Shape;285;p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6" name="Google Shape;286;p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87" name="Google Shape;287;p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8" name="Google Shape;288;p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89" name="Google Shape;289;p4"/>
          <p:cNvSpPr/>
          <p:nvPr/>
        </p:nvSpPr>
        <p:spPr>
          <a:xfrm>
            <a:off x="311400" y="310100"/>
            <a:ext cx="8521200" cy="45234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8349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CUSTOM_2_1_1_1_1_1_1_1">
    <p:bg>
      <p:bgPr>
        <a:solidFill>
          <a:schemeClr val="lt1"/>
        </a:solidFill>
        <a:effectLst/>
      </p:bgPr>
    </p:bg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22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8" name="Google Shape;1448;p22"/>
          <p:cNvSpPr txBox="1">
            <a:spLocks noGrp="1"/>
          </p:cNvSpPr>
          <p:nvPr>
            <p:ph type="title"/>
          </p:nvPr>
        </p:nvSpPr>
        <p:spPr>
          <a:xfrm>
            <a:off x="926500" y="1876237"/>
            <a:ext cx="35055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49" name="Google Shape;1449;p22"/>
          <p:cNvSpPr txBox="1">
            <a:spLocks noGrp="1"/>
          </p:cNvSpPr>
          <p:nvPr>
            <p:ph type="subTitle" idx="1"/>
          </p:nvPr>
        </p:nvSpPr>
        <p:spPr>
          <a:xfrm>
            <a:off x="926500" y="2342048"/>
            <a:ext cx="35055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50" name="Google Shape;1450;p22"/>
          <p:cNvSpPr txBox="1">
            <a:spLocks noGrp="1"/>
          </p:cNvSpPr>
          <p:nvPr>
            <p:ph type="subTitle" idx="2"/>
          </p:nvPr>
        </p:nvSpPr>
        <p:spPr>
          <a:xfrm>
            <a:off x="926500" y="1238950"/>
            <a:ext cx="35055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51" name="Google Shape;1451;p22"/>
          <p:cNvGrpSpPr/>
          <p:nvPr/>
        </p:nvGrpSpPr>
        <p:grpSpPr>
          <a:xfrm rot="10800000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1452" name="Google Shape;1452;p2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453" name="Google Shape;1453;p2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454" name="Google Shape;1454;p2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55" name="Google Shape;1455;p2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56" name="Google Shape;1456;p2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457" name="Google Shape;1457;p2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458" name="Google Shape;1458;p2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460" name="Google Shape;1460;p2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461" name="Google Shape;1461;p2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462" name="Google Shape;1462;p2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463" name="Google Shape;1463;p2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64" name="Google Shape;1464;p2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66" name="Google Shape;1466;p2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467" name="Google Shape;1467;p2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468" name="Google Shape;1468;p2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469" name="Google Shape;1469;p2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470" name="Google Shape;1470;p2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71" name="Google Shape;1471;p2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72" name="Google Shape;1472;p2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473" name="Google Shape;1473;p2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474" name="Google Shape;1474;p2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475" name="Google Shape;1475;p2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76" name="Google Shape;1476;p2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477" name="Google Shape;1477;p2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478" name="Google Shape;1478;p2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79" name="Google Shape;1479;p2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480" name="Google Shape;1480;p2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81" name="Google Shape;1481;p2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482" name="Google Shape;1482;p2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483" name="Google Shape;1483;p2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484" name="Google Shape;1484;p2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485" name="Google Shape;1485;p2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86" name="Google Shape;1486;p2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87" name="Google Shape;1487;p2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488" name="Google Shape;1488;p2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489" name="Google Shape;1489;p2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490" name="Google Shape;1490;p2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491" name="Google Shape;1491;p2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492" name="Google Shape;1492;p2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493" name="Google Shape;1493;p2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494" name="Google Shape;1494;p2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95" name="Google Shape;1495;p2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496" name="Google Shape;1496;p2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497" name="Google Shape;1497;p2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98" name="Google Shape;1498;p2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499" name="Google Shape;1499;p2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500" name="Google Shape;1500;p2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501" name="Google Shape;1501;p2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02" name="Google Shape;1502;p2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03" name="Google Shape;1503;p2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504" name="Google Shape;1504;p2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505" name="Google Shape;1505;p22"/>
          <p:cNvSpPr txBox="1">
            <a:spLocks noGrp="1"/>
          </p:cNvSpPr>
          <p:nvPr>
            <p:ph type="title" idx="3"/>
          </p:nvPr>
        </p:nvSpPr>
        <p:spPr>
          <a:xfrm>
            <a:off x="926500" y="3235119"/>
            <a:ext cx="35055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06" name="Google Shape;1506;p22"/>
          <p:cNvSpPr txBox="1">
            <a:spLocks noGrp="1"/>
          </p:cNvSpPr>
          <p:nvPr>
            <p:ph type="subTitle" idx="4"/>
          </p:nvPr>
        </p:nvSpPr>
        <p:spPr>
          <a:xfrm>
            <a:off x="926500" y="3700950"/>
            <a:ext cx="3505500" cy="7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solidFill>
                  <a:schemeClr val="dk1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07" name="Google Shape;1507;p22"/>
          <p:cNvSpPr txBox="1">
            <a:spLocks noGrp="1"/>
          </p:cNvSpPr>
          <p:nvPr>
            <p:ph type="title" idx="5"/>
          </p:nvPr>
        </p:nvSpPr>
        <p:spPr>
          <a:xfrm>
            <a:off x="4508975" y="1876225"/>
            <a:ext cx="39150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08" name="Google Shape;1508;p22"/>
          <p:cNvSpPr txBox="1">
            <a:spLocks noGrp="1"/>
          </p:cNvSpPr>
          <p:nvPr>
            <p:ph type="subTitle" idx="6"/>
          </p:nvPr>
        </p:nvSpPr>
        <p:spPr>
          <a:xfrm>
            <a:off x="4508975" y="2342100"/>
            <a:ext cx="3915000" cy="21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09" name="Google Shape;1509;p22"/>
          <p:cNvSpPr txBox="1">
            <a:spLocks noGrp="1"/>
          </p:cNvSpPr>
          <p:nvPr>
            <p:ph type="title" idx="7"/>
          </p:nvPr>
        </p:nvSpPr>
        <p:spPr>
          <a:xfrm>
            <a:off x="2654575" y="540000"/>
            <a:ext cx="38349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CUSTOM_2_1_1_1_1_1_1_1_1">
    <p:bg>
      <p:bgPr>
        <a:solidFill>
          <a:schemeClr val="lt1"/>
        </a:solidFill>
        <a:effectLst/>
      </p:bgPr>
    </p:bg>
    <p:spTree>
      <p:nvGrpSpPr>
        <p:cNvPr id="1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Google Shape;1511;p23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23"/>
          <p:cNvSpPr txBox="1">
            <a:spLocks noGrp="1"/>
          </p:cNvSpPr>
          <p:nvPr>
            <p:ph type="title"/>
          </p:nvPr>
        </p:nvSpPr>
        <p:spPr>
          <a:xfrm>
            <a:off x="926500" y="1876237"/>
            <a:ext cx="35055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13" name="Google Shape;1513;p23"/>
          <p:cNvSpPr txBox="1">
            <a:spLocks noGrp="1"/>
          </p:cNvSpPr>
          <p:nvPr>
            <p:ph type="subTitle" idx="1"/>
          </p:nvPr>
        </p:nvSpPr>
        <p:spPr>
          <a:xfrm>
            <a:off x="926500" y="2342048"/>
            <a:ext cx="35055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14" name="Google Shape;1514;p23"/>
          <p:cNvSpPr txBox="1">
            <a:spLocks noGrp="1"/>
          </p:cNvSpPr>
          <p:nvPr>
            <p:ph type="subTitle" idx="2"/>
          </p:nvPr>
        </p:nvSpPr>
        <p:spPr>
          <a:xfrm>
            <a:off x="926500" y="1238950"/>
            <a:ext cx="41787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15" name="Google Shape;1515;p23"/>
          <p:cNvGrpSpPr/>
          <p:nvPr/>
        </p:nvGrpSpPr>
        <p:grpSpPr>
          <a:xfrm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1516" name="Google Shape;1516;p23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17" name="Google Shape;1517;p2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518" name="Google Shape;1518;p2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519" name="Google Shape;1519;p2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520" name="Google Shape;1520;p2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21" name="Google Shape;1521;p23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22" name="Google Shape;1522;p23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24" name="Google Shape;1524;p2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525" name="Google Shape;1525;p2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526" name="Google Shape;1526;p2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27" name="Google Shape;1527;p23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528" name="Google Shape;1528;p2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3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530" name="Google Shape;1530;p2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31" name="Google Shape;1531;p2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32" name="Google Shape;1532;p23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533" name="Google Shape;1533;p23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34" name="Google Shape;1534;p2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535" name="Google Shape;1535;p23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536" name="Google Shape;1536;p2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537" name="Google Shape;1537;p2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38" name="Google Shape;1538;p23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539" name="Google Shape;1539;p23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540" name="Google Shape;1540;p2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41" name="Google Shape;1541;p23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42" name="Google Shape;1542;p2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543" name="Google Shape;1543;p23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544" name="Google Shape;1544;p2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545" name="Google Shape;1545;p23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46" name="Google Shape;1546;p2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47" name="Google Shape;1547;p2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548" name="Google Shape;1548;p2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49" name="Google Shape;1549;p2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550" name="Google Shape;1550;p23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551" name="Google Shape;1551;p2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52" name="Google Shape;1552;p2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553" name="Google Shape;1553;p2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554" name="Google Shape;1554;p2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55" name="Google Shape;1555;p2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556" name="Google Shape;1556;p2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557" name="Google Shape;1557;p2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58" name="Google Shape;1558;p2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559" name="Google Shape;1559;p2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60" name="Google Shape;1560;p2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561" name="Google Shape;1561;p2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562" name="Google Shape;1562;p2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563" name="Google Shape;1563;p2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564" name="Google Shape;1564;p2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565" name="Google Shape;1565;p2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66" name="Google Shape;1566;p2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67" name="Google Shape;1567;p2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568" name="Google Shape;1568;p2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569" name="Google Shape;1569;p23"/>
          <p:cNvSpPr txBox="1">
            <a:spLocks noGrp="1"/>
          </p:cNvSpPr>
          <p:nvPr>
            <p:ph type="title" idx="3"/>
          </p:nvPr>
        </p:nvSpPr>
        <p:spPr>
          <a:xfrm>
            <a:off x="4508975" y="1876225"/>
            <a:ext cx="39150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70" name="Google Shape;1570;p23"/>
          <p:cNvSpPr txBox="1">
            <a:spLocks noGrp="1"/>
          </p:cNvSpPr>
          <p:nvPr>
            <p:ph type="subTitle" idx="4"/>
          </p:nvPr>
        </p:nvSpPr>
        <p:spPr>
          <a:xfrm>
            <a:off x="4508975" y="2342100"/>
            <a:ext cx="3915000" cy="23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71" name="Google Shape;1571;p23"/>
          <p:cNvSpPr txBox="1">
            <a:spLocks noGrp="1"/>
          </p:cNvSpPr>
          <p:nvPr>
            <p:ph type="title" idx="5"/>
          </p:nvPr>
        </p:nvSpPr>
        <p:spPr>
          <a:xfrm>
            <a:off x="2654575" y="540000"/>
            <a:ext cx="38349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0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3" name="Google Shape;1573;p24"/>
          <p:cNvGrpSpPr/>
          <p:nvPr/>
        </p:nvGrpSpPr>
        <p:grpSpPr>
          <a:xfrm>
            <a:off x="122308" y="68542"/>
            <a:ext cx="8909048" cy="5041129"/>
            <a:chOff x="122308" y="68542"/>
            <a:chExt cx="8909048" cy="5041129"/>
          </a:xfrm>
        </p:grpSpPr>
        <p:sp>
          <p:nvSpPr>
            <p:cNvPr id="1574" name="Google Shape;1574;p24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75" name="Google Shape;1575;p2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576" name="Google Shape;1576;p2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577" name="Google Shape;1577;p2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578" name="Google Shape;1578;p2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79" name="Google Shape;1579;p24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80" name="Google Shape;1580;p2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81" name="Google Shape;1581;p2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582" name="Google Shape;1582;p2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583" name="Google Shape;1583;p2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84" name="Google Shape;1584;p24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585" name="Google Shape;1585;p24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4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587" name="Google Shape;1587;p2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88" name="Google Shape;1588;p2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89" name="Google Shape;1589;p24"/>
            <p:cNvSpPr/>
            <p:nvPr/>
          </p:nvSpPr>
          <p:spPr>
            <a:xfrm rot="-5400000">
              <a:off x="1007215" y="1504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590" name="Google Shape;1590;p24"/>
            <p:cNvSpPr/>
            <p:nvPr/>
          </p:nvSpPr>
          <p:spPr>
            <a:xfrm rot="2700000">
              <a:off x="1582641" y="17037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91" name="Google Shape;1591;p24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592" name="Google Shape;1592;p24"/>
            <p:cNvSpPr/>
            <p:nvPr/>
          </p:nvSpPr>
          <p:spPr>
            <a:xfrm rot="8999773">
              <a:off x="447859" y="17799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593" name="Google Shape;1593;p24"/>
            <p:cNvSpPr/>
            <p:nvPr/>
          </p:nvSpPr>
          <p:spPr>
            <a:xfrm rot="6300406">
              <a:off x="237570" y="1266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594" name="Google Shape;1594;p2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95" name="Google Shape;1595;p24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596" name="Google Shape;1596;p24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597" name="Google Shape;1597;p2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98" name="Google Shape;1598;p24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99" name="Google Shape;1599;p2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00" name="Google Shape;1600;p24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601" name="Google Shape;1601;p2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02" name="Google Shape;1602;p24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603" name="Google Shape;1603;p24"/>
            <p:cNvSpPr/>
            <p:nvPr/>
          </p:nvSpPr>
          <p:spPr>
            <a:xfrm rot="2700000">
              <a:off x="133366" y="2256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04" name="Google Shape;1604;p2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605" name="Google Shape;1605;p24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06" name="Google Shape;1606;p2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07" name="Google Shape;1607;p24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08" name="Google Shape;1608;p24"/>
            <p:cNvSpPr/>
            <p:nvPr/>
          </p:nvSpPr>
          <p:spPr>
            <a:xfrm rot="8100000" flipH="1">
              <a:off x="88264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09" name="Google Shape;1609;p2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610" name="Google Shape;1610;p2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611" name="Google Shape;1611;p24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12" name="Google Shape;1612;p24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613" name="Google Shape;1613;p24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614" name="Google Shape;1614;p24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615" name="Google Shape;1615;p2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16" name="Google Shape;1616;p24"/>
            <p:cNvSpPr/>
            <p:nvPr/>
          </p:nvSpPr>
          <p:spPr>
            <a:xfrm>
              <a:off x="51713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17" name="Google Shape;1617;p24"/>
            <p:cNvSpPr/>
            <p:nvPr/>
          </p:nvSpPr>
          <p:spPr>
            <a:xfrm rot="8999773">
              <a:off x="5950897" y="48162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618" name="Google Shape;1618;p24"/>
            <p:cNvSpPr/>
            <p:nvPr/>
          </p:nvSpPr>
          <p:spPr>
            <a:xfrm>
              <a:off x="67011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19" name="Google Shape;1619;p2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620" name="Google Shape;1620;p24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621" name="Google Shape;1621;p2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22" name="Google Shape;1622;p2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23" name="Google Shape;1623;p2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624" name="Google Shape;1624;p2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25" name="Google Shape;1625;p2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626" name="Google Shape;1626;p24"/>
          <p:cNvSpPr/>
          <p:nvPr/>
        </p:nvSpPr>
        <p:spPr>
          <a:xfrm>
            <a:off x="713800" y="540000"/>
            <a:ext cx="7704000" cy="668400"/>
          </a:xfrm>
          <a:prstGeom prst="roundRect">
            <a:avLst>
              <a:gd name="adj" fmla="val 2759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7" name="Google Shape;1627;p24"/>
          <p:cNvSpPr txBox="1">
            <a:spLocks noGrp="1"/>
          </p:cNvSpPr>
          <p:nvPr>
            <p:ph type="title"/>
          </p:nvPr>
        </p:nvSpPr>
        <p:spPr>
          <a:xfrm>
            <a:off x="2654575" y="540000"/>
            <a:ext cx="38349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0_1">
    <p:bg>
      <p:bgPr>
        <a:solidFill>
          <a:schemeClr val="lt1"/>
        </a:solidFill>
        <a:effectLst/>
      </p:bgPr>
    </p:bg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9" name="Google Shape;1629;p25"/>
          <p:cNvGrpSpPr/>
          <p:nvPr/>
        </p:nvGrpSpPr>
        <p:grpSpPr>
          <a:xfrm flipH="1">
            <a:off x="122308" y="144742"/>
            <a:ext cx="8895562" cy="4958175"/>
            <a:chOff x="135794" y="68542"/>
            <a:chExt cx="8895562" cy="4958175"/>
          </a:xfrm>
        </p:grpSpPr>
        <p:grpSp>
          <p:nvGrpSpPr>
            <p:cNvPr id="1630" name="Google Shape;1630;p25"/>
            <p:cNvGrpSpPr/>
            <p:nvPr/>
          </p:nvGrpSpPr>
          <p:grpSpPr>
            <a:xfrm>
              <a:off x="135794" y="68542"/>
              <a:ext cx="8895562" cy="4958175"/>
              <a:chOff x="135794" y="68542"/>
              <a:chExt cx="8895562" cy="4958175"/>
            </a:xfrm>
          </p:grpSpPr>
          <p:sp>
            <p:nvSpPr>
              <p:cNvPr id="1631" name="Google Shape;1631;p25"/>
              <p:cNvSpPr/>
              <p:nvPr/>
            </p:nvSpPr>
            <p:spPr>
              <a:xfrm rot="5400000">
                <a:off x="7101033" y="88735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grpSp>
            <p:nvGrpSpPr>
              <p:cNvPr id="1632" name="Google Shape;1632;p25"/>
              <p:cNvGrpSpPr/>
              <p:nvPr/>
            </p:nvGrpSpPr>
            <p:grpSpPr>
              <a:xfrm>
                <a:off x="135794" y="68542"/>
                <a:ext cx="8895562" cy="4958175"/>
                <a:chOff x="135794" y="68542"/>
                <a:chExt cx="8895562" cy="4958175"/>
              </a:xfrm>
            </p:grpSpPr>
            <p:grpSp>
              <p:nvGrpSpPr>
                <p:cNvPr id="1633" name="Google Shape;1633;p25"/>
                <p:cNvGrpSpPr/>
                <p:nvPr/>
              </p:nvGrpSpPr>
              <p:grpSpPr>
                <a:xfrm>
                  <a:off x="135794" y="68542"/>
                  <a:ext cx="8895562" cy="4958175"/>
                  <a:chOff x="135794" y="68542"/>
                  <a:chExt cx="8895562" cy="4958175"/>
                </a:xfrm>
              </p:grpSpPr>
              <p:sp>
                <p:nvSpPr>
                  <p:cNvPr id="1634" name="Google Shape;1634;p25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635" name="Google Shape;1635;p25"/>
                  <p:cNvSpPr/>
                  <p:nvPr/>
                </p:nvSpPr>
                <p:spPr>
                  <a:xfrm rot="6300406">
                    <a:off x="356312" y="122085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636" name="Google Shape;1636;p25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637" name="Google Shape;1637;p25"/>
                  <p:cNvSpPr/>
                  <p:nvPr/>
                </p:nvSpPr>
                <p:spPr>
                  <a:xfrm>
                    <a:off x="3809289" y="13102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638" name="Google Shape;1638;p25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639" name="Google Shape;1639;p25"/>
                  <p:cNvSpPr/>
                  <p:nvPr/>
                </p:nvSpPr>
                <p:spPr>
                  <a:xfrm rot="5400000" flipH="1">
                    <a:off x="470935" y="5785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640" name="Google Shape;1640;p25"/>
                  <p:cNvSpPr/>
                  <p:nvPr/>
                </p:nvSpPr>
                <p:spPr>
                  <a:xfrm rot="-900406" flipH="1">
                    <a:off x="4621410" y="5574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641" name="Google Shape;1641;p25"/>
                  <p:cNvSpPr/>
                  <p:nvPr/>
                </p:nvSpPr>
                <p:spPr>
                  <a:xfrm rot="8100000" flipH="1">
                    <a:off x="3899594" y="7694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642" name="Google Shape;1642;p25"/>
                  <p:cNvSpPr/>
                  <p:nvPr/>
                </p:nvSpPr>
                <p:spPr>
                  <a:xfrm rot="-5400000">
                    <a:off x="3039403" y="3713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643" name="Google Shape;1643;p25"/>
                  <p:cNvSpPr/>
                  <p:nvPr/>
                </p:nvSpPr>
                <p:spPr>
                  <a:xfrm>
                    <a:off x="1878594" y="1419994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644" name="Google Shape;1644;p25"/>
                  <p:cNvSpPr/>
                  <p:nvPr/>
                </p:nvSpPr>
                <p:spPr>
                  <a:xfrm rot="6300406">
                    <a:off x="23011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645" name="Google Shape;1645;p25"/>
                  <p:cNvSpPr/>
                  <p:nvPr/>
                </p:nvSpPr>
                <p:spPr>
                  <a:xfrm rot="-5400000">
                    <a:off x="1540615" y="8944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646" name="Google Shape;1646;p25"/>
                  <p:cNvSpPr/>
                  <p:nvPr/>
                </p:nvSpPr>
                <p:spPr>
                  <a:xfrm rot="2700000">
                    <a:off x="1049241" y="13227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647" name="Google Shape;1647;p25"/>
                  <p:cNvSpPr/>
                  <p:nvPr/>
                </p:nvSpPr>
                <p:spPr>
                  <a:xfrm rot="-5400000">
                    <a:off x="1720029" y="48066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648" name="Google Shape;1648;p25"/>
                  <p:cNvSpPr/>
                  <p:nvPr/>
                </p:nvSpPr>
                <p:spPr>
                  <a:xfrm rot="8999773">
                    <a:off x="143059" y="23133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649" name="Google Shape;1649;p25"/>
                  <p:cNvSpPr/>
                  <p:nvPr/>
                </p:nvSpPr>
                <p:spPr>
                  <a:xfrm rot="8999773">
                    <a:off x="6232222" y="938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650" name="Google Shape;1650;p25"/>
                  <p:cNvSpPr/>
                  <p:nvPr/>
                </p:nvSpPr>
                <p:spPr>
                  <a:xfrm rot="8100000" flipH="1">
                    <a:off x="75786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651" name="Google Shape;1651;p25"/>
                  <p:cNvSpPr/>
                  <p:nvPr/>
                </p:nvSpPr>
                <p:spPr>
                  <a:xfrm rot="8100000" flipH="1">
                    <a:off x="8836969" y="2203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652" name="Google Shape;1652;p25"/>
                  <p:cNvSpPr/>
                  <p:nvPr/>
                </p:nvSpPr>
                <p:spPr>
                  <a:xfrm>
                    <a:off x="8707514" y="8961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653" name="Google Shape;1653;p25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654" name="Google Shape;1654;p25"/>
                  <p:cNvSpPr/>
                  <p:nvPr/>
                </p:nvSpPr>
                <p:spPr>
                  <a:xfrm rot="8999773">
                    <a:off x="200884" y="37084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655" name="Google Shape;1655;p25"/>
                  <p:cNvSpPr/>
                  <p:nvPr/>
                </p:nvSpPr>
                <p:spPr>
                  <a:xfrm rot="2700000">
                    <a:off x="2087466" y="44972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656" name="Google Shape;1656;p25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657" name="Google Shape;1657;p25"/>
                  <p:cNvSpPr/>
                  <p:nvPr/>
                </p:nvSpPr>
                <p:spPr>
                  <a:xfrm rot="6300406">
                    <a:off x="359695" y="33070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658" name="Google Shape;1658;p25"/>
                  <p:cNvSpPr/>
                  <p:nvPr/>
                </p:nvSpPr>
                <p:spPr>
                  <a:xfrm rot="-2700000">
                    <a:off x="1041415" y="38810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659" name="Google Shape;1659;p25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660" name="Google Shape;1660;p25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661" name="Google Shape;1661;p25"/>
                  <p:cNvSpPr/>
                  <p:nvPr/>
                </p:nvSpPr>
                <p:spPr>
                  <a:xfrm rot="8100000" flipH="1">
                    <a:off x="8750269" y="40132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662" name="Google Shape;1662;p25"/>
                  <p:cNvSpPr/>
                  <p:nvPr/>
                </p:nvSpPr>
                <p:spPr>
                  <a:xfrm rot="2700000">
                    <a:off x="8598114" y="20295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663" name="Google Shape;1663;p25"/>
                  <p:cNvSpPr/>
                  <p:nvPr/>
                </p:nvSpPr>
                <p:spPr>
                  <a:xfrm rot="-5400000">
                    <a:off x="8954428" y="2946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664" name="Google Shape;1664;p25"/>
                  <p:cNvSpPr/>
                  <p:nvPr/>
                </p:nvSpPr>
                <p:spPr>
                  <a:xfrm>
                    <a:off x="3005139" y="48546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665" name="Google Shape;1665;p25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666" name="Google Shape;1666;p25"/>
                  <p:cNvSpPr/>
                  <p:nvPr/>
                </p:nvSpPr>
                <p:spPr>
                  <a:xfrm rot="5400000" flipH="1">
                    <a:off x="951610" y="4843626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667" name="Google Shape;1667;p25"/>
                  <p:cNvSpPr/>
                  <p:nvPr/>
                </p:nvSpPr>
                <p:spPr>
                  <a:xfrm rot="-900406" flipH="1">
                    <a:off x="7769085" y="43654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668" name="Google Shape;1668;p25"/>
                  <p:cNvSpPr/>
                  <p:nvPr/>
                </p:nvSpPr>
                <p:spPr>
                  <a:xfrm rot="8100000" flipH="1">
                    <a:off x="3618269" y="4729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669" name="Google Shape;1669;p25"/>
                  <p:cNvSpPr/>
                  <p:nvPr/>
                </p:nvSpPr>
                <p:spPr>
                  <a:xfrm>
                    <a:off x="6923964" y="49305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670" name="Google Shape;1670;p25"/>
                  <p:cNvSpPr/>
                  <p:nvPr/>
                </p:nvSpPr>
                <p:spPr>
                  <a:xfrm rot="8999773">
                    <a:off x="6027097" y="40542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671" name="Google Shape;1671;p25"/>
                  <p:cNvSpPr/>
                  <p:nvPr/>
                </p:nvSpPr>
                <p:spPr>
                  <a:xfrm>
                    <a:off x="60153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672" name="Google Shape;1672;p25"/>
                  <p:cNvSpPr/>
                  <p:nvPr/>
                </p:nvSpPr>
                <p:spPr>
                  <a:xfrm rot="2700000">
                    <a:off x="6706364" y="44944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673" name="Google Shape;1673;p25"/>
                  <p:cNvSpPr/>
                  <p:nvPr/>
                </p:nvSpPr>
                <p:spPr>
                  <a:xfrm rot="8999773">
                    <a:off x="4313272" y="43692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674" name="Google Shape;1674;p25"/>
                  <p:cNvSpPr/>
                  <p:nvPr/>
                </p:nvSpPr>
                <p:spPr>
                  <a:xfrm>
                    <a:off x="81914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675" name="Google Shape;1675;p25"/>
                  <p:cNvSpPr/>
                  <p:nvPr/>
                </p:nvSpPr>
                <p:spPr>
                  <a:xfrm rot="8100000" flipH="1">
                    <a:off x="5259694" y="45105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676" name="Google Shape;1676;p25"/>
                  <p:cNvSpPr/>
                  <p:nvPr/>
                </p:nvSpPr>
                <p:spPr>
                  <a:xfrm rot="-900406" flipH="1">
                    <a:off x="8776360" y="47420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677" name="Google Shape;1677;p25"/>
                  <p:cNvSpPr/>
                  <p:nvPr/>
                </p:nvSpPr>
                <p:spPr>
                  <a:xfrm rot="-5400000">
                    <a:off x="8568653" y="32713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  <p:grpSp>
              <p:nvGrpSpPr>
                <p:cNvPr id="1678" name="Google Shape;1678;p25"/>
                <p:cNvGrpSpPr/>
                <p:nvPr/>
              </p:nvGrpSpPr>
              <p:grpSpPr>
                <a:xfrm rot="10800000">
                  <a:off x="657960" y="911298"/>
                  <a:ext cx="2985068" cy="3751848"/>
                  <a:chOff x="-2212647" y="1473292"/>
                  <a:chExt cx="2985068" cy="3751848"/>
                </a:xfrm>
              </p:grpSpPr>
              <p:sp>
                <p:nvSpPr>
                  <p:cNvPr id="1679" name="Google Shape;1679;p25"/>
                  <p:cNvSpPr/>
                  <p:nvPr/>
                </p:nvSpPr>
                <p:spPr>
                  <a:xfrm rot="8999773">
                    <a:off x="658084" y="14986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680" name="Google Shape;1680;p25"/>
                  <p:cNvSpPr/>
                  <p:nvPr/>
                </p:nvSpPr>
                <p:spPr>
                  <a:xfrm rot="2700000">
                    <a:off x="-1238234" y="51518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681" name="Google Shape;1681;p25"/>
                  <p:cNvSpPr/>
                  <p:nvPr/>
                </p:nvSpPr>
                <p:spPr>
                  <a:xfrm rot="6300406">
                    <a:off x="-2231105" y="49072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1682" name="Google Shape;1682;p25"/>
            <p:cNvSpPr/>
            <p:nvPr/>
          </p:nvSpPr>
          <p:spPr>
            <a:xfrm rot="6300406">
              <a:off x="1578295" y="38246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683" name="Google Shape;1683;p25"/>
            <p:cNvSpPr/>
            <p:nvPr/>
          </p:nvSpPr>
          <p:spPr>
            <a:xfrm rot="-2700000">
              <a:off x="7827490" y="9993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84" name="Google Shape;1684;p25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685" name="Google Shape;1685;p25"/>
            <p:cNvSpPr/>
            <p:nvPr/>
          </p:nvSpPr>
          <p:spPr>
            <a:xfrm rot="8100000">
              <a:off x="2648340" y="37623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86" name="Google Shape;1686;p25"/>
            <p:cNvSpPr/>
            <p:nvPr/>
          </p:nvSpPr>
          <p:spPr>
            <a:xfrm rot="-4499594">
              <a:off x="3417737" y="4160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687" name="Google Shape;1687;p25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8" name="Google Shape;1688;p25"/>
          <p:cNvSpPr txBox="1">
            <a:spLocks noGrp="1"/>
          </p:cNvSpPr>
          <p:nvPr>
            <p:ph type="title"/>
          </p:nvPr>
        </p:nvSpPr>
        <p:spPr>
          <a:xfrm>
            <a:off x="2039300" y="540000"/>
            <a:ext cx="50655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0_1_1">
    <p:bg>
      <p:bgPr>
        <a:solidFill>
          <a:schemeClr val="lt1"/>
        </a:solidFill>
        <a:effectLst/>
      </p:bgPr>
    </p:bg>
    <p:spTree>
      <p:nvGrpSpPr>
        <p:cNvPr id="1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" name="Google Shape;1690;p26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91" name="Google Shape;1691;p26"/>
          <p:cNvGrpSpPr/>
          <p:nvPr/>
        </p:nvGrpSpPr>
        <p:grpSpPr>
          <a:xfrm rot="10800000" flipH="1">
            <a:off x="135794" y="68542"/>
            <a:ext cx="8952597" cy="5041129"/>
            <a:chOff x="135794" y="68542"/>
            <a:chExt cx="8952597" cy="5041129"/>
          </a:xfrm>
        </p:grpSpPr>
        <p:sp>
          <p:nvSpPr>
            <p:cNvPr id="1692" name="Google Shape;1692;p26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93" name="Google Shape;1693;p26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694" name="Google Shape;1694;p26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95" name="Google Shape;1695;p26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696" name="Google Shape;1696;p26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697" name="Google Shape;1697;p26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98" name="Google Shape;1698;p26"/>
            <p:cNvSpPr/>
            <p:nvPr/>
          </p:nvSpPr>
          <p:spPr>
            <a:xfrm>
              <a:off x="7924089" y="2072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99" name="Google Shape;1699;p26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00" name="Google Shape;1700;p26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01" name="Google Shape;1701;p26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02" name="Google Shape;1702;p26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03" name="Google Shape;1703;p26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6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05" name="Google Shape;1705;p26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06" name="Google Shape;1706;p26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07" name="Google Shape;1707;p26"/>
            <p:cNvSpPr/>
            <p:nvPr/>
          </p:nvSpPr>
          <p:spPr>
            <a:xfrm rot="-5400000">
              <a:off x="245215" y="15802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08" name="Google Shape;1708;p26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09" name="Google Shape;1709;p26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10" name="Google Shape;1710;p26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11" name="Google Shape;1711;p26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12" name="Google Shape;1712;p26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13" name="Google Shape;1713;p26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14" name="Google Shape;1714;p26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15" name="Google Shape;1715;p26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16" name="Google Shape;1716;p26"/>
            <p:cNvSpPr/>
            <p:nvPr/>
          </p:nvSpPr>
          <p:spPr>
            <a:xfrm rot="-10594826" flipH="1">
              <a:off x="8826068" y="368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17" name="Google Shape;1717;p26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18" name="Google Shape;1718;p26"/>
            <p:cNvSpPr/>
            <p:nvPr/>
          </p:nvSpPr>
          <p:spPr>
            <a:xfrm>
              <a:off x="8824189" y="14454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19" name="Google Shape;1719;p26"/>
            <p:cNvSpPr/>
            <p:nvPr/>
          </p:nvSpPr>
          <p:spPr>
            <a:xfrm rot="8999773">
              <a:off x="4294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20" name="Google Shape;1720;p26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21" name="Google Shape;1721;p26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22" name="Google Shape;1722;p26"/>
            <p:cNvSpPr/>
            <p:nvPr/>
          </p:nvSpPr>
          <p:spPr>
            <a:xfrm rot="6300406">
              <a:off x="588295" y="47548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23" name="Google Shape;1723;p26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24" name="Google Shape;1724;p26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25" name="Google Shape;1725;p26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26" name="Google Shape;1726;p26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27" name="Google Shape;1727;p26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28" name="Google Shape;1728;p26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29" name="Google Shape;1729;p26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30" name="Google Shape;1730;p26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31" name="Google Shape;1731;p26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32" name="Google Shape;1732;p26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33" name="Google Shape;1733;p26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34" name="Google Shape;1734;p26"/>
            <p:cNvSpPr/>
            <p:nvPr/>
          </p:nvSpPr>
          <p:spPr>
            <a:xfrm>
              <a:off x="6314364" y="48543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35" name="Google Shape;1735;p26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36" name="Google Shape;1736;p26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37" name="Google Shape;1737;p26"/>
            <p:cNvSpPr/>
            <p:nvPr/>
          </p:nvSpPr>
          <p:spPr>
            <a:xfrm rot="2700000">
              <a:off x="7087364" y="48754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38" name="Google Shape;1738;p26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39" name="Google Shape;1739;p26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40" name="Google Shape;1740;p26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41" name="Google Shape;1741;p26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42" name="Google Shape;1742;p26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743" name="Google Shape;1743;p26"/>
          <p:cNvSpPr txBox="1">
            <a:spLocks noGrp="1"/>
          </p:cNvSpPr>
          <p:nvPr>
            <p:ph type="title"/>
          </p:nvPr>
        </p:nvSpPr>
        <p:spPr>
          <a:xfrm>
            <a:off x="2039300" y="540000"/>
            <a:ext cx="50655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0_1_1_1">
    <p:bg>
      <p:bgPr>
        <a:solidFill>
          <a:schemeClr val="lt1"/>
        </a:solidFill>
        <a:effectLst/>
      </p:bgPr>
    </p:bg>
    <p:spTree>
      <p:nvGrpSpPr>
        <p:cNvPr id="1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5" name="Google Shape;1745;p27"/>
          <p:cNvGrpSpPr/>
          <p:nvPr/>
        </p:nvGrpSpPr>
        <p:grpSpPr>
          <a:xfrm rot="10800000">
            <a:off x="135794" y="68542"/>
            <a:ext cx="8952597" cy="5041129"/>
            <a:chOff x="135794" y="68542"/>
            <a:chExt cx="8952597" cy="5041129"/>
          </a:xfrm>
        </p:grpSpPr>
        <p:sp>
          <p:nvSpPr>
            <p:cNvPr id="1746" name="Google Shape;1746;p27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47" name="Google Shape;1747;p27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48" name="Google Shape;1748;p27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49" name="Google Shape;1749;p27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50" name="Google Shape;1750;p27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51" name="Google Shape;1751;p27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52" name="Google Shape;1752;p27"/>
            <p:cNvSpPr/>
            <p:nvPr/>
          </p:nvSpPr>
          <p:spPr>
            <a:xfrm>
              <a:off x="7924089" y="2072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53" name="Google Shape;1753;p27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54" name="Google Shape;1754;p27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55" name="Google Shape;1755;p27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56" name="Google Shape;1756;p27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57" name="Google Shape;1757;p27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7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59" name="Google Shape;1759;p27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60" name="Google Shape;1760;p27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61" name="Google Shape;1761;p27"/>
            <p:cNvSpPr/>
            <p:nvPr/>
          </p:nvSpPr>
          <p:spPr>
            <a:xfrm rot="-5400000">
              <a:off x="245215" y="15802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62" name="Google Shape;1762;p27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63" name="Google Shape;1763;p27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64" name="Google Shape;1764;p27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65" name="Google Shape;1765;p27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66" name="Google Shape;1766;p27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67" name="Google Shape;1767;p27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68" name="Google Shape;1768;p27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69" name="Google Shape;1769;p27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70" name="Google Shape;1770;p27"/>
            <p:cNvSpPr/>
            <p:nvPr/>
          </p:nvSpPr>
          <p:spPr>
            <a:xfrm rot="-10594826" flipH="1">
              <a:off x="8826068" y="368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71" name="Google Shape;1771;p27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72" name="Google Shape;1772;p27"/>
            <p:cNvSpPr/>
            <p:nvPr/>
          </p:nvSpPr>
          <p:spPr>
            <a:xfrm>
              <a:off x="8824189" y="14454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73" name="Google Shape;1773;p27"/>
            <p:cNvSpPr/>
            <p:nvPr/>
          </p:nvSpPr>
          <p:spPr>
            <a:xfrm rot="8999773">
              <a:off x="4294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74" name="Google Shape;1774;p27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75" name="Google Shape;1775;p27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76" name="Google Shape;1776;p27"/>
            <p:cNvSpPr/>
            <p:nvPr/>
          </p:nvSpPr>
          <p:spPr>
            <a:xfrm rot="6300406">
              <a:off x="588295" y="47548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77" name="Google Shape;1777;p27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78" name="Google Shape;1778;p27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79" name="Google Shape;1779;p27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80" name="Google Shape;1780;p27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81" name="Google Shape;1781;p27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82" name="Google Shape;1782;p27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83" name="Google Shape;1783;p27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84" name="Google Shape;1784;p27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85" name="Google Shape;1785;p27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86" name="Google Shape;1786;p27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87" name="Google Shape;1787;p27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88" name="Google Shape;1788;p27"/>
            <p:cNvSpPr/>
            <p:nvPr/>
          </p:nvSpPr>
          <p:spPr>
            <a:xfrm>
              <a:off x="6314364" y="48543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89" name="Google Shape;1789;p27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90" name="Google Shape;1790;p27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91" name="Google Shape;1791;p27"/>
            <p:cNvSpPr/>
            <p:nvPr/>
          </p:nvSpPr>
          <p:spPr>
            <a:xfrm rot="2700000">
              <a:off x="7087364" y="48754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92" name="Google Shape;1792;p27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793" name="Google Shape;1793;p27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794" name="Google Shape;1794;p27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795" name="Google Shape;1795;p27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796" name="Google Shape;1796;p27"/>
          <p:cNvSpPr/>
          <p:nvPr/>
        </p:nvSpPr>
        <p:spPr>
          <a:xfrm>
            <a:off x="702750" y="540000"/>
            <a:ext cx="77385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7" name="Google Shape;1797;p27"/>
          <p:cNvSpPr txBox="1">
            <a:spLocks noGrp="1"/>
          </p:cNvSpPr>
          <p:nvPr>
            <p:ph type="title"/>
          </p:nvPr>
        </p:nvSpPr>
        <p:spPr>
          <a:xfrm>
            <a:off x="2039300" y="540000"/>
            <a:ext cx="50655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10_1_1_1_1">
    <p:bg>
      <p:bgPr>
        <a:solidFill>
          <a:schemeClr val="lt1"/>
        </a:solidFill>
        <a:effectLst/>
      </p:bgPr>
    </p:bg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p28"/>
          <p:cNvSpPr/>
          <p:nvPr/>
        </p:nvSpPr>
        <p:spPr>
          <a:xfrm>
            <a:off x="1290025" y="1241850"/>
            <a:ext cx="3115500" cy="2659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0" name="Google Shape;1800;p28"/>
          <p:cNvSpPr txBox="1">
            <a:spLocks noGrp="1"/>
          </p:cNvSpPr>
          <p:nvPr>
            <p:ph type="title"/>
          </p:nvPr>
        </p:nvSpPr>
        <p:spPr>
          <a:xfrm>
            <a:off x="1434450" y="1496700"/>
            <a:ext cx="2826600" cy="21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CUSTOM_10_1_1_1_1_1">
    <p:bg>
      <p:bgPr>
        <a:solidFill>
          <a:schemeClr val="lt1"/>
        </a:solidFill>
        <a:effectLst/>
      </p:bgPr>
    </p:bg>
    <p:spTree>
      <p:nvGrpSpPr>
        <p:cNvPr id="1" name="Shape 1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2" name="Google Shape;1802;p29"/>
          <p:cNvGrpSpPr/>
          <p:nvPr/>
        </p:nvGrpSpPr>
        <p:grpSpPr>
          <a:xfrm rot="10800000">
            <a:off x="135794" y="68542"/>
            <a:ext cx="8952597" cy="5041129"/>
            <a:chOff x="135794" y="68542"/>
            <a:chExt cx="8952597" cy="5041129"/>
          </a:xfrm>
        </p:grpSpPr>
        <p:sp>
          <p:nvSpPr>
            <p:cNvPr id="1803" name="Google Shape;1803;p29"/>
            <p:cNvSpPr/>
            <p:nvPr/>
          </p:nvSpPr>
          <p:spPr>
            <a:xfrm rot="2700000">
              <a:off x="4721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04" name="Google Shape;1804;p2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805" name="Google Shape;1805;p2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806" name="Google Shape;1806;p2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807" name="Google Shape;1807;p2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808" name="Google Shape;1808;p2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09" name="Google Shape;1809;p29"/>
            <p:cNvSpPr/>
            <p:nvPr/>
          </p:nvSpPr>
          <p:spPr>
            <a:xfrm>
              <a:off x="8000289" y="3596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10" name="Google Shape;1810;p2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811" name="Google Shape;1811;p29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812" name="Google Shape;1812;p29"/>
            <p:cNvSpPr/>
            <p:nvPr/>
          </p:nvSpPr>
          <p:spPr>
            <a:xfrm rot="8100000" flipH="1">
              <a:off x="42805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813" name="Google Shape;1813;p29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815" name="Google Shape;1815;p2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16" name="Google Shape;1816;p29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817" name="Google Shape;1817;p29"/>
            <p:cNvSpPr/>
            <p:nvPr/>
          </p:nvSpPr>
          <p:spPr>
            <a:xfrm rot="-5400000">
              <a:off x="245215" y="15802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818" name="Google Shape;1818;p29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819" name="Google Shape;1819;p29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820" name="Google Shape;1820;p2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821" name="Google Shape;1821;p29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822" name="Google Shape;1822;p29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23" name="Google Shape;1823;p29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824" name="Google Shape;1824;p29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825" name="Google Shape;1825;p29"/>
            <p:cNvSpPr/>
            <p:nvPr/>
          </p:nvSpPr>
          <p:spPr>
            <a:xfrm rot="8100000" flipH="1">
              <a:off x="8684569" y="2203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26" name="Google Shape;1826;p29"/>
            <p:cNvSpPr/>
            <p:nvPr/>
          </p:nvSpPr>
          <p:spPr>
            <a:xfrm rot="-10594826" flipH="1">
              <a:off x="88260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827" name="Google Shape;1827;p29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828" name="Google Shape;1828;p29"/>
            <p:cNvSpPr/>
            <p:nvPr/>
          </p:nvSpPr>
          <p:spPr>
            <a:xfrm>
              <a:off x="8824189" y="14454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829" name="Google Shape;1829;p29"/>
            <p:cNvSpPr/>
            <p:nvPr/>
          </p:nvSpPr>
          <p:spPr>
            <a:xfrm rot="8999773">
              <a:off x="4294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830" name="Google Shape;1830;p29"/>
            <p:cNvSpPr/>
            <p:nvPr/>
          </p:nvSpPr>
          <p:spPr>
            <a:xfrm rot="2700000">
              <a:off x="563466" y="38114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831" name="Google Shape;1831;p29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32" name="Google Shape;1832;p29"/>
            <p:cNvSpPr/>
            <p:nvPr/>
          </p:nvSpPr>
          <p:spPr>
            <a:xfrm rot="6300406">
              <a:off x="588295" y="47548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833" name="Google Shape;1833;p29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34" name="Google Shape;1834;p29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835" name="Google Shape;1835;p2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836" name="Google Shape;1836;p29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37" name="Google Shape;1837;p2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838" name="Google Shape;1838;p2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839" name="Google Shape;1839;p29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40" name="Google Shape;1840;p29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841" name="Google Shape;1841;p29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842" name="Google Shape;1842;p29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843" name="Google Shape;1843;p29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844" name="Google Shape;1844;p29"/>
            <p:cNvSpPr/>
            <p:nvPr/>
          </p:nvSpPr>
          <p:spPr>
            <a:xfrm>
              <a:off x="6314364" y="48543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45" name="Google Shape;1845;p29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846" name="Google Shape;1846;p2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847" name="Google Shape;1847;p29"/>
            <p:cNvSpPr/>
            <p:nvPr/>
          </p:nvSpPr>
          <p:spPr>
            <a:xfrm rot="2700000">
              <a:off x="7087364" y="48754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848" name="Google Shape;1848;p2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849" name="Google Shape;1849;p2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50" name="Google Shape;1850;p2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851" name="Google Shape;1851;p2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852" name="Google Shape;1852;p29"/>
          <p:cNvSpPr/>
          <p:nvPr/>
        </p:nvSpPr>
        <p:spPr>
          <a:xfrm>
            <a:off x="713800" y="540000"/>
            <a:ext cx="7704000" cy="668400"/>
          </a:xfrm>
          <a:prstGeom prst="roundRect">
            <a:avLst>
              <a:gd name="adj" fmla="val 2759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3" name="Google Shape;1853;p29"/>
          <p:cNvSpPr txBox="1">
            <a:spLocks noGrp="1"/>
          </p:cNvSpPr>
          <p:nvPr>
            <p:ph type="title"/>
          </p:nvPr>
        </p:nvSpPr>
        <p:spPr>
          <a:xfrm>
            <a:off x="2020050" y="540000"/>
            <a:ext cx="51039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CUSTOM_10_1_1_1_1_1_1">
    <p:bg>
      <p:bgPr>
        <a:solidFill>
          <a:schemeClr val="lt1"/>
        </a:solidFill>
        <a:effectLst/>
      </p:bgPr>
    </p:bg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Google Shape;1855;p30"/>
          <p:cNvSpPr/>
          <p:nvPr/>
        </p:nvSpPr>
        <p:spPr>
          <a:xfrm>
            <a:off x="702750" y="540000"/>
            <a:ext cx="77385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56" name="Google Shape;1856;p30"/>
          <p:cNvGrpSpPr/>
          <p:nvPr/>
        </p:nvGrpSpPr>
        <p:grpSpPr>
          <a:xfrm rot="10800000">
            <a:off x="135794" y="68542"/>
            <a:ext cx="8952597" cy="5041129"/>
            <a:chOff x="135794" y="68542"/>
            <a:chExt cx="8952597" cy="5041129"/>
          </a:xfrm>
        </p:grpSpPr>
        <p:sp>
          <p:nvSpPr>
            <p:cNvPr id="1857" name="Google Shape;1857;p3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858" name="Google Shape;1858;p3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859" name="Google Shape;1859;p3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860" name="Google Shape;1860;p3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861" name="Google Shape;1861;p3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62" name="Google Shape;1862;p30"/>
            <p:cNvSpPr/>
            <p:nvPr/>
          </p:nvSpPr>
          <p:spPr>
            <a:xfrm>
              <a:off x="8000289" y="3596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63" name="Google Shape;1863;p3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864" name="Google Shape;1864;p30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865" name="Google Shape;1865;p30"/>
            <p:cNvSpPr/>
            <p:nvPr/>
          </p:nvSpPr>
          <p:spPr>
            <a:xfrm rot="8100000" flipH="1">
              <a:off x="42805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866" name="Google Shape;1866;p3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867" name="Google Shape;1867;p3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68" name="Google Shape;1868;p30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869" name="Google Shape;1869;p30"/>
            <p:cNvSpPr/>
            <p:nvPr/>
          </p:nvSpPr>
          <p:spPr>
            <a:xfrm rot="-5400000">
              <a:off x="245215" y="15802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870" name="Google Shape;1870;p30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871" name="Google Shape;1871;p3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872" name="Google Shape;1872;p30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873" name="Google Shape;1873;p30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74" name="Google Shape;1874;p30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875" name="Google Shape;1875;p30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876" name="Google Shape;1876;p30"/>
            <p:cNvSpPr/>
            <p:nvPr/>
          </p:nvSpPr>
          <p:spPr>
            <a:xfrm rot="8100000" flipH="1">
              <a:off x="8684569" y="2203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77" name="Google Shape;1877;p30"/>
            <p:cNvSpPr/>
            <p:nvPr/>
          </p:nvSpPr>
          <p:spPr>
            <a:xfrm rot="-10594826" flipH="1">
              <a:off x="88260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878" name="Google Shape;1878;p30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879" name="Google Shape;1879;p30"/>
            <p:cNvSpPr/>
            <p:nvPr/>
          </p:nvSpPr>
          <p:spPr>
            <a:xfrm>
              <a:off x="8824189" y="14454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880" name="Google Shape;1880;p30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81" name="Google Shape;1881;p30"/>
            <p:cNvSpPr/>
            <p:nvPr/>
          </p:nvSpPr>
          <p:spPr>
            <a:xfrm rot="6300406">
              <a:off x="588295" y="47548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882" name="Google Shape;1882;p30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83" name="Google Shape;1883;p30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884" name="Google Shape;1884;p30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85" name="Google Shape;1885;p3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886" name="Google Shape;1886;p30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87" name="Google Shape;1887;p30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888" name="Google Shape;1888;p30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889" name="Google Shape;1889;p30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890" name="Google Shape;1890;p30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891" name="Google Shape;1891;p30"/>
            <p:cNvSpPr/>
            <p:nvPr/>
          </p:nvSpPr>
          <p:spPr>
            <a:xfrm>
              <a:off x="6314364" y="48543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92" name="Google Shape;1892;p30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893" name="Google Shape;1893;p3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894" name="Google Shape;1894;p30"/>
            <p:cNvSpPr/>
            <p:nvPr/>
          </p:nvSpPr>
          <p:spPr>
            <a:xfrm rot="2700000">
              <a:off x="7087364" y="48754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895" name="Google Shape;1895;p3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896" name="Google Shape;1896;p3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97" name="Google Shape;1897;p30"/>
            <p:cNvSpPr/>
            <p:nvPr/>
          </p:nvSpPr>
          <p:spPr>
            <a:xfrm rot="-5400000">
              <a:off x="8873453" y="42619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898" name="Google Shape;1898;p3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899" name="Google Shape;1899;p30"/>
          <p:cNvSpPr txBox="1">
            <a:spLocks noGrp="1"/>
          </p:cNvSpPr>
          <p:nvPr>
            <p:ph type="title"/>
          </p:nvPr>
        </p:nvSpPr>
        <p:spPr>
          <a:xfrm>
            <a:off x="933625" y="540000"/>
            <a:ext cx="72768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9">
    <p:spTree>
      <p:nvGrpSpPr>
        <p:cNvPr id="1" name="Shape 1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1" name="Google Shape;1901;p31"/>
          <p:cNvGrpSpPr/>
          <p:nvPr/>
        </p:nvGrpSpPr>
        <p:grpSpPr>
          <a:xfrm flipH="1">
            <a:off x="179343" y="68542"/>
            <a:ext cx="8909048" cy="5041129"/>
            <a:chOff x="122308" y="68542"/>
            <a:chExt cx="8909048" cy="5041129"/>
          </a:xfrm>
        </p:grpSpPr>
        <p:sp>
          <p:nvSpPr>
            <p:cNvPr id="1902" name="Google Shape;1902;p31"/>
            <p:cNvSpPr/>
            <p:nvPr/>
          </p:nvSpPr>
          <p:spPr>
            <a:xfrm rot="2700000">
              <a:off x="395991" y="27182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03" name="Google Shape;1903;p31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04" name="Google Shape;1904;p31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05" name="Google Shape;1905;p31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06" name="Google Shape;1906;p31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907" name="Google Shape;1907;p31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08" name="Google Shape;1908;p31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1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10" name="Google Shape;1910;p31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11" name="Google Shape;1911;p31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12" name="Google Shape;1912;p31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913" name="Google Shape;1913;p31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14" name="Google Shape;1914;p31"/>
            <p:cNvSpPr/>
            <p:nvPr/>
          </p:nvSpPr>
          <p:spPr>
            <a:xfrm>
              <a:off x="362900" y="31819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1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16" name="Google Shape;1916;p31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17" name="Google Shape;1917;p31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18" name="Google Shape;1918;p31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919" name="Google Shape;1919;p31"/>
            <p:cNvSpPr/>
            <p:nvPr/>
          </p:nvSpPr>
          <p:spPr>
            <a:xfrm rot="-5400000">
              <a:off x="321415" y="1504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20" name="Google Shape;1920;p31"/>
            <p:cNvSpPr/>
            <p:nvPr/>
          </p:nvSpPr>
          <p:spPr>
            <a:xfrm rot="2700000">
              <a:off x="820641" y="20085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921" name="Google Shape;1921;p31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22" name="Google Shape;1922;p31"/>
            <p:cNvSpPr/>
            <p:nvPr/>
          </p:nvSpPr>
          <p:spPr>
            <a:xfrm rot="8999773">
              <a:off x="371659" y="22371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23" name="Google Shape;1923;p31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924" name="Google Shape;1924;p31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25" name="Google Shape;1925;p31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926" name="Google Shape;1926;p31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27" name="Google Shape;1927;p31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28" name="Google Shape;1928;p31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929" name="Google Shape;1929;p31"/>
            <p:cNvSpPr/>
            <p:nvPr/>
          </p:nvSpPr>
          <p:spPr>
            <a:xfrm>
              <a:off x="8707514" y="10485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30" name="Google Shape;1930;p31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931" name="Google Shape;1931;p31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32" name="Google Shape;1932;p31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933" name="Google Shape;1933;p31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34" name="Google Shape;1934;p31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935" name="Google Shape;1935;p31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36" name="Google Shape;1936;p31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37" name="Google Shape;1937;p31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38" name="Google Shape;1938;p31"/>
            <p:cNvSpPr/>
            <p:nvPr/>
          </p:nvSpPr>
          <p:spPr>
            <a:xfrm rot="8100000" flipH="1">
              <a:off x="8445469" y="24892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39" name="Google Shape;1939;p31"/>
            <p:cNvSpPr/>
            <p:nvPr/>
          </p:nvSpPr>
          <p:spPr>
            <a:xfrm rot="2700000">
              <a:off x="8445714" y="20295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40" name="Google Shape;1940;p31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941" name="Google Shape;1941;p31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42" name="Google Shape;1942;p31"/>
            <p:cNvSpPr/>
            <p:nvPr/>
          </p:nvSpPr>
          <p:spPr>
            <a:xfrm rot="2700000">
              <a:off x="4554064" y="46886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43" name="Google Shape;1943;p31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44" name="Google Shape;1944;p31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945" name="Google Shape;1945;p31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46" name="Google Shape;1946;p31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47" name="Google Shape;1947;p31"/>
            <p:cNvSpPr/>
            <p:nvPr/>
          </p:nvSpPr>
          <p:spPr>
            <a:xfrm rot="8999773">
              <a:off x="6712897" y="48162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948" name="Google Shape;1948;p31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49" name="Google Shape;1949;p31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50" name="Google Shape;1950;p31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951" name="Google Shape;1951;p31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52" name="Google Shape;1952;p31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53" name="Google Shape;1953;p31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954" name="Google Shape;1954;p31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55" name="Google Shape;1955;p31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956" name="Google Shape;1956;p31"/>
          <p:cNvSpPr/>
          <p:nvPr/>
        </p:nvSpPr>
        <p:spPr>
          <a:xfrm>
            <a:off x="713800" y="540000"/>
            <a:ext cx="7704000" cy="668400"/>
          </a:xfrm>
          <a:prstGeom prst="roundRect">
            <a:avLst>
              <a:gd name="adj" fmla="val 2759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7" name="Google Shape;1957;p31"/>
          <p:cNvSpPr txBox="1">
            <a:spLocks noGrp="1"/>
          </p:cNvSpPr>
          <p:nvPr>
            <p:ph type="subTitle" idx="1"/>
          </p:nvPr>
        </p:nvSpPr>
        <p:spPr>
          <a:xfrm>
            <a:off x="1260125" y="3380775"/>
            <a:ext cx="25155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700" b="1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1958" name="Google Shape;1958;p31"/>
          <p:cNvSpPr txBox="1">
            <a:spLocks noGrp="1"/>
          </p:cNvSpPr>
          <p:nvPr>
            <p:ph type="subTitle" idx="2"/>
          </p:nvPr>
        </p:nvSpPr>
        <p:spPr>
          <a:xfrm>
            <a:off x="5374646" y="3380775"/>
            <a:ext cx="25155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700" b="1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1959" name="Google Shape;1959;p31"/>
          <p:cNvSpPr txBox="1">
            <a:spLocks noGrp="1"/>
          </p:cNvSpPr>
          <p:nvPr>
            <p:ph type="subTitle" idx="3"/>
          </p:nvPr>
        </p:nvSpPr>
        <p:spPr>
          <a:xfrm>
            <a:off x="1260125" y="3837425"/>
            <a:ext cx="25155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0" name="Google Shape;1960;p31"/>
          <p:cNvSpPr txBox="1">
            <a:spLocks noGrp="1"/>
          </p:cNvSpPr>
          <p:nvPr>
            <p:ph type="subTitle" idx="4"/>
          </p:nvPr>
        </p:nvSpPr>
        <p:spPr>
          <a:xfrm>
            <a:off x="5374646" y="3837425"/>
            <a:ext cx="25155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61" name="Google Shape;1961;p31"/>
          <p:cNvGrpSpPr/>
          <p:nvPr/>
        </p:nvGrpSpPr>
        <p:grpSpPr>
          <a:xfrm rot="-8999956" flipH="1">
            <a:off x="4277225" y="1770541"/>
            <a:ext cx="560868" cy="327239"/>
            <a:chOff x="369283" y="1974771"/>
            <a:chExt cx="560880" cy="327246"/>
          </a:xfrm>
        </p:grpSpPr>
        <p:sp>
          <p:nvSpPr>
            <p:cNvPr id="1962" name="Google Shape;1962;p31"/>
            <p:cNvSpPr/>
            <p:nvPr/>
          </p:nvSpPr>
          <p:spPr>
            <a:xfrm rot="2700000">
              <a:off x="820641" y="20085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963" name="Google Shape;1963;p31"/>
            <p:cNvSpPr/>
            <p:nvPr/>
          </p:nvSpPr>
          <p:spPr>
            <a:xfrm rot="8999773">
              <a:off x="371659" y="22371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1964" name="Google Shape;1964;p31"/>
          <p:cNvSpPr txBox="1">
            <a:spLocks noGrp="1"/>
          </p:cNvSpPr>
          <p:nvPr>
            <p:ph type="title"/>
          </p:nvPr>
        </p:nvSpPr>
        <p:spPr>
          <a:xfrm>
            <a:off x="2039300" y="540000"/>
            <a:ext cx="50655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4" name="Google Shape;294;p5"/>
          <p:cNvGrpSpPr/>
          <p:nvPr/>
        </p:nvGrpSpPr>
        <p:grpSpPr>
          <a:xfrm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295" name="Google Shape;295;p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96" name="Google Shape;296;p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97" name="Google Shape;297;p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98" name="Google Shape;298;p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99" name="Google Shape;299;p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00" name="Google Shape;300;p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01" name="Google Shape;301;p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03" name="Google Shape;303;p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04" name="Google Shape;304;p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05" name="Google Shape;305;p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06" name="Google Shape;306;p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7" name="Google Shape;307;p5"/>
            <p:cNvSpPr/>
            <p:nvPr/>
          </p:nvSpPr>
          <p:spPr>
            <a:xfrm>
              <a:off x="362900" y="31819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9" name="Google Shape;309;p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10" name="Google Shape;310;p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11" name="Google Shape;311;p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12" name="Google Shape;312;p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13" name="Google Shape;313;p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4" name="Google Shape;314;p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5" name="Google Shape;315;p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16" name="Google Shape;316;p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17" name="Google Shape;317;p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18" name="Google Shape;318;p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9" name="Google Shape;319;p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0" name="Google Shape;320;p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21" name="Google Shape;321;p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2" name="Google Shape;322;p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3" name="Google Shape;323;p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4" name="Google Shape;324;p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25" name="Google Shape;325;p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6" name="Google Shape;326;p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7" name="Google Shape;327;p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8" name="Google Shape;328;p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9" name="Google Shape;329;p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30" name="Google Shape;330;p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1" name="Google Shape;331;p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2" name="Google Shape;332;p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33" name="Google Shape;333;p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4" name="Google Shape;334;p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5" name="Google Shape;335;p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6" name="Google Shape;336;p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37" name="Google Shape;337;p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38" name="Google Shape;338;p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9" name="Google Shape;339;p5"/>
            <p:cNvSpPr/>
            <p:nvPr/>
          </p:nvSpPr>
          <p:spPr>
            <a:xfrm rot="8999773">
              <a:off x="6712897" y="48162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0" name="Google Shape;340;p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1" name="Google Shape;341;p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42" name="Google Shape;342;p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3" name="Google Shape;343;p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4" name="Google Shape;344;p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45" name="Google Shape;345;p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46" name="Google Shape;346;p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7" name="Google Shape;347;p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348" name="Google Shape;348;p5"/>
          <p:cNvSpPr/>
          <p:nvPr/>
        </p:nvSpPr>
        <p:spPr>
          <a:xfrm>
            <a:off x="713800" y="540000"/>
            <a:ext cx="7704000" cy="668400"/>
          </a:xfrm>
          <a:prstGeom prst="roundRect">
            <a:avLst>
              <a:gd name="adj" fmla="val 2759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5"/>
          <p:cNvSpPr txBox="1">
            <a:spLocks noGrp="1"/>
          </p:cNvSpPr>
          <p:nvPr>
            <p:ph type="subTitle" idx="1"/>
          </p:nvPr>
        </p:nvSpPr>
        <p:spPr>
          <a:xfrm>
            <a:off x="1266975" y="2502013"/>
            <a:ext cx="30915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700" b="1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350" name="Google Shape;350;p5"/>
          <p:cNvSpPr txBox="1">
            <a:spLocks noGrp="1"/>
          </p:cNvSpPr>
          <p:nvPr>
            <p:ph type="subTitle" idx="2"/>
          </p:nvPr>
        </p:nvSpPr>
        <p:spPr>
          <a:xfrm>
            <a:off x="4785511" y="2502013"/>
            <a:ext cx="30915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700" b="1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 panose="020B0606020202050201"/>
              <a:buNone/>
              <a:defRPr sz="25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3"/>
          </p:nvPr>
        </p:nvSpPr>
        <p:spPr>
          <a:xfrm>
            <a:off x="1266975" y="3116038"/>
            <a:ext cx="30915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4"/>
          </p:nvPr>
        </p:nvSpPr>
        <p:spPr>
          <a:xfrm>
            <a:off x="4785511" y="3116038"/>
            <a:ext cx="30915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3">
    <p:bg>
      <p:bgPr>
        <a:solidFill>
          <a:schemeClr val="lt1"/>
        </a:solidFill>
        <a:effectLst/>
      </p:bgPr>
    </p:bg>
    <p:spTree>
      <p:nvGrpSpPr>
        <p:cNvPr id="1" name="Shape 1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6" name="Google Shape;1966;p32"/>
          <p:cNvGrpSpPr/>
          <p:nvPr/>
        </p:nvGrpSpPr>
        <p:grpSpPr>
          <a:xfrm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1967" name="Google Shape;1967;p3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68" name="Google Shape;1968;p3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69" name="Google Shape;1969;p3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70" name="Google Shape;1970;p3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71" name="Google Shape;1971;p3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972" name="Google Shape;1972;p3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73" name="Google Shape;1973;p3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75" name="Google Shape;1975;p3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76" name="Google Shape;1976;p3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77" name="Google Shape;1977;p3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978" name="Google Shape;1978;p3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79" name="Google Shape;1979;p3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81" name="Google Shape;1981;p3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82" name="Google Shape;1982;p3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83" name="Google Shape;1983;p3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984" name="Google Shape;1984;p3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85" name="Google Shape;1985;p3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986" name="Google Shape;1986;p3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87" name="Google Shape;1987;p3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88" name="Google Shape;1988;p3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989" name="Google Shape;1989;p3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90" name="Google Shape;1990;p3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991" name="Google Shape;1991;p3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92" name="Google Shape;1992;p3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93" name="Google Shape;1993;p3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994" name="Google Shape;1994;p3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95" name="Google Shape;1995;p3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996" name="Google Shape;1996;p3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97" name="Google Shape;1997;p3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998" name="Google Shape;1998;p3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999" name="Google Shape;1999;p3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00" name="Google Shape;2000;p3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01" name="Google Shape;2001;p3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02" name="Google Shape;2002;p3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03" name="Google Shape;2003;p3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04" name="Google Shape;2004;p3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05" name="Google Shape;2005;p3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06" name="Google Shape;2006;p3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07" name="Google Shape;2007;p3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08" name="Google Shape;2008;p3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09" name="Google Shape;2009;p3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10" name="Google Shape;2010;p3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11" name="Google Shape;2011;p3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12" name="Google Shape;2012;p3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13" name="Google Shape;2013;p3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14" name="Google Shape;2014;p3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15" name="Google Shape;2015;p3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16" name="Google Shape;2016;p3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17" name="Google Shape;2017;p3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18" name="Google Shape;2018;p3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19" name="Google Shape;2019;p3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20" name="Google Shape;2020;p3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021" name="Google Shape;2021;p32"/>
          <p:cNvSpPr/>
          <p:nvPr/>
        </p:nvSpPr>
        <p:spPr>
          <a:xfrm>
            <a:off x="1013722" y="908525"/>
            <a:ext cx="208851" cy="8679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2022" name="Google Shape;2022;p32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3" name="Google Shape;2023;p32"/>
          <p:cNvSpPr txBox="1">
            <a:spLocks noGrp="1"/>
          </p:cNvSpPr>
          <p:nvPr>
            <p:ph type="title"/>
          </p:nvPr>
        </p:nvSpPr>
        <p:spPr>
          <a:xfrm>
            <a:off x="1133400" y="2509375"/>
            <a:ext cx="2153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 b="1"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24" name="Google Shape;2024;p32"/>
          <p:cNvSpPr txBox="1">
            <a:spLocks noGrp="1"/>
          </p:cNvSpPr>
          <p:nvPr>
            <p:ph type="subTitle" idx="1"/>
          </p:nvPr>
        </p:nvSpPr>
        <p:spPr>
          <a:xfrm>
            <a:off x="1133400" y="3095900"/>
            <a:ext cx="21531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5" name="Google Shape;2025;p32"/>
          <p:cNvSpPr txBox="1">
            <a:spLocks noGrp="1"/>
          </p:cNvSpPr>
          <p:nvPr>
            <p:ph type="title" idx="2"/>
          </p:nvPr>
        </p:nvSpPr>
        <p:spPr>
          <a:xfrm>
            <a:off x="3466813" y="2509375"/>
            <a:ext cx="2153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 b="1"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26" name="Google Shape;2026;p32"/>
          <p:cNvSpPr txBox="1">
            <a:spLocks noGrp="1"/>
          </p:cNvSpPr>
          <p:nvPr>
            <p:ph type="subTitle" idx="3"/>
          </p:nvPr>
        </p:nvSpPr>
        <p:spPr>
          <a:xfrm>
            <a:off x="3466813" y="3095900"/>
            <a:ext cx="21531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7" name="Google Shape;2027;p32"/>
          <p:cNvSpPr txBox="1">
            <a:spLocks noGrp="1"/>
          </p:cNvSpPr>
          <p:nvPr>
            <p:ph type="title" idx="4"/>
          </p:nvPr>
        </p:nvSpPr>
        <p:spPr>
          <a:xfrm>
            <a:off x="5857550" y="2509375"/>
            <a:ext cx="2153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 b="1"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28" name="Google Shape;2028;p32"/>
          <p:cNvSpPr txBox="1">
            <a:spLocks noGrp="1"/>
          </p:cNvSpPr>
          <p:nvPr>
            <p:ph type="subTitle" idx="5"/>
          </p:nvPr>
        </p:nvSpPr>
        <p:spPr>
          <a:xfrm>
            <a:off x="5857550" y="3095900"/>
            <a:ext cx="21531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9" name="Google Shape;2029;p32"/>
          <p:cNvSpPr txBox="1">
            <a:spLocks noGrp="1"/>
          </p:cNvSpPr>
          <p:nvPr>
            <p:ph type="title" idx="6"/>
          </p:nvPr>
        </p:nvSpPr>
        <p:spPr>
          <a:xfrm>
            <a:off x="933625" y="540000"/>
            <a:ext cx="72768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4"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1" name="Google Shape;2031;p33"/>
          <p:cNvGrpSpPr/>
          <p:nvPr/>
        </p:nvGrpSpPr>
        <p:grpSpPr>
          <a:xfrm>
            <a:off x="61069" y="68542"/>
            <a:ext cx="9027322" cy="5041129"/>
            <a:chOff x="61069" y="68542"/>
            <a:chExt cx="9027322" cy="5041129"/>
          </a:xfrm>
        </p:grpSpPr>
        <p:sp>
          <p:nvSpPr>
            <p:cNvPr id="2032" name="Google Shape;2032;p33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3" name="Google Shape;2033;p3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34" name="Google Shape;2034;p3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5" name="Google Shape;2035;p3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6" name="Google Shape;2036;p3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37" name="Google Shape;2037;p33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8" name="Google Shape;2038;p3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9" name="Google Shape;2039;p3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0" name="Google Shape;2040;p3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1" name="Google Shape;2041;p3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2" name="Google Shape;2042;p33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3" name="Google Shape;2043;p3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3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5" name="Google Shape;2045;p3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46" name="Google Shape;2046;p3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7" name="Google Shape;2047;p33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8" name="Google Shape;2048;p33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9" name="Google Shape;2049;p3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0" name="Google Shape;2050;p33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1" name="Google Shape;2051;p3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2" name="Google Shape;2052;p3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3" name="Google Shape;2053;p33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4" name="Google Shape;2054;p33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5" name="Google Shape;2055;p3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6" name="Google Shape;2056;p33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57" name="Google Shape;2057;p3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8" name="Google Shape;2058;p33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9" name="Google Shape;2059;p3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0" name="Google Shape;2060;p33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61" name="Google Shape;2061;p3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2" name="Google Shape;2062;p3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63" name="Google Shape;2063;p3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4" name="Google Shape;2064;p3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5" name="Google Shape;2065;p33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6" name="Google Shape;2066;p3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7" name="Google Shape;2067;p3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68" name="Google Shape;2068;p3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69" name="Google Shape;2069;p3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70" name="Google Shape;2070;p3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1" name="Google Shape;2071;p3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2" name="Google Shape;2072;p3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73" name="Google Shape;2073;p3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74" name="Google Shape;2074;p3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75" name="Google Shape;2075;p3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76" name="Google Shape;2076;p3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77" name="Google Shape;2077;p3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8" name="Google Shape;2078;p3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79" name="Google Shape;2079;p3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80" name="Google Shape;2080;p3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81" name="Google Shape;2081;p3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82" name="Google Shape;2082;p3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83" name="Google Shape;2083;p3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084" name="Google Shape;2084;p33"/>
          <p:cNvSpPr/>
          <p:nvPr/>
        </p:nvSpPr>
        <p:spPr>
          <a:xfrm>
            <a:off x="311400" y="310100"/>
            <a:ext cx="8521200" cy="45234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5" name="Google Shape;2085;p33"/>
          <p:cNvSpPr txBox="1">
            <a:spLocks noGrp="1"/>
          </p:cNvSpPr>
          <p:nvPr>
            <p:ph type="title"/>
          </p:nvPr>
        </p:nvSpPr>
        <p:spPr>
          <a:xfrm>
            <a:off x="720887" y="1782063"/>
            <a:ext cx="255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86" name="Google Shape;2086;p33"/>
          <p:cNvSpPr txBox="1">
            <a:spLocks noGrp="1"/>
          </p:cNvSpPr>
          <p:nvPr>
            <p:ph type="subTitle" idx="1"/>
          </p:nvPr>
        </p:nvSpPr>
        <p:spPr>
          <a:xfrm>
            <a:off x="720887" y="2292388"/>
            <a:ext cx="2552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7" name="Google Shape;2087;p33"/>
          <p:cNvSpPr txBox="1">
            <a:spLocks noGrp="1"/>
          </p:cNvSpPr>
          <p:nvPr>
            <p:ph type="title" idx="2"/>
          </p:nvPr>
        </p:nvSpPr>
        <p:spPr>
          <a:xfrm>
            <a:off x="5872486" y="1782063"/>
            <a:ext cx="255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88" name="Google Shape;2088;p33"/>
          <p:cNvSpPr txBox="1">
            <a:spLocks noGrp="1"/>
          </p:cNvSpPr>
          <p:nvPr>
            <p:ph type="subTitle" idx="3"/>
          </p:nvPr>
        </p:nvSpPr>
        <p:spPr>
          <a:xfrm>
            <a:off x="5872486" y="2292388"/>
            <a:ext cx="2552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9" name="Google Shape;2089;p33"/>
          <p:cNvSpPr txBox="1">
            <a:spLocks noGrp="1"/>
          </p:cNvSpPr>
          <p:nvPr>
            <p:ph type="title" idx="4"/>
          </p:nvPr>
        </p:nvSpPr>
        <p:spPr>
          <a:xfrm>
            <a:off x="720887" y="3150238"/>
            <a:ext cx="255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90" name="Google Shape;2090;p33"/>
          <p:cNvSpPr txBox="1">
            <a:spLocks noGrp="1"/>
          </p:cNvSpPr>
          <p:nvPr>
            <p:ph type="subTitle" idx="5"/>
          </p:nvPr>
        </p:nvSpPr>
        <p:spPr>
          <a:xfrm>
            <a:off x="720887" y="3660563"/>
            <a:ext cx="2552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1" name="Google Shape;2091;p33"/>
          <p:cNvSpPr txBox="1">
            <a:spLocks noGrp="1"/>
          </p:cNvSpPr>
          <p:nvPr>
            <p:ph type="title" idx="6"/>
          </p:nvPr>
        </p:nvSpPr>
        <p:spPr>
          <a:xfrm>
            <a:off x="5872486" y="3150238"/>
            <a:ext cx="255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92" name="Google Shape;2092;p33"/>
          <p:cNvSpPr txBox="1">
            <a:spLocks noGrp="1"/>
          </p:cNvSpPr>
          <p:nvPr>
            <p:ph type="subTitle" idx="7"/>
          </p:nvPr>
        </p:nvSpPr>
        <p:spPr>
          <a:xfrm>
            <a:off x="5872486" y="3660563"/>
            <a:ext cx="2552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3" name="Google Shape;2093;p33"/>
          <p:cNvSpPr txBox="1">
            <a:spLocks noGrp="1"/>
          </p:cNvSpPr>
          <p:nvPr>
            <p:ph type="title" idx="8"/>
          </p:nvPr>
        </p:nvSpPr>
        <p:spPr>
          <a:xfrm>
            <a:off x="2514125" y="540000"/>
            <a:ext cx="41157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5">
    <p:spTree>
      <p:nvGrpSpPr>
        <p:cNvPr id="1" name="Shape 2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5" name="Google Shape;2095;p34"/>
          <p:cNvGrpSpPr/>
          <p:nvPr/>
        </p:nvGrpSpPr>
        <p:grpSpPr>
          <a:xfrm rot="10800000" flipH="1">
            <a:off x="122308" y="105260"/>
            <a:ext cx="8966083" cy="4962556"/>
            <a:chOff x="122308" y="110399"/>
            <a:chExt cx="8966083" cy="4962556"/>
          </a:xfrm>
        </p:grpSpPr>
        <p:sp>
          <p:nvSpPr>
            <p:cNvPr id="2096" name="Google Shape;2096;p34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97" name="Google Shape;2097;p3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98" name="Google Shape;2098;p34"/>
            <p:cNvSpPr/>
            <p:nvPr/>
          </p:nvSpPr>
          <p:spPr>
            <a:xfrm rot="6300406">
              <a:off x="203912" y="13732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99" name="Google Shape;2099;p3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100" name="Google Shape;2100;p3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01" name="Google Shape;2101;p34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102" name="Google Shape;2102;p3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103" name="Google Shape;2103;p3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104" name="Google Shape;2104;p3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105" name="Google Shape;2105;p3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06" name="Google Shape;2106;p34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107" name="Google Shape;2107;p34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108" name="Google Shape;2108;p3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109" name="Google Shape;2109;p3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10" name="Google Shape;2110;p34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111" name="Google Shape;2111;p34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12" name="Google Shape;2112;p34"/>
            <p:cNvSpPr/>
            <p:nvPr/>
          </p:nvSpPr>
          <p:spPr>
            <a:xfrm rot="-5400000">
              <a:off x="12628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113" name="Google Shape;2113;p34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114" name="Google Shape;2114;p34"/>
            <p:cNvSpPr/>
            <p:nvPr/>
          </p:nvSpPr>
          <p:spPr>
            <a:xfrm rot="6300406">
              <a:off x="3137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115" name="Google Shape;2115;p3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116" name="Google Shape;2116;p34"/>
            <p:cNvSpPr/>
            <p:nvPr/>
          </p:nvSpPr>
          <p:spPr>
            <a:xfrm rot="8999773">
              <a:off x="66132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117" name="Google Shape;2117;p34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118" name="Google Shape;2118;p3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119" name="Google Shape;2119;p34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20" name="Google Shape;2120;p3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121" name="Google Shape;2121;p34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122" name="Google Shape;2122;p3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123" name="Google Shape;2123;p34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24" name="Google Shape;2124;p34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125" name="Google Shape;2125;p3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126" name="Google Shape;2126;p34"/>
            <p:cNvSpPr/>
            <p:nvPr/>
          </p:nvSpPr>
          <p:spPr>
            <a:xfrm rot="-2700000">
              <a:off x="1879615" y="48716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127" name="Google Shape;2127;p3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128" name="Google Shape;2128;p34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129" name="Google Shape;2129;p34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130" name="Google Shape;2130;p3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131" name="Google Shape;2131;p3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132" name="Google Shape;2132;p34"/>
            <p:cNvSpPr/>
            <p:nvPr/>
          </p:nvSpPr>
          <p:spPr>
            <a:xfrm>
              <a:off x="23955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133" name="Google Shape;2133;p34"/>
            <p:cNvSpPr/>
            <p:nvPr/>
          </p:nvSpPr>
          <p:spPr>
            <a:xfrm rot="2700000">
              <a:off x="64590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134" name="Google Shape;2134;p34"/>
            <p:cNvSpPr/>
            <p:nvPr/>
          </p:nvSpPr>
          <p:spPr>
            <a:xfrm rot="5400000" flipH="1">
              <a:off x="3009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135" name="Google Shape;2135;p34"/>
            <p:cNvSpPr/>
            <p:nvPr/>
          </p:nvSpPr>
          <p:spPr>
            <a:xfrm rot="-900406" flipH="1">
              <a:off x="6854685" y="49750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36" name="Google Shape;2136;p3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137" name="Google Shape;2137;p34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138" name="Google Shape;2138;p34"/>
            <p:cNvSpPr/>
            <p:nvPr/>
          </p:nvSpPr>
          <p:spPr>
            <a:xfrm rot="8999773">
              <a:off x="4274497" y="48162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139" name="Google Shape;2139;p34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140" name="Google Shape;2140;p3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141" name="Google Shape;2141;p34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142" name="Google Shape;2142;p3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143" name="Google Shape;2143;p3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144" name="Google Shape;2144;p34"/>
            <p:cNvSpPr/>
            <p:nvPr/>
          </p:nvSpPr>
          <p:spPr>
            <a:xfrm rot="-900406" flipH="1">
              <a:off x="8623960" y="35228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45" name="Google Shape;2145;p3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146" name="Google Shape;2146;p3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147" name="Google Shape;2147;p34"/>
          <p:cNvSpPr/>
          <p:nvPr/>
        </p:nvSpPr>
        <p:spPr>
          <a:xfrm>
            <a:off x="311400" y="310100"/>
            <a:ext cx="8521200" cy="45234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8" name="Google Shape;2148;p34"/>
          <p:cNvSpPr txBox="1">
            <a:spLocks noGrp="1"/>
          </p:cNvSpPr>
          <p:nvPr>
            <p:ph type="title"/>
          </p:nvPr>
        </p:nvSpPr>
        <p:spPr>
          <a:xfrm>
            <a:off x="1606800" y="1742925"/>
            <a:ext cx="1554600" cy="4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49" name="Google Shape;2149;p34"/>
          <p:cNvSpPr txBox="1">
            <a:spLocks noGrp="1"/>
          </p:cNvSpPr>
          <p:nvPr>
            <p:ph type="subTitle" idx="1"/>
          </p:nvPr>
        </p:nvSpPr>
        <p:spPr>
          <a:xfrm>
            <a:off x="1606800" y="2177336"/>
            <a:ext cx="15546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0" name="Google Shape;2150;p34"/>
          <p:cNvSpPr txBox="1">
            <a:spLocks noGrp="1"/>
          </p:cNvSpPr>
          <p:nvPr>
            <p:ph type="title" idx="2"/>
          </p:nvPr>
        </p:nvSpPr>
        <p:spPr>
          <a:xfrm>
            <a:off x="4241362" y="1742925"/>
            <a:ext cx="1554600" cy="4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51" name="Google Shape;2151;p34"/>
          <p:cNvSpPr txBox="1">
            <a:spLocks noGrp="1"/>
          </p:cNvSpPr>
          <p:nvPr>
            <p:ph type="subTitle" idx="3"/>
          </p:nvPr>
        </p:nvSpPr>
        <p:spPr>
          <a:xfrm>
            <a:off x="4241362" y="2177336"/>
            <a:ext cx="15546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2" name="Google Shape;2152;p34"/>
          <p:cNvSpPr txBox="1">
            <a:spLocks noGrp="1"/>
          </p:cNvSpPr>
          <p:nvPr>
            <p:ph type="title" idx="4"/>
          </p:nvPr>
        </p:nvSpPr>
        <p:spPr>
          <a:xfrm>
            <a:off x="1606800" y="3105120"/>
            <a:ext cx="1554600" cy="4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53" name="Google Shape;2153;p34"/>
          <p:cNvSpPr txBox="1">
            <a:spLocks noGrp="1"/>
          </p:cNvSpPr>
          <p:nvPr>
            <p:ph type="subTitle" idx="5"/>
          </p:nvPr>
        </p:nvSpPr>
        <p:spPr>
          <a:xfrm>
            <a:off x="1606800" y="3539531"/>
            <a:ext cx="15546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4" name="Google Shape;2154;p34"/>
          <p:cNvSpPr txBox="1">
            <a:spLocks noGrp="1"/>
          </p:cNvSpPr>
          <p:nvPr>
            <p:ph type="title" idx="6"/>
          </p:nvPr>
        </p:nvSpPr>
        <p:spPr>
          <a:xfrm>
            <a:off x="4241362" y="3105120"/>
            <a:ext cx="1554600" cy="4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55" name="Google Shape;2155;p34"/>
          <p:cNvSpPr txBox="1">
            <a:spLocks noGrp="1"/>
          </p:cNvSpPr>
          <p:nvPr>
            <p:ph type="subTitle" idx="7"/>
          </p:nvPr>
        </p:nvSpPr>
        <p:spPr>
          <a:xfrm>
            <a:off x="4241362" y="3539531"/>
            <a:ext cx="15546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6" name="Google Shape;2156;p34"/>
          <p:cNvSpPr txBox="1">
            <a:spLocks noGrp="1"/>
          </p:cNvSpPr>
          <p:nvPr>
            <p:ph type="title" idx="8"/>
          </p:nvPr>
        </p:nvSpPr>
        <p:spPr>
          <a:xfrm>
            <a:off x="6869400" y="1742925"/>
            <a:ext cx="1554600" cy="4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57" name="Google Shape;2157;p34"/>
          <p:cNvSpPr txBox="1">
            <a:spLocks noGrp="1"/>
          </p:cNvSpPr>
          <p:nvPr>
            <p:ph type="subTitle" idx="9"/>
          </p:nvPr>
        </p:nvSpPr>
        <p:spPr>
          <a:xfrm>
            <a:off x="6869400" y="2177336"/>
            <a:ext cx="15546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8" name="Google Shape;2158;p34"/>
          <p:cNvSpPr txBox="1">
            <a:spLocks noGrp="1"/>
          </p:cNvSpPr>
          <p:nvPr>
            <p:ph type="title" idx="13"/>
          </p:nvPr>
        </p:nvSpPr>
        <p:spPr>
          <a:xfrm>
            <a:off x="6869400" y="3105120"/>
            <a:ext cx="1554600" cy="4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59" name="Google Shape;2159;p34"/>
          <p:cNvSpPr txBox="1">
            <a:spLocks noGrp="1"/>
          </p:cNvSpPr>
          <p:nvPr>
            <p:ph type="subTitle" idx="14"/>
          </p:nvPr>
        </p:nvSpPr>
        <p:spPr>
          <a:xfrm>
            <a:off x="6869400" y="3539531"/>
            <a:ext cx="15546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0" name="Google Shape;2160;p34"/>
          <p:cNvSpPr txBox="1">
            <a:spLocks noGrp="1"/>
          </p:cNvSpPr>
          <p:nvPr>
            <p:ph type="title" idx="15"/>
          </p:nvPr>
        </p:nvSpPr>
        <p:spPr>
          <a:xfrm>
            <a:off x="2182625" y="540000"/>
            <a:ext cx="47787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6">
    <p:bg>
      <p:bgPr>
        <a:solidFill>
          <a:schemeClr val="lt1"/>
        </a:solidFill>
        <a:effectLst/>
      </p:bgPr>
    </p:bg>
    <p:spTree>
      <p:nvGrpSpPr>
        <p:cNvPr id="1" name="Shape 2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2" name="Google Shape;2162;p35"/>
          <p:cNvSpPr/>
          <p:nvPr/>
        </p:nvSpPr>
        <p:spPr>
          <a:xfrm>
            <a:off x="1741150" y="452713"/>
            <a:ext cx="5661600" cy="1161600"/>
          </a:xfrm>
          <a:prstGeom prst="roundRect">
            <a:avLst>
              <a:gd name="adj" fmla="val 25783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3" name="Google Shape;2163;p35"/>
          <p:cNvSpPr/>
          <p:nvPr/>
        </p:nvSpPr>
        <p:spPr>
          <a:xfrm>
            <a:off x="1741150" y="3529188"/>
            <a:ext cx="5661600" cy="1161600"/>
          </a:xfrm>
          <a:prstGeom prst="roundRect">
            <a:avLst>
              <a:gd name="adj" fmla="val 25783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4" name="Google Shape;2164;p35"/>
          <p:cNvSpPr/>
          <p:nvPr/>
        </p:nvSpPr>
        <p:spPr>
          <a:xfrm>
            <a:off x="1741150" y="1990950"/>
            <a:ext cx="5661600" cy="1161600"/>
          </a:xfrm>
          <a:prstGeom prst="roundRect">
            <a:avLst>
              <a:gd name="adj" fmla="val 25783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65" name="Google Shape;2165;p35"/>
          <p:cNvGrpSpPr/>
          <p:nvPr/>
        </p:nvGrpSpPr>
        <p:grpSpPr>
          <a:xfrm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166" name="Google Shape;2166;p35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167" name="Google Shape;2167;p3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168" name="Google Shape;2168;p3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169" name="Google Shape;2169;p3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170" name="Google Shape;2170;p3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71" name="Google Shape;2171;p3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172" name="Google Shape;2172;p35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174" name="Google Shape;2174;p3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175" name="Google Shape;2175;p35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176" name="Google Shape;2176;p35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3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178" name="Google Shape;2178;p3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179" name="Google Shape;2179;p35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80" name="Google Shape;2180;p35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181" name="Google Shape;2181;p3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182" name="Google Shape;2182;p35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183" name="Google Shape;2183;p35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184" name="Google Shape;2184;p35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185" name="Google Shape;2185;p3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186" name="Google Shape;2186;p3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87" name="Google Shape;2187;p35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188" name="Google Shape;2188;p3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89" name="Google Shape;2189;p35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190" name="Google Shape;2190;p35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191" name="Google Shape;2191;p35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192" name="Google Shape;2192;p3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193" name="Google Shape;2193;p35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194" name="Google Shape;2194;p3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195" name="Google Shape;2195;p3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196" name="Google Shape;2196;p35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197" name="Google Shape;2197;p35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198" name="Google Shape;2198;p35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99" name="Google Shape;2199;p35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200" name="Google Shape;2200;p35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201" name="Google Shape;2201;p3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02" name="Google Shape;2202;p3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203" name="Google Shape;2203;p3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04" name="Google Shape;2204;p3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205" name="Google Shape;2205;p3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206" name="Google Shape;2206;p3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07" name="Google Shape;2207;p3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208" name="Google Shape;2208;p35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209" name="Google Shape;2209;p35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210" name="Google Shape;2210;p35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11" name="Google Shape;2211;p35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212" name="Google Shape;2212;p35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213" name="Google Shape;2213;p35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214" name="Google Shape;2214;p35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grpSp>
        <p:nvGrpSpPr>
          <p:cNvPr id="2215" name="Google Shape;2215;p35"/>
          <p:cNvGrpSpPr/>
          <p:nvPr/>
        </p:nvGrpSpPr>
        <p:grpSpPr>
          <a:xfrm>
            <a:off x="857269" y="1938030"/>
            <a:ext cx="905183" cy="2207825"/>
            <a:chOff x="323849" y="1835718"/>
            <a:chExt cx="1365902" cy="3332063"/>
          </a:xfrm>
        </p:grpSpPr>
        <p:sp>
          <p:nvSpPr>
            <p:cNvPr id="2216" name="Google Shape;2216;p35"/>
            <p:cNvSpPr/>
            <p:nvPr/>
          </p:nvSpPr>
          <p:spPr>
            <a:xfrm flipH="1">
              <a:off x="837882" y="1835718"/>
              <a:ext cx="627666" cy="523854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35"/>
            <p:cNvSpPr/>
            <p:nvPr/>
          </p:nvSpPr>
          <p:spPr>
            <a:xfrm flipH="1">
              <a:off x="994830" y="1839096"/>
              <a:ext cx="467033" cy="264691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35"/>
            <p:cNvSpPr/>
            <p:nvPr/>
          </p:nvSpPr>
          <p:spPr>
            <a:xfrm flipH="1">
              <a:off x="996194" y="2155320"/>
              <a:ext cx="92571" cy="173963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35"/>
            <p:cNvSpPr/>
            <p:nvPr/>
          </p:nvSpPr>
          <p:spPr>
            <a:xfrm flipH="1">
              <a:off x="1073948" y="1839158"/>
              <a:ext cx="387915" cy="329251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35"/>
            <p:cNvSpPr/>
            <p:nvPr/>
          </p:nvSpPr>
          <p:spPr>
            <a:xfrm flipH="1">
              <a:off x="1073961" y="2155258"/>
              <a:ext cx="38761" cy="89930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35"/>
            <p:cNvSpPr/>
            <p:nvPr/>
          </p:nvSpPr>
          <p:spPr>
            <a:xfrm flipH="1">
              <a:off x="323849" y="2413126"/>
              <a:ext cx="1365902" cy="275465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2" name="Google Shape;2222;p35"/>
          <p:cNvSpPr txBox="1">
            <a:spLocks noGrp="1"/>
          </p:cNvSpPr>
          <p:nvPr>
            <p:ph type="title" hasCustomPrompt="1"/>
          </p:nvPr>
        </p:nvSpPr>
        <p:spPr>
          <a:xfrm>
            <a:off x="2310950" y="540000"/>
            <a:ext cx="4522200" cy="6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 b="1"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223" name="Google Shape;2223;p35"/>
          <p:cNvSpPr txBox="1">
            <a:spLocks noGrp="1"/>
          </p:cNvSpPr>
          <p:nvPr>
            <p:ph type="subTitle" idx="1"/>
          </p:nvPr>
        </p:nvSpPr>
        <p:spPr>
          <a:xfrm>
            <a:off x="2310950" y="1172640"/>
            <a:ext cx="4522200" cy="3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4" name="Google Shape;2224;p35"/>
          <p:cNvSpPr txBox="1">
            <a:spLocks noGrp="1"/>
          </p:cNvSpPr>
          <p:nvPr>
            <p:ph type="title" idx="2" hasCustomPrompt="1"/>
          </p:nvPr>
        </p:nvSpPr>
        <p:spPr>
          <a:xfrm>
            <a:off x="2310950" y="2086980"/>
            <a:ext cx="4522200" cy="6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 b="1"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225" name="Google Shape;2225;p35"/>
          <p:cNvSpPr txBox="1">
            <a:spLocks noGrp="1"/>
          </p:cNvSpPr>
          <p:nvPr>
            <p:ph type="subTitle" idx="3"/>
          </p:nvPr>
        </p:nvSpPr>
        <p:spPr>
          <a:xfrm>
            <a:off x="2310950" y="2719619"/>
            <a:ext cx="4522200" cy="3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6" name="Google Shape;2226;p35"/>
          <p:cNvSpPr txBox="1">
            <a:spLocks noGrp="1"/>
          </p:cNvSpPr>
          <p:nvPr>
            <p:ph type="title" idx="4" hasCustomPrompt="1"/>
          </p:nvPr>
        </p:nvSpPr>
        <p:spPr>
          <a:xfrm>
            <a:off x="2310950" y="3633959"/>
            <a:ext cx="4522200" cy="6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 b="1"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227" name="Google Shape;2227;p35"/>
          <p:cNvSpPr txBox="1">
            <a:spLocks noGrp="1"/>
          </p:cNvSpPr>
          <p:nvPr>
            <p:ph type="subTitle" idx="5"/>
          </p:nvPr>
        </p:nvSpPr>
        <p:spPr>
          <a:xfrm>
            <a:off x="2310950" y="4266599"/>
            <a:ext cx="4522200" cy="3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6_1">
    <p:bg>
      <p:bgPr>
        <a:solidFill>
          <a:schemeClr val="lt1"/>
        </a:solidFill>
        <a:effectLst/>
      </p:bgPr>
    </p:bg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9" name="Google Shape;2229;p36"/>
          <p:cNvGrpSpPr/>
          <p:nvPr/>
        </p:nvGrpSpPr>
        <p:grpSpPr>
          <a:xfrm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230" name="Google Shape;2230;p36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231" name="Google Shape;2231;p36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232" name="Google Shape;2232;p36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33" name="Google Shape;2233;p36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34" name="Google Shape;2234;p36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235" name="Google Shape;2235;p36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236" name="Google Shape;2236;p36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36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238" name="Google Shape;2238;p36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239" name="Google Shape;2239;p36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40" name="Google Shape;2240;p36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36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42" name="Google Shape;2242;p36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243" name="Google Shape;2243;p36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244" name="Google Shape;2244;p36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245" name="Google Shape;2245;p36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46" name="Google Shape;2246;p36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247" name="Google Shape;2247;p36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248" name="Google Shape;2248;p36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49" name="Google Shape;2249;p36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250" name="Google Shape;2250;p36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251" name="Google Shape;2251;p36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252" name="Google Shape;2252;p36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253" name="Google Shape;2253;p36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254" name="Google Shape;2254;p36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255" name="Google Shape;2255;p36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56" name="Google Shape;2256;p36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57" name="Google Shape;2257;p36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258" name="Google Shape;2258;p36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259" name="Google Shape;2259;p36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260" name="Google Shape;2260;p36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261" name="Google Shape;2261;p36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262" name="Google Shape;2262;p36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263" name="Google Shape;2263;p36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264" name="Google Shape;2264;p36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265" name="Google Shape;2265;p36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66" name="Google Shape;2266;p36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267" name="Google Shape;2267;p36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68" name="Google Shape;2268;p36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269" name="Google Shape;2269;p36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270" name="Google Shape;2270;p36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71" name="Google Shape;2271;p36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272" name="Google Shape;2272;p36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273" name="Google Shape;2273;p36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274" name="Google Shape;2274;p36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75" name="Google Shape;2275;p36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276" name="Google Shape;2276;p36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277" name="Google Shape;2277;p36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278" name="Google Shape;2278;p36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279" name="Google Shape;2279;p36"/>
          <p:cNvSpPr/>
          <p:nvPr/>
        </p:nvSpPr>
        <p:spPr>
          <a:xfrm>
            <a:off x="720000" y="538375"/>
            <a:ext cx="7704000" cy="40749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0" name="Google Shape;2280;p36"/>
          <p:cNvSpPr txBox="1">
            <a:spLocks noGrp="1"/>
          </p:cNvSpPr>
          <p:nvPr>
            <p:ph type="title" hasCustomPrompt="1"/>
          </p:nvPr>
        </p:nvSpPr>
        <p:spPr>
          <a:xfrm>
            <a:off x="1971775" y="1620438"/>
            <a:ext cx="1953300" cy="118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9000" b="1"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281" name="Google Shape;2281;p36"/>
          <p:cNvSpPr txBox="1">
            <a:spLocks noGrp="1"/>
          </p:cNvSpPr>
          <p:nvPr>
            <p:ph type="subTitle" idx="1"/>
          </p:nvPr>
        </p:nvSpPr>
        <p:spPr>
          <a:xfrm>
            <a:off x="1971775" y="2800159"/>
            <a:ext cx="1953300" cy="7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2" name="Google Shape;2282;p36"/>
          <p:cNvSpPr txBox="1">
            <a:spLocks noGrp="1"/>
          </p:cNvSpPr>
          <p:nvPr>
            <p:ph type="title" idx="2" hasCustomPrompt="1"/>
          </p:nvPr>
        </p:nvSpPr>
        <p:spPr>
          <a:xfrm>
            <a:off x="5218925" y="1620438"/>
            <a:ext cx="1953300" cy="118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9000" b="1"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283" name="Google Shape;2283;p36"/>
          <p:cNvSpPr txBox="1">
            <a:spLocks noGrp="1"/>
          </p:cNvSpPr>
          <p:nvPr>
            <p:ph type="subTitle" idx="3"/>
          </p:nvPr>
        </p:nvSpPr>
        <p:spPr>
          <a:xfrm>
            <a:off x="5218925" y="2800159"/>
            <a:ext cx="1953300" cy="7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7">
    <p:spTree>
      <p:nvGrpSpPr>
        <p:cNvPr id="1" name="Shape 2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5" name="Google Shape;2285;p37"/>
          <p:cNvGrpSpPr/>
          <p:nvPr/>
        </p:nvGrpSpPr>
        <p:grpSpPr>
          <a:xfrm flipH="1">
            <a:off x="122308" y="68542"/>
            <a:ext cx="8895562" cy="4998236"/>
            <a:chOff x="135794" y="68542"/>
            <a:chExt cx="8895562" cy="4998236"/>
          </a:xfrm>
        </p:grpSpPr>
        <p:grpSp>
          <p:nvGrpSpPr>
            <p:cNvPr id="2286" name="Google Shape;2286;p37"/>
            <p:cNvGrpSpPr/>
            <p:nvPr/>
          </p:nvGrpSpPr>
          <p:grpSpPr>
            <a:xfrm>
              <a:off x="135794" y="68542"/>
              <a:ext cx="8895562" cy="4998236"/>
              <a:chOff x="135794" y="68542"/>
              <a:chExt cx="8895562" cy="4998236"/>
            </a:xfrm>
          </p:grpSpPr>
          <p:grpSp>
            <p:nvGrpSpPr>
              <p:cNvPr id="2287" name="Google Shape;2287;p37"/>
              <p:cNvGrpSpPr/>
              <p:nvPr/>
            </p:nvGrpSpPr>
            <p:grpSpPr>
              <a:xfrm>
                <a:off x="135794" y="68542"/>
                <a:ext cx="8895562" cy="4998236"/>
                <a:chOff x="135794" y="68542"/>
                <a:chExt cx="8895562" cy="4998236"/>
              </a:xfrm>
            </p:grpSpPr>
            <p:grpSp>
              <p:nvGrpSpPr>
                <p:cNvPr id="2288" name="Google Shape;2288;p37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2289" name="Google Shape;2289;p37"/>
                  <p:cNvSpPr/>
                  <p:nvPr/>
                </p:nvSpPr>
                <p:spPr>
                  <a:xfrm>
                    <a:off x="85955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290" name="Google Shape;2290;p37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291" name="Google Shape;2291;p37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292" name="Google Shape;2292;p37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2293" name="Google Shape;2293;p37"/>
                <p:cNvGrpSpPr/>
                <p:nvPr/>
              </p:nvGrpSpPr>
              <p:grpSpPr>
                <a:xfrm>
                  <a:off x="135794" y="68542"/>
                  <a:ext cx="8895562" cy="4998236"/>
                  <a:chOff x="135794" y="68542"/>
                  <a:chExt cx="8895562" cy="4998236"/>
                </a:xfrm>
              </p:grpSpPr>
              <p:grpSp>
                <p:nvGrpSpPr>
                  <p:cNvPr id="2294" name="Google Shape;2294;p37"/>
                  <p:cNvGrpSpPr/>
                  <p:nvPr/>
                </p:nvGrpSpPr>
                <p:grpSpPr>
                  <a:xfrm>
                    <a:off x="135794" y="68542"/>
                    <a:ext cx="8895562" cy="4998236"/>
                    <a:chOff x="135794" y="68542"/>
                    <a:chExt cx="8895562" cy="4998236"/>
                  </a:xfrm>
                </p:grpSpPr>
                <p:sp>
                  <p:nvSpPr>
                    <p:cNvPr id="2295" name="Google Shape;2295;p37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2296" name="Google Shape;2296;p37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297" name="Google Shape;2297;p37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298" name="Google Shape;2298;p37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299" name="Google Shape;2299;p37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2300" name="Google Shape;2300;p37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01" name="Google Shape;2301;p37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02" name="Google Shape;2302;p37"/>
                    <p:cNvSpPr/>
                    <p:nvPr/>
                  </p:nvSpPr>
                  <p:spPr>
                    <a:xfrm rot="-900406" flipH="1">
                      <a:off x="4850010" y="7098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2303" name="Google Shape;2303;p37"/>
                    <p:cNvSpPr/>
                    <p:nvPr/>
                  </p:nvSpPr>
                  <p:spPr>
                    <a:xfrm rot="8100000" flipH="1">
                      <a:off x="1537394" y="1379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04" name="Google Shape;2304;p37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05" name="Google Shape;2305;p37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2306" name="Google Shape;2306;p37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07" name="Google Shape;2307;p37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2308" name="Google Shape;2308;p37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09" name="Google Shape;2309;p37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10" name="Google Shape;2310;p37"/>
                    <p:cNvSpPr/>
                    <p:nvPr/>
                  </p:nvSpPr>
                  <p:spPr>
                    <a:xfrm rot="6300406">
                      <a:off x="389970" y="7329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11" name="Google Shape;2311;p37"/>
                    <p:cNvSpPr/>
                    <p:nvPr/>
                  </p:nvSpPr>
                  <p:spPr>
                    <a:xfrm>
                      <a:off x="5833689" y="5892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2312" name="Google Shape;2312;p37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13" name="Google Shape;2313;p37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14" name="Google Shape;2314;p37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2315" name="Google Shape;2315;p37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16" name="Google Shape;2316;p37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17" name="Google Shape;2317;p37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18" name="Google Shape;2318;p37"/>
                    <p:cNvSpPr/>
                    <p:nvPr/>
                  </p:nvSpPr>
                  <p:spPr>
                    <a:xfrm rot="2700000">
                      <a:off x="2087466" y="43448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2319" name="Google Shape;2319;p37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2320" name="Google Shape;2320;p37"/>
                    <p:cNvSpPr/>
                    <p:nvPr/>
                  </p:nvSpPr>
                  <p:spPr>
                    <a:xfrm rot="6300406">
                      <a:off x="6644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21" name="Google Shape;2321;p37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2322" name="Google Shape;2322;p37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23" name="Google Shape;2323;p37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24" name="Google Shape;2324;p37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2325" name="Google Shape;2325;p37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26" name="Google Shape;2326;p37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27" name="Google Shape;2327;p37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2328" name="Google Shape;2328;p37"/>
                    <p:cNvSpPr/>
                    <p:nvPr/>
                  </p:nvSpPr>
                  <p:spPr>
                    <a:xfrm rot="2700000">
                      <a:off x="3944464" y="49934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29" name="Google Shape;2329;p37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30" name="Google Shape;2330;p37"/>
                    <p:cNvSpPr/>
                    <p:nvPr/>
                  </p:nvSpPr>
                  <p:spPr>
                    <a:xfrm rot="-900406" flipH="1">
                      <a:off x="7311885" y="44416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2331" name="Google Shape;2331;p37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2332" name="Google Shape;2332;p37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33" name="Google Shape;2333;p37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34" name="Google Shape;2334;p37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35" name="Google Shape;2335;p37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36" name="Google Shape;2336;p37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2337" name="Google Shape;2337;p37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38" name="Google Shape;2338;p37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2339" name="Google Shape;2339;p37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2340" name="Google Shape;2340;p37"/>
              <p:cNvSpPr/>
              <p:nvPr/>
            </p:nvSpPr>
            <p:spPr>
              <a:xfrm>
                <a:off x="100425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1" name="Google Shape;2341;p37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42" name="Google Shape;2342;p37"/>
            <p:cNvSpPr/>
            <p:nvPr/>
          </p:nvSpPr>
          <p:spPr>
            <a:xfrm rot="-2700000">
              <a:off x="1246965" y="34801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343" name="Google Shape;2343;p37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344" name="Google Shape;2344;p37"/>
            <p:cNvSpPr/>
            <p:nvPr/>
          </p:nvSpPr>
          <p:spPr>
            <a:xfrm rot="-2700000">
              <a:off x="7522690" y="11517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345" name="Google Shape;2345;p37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346" name="Google Shape;2346;p37"/>
            <p:cNvSpPr/>
            <p:nvPr/>
          </p:nvSpPr>
          <p:spPr>
            <a:xfrm rot="-4499594">
              <a:off x="1423187" y="30121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347" name="Google Shape;2347;p37"/>
            <p:cNvSpPr/>
            <p:nvPr/>
          </p:nvSpPr>
          <p:spPr>
            <a:xfrm rot="-4499594">
              <a:off x="14278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348" name="Google Shape;2348;p37"/>
            <p:cNvSpPr/>
            <p:nvPr/>
          </p:nvSpPr>
          <p:spPr>
            <a:xfrm rot="8100000">
              <a:off x="7448940" y="26193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349" name="Google Shape;2349;p37"/>
            <p:cNvSpPr/>
            <p:nvPr/>
          </p:nvSpPr>
          <p:spPr>
            <a:xfrm rot="-4499594">
              <a:off x="6618137" y="731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350" name="Google Shape;2350;p37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1" name="Google Shape;2351;p37"/>
          <p:cNvSpPr/>
          <p:nvPr/>
        </p:nvSpPr>
        <p:spPr>
          <a:xfrm>
            <a:off x="4475375" y="47705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2" name="Google Shape;2352;p37"/>
          <p:cNvSpPr txBox="1">
            <a:spLocks noGrp="1"/>
          </p:cNvSpPr>
          <p:nvPr>
            <p:ph type="ctrTitle"/>
          </p:nvPr>
        </p:nvSpPr>
        <p:spPr>
          <a:xfrm>
            <a:off x="2975532" y="540000"/>
            <a:ext cx="3192900" cy="98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353" name="Google Shape;2353;p37"/>
          <p:cNvSpPr txBox="1">
            <a:spLocks noGrp="1"/>
          </p:cNvSpPr>
          <p:nvPr>
            <p:ph type="subTitle" idx="1"/>
          </p:nvPr>
        </p:nvSpPr>
        <p:spPr>
          <a:xfrm>
            <a:off x="2971900" y="1528500"/>
            <a:ext cx="3200400" cy="4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 b="1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54" name="Google Shape;2354;p37"/>
          <p:cNvSpPr txBox="1">
            <a:spLocks noGrp="1"/>
          </p:cNvSpPr>
          <p:nvPr>
            <p:ph type="subTitle" idx="2"/>
          </p:nvPr>
        </p:nvSpPr>
        <p:spPr>
          <a:xfrm>
            <a:off x="2971875" y="1961400"/>
            <a:ext cx="3200400" cy="8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55" name="Google Shape;2355;p37"/>
          <p:cNvSpPr txBox="1"/>
          <p:nvPr/>
        </p:nvSpPr>
        <p:spPr>
          <a:xfrm>
            <a:off x="2068025" y="3636000"/>
            <a:ext cx="5007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pt-PT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CRÉDITOS: este modelo de apresentação foi criado pelo </a:t>
            </a:r>
            <a:r>
              <a:rPr lang="pt-PT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pt-PT" sz="12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</a:t>
            </a:r>
            <a:r>
              <a:rPr lang="pt-PT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e inclui ícones da </a:t>
            </a:r>
            <a:r>
              <a:rPr lang="pt-PT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pt-PT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e infográficos e imagens da </a:t>
            </a:r>
            <a:r>
              <a:rPr lang="pt-PT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endParaRPr sz="12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22308" y="79026"/>
            <a:ext cx="8895562" cy="4956938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720000" y="298025"/>
            <a:ext cx="7704000" cy="45477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6736154" y="2694432"/>
            <a:ext cx="1792663" cy="1738763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7045650" y="285350"/>
            <a:ext cx="1579225" cy="2727475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955876" y="768600"/>
            <a:ext cx="764300" cy="754550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1691164" y="4133107"/>
            <a:ext cx="2036345" cy="1855222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5402924" y="4133059"/>
            <a:ext cx="2036439" cy="1855308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_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720000" y="544975"/>
            <a:ext cx="77040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6" name="Google Shape;2526;p39"/>
          <p:cNvSpPr/>
          <p:nvPr/>
        </p:nvSpPr>
        <p:spPr>
          <a:xfrm>
            <a:off x="5602987" y="1704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6536225" y="2319800"/>
            <a:ext cx="868425" cy="5145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6859674" y="15289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39"/>
          <p:cNvSpPr/>
          <p:nvPr/>
        </p:nvSpPr>
        <p:spPr>
          <a:xfrm>
            <a:off x="7176062" y="3048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4" name="Google Shape;2534;p39"/>
          <p:cNvSpPr/>
          <p:nvPr/>
        </p:nvSpPr>
        <p:spPr>
          <a:xfrm>
            <a:off x="7176062" y="1236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39"/>
          <p:cNvSpPr/>
          <p:nvPr/>
        </p:nvSpPr>
        <p:spPr>
          <a:xfrm>
            <a:off x="5835587" y="3732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6" name="Google Shape;2536;p39"/>
          <p:cNvSpPr/>
          <p:nvPr/>
        </p:nvSpPr>
        <p:spPr>
          <a:xfrm flipH="1">
            <a:off x="6859674" y="33637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39"/>
          <p:cNvSpPr/>
          <p:nvPr/>
        </p:nvSpPr>
        <p:spPr>
          <a:xfrm flipH="1">
            <a:off x="5745474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8" name="Google Shape;2538;p39"/>
          <p:cNvSpPr/>
          <p:nvPr/>
        </p:nvSpPr>
        <p:spPr>
          <a:xfrm flipH="1">
            <a:off x="8001899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8_1_1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1615150" y="544975"/>
            <a:ext cx="59418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416320" y="2056053"/>
            <a:ext cx="1847045" cy="343295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6686108" y="902440"/>
            <a:ext cx="1765351" cy="1991753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6944874" y="4153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8" name="Google Shape;2638;p40"/>
          <p:cNvSpPr/>
          <p:nvPr/>
        </p:nvSpPr>
        <p:spPr>
          <a:xfrm flipH="1">
            <a:off x="4489261" y="677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140337" y="588160"/>
            <a:ext cx="7010543" cy="3564252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2309824" y="368057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CUSTOM_14_1_1">
    <p:bg>
      <p:bgPr>
        <a:solidFill>
          <a:schemeClr val="dk2"/>
        </a:solidFill>
        <a:effectLst/>
      </p:bgPr>
    </p:bg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5" name="Google Shape;2065;p20"/>
          <p:cNvGrpSpPr/>
          <p:nvPr/>
        </p:nvGrpSpPr>
        <p:grpSpPr>
          <a:xfrm>
            <a:off x="2890" y="11321"/>
            <a:ext cx="9141502" cy="5120843"/>
            <a:chOff x="254021" y="11329"/>
            <a:chExt cx="9001085" cy="5120843"/>
          </a:xfrm>
        </p:grpSpPr>
        <p:sp>
          <p:nvSpPr>
            <p:cNvPr id="2066" name="Google Shape;2066;p20"/>
            <p:cNvSpPr/>
            <p:nvPr/>
          </p:nvSpPr>
          <p:spPr>
            <a:xfrm>
              <a:off x="254021" y="11329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20"/>
            <p:cNvSpPr/>
            <p:nvPr/>
          </p:nvSpPr>
          <p:spPr>
            <a:xfrm>
              <a:off x="625876" y="11329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54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20"/>
            <p:cNvSpPr/>
            <p:nvPr/>
          </p:nvSpPr>
          <p:spPr>
            <a:xfrm>
              <a:off x="1007117" y="11329"/>
              <a:ext cx="237861" cy="367589"/>
            </a:xfrm>
            <a:custGeom>
              <a:avLst/>
              <a:gdLst/>
              <a:ahLst/>
              <a:cxnLst/>
              <a:rect l="l" t="t" r="r" b="b"/>
              <a:pathLst>
                <a:path w="7248" h="11201" extrusionOk="0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20"/>
            <p:cNvSpPr/>
            <p:nvPr/>
          </p:nvSpPr>
          <p:spPr>
            <a:xfrm>
              <a:off x="1388785" y="11329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43" y="11092"/>
                    <a:pt x="3546" y="11200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20"/>
            <p:cNvSpPr/>
            <p:nvPr/>
          </p:nvSpPr>
          <p:spPr>
            <a:xfrm>
              <a:off x="1770058" y="11329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20"/>
            <p:cNvSpPr/>
            <p:nvPr/>
          </p:nvSpPr>
          <p:spPr>
            <a:xfrm>
              <a:off x="2151332" y="11329"/>
              <a:ext cx="238222" cy="367589"/>
            </a:xfrm>
            <a:custGeom>
              <a:avLst/>
              <a:gdLst/>
              <a:ahLst/>
              <a:cxnLst/>
              <a:rect l="l" t="t" r="r" b="b"/>
              <a:pathLst>
                <a:path w="7259" h="11201" extrusionOk="0">
                  <a:moveTo>
                    <a:pt x="3804" y="1"/>
                  </a:moveTo>
                  <a:cubicBezTo>
                    <a:pt x="3802" y="1"/>
                    <a:pt x="3799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6"/>
                    <a:pt x="7258" y="5534"/>
                  </a:cubicBezTo>
                  <a:cubicBezTo>
                    <a:pt x="7258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20"/>
            <p:cNvSpPr/>
            <p:nvPr/>
          </p:nvSpPr>
          <p:spPr>
            <a:xfrm>
              <a:off x="2532999" y="11329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20"/>
            <p:cNvSpPr/>
            <p:nvPr/>
          </p:nvSpPr>
          <p:spPr>
            <a:xfrm>
              <a:off x="2914240" y="11329"/>
              <a:ext cx="237861" cy="367589"/>
            </a:xfrm>
            <a:custGeom>
              <a:avLst/>
              <a:gdLst/>
              <a:ahLst/>
              <a:cxnLst/>
              <a:rect l="l" t="t" r="r" b="b"/>
              <a:pathLst>
                <a:path w="7248" h="11201" extrusionOk="0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20"/>
            <p:cNvSpPr/>
            <p:nvPr/>
          </p:nvSpPr>
          <p:spPr>
            <a:xfrm>
              <a:off x="3295908" y="11329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20"/>
            <p:cNvSpPr/>
            <p:nvPr/>
          </p:nvSpPr>
          <p:spPr>
            <a:xfrm>
              <a:off x="3677182" y="11329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20"/>
            <p:cNvSpPr/>
            <p:nvPr/>
          </p:nvSpPr>
          <p:spPr>
            <a:xfrm>
              <a:off x="4058849" y="11329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42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20"/>
            <p:cNvSpPr/>
            <p:nvPr/>
          </p:nvSpPr>
          <p:spPr>
            <a:xfrm>
              <a:off x="4440123" y="11329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20"/>
            <p:cNvSpPr/>
            <p:nvPr/>
          </p:nvSpPr>
          <p:spPr>
            <a:xfrm>
              <a:off x="4821364" y="11329"/>
              <a:ext cx="237861" cy="367589"/>
            </a:xfrm>
            <a:custGeom>
              <a:avLst/>
              <a:gdLst/>
              <a:ahLst/>
              <a:cxnLst/>
              <a:rect l="l" t="t" r="r" b="b"/>
              <a:pathLst>
                <a:path w="7248" h="11201" extrusionOk="0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20"/>
            <p:cNvSpPr/>
            <p:nvPr/>
          </p:nvSpPr>
          <p:spPr>
            <a:xfrm>
              <a:off x="5203031" y="11329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20"/>
            <p:cNvSpPr/>
            <p:nvPr/>
          </p:nvSpPr>
          <p:spPr>
            <a:xfrm>
              <a:off x="5584305" y="11329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20"/>
            <p:cNvSpPr/>
            <p:nvPr/>
          </p:nvSpPr>
          <p:spPr>
            <a:xfrm>
              <a:off x="5965973" y="11329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20"/>
            <p:cNvSpPr/>
            <p:nvPr/>
          </p:nvSpPr>
          <p:spPr>
            <a:xfrm>
              <a:off x="6347246" y="11329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20"/>
            <p:cNvSpPr/>
            <p:nvPr/>
          </p:nvSpPr>
          <p:spPr>
            <a:xfrm>
              <a:off x="6728487" y="11329"/>
              <a:ext cx="238222" cy="367589"/>
            </a:xfrm>
            <a:custGeom>
              <a:avLst/>
              <a:gdLst/>
              <a:ahLst/>
              <a:cxnLst/>
              <a:rect l="l" t="t" r="r" b="b"/>
              <a:pathLst>
                <a:path w="7259" h="11201" extrusionOk="0">
                  <a:moveTo>
                    <a:pt x="3804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20"/>
            <p:cNvSpPr/>
            <p:nvPr/>
          </p:nvSpPr>
          <p:spPr>
            <a:xfrm>
              <a:off x="7110155" y="11329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20"/>
            <p:cNvSpPr/>
            <p:nvPr/>
          </p:nvSpPr>
          <p:spPr>
            <a:xfrm>
              <a:off x="7491428" y="11329"/>
              <a:ext cx="238222" cy="367589"/>
            </a:xfrm>
            <a:custGeom>
              <a:avLst/>
              <a:gdLst/>
              <a:ahLst/>
              <a:cxnLst/>
              <a:rect l="l" t="t" r="r" b="b"/>
              <a:pathLst>
                <a:path w="7259" h="11201" extrusionOk="0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70" y="11200"/>
                  </a:cubicBezTo>
                  <a:cubicBezTo>
                    <a:pt x="3574" y="11200"/>
                    <a:pt x="3578" y="11201"/>
                    <a:pt x="3583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20"/>
            <p:cNvSpPr/>
            <p:nvPr/>
          </p:nvSpPr>
          <p:spPr>
            <a:xfrm>
              <a:off x="7873096" y="11329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20"/>
            <p:cNvSpPr/>
            <p:nvPr/>
          </p:nvSpPr>
          <p:spPr>
            <a:xfrm>
              <a:off x="8254337" y="11329"/>
              <a:ext cx="237861" cy="367589"/>
            </a:xfrm>
            <a:custGeom>
              <a:avLst/>
              <a:gdLst/>
              <a:ahLst/>
              <a:cxnLst/>
              <a:rect l="l" t="t" r="r" b="b"/>
              <a:pathLst>
                <a:path w="7248" h="11201" extrusionOk="0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20"/>
            <p:cNvSpPr/>
            <p:nvPr/>
          </p:nvSpPr>
          <p:spPr>
            <a:xfrm>
              <a:off x="8635611" y="11329"/>
              <a:ext cx="238222" cy="367589"/>
            </a:xfrm>
            <a:custGeom>
              <a:avLst/>
              <a:gdLst/>
              <a:ahLst/>
              <a:cxnLst/>
              <a:rect l="l" t="t" r="r" b="b"/>
              <a:pathLst>
                <a:path w="7259" h="11201" extrusionOk="0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20"/>
            <p:cNvSpPr/>
            <p:nvPr/>
          </p:nvSpPr>
          <p:spPr>
            <a:xfrm>
              <a:off x="9016884" y="11329"/>
              <a:ext cx="238222" cy="367589"/>
            </a:xfrm>
            <a:custGeom>
              <a:avLst/>
              <a:gdLst/>
              <a:ahLst/>
              <a:cxnLst/>
              <a:rect l="l" t="t" r="r" b="b"/>
              <a:pathLst>
                <a:path w="7259" h="11201" extrusionOk="0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20"/>
            <p:cNvSpPr/>
            <p:nvPr/>
          </p:nvSpPr>
          <p:spPr>
            <a:xfrm>
              <a:off x="254021" y="539592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20"/>
            <p:cNvSpPr/>
            <p:nvPr/>
          </p:nvSpPr>
          <p:spPr>
            <a:xfrm>
              <a:off x="625876" y="539592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54" y="11080"/>
                    <a:pt x="3545" y="11200"/>
                  </a:cubicBezTo>
                  <a:cubicBezTo>
                    <a:pt x="3550" y="11201"/>
                    <a:pt x="3554" y="11201"/>
                    <a:pt x="3559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20"/>
            <p:cNvSpPr/>
            <p:nvPr/>
          </p:nvSpPr>
          <p:spPr>
            <a:xfrm>
              <a:off x="1007117" y="539592"/>
              <a:ext cx="237861" cy="367622"/>
            </a:xfrm>
            <a:custGeom>
              <a:avLst/>
              <a:gdLst/>
              <a:ahLst/>
              <a:cxnLst/>
              <a:rect l="l" t="t" r="r" b="b"/>
              <a:pathLst>
                <a:path w="7248" h="11202" extrusionOk="0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20"/>
            <p:cNvSpPr/>
            <p:nvPr/>
          </p:nvSpPr>
          <p:spPr>
            <a:xfrm>
              <a:off x="1388785" y="539592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43" y="11080"/>
                    <a:pt x="3546" y="11200"/>
                  </a:cubicBezTo>
                  <a:cubicBezTo>
                    <a:pt x="3550" y="11201"/>
                    <a:pt x="3555" y="11201"/>
                    <a:pt x="3560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20"/>
            <p:cNvSpPr/>
            <p:nvPr/>
          </p:nvSpPr>
          <p:spPr>
            <a:xfrm>
              <a:off x="1770058" y="539592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20"/>
            <p:cNvSpPr/>
            <p:nvPr/>
          </p:nvSpPr>
          <p:spPr>
            <a:xfrm>
              <a:off x="2151332" y="539592"/>
              <a:ext cx="238222" cy="367622"/>
            </a:xfrm>
            <a:custGeom>
              <a:avLst/>
              <a:gdLst/>
              <a:ahLst/>
              <a:cxnLst/>
              <a:rect l="l" t="t" r="r" b="b"/>
              <a:pathLst>
                <a:path w="7259" h="11202" extrusionOk="0">
                  <a:moveTo>
                    <a:pt x="3804" y="1"/>
                  </a:moveTo>
                  <a:cubicBezTo>
                    <a:pt x="3802" y="1"/>
                    <a:pt x="3799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74" y="11201"/>
                    <a:pt x="7258" y="6294"/>
                    <a:pt x="7258" y="5523"/>
                  </a:cubicBezTo>
                  <a:cubicBezTo>
                    <a:pt x="7258" y="4915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20"/>
            <p:cNvSpPr/>
            <p:nvPr/>
          </p:nvSpPr>
          <p:spPr>
            <a:xfrm>
              <a:off x="2532999" y="539592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20"/>
            <p:cNvSpPr/>
            <p:nvPr/>
          </p:nvSpPr>
          <p:spPr>
            <a:xfrm>
              <a:off x="2914240" y="539592"/>
              <a:ext cx="237861" cy="367622"/>
            </a:xfrm>
            <a:custGeom>
              <a:avLst/>
              <a:gdLst/>
              <a:ahLst/>
              <a:cxnLst/>
              <a:rect l="l" t="t" r="r" b="b"/>
              <a:pathLst>
                <a:path w="7248" h="11202" extrusionOk="0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20"/>
            <p:cNvSpPr/>
            <p:nvPr/>
          </p:nvSpPr>
          <p:spPr>
            <a:xfrm>
              <a:off x="3295908" y="539592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20"/>
            <p:cNvSpPr/>
            <p:nvPr/>
          </p:nvSpPr>
          <p:spPr>
            <a:xfrm>
              <a:off x="3677182" y="539592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20"/>
            <p:cNvSpPr/>
            <p:nvPr/>
          </p:nvSpPr>
          <p:spPr>
            <a:xfrm>
              <a:off x="4058849" y="539592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42" y="11080"/>
                    <a:pt x="3545" y="11200"/>
                  </a:cubicBezTo>
                  <a:cubicBezTo>
                    <a:pt x="3550" y="11201"/>
                    <a:pt x="3554" y="11201"/>
                    <a:pt x="3559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20"/>
            <p:cNvSpPr/>
            <p:nvPr/>
          </p:nvSpPr>
          <p:spPr>
            <a:xfrm>
              <a:off x="4440123" y="539592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1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20"/>
            <p:cNvSpPr/>
            <p:nvPr/>
          </p:nvSpPr>
          <p:spPr>
            <a:xfrm>
              <a:off x="4821364" y="539592"/>
              <a:ext cx="237861" cy="367622"/>
            </a:xfrm>
            <a:custGeom>
              <a:avLst/>
              <a:gdLst/>
              <a:ahLst/>
              <a:cxnLst/>
              <a:rect l="l" t="t" r="r" b="b"/>
              <a:pathLst>
                <a:path w="7248" h="11202" extrusionOk="0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20"/>
            <p:cNvSpPr/>
            <p:nvPr/>
          </p:nvSpPr>
          <p:spPr>
            <a:xfrm>
              <a:off x="5203031" y="539592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20"/>
            <p:cNvSpPr/>
            <p:nvPr/>
          </p:nvSpPr>
          <p:spPr>
            <a:xfrm>
              <a:off x="5584305" y="539592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20"/>
            <p:cNvSpPr/>
            <p:nvPr/>
          </p:nvSpPr>
          <p:spPr>
            <a:xfrm>
              <a:off x="5965973" y="539592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20"/>
            <p:cNvSpPr/>
            <p:nvPr/>
          </p:nvSpPr>
          <p:spPr>
            <a:xfrm>
              <a:off x="6347246" y="539592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1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20"/>
            <p:cNvSpPr/>
            <p:nvPr/>
          </p:nvSpPr>
          <p:spPr>
            <a:xfrm>
              <a:off x="6728487" y="539592"/>
              <a:ext cx="238222" cy="367622"/>
            </a:xfrm>
            <a:custGeom>
              <a:avLst/>
              <a:gdLst/>
              <a:ahLst/>
              <a:cxnLst/>
              <a:rect l="l" t="t" r="r" b="b"/>
              <a:pathLst>
                <a:path w="7259" h="11202" extrusionOk="0">
                  <a:moveTo>
                    <a:pt x="3804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20"/>
            <p:cNvSpPr/>
            <p:nvPr/>
          </p:nvSpPr>
          <p:spPr>
            <a:xfrm>
              <a:off x="7110155" y="539592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20"/>
            <p:cNvSpPr/>
            <p:nvPr/>
          </p:nvSpPr>
          <p:spPr>
            <a:xfrm>
              <a:off x="7491428" y="539592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20"/>
            <p:cNvSpPr/>
            <p:nvPr/>
          </p:nvSpPr>
          <p:spPr>
            <a:xfrm>
              <a:off x="7873096" y="539592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20"/>
            <p:cNvSpPr/>
            <p:nvPr/>
          </p:nvSpPr>
          <p:spPr>
            <a:xfrm>
              <a:off x="8254337" y="539592"/>
              <a:ext cx="237861" cy="367622"/>
            </a:xfrm>
            <a:custGeom>
              <a:avLst/>
              <a:gdLst/>
              <a:ahLst/>
              <a:cxnLst/>
              <a:rect l="l" t="t" r="r" b="b"/>
              <a:pathLst>
                <a:path w="7248" h="11202" extrusionOk="0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63" y="11201"/>
                    <a:pt x="7247" y="6294"/>
                    <a:pt x="7247" y="5523"/>
                  </a:cubicBezTo>
                  <a:cubicBezTo>
                    <a:pt x="7247" y="4915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20"/>
            <p:cNvSpPr/>
            <p:nvPr/>
          </p:nvSpPr>
          <p:spPr>
            <a:xfrm>
              <a:off x="8635611" y="539592"/>
              <a:ext cx="238222" cy="367622"/>
            </a:xfrm>
            <a:custGeom>
              <a:avLst/>
              <a:gdLst/>
              <a:ahLst/>
              <a:cxnLst/>
              <a:rect l="l" t="t" r="r" b="b"/>
              <a:pathLst>
                <a:path w="7259" h="11202" extrusionOk="0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20"/>
            <p:cNvSpPr/>
            <p:nvPr/>
          </p:nvSpPr>
          <p:spPr>
            <a:xfrm>
              <a:off x="9016884" y="539592"/>
              <a:ext cx="238222" cy="367622"/>
            </a:xfrm>
            <a:custGeom>
              <a:avLst/>
              <a:gdLst/>
              <a:ahLst/>
              <a:cxnLst/>
              <a:rect l="l" t="t" r="r" b="b"/>
              <a:pathLst>
                <a:path w="7259" h="11202" extrusionOk="0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20"/>
            <p:cNvSpPr/>
            <p:nvPr/>
          </p:nvSpPr>
          <p:spPr>
            <a:xfrm>
              <a:off x="254021" y="1067855"/>
              <a:ext cx="237828" cy="367228"/>
            </a:xfrm>
            <a:custGeom>
              <a:avLst/>
              <a:gdLst/>
              <a:ahLst/>
              <a:cxnLst/>
              <a:rect l="l" t="t" r="r" b="b"/>
              <a:pathLst>
                <a:path w="7247" h="11190" extrusionOk="0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20"/>
            <p:cNvSpPr/>
            <p:nvPr/>
          </p:nvSpPr>
          <p:spPr>
            <a:xfrm>
              <a:off x="625876" y="1067855"/>
              <a:ext cx="237828" cy="367228"/>
            </a:xfrm>
            <a:custGeom>
              <a:avLst/>
              <a:gdLst/>
              <a:ahLst/>
              <a:cxnLst/>
              <a:rect l="l" t="t" r="r" b="b"/>
              <a:pathLst>
                <a:path w="7247" h="11190" extrusionOk="0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8"/>
                    <a:pt x="3054" y="11080"/>
                    <a:pt x="3545" y="11188"/>
                  </a:cubicBezTo>
                  <a:cubicBezTo>
                    <a:pt x="3550" y="11189"/>
                    <a:pt x="3555" y="11190"/>
                    <a:pt x="3561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20"/>
            <p:cNvSpPr/>
            <p:nvPr/>
          </p:nvSpPr>
          <p:spPr>
            <a:xfrm>
              <a:off x="1007117" y="1067855"/>
              <a:ext cx="237861" cy="367228"/>
            </a:xfrm>
            <a:custGeom>
              <a:avLst/>
              <a:gdLst/>
              <a:ahLst/>
              <a:cxnLst/>
              <a:rect l="l" t="t" r="r" b="b"/>
              <a:pathLst>
                <a:path w="7248" h="11190" extrusionOk="0">
                  <a:moveTo>
                    <a:pt x="3795" y="1"/>
                  </a:moveTo>
                  <a:cubicBezTo>
                    <a:pt x="3792" y="1"/>
                    <a:pt x="3789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4" y="11190"/>
                  </a:cubicBezTo>
                  <a:cubicBezTo>
                    <a:pt x="4082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20"/>
            <p:cNvSpPr/>
            <p:nvPr/>
          </p:nvSpPr>
          <p:spPr>
            <a:xfrm>
              <a:off x="1388785" y="1067855"/>
              <a:ext cx="237828" cy="367228"/>
            </a:xfrm>
            <a:custGeom>
              <a:avLst/>
              <a:gdLst/>
              <a:ahLst/>
              <a:cxnLst/>
              <a:rect l="l" t="t" r="r" b="b"/>
              <a:pathLst>
                <a:path w="7247" h="11190" extrusionOk="0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8"/>
                    <a:pt x="3043" y="11080"/>
                    <a:pt x="3546" y="11188"/>
                  </a:cubicBezTo>
                  <a:cubicBezTo>
                    <a:pt x="3551" y="11189"/>
                    <a:pt x="3556" y="11190"/>
                    <a:pt x="3561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20"/>
            <p:cNvSpPr/>
            <p:nvPr/>
          </p:nvSpPr>
          <p:spPr>
            <a:xfrm>
              <a:off x="1770058" y="1067855"/>
              <a:ext cx="237828" cy="367228"/>
            </a:xfrm>
            <a:custGeom>
              <a:avLst/>
              <a:gdLst/>
              <a:ahLst/>
              <a:cxnLst/>
              <a:rect l="l" t="t" r="r" b="b"/>
              <a:pathLst>
                <a:path w="7247" h="11190" extrusionOk="0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2" y="11189"/>
                    <a:pt x="3567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20"/>
            <p:cNvSpPr/>
            <p:nvPr/>
          </p:nvSpPr>
          <p:spPr>
            <a:xfrm>
              <a:off x="2151332" y="1067855"/>
              <a:ext cx="238222" cy="367228"/>
            </a:xfrm>
            <a:custGeom>
              <a:avLst/>
              <a:gdLst/>
              <a:ahLst/>
              <a:cxnLst/>
              <a:rect l="l" t="t" r="r" b="b"/>
              <a:pathLst>
                <a:path w="7259" h="11190" extrusionOk="0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8" y="11188"/>
                  </a:cubicBezTo>
                  <a:cubicBezTo>
                    <a:pt x="3562" y="11189"/>
                    <a:pt x="3568" y="11190"/>
                    <a:pt x="3573" y="11190"/>
                  </a:cubicBezTo>
                  <a:cubicBezTo>
                    <a:pt x="4082" y="11190"/>
                    <a:pt x="7258" y="6293"/>
                    <a:pt x="7258" y="5523"/>
                  </a:cubicBezTo>
                  <a:cubicBezTo>
                    <a:pt x="7258" y="4916"/>
                    <a:pt x="4300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20"/>
            <p:cNvSpPr/>
            <p:nvPr/>
          </p:nvSpPr>
          <p:spPr>
            <a:xfrm>
              <a:off x="2532999" y="1067855"/>
              <a:ext cx="237828" cy="367228"/>
            </a:xfrm>
            <a:custGeom>
              <a:avLst/>
              <a:gdLst/>
              <a:ahLst/>
              <a:cxnLst/>
              <a:rect l="l" t="t" r="r" b="b"/>
              <a:pathLst>
                <a:path w="7247" h="11190" extrusionOk="0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8"/>
                    <a:pt x="3054" y="11080"/>
                    <a:pt x="3557" y="11188"/>
                  </a:cubicBezTo>
                  <a:cubicBezTo>
                    <a:pt x="3562" y="11189"/>
                    <a:pt x="3567" y="11190"/>
                    <a:pt x="3572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20"/>
            <p:cNvSpPr/>
            <p:nvPr/>
          </p:nvSpPr>
          <p:spPr>
            <a:xfrm>
              <a:off x="2914240" y="1067855"/>
              <a:ext cx="237861" cy="367228"/>
            </a:xfrm>
            <a:custGeom>
              <a:avLst/>
              <a:gdLst/>
              <a:ahLst/>
              <a:cxnLst/>
              <a:rect l="l" t="t" r="r" b="b"/>
              <a:pathLst>
                <a:path w="7248" h="11190" extrusionOk="0">
                  <a:moveTo>
                    <a:pt x="3795" y="1"/>
                  </a:moveTo>
                  <a:cubicBezTo>
                    <a:pt x="3791" y="1"/>
                    <a:pt x="3789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4" y="11190"/>
                  </a:cubicBezTo>
                  <a:cubicBezTo>
                    <a:pt x="4082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20"/>
            <p:cNvSpPr/>
            <p:nvPr/>
          </p:nvSpPr>
          <p:spPr>
            <a:xfrm>
              <a:off x="3295908" y="1067855"/>
              <a:ext cx="237828" cy="367228"/>
            </a:xfrm>
            <a:custGeom>
              <a:avLst/>
              <a:gdLst/>
              <a:ahLst/>
              <a:cxnLst/>
              <a:rect l="l" t="t" r="r" b="b"/>
              <a:pathLst>
                <a:path w="7247" h="11190" extrusionOk="0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20"/>
            <p:cNvSpPr/>
            <p:nvPr/>
          </p:nvSpPr>
          <p:spPr>
            <a:xfrm>
              <a:off x="3677182" y="1067855"/>
              <a:ext cx="237828" cy="367228"/>
            </a:xfrm>
            <a:custGeom>
              <a:avLst/>
              <a:gdLst/>
              <a:ahLst/>
              <a:cxnLst/>
              <a:rect l="l" t="t" r="r" b="b"/>
              <a:pathLst>
                <a:path w="7247" h="11190" extrusionOk="0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5" y="11080"/>
                    <a:pt x="3558" y="11188"/>
                  </a:cubicBezTo>
                  <a:cubicBezTo>
                    <a:pt x="3562" y="11189"/>
                    <a:pt x="3567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20"/>
            <p:cNvSpPr/>
            <p:nvPr/>
          </p:nvSpPr>
          <p:spPr>
            <a:xfrm>
              <a:off x="4058849" y="1067855"/>
              <a:ext cx="237828" cy="367228"/>
            </a:xfrm>
            <a:custGeom>
              <a:avLst/>
              <a:gdLst/>
              <a:ahLst/>
              <a:cxnLst/>
              <a:rect l="l" t="t" r="r" b="b"/>
              <a:pathLst>
                <a:path w="7247" h="11190" extrusionOk="0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8"/>
                    <a:pt x="3042" y="11080"/>
                    <a:pt x="3545" y="11188"/>
                  </a:cubicBezTo>
                  <a:cubicBezTo>
                    <a:pt x="3550" y="11189"/>
                    <a:pt x="3556" y="11190"/>
                    <a:pt x="3561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20"/>
            <p:cNvSpPr/>
            <p:nvPr/>
          </p:nvSpPr>
          <p:spPr>
            <a:xfrm>
              <a:off x="4440123" y="1067855"/>
              <a:ext cx="237828" cy="367228"/>
            </a:xfrm>
            <a:custGeom>
              <a:avLst/>
              <a:gdLst/>
              <a:ahLst/>
              <a:cxnLst/>
              <a:rect l="l" t="t" r="r" b="b"/>
              <a:pathLst>
                <a:path w="7247" h="11190" extrusionOk="0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7" y="11188"/>
                  </a:cubicBezTo>
                  <a:cubicBezTo>
                    <a:pt x="3562" y="11189"/>
                    <a:pt x="3567" y="11190"/>
                    <a:pt x="3572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20"/>
            <p:cNvSpPr/>
            <p:nvPr/>
          </p:nvSpPr>
          <p:spPr>
            <a:xfrm>
              <a:off x="4821364" y="1067855"/>
              <a:ext cx="237861" cy="367228"/>
            </a:xfrm>
            <a:custGeom>
              <a:avLst/>
              <a:gdLst/>
              <a:ahLst/>
              <a:cxnLst/>
              <a:rect l="l" t="t" r="r" b="b"/>
              <a:pathLst>
                <a:path w="7248" h="11190" extrusionOk="0">
                  <a:moveTo>
                    <a:pt x="3806" y="1"/>
                  </a:moveTo>
                  <a:cubicBezTo>
                    <a:pt x="3803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4" y="11190"/>
                  </a:cubicBezTo>
                  <a:cubicBezTo>
                    <a:pt x="4082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20"/>
            <p:cNvSpPr/>
            <p:nvPr/>
          </p:nvSpPr>
          <p:spPr>
            <a:xfrm>
              <a:off x="5203031" y="1067855"/>
              <a:ext cx="237828" cy="367228"/>
            </a:xfrm>
            <a:custGeom>
              <a:avLst/>
              <a:gdLst/>
              <a:ahLst/>
              <a:cxnLst/>
              <a:rect l="l" t="t" r="r" b="b"/>
              <a:pathLst>
                <a:path w="7247" h="11190" extrusionOk="0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20"/>
            <p:cNvSpPr/>
            <p:nvPr/>
          </p:nvSpPr>
          <p:spPr>
            <a:xfrm>
              <a:off x="5584305" y="1067855"/>
              <a:ext cx="237828" cy="367228"/>
            </a:xfrm>
            <a:custGeom>
              <a:avLst/>
              <a:gdLst/>
              <a:ahLst/>
              <a:cxnLst/>
              <a:rect l="l" t="t" r="r" b="b"/>
              <a:pathLst>
                <a:path w="7247" h="11190" extrusionOk="0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5" y="11080"/>
                    <a:pt x="3558" y="11188"/>
                  </a:cubicBezTo>
                  <a:cubicBezTo>
                    <a:pt x="3562" y="11189"/>
                    <a:pt x="3567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20"/>
            <p:cNvSpPr/>
            <p:nvPr/>
          </p:nvSpPr>
          <p:spPr>
            <a:xfrm>
              <a:off x="5965973" y="1067855"/>
              <a:ext cx="237828" cy="367228"/>
            </a:xfrm>
            <a:custGeom>
              <a:avLst/>
              <a:gdLst/>
              <a:ahLst/>
              <a:cxnLst/>
              <a:rect l="l" t="t" r="r" b="b"/>
              <a:pathLst>
                <a:path w="7247" h="11190" extrusionOk="0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7" y="11188"/>
                  </a:cubicBezTo>
                  <a:cubicBezTo>
                    <a:pt x="3562" y="11189"/>
                    <a:pt x="3567" y="11190"/>
                    <a:pt x="3573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20"/>
            <p:cNvSpPr/>
            <p:nvPr/>
          </p:nvSpPr>
          <p:spPr>
            <a:xfrm>
              <a:off x="6347246" y="1067855"/>
              <a:ext cx="237828" cy="367228"/>
            </a:xfrm>
            <a:custGeom>
              <a:avLst/>
              <a:gdLst/>
              <a:ahLst/>
              <a:cxnLst/>
              <a:rect l="l" t="t" r="r" b="b"/>
              <a:pathLst>
                <a:path w="7247" h="11190" extrusionOk="0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7" y="11188"/>
                  </a:cubicBezTo>
                  <a:cubicBezTo>
                    <a:pt x="3562" y="11189"/>
                    <a:pt x="3567" y="11190"/>
                    <a:pt x="3572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299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20"/>
            <p:cNvSpPr/>
            <p:nvPr/>
          </p:nvSpPr>
          <p:spPr>
            <a:xfrm>
              <a:off x="6728487" y="1067855"/>
              <a:ext cx="238222" cy="367228"/>
            </a:xfrm>
            <a:custGeom>
              <a:avLst/>
              <a:gdLst/>
              <a:ahLst/>
              <a:cxnLst/>
              <a:rect l="l" t="t" r="r" b="b"/>
              <a:pathLst>
                <a:path w="7259" h="11190" extrusionOk="0">
                  <a:moveTo>
                    <a:pt x="3806" y="1"/>
                  </a:moveTo>
                  <a:cubicBezTo>
                    <a:pt x="3803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4" y="11190"/>
                  </a:cubicBezTo>
                  <a:cubicBezTo>
                    <a:pt x="4082" y="11190"/>
                    <a:pt x="7259" y="6293"/>
                    <a:pt x="7259" y="5523"/>
                  </a:cubicBezTo>
                  <a:cubicBezTo>
                    <a:pt x="7259" y="4916"/>
                    <a:pt x="4300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20"/>
            <p:cNvSpPr/>
            <p:nvPr/>
          </p:nvSpPr>
          <p:spPr>
            <a:xfrm>
              <a:off x="7110155" y="1067855"/>
              <a:ext cx="237828" cy="367228"/>
            </a:xfrm>
            <a:custGeom>
              <a:avLst/>
              <a:gdLst/>
              <a:ahLst/>
              <a:cxnLst/>
              <a:rect l="l" t="t" r="r" b="b"/>
              <a:pathLst>
                <a:path w="7247" h="11190" extrusionOk="0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20"/>
            <p:cNvSpPr/>
            <p:nvPr/>
          </p:nvSpPr>
          <p:spPr>
            <a:xfrm>
              <a:off x="7491428" y="1067855"/>
              <a:ext cx="237828" cy="367228"/>
            </a:xfrm>
            <a:custGeom>
              <a:avLst/>
              <a:gdLst/>
              <a:ahLst/>
              <a:cxnLst/>
              <a:rect l="l" t="t" r="r" b="b"/>
              <a:pathLst>
                <a:path w="7247" h="11190" extrusionOk="0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5" y="11080"/>
                    <a:pt x="3558" y="11188"/>
                  </a:cubicBezTo>
                  <a:cubicBezTo>
                    <a:pt x="3562" y="11189"/>
                    <a:pt x="3568" y="11190"/>
                    <a:pt x="3573" y="11190"/>
                  </a:cubicBezTo>
                  <a:cubicBezTo>
                    <a:pt x="4081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20"/>
            <p:cNvSpPr/>
            <p:nvPr/>
          </p:nvSpPr>
          <p:spPr>
            <a:xfrm>
              <a:off x="7873096" y="1067855"/>
              <a:ext cx="237828" cy="367228"/>
            </a:xfrm>
            <a:custGeom>
              <a:avLst/>
              <a:gdLst/>
              <a:ahLst/>
              <a:cxnLst/>
              <a:rect l="l" t="t" r="r" b="b"/>
              <a:pathLst>
                <a:path w="7247" h="11190" extrusionOk="0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8"/>
                    <a:pt x="3054" y="11080"/>
                    <a:pt x="3557" y="11188"/>
                  </a:cubicBezTo>
                  <a:cubicBezTo>
                    <a:pt x="3562" y="11189"/>
                    <a:pt x="3567" y="11190"/>
                    <a:pt x="3573" y="11190"/>
                  </a:cubicBezTo>
                  <a:cubicBezTo>
                    <a:pt x="4069" y="11190"/>
                    <a:pt x="7246" y="6293"/>
                    <a:pt x="7246" y="5523"/>
                  </a:cubicBezTo>
                  <a:cubicBezTo>
                    <a:pt x="7246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20"/>
            <p:cNvSpPr/>
            <p:nvPr/>
          </p:nvSpPr>
          <p:spPr>
            <a:xfrm>
              <a:off x="8254337" y="1067855"/>
              <a:ext cx="237861" cy="367228"/>
            </a:xfrm>
            <a:custGeom>
              <a:avLst/>
              <a:gdLst/>
              <a:ahLst/>
              <a:cxnLst/>
              <a:rect l="l" t="t" r="r" b="b"/>
              <a:pathLst>
                <a:path w="7248" h="11190" extrusionOk="0">
                  <a:moveTo>
                    <a:pt x="3795" y="1"/>
                  </a:moveTo>
                  <a:cubicBezTo>
                    <a:pt x="3792" y="1"/>
                    <a:pt x="3789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12" y="1"/>
                    <a:pt x="3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20"/>
            <p:cNvSpPr/>
            <p:nvPr/>
          </p:nvSpPr>
          <p:spPr>
            <a:xfrm>
              <a:off x="8635611" y="1067855"/>
              <a:ext cx="238222" cy="367228"/>
            </a:xfrm>
            <a:custGeom>
              <a:avLst/>
              <a:gdLst/>
              <a:ahLst/>
              <a:cxnLst/>
              <a:rect l="l" t="t" r="r" b="b"/>
              <a:pathLst>
                <a:path w="7259" h="11190" extrusionOk="0">
                  <a:moveTo>
                    <a:pt x="3806" y="1"/>
                  </a:moveTo>
                  <a:cubicBezTo>
                    <a:pt x="3803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4" y="11190"/>
                  </a:cubicBezTo>
                  <a:cubicBezTo>
                    <a:pt x="4082" y="11190"/>
                    <a:pt x="7259" y="6293"/>
                    <a:pt x="7259" y="5523"/>
                  </a:cubicBezTo>
                  <a:cubicBezTo>
                    <a:pt x="7259" y="4916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20"/>
            <p:cNvSpPr/>
            <p:nvPr/>
          </p:nvSpPr>
          <p:spPr>
            <a:xfrm>
              <a:off x="9016884" y="1067855"/>
              <a:ext cx="238222" cy="367228"/>
            </a:xfrm>
            <a:custGeom>
              <a:avLst/>
              <a:gdLst/>
              <a:ahLst/>
              <a:cxnLst/>
              <a:rect l="l" t="t" r="r" b="b"/>
              <a:pathLst>
                <a:path w="7259" h="11190" extrusionOk="0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82" y="11190"/>
                    <a:pt x="7259" y="6293"/>
                    <a:pt x="7259" y="5523"/>
                  </a:cubicBezTo>
                  <a:cubicBezTo>
                    <a:pt x="7259" y="4916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20"/>
            <p:cNvSpPr/>
            <p:nvPr/>
          </p:nvSpPr>
          <p:spPr>
            <a:xfrm>
              <a:off x="254021" y="1595758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1" y="11200"/>
                  </a:cubicBezTo>
                  <a:cubicBezTo>
                    <a:pt x="4063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20"/>
            <p:cNvSpPr/>
            <p:nvPr/>
          </p:nvSpPr>
          <p:spPr>
            <a:xfrm>
              <a:off x="625876" y="1595758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6"/>
                    <a:pt x="36" y="4791"/>
                    <a:pt x="12" y="5474"/>
                  </a:cubicBezTo>
                  <a:cubicBezTo>
                    <a:pt x="0" y="6157"/>
                    <a:pt x="3054" y="11091"/>
                    <a:pt x="3545" y="11199"/>
                  </a:cubicBezTo>
                  <a:cubicBezTo>
                    <a:pt x="3550" y="11200"/>
                    <a:pt x="3554" y="11200"/>
                    <a:pt x="3559" y="11200"/>
                  </a:cubicBezTo>
                  <a:cubicBezTo>
                    <a:pt x="4062" y="11200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20"/>
            <p:cNvSpPr/>
            <p:nvPr/>
          </p:nvSpPr>
          <p:spPr>
            <a:xfrm>
              <a:off x="1007117" y="1595758"/>
              <a:ext cx="237861" cy="367589"/>
            </a:xfrm>
            <a:custGeom>
              <a:avLst/>
              <a:gdLst/>
              <a:ahLst/>
              <a:cxnLst/>
              <a:rect l="l" t="t" r="r" b="b"/>
              <a:pathLst>
                <a:path w="7248" h="11201" extrusionOk="0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5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20"/>
            <p:cNvSpPr/>
            <p:nvPr/>
          </p:nvSpPr>
          <p:spPr>
            <a:xfrm>
              <a:off x="1388785" y="1595758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6"/>
                    <a:pt x="37" y="4791"/>
                    <a:pt x="13" y="5474"/>
                  </a:cubicBezTo>
                  <a:cubicBezTo>
                    <a:pt x="1" y="6157"/>
                    <a:pt x="3043" y="11091"/>
                    <a:pt x="3546" y="11199"/>
                  </a:cubicBezTo>
                  <a:cubicBezTo>
                    <a:pt x="3550" y="11200"/>
                    <a:pt x="3555" y="11200"/>
                    <a:pt x="3560" y="11200"/>
                  </a:cubicBezTo>
                  <a:cubicBezTo>
                    <a:pt x="4063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20"/>
            <p:cNvSpPr/>
            <p:nvPr/>
          </p:nvSpPr>
          <p:spPr>
            <a:xfrm>
              <a:off x="1770058" y="1595758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6"/>
                    <a:pt x="48" y="4791"/>
                    <a:pt x="24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0"/>
                    <a:pt x="3571" y="11200"/>
                  </a:cubicBezTo>
                  <a:cubicBezTo>
                    <a:pt x="4062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20"/>
            <p:cNvSpPr/>
            <p:nvPr/>
          </p:nvSpPr>
          <p:spPr>
            <a:xfrm>
              <a:off x="2151332" y="1595758"/>
              <a:ext cx="238222" cy="367589"/>
            </a:xfrm>
            <a:custGeom>
              <a:avLst/>
              <a:gdLst/>
              <a:ahLst/>
              <a:cxnLst/>
              <a:rect l="l" t="t" r="r" b="b"/>
              <a:pathLst>
                <a:path w="7259" h="11201" extrusionOk="0">
                  <a:moveTo>
                    <a:pt x="3804" y="0"/>
                  </a:moveTo>
                  <a:cubicBezTo>
                    <a:pt x="3802" y="0"/>
                    <a:pt x="3799" y="0"/>
                    <a:pt x="3797" y="1"/>
                  </a:cubicBezTo>
                  <a:cubicBezTo>
                    <a:pt x="3402" y="36"/>
                    <a:pt x="48" y="4791"/>
                    <a:pt x="24" y="5474"/>
                  </a:cubicBezTo>
                  <a:cubicBezTo>
                    <a:pt x="0" y="6157"/>
                    <a:pt x="3054" y="11091"/>
                    <a:pt x="3558" y="11199"/>
                  </a:cubicBezTo>
                  <a:cubicBezTo>
                    <a:pt x="3562" y="11200"/>
                    <a:pt x="3566" y="11200"/>
                    <a:pt x="3571" y="11200"/>
                  </a:cubicBezTo>
                  <a:cubicBezTo>
                    <a:pt x="4074" y="11200"/>
                    <a:pt x="7258" y="6305"/>
                    <a:pt x="7258" y="5534"/>
                  </a:cubicBezTo>
                  <a:cubicBezTo>
                    <a:pt x="7258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20"/>
            <p:cNvSpPr/>
            <p:nvPr/>
          </p:nvSpPr>
          <p:spPr>
            <a:xfrm>
              <a:off x="2532999" y="1595758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6"/>
                    <a:pt x="36" y="4791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0"/>
                    <a:pt x="3571" y="11200"/>
                  </a:cubicBezTo>
                  <a:cubicBezTo>
                    <a:pt x="4062" y="11200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20"/>
            <p:cNvSpPr/>
            <p:nvPr/>
          </p:nvSpPr>
          <p:spPr>
            <a:xfrm>
              <a:off x="2914240" y="1595758"/>
              <a:ext cx="237861" cy="367589"/>
            </a:xfrm>
            <a:custGeom>
              <a:avLst/>
              <a:gdLst/>
              <a:ahLst/>
              <a:cxnLst/>
              <a:rect l="l" t="t" r="r" b="b"/>
              <a:pathLst>
                <a:path w="7248" h="11201" extrusionOk="0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4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20"/>
            <p:cNvSpPr/>
            <p:nvPr/>
          </p:nvSpPr>
          <p:spPr>
            <a:xfrm>
              <a:off x="3295908" y="1595758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6"/>
                    <a:pt x="37" y="4791"/>
                    <a:pt x="13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1" y="11200"/>
                  </a:cubicBezTo>
                  <a:cubicBezTo>
                    <a:pt x="4063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20"/>
            <p:cNvSpPr/>
            <p:nvPr/>
          </p:nvSpPr>
          <p:spPr>
            <a:xfrm>
              <a:off x="3677182" y="1595758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6"/>
                    <a:pt x="48" y="4791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0"/>
                    <a:pt x="3571" y="11200"/>
                  </a:cubicBezTo>
                  <a:cubicBezTo>
                    <a:pt x="4062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20"/>
            <p:cNvSpPr/>
            <p:nvPr/>
          </p:nvSpPr>
          <p:spPr>
            <a:xfrm>
              <a:off x="4058849" y="1595758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6"/>
                    <a:pt x="36" y="4791"/>
                    <a:pt x="12" y="5474"/>
                  </a:cubicBezTo>
                  <a:cubicBezTo>
                    <a:pt x="0" y="6157"/>
                    <a:pt x="3042" y="11091"/>
                    <a:pt x="3545" y="11199"/>
                  </a:cubicBezTo>
                  <a:cubicBezTo>
                    <a:pt x="3550" y="11200"/>
                    <a:pt x="3554" y="11200"/>
                    <a:pt x="3559" y="11200"/>
                  </a:cubicBezTo>
                  <a:cubicBezTo>
                    <a:pt x="4062" y="11200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20"/>
            <p:cNvSpPr/>
            <p:nvPr/>
          </p:nvSpPr>
          <p:spPr>
            <a:xfrm>
              <a:off x="4440123" y="1595758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6"/>
                    <a:pt x="48" y="4791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0"/>
                    <a:pt x="3571" y="11200"/>
                  </a:cubicBezTo>
                  <a:cubicBezTo>
                    <a:pt x="4062" y="11200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20"/>
            <p:cNvSpPr/>
            <p:nvPr/>
          </p:nvSpPr>
          <p:spPr>
            <a:xfrm>
              <a:off x="4821364" y="1595758"/>
              <a:ext cx="237861" cy="367589"/>
            </a:xfrm>
            <a:custGeom>
              <a:avLst/>
              <a:gdLst/>
              <a:ahLst/>
              <a:cxnLst/>
              <a:rect l="l" t="t" r="r" b="b"/>
              <a:pathLst>
                <a:path w="7248" h="11201" extrusionOk="0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4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20"/>
            <p:cNvSpPr/>
            <p:nvPr/>
          </p:nvSpPr>
          <p:spPr>
            <a:xfrm>
              <a:off x="5203031" y="1595758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6"/>
                    <a:pt x="37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1" y="11200"/>
                  </a:cubicBezTo>
                  <a:cubicBezTo>
                    <a:pt x="4062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20"/>
            <p:cNvSpPr/>
            <p:nvPr/>
          </p:nvSpPr>
          <p:spPr>
            <a:xfrm>
              <a:off x="5584305" y="1595758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6"/>
                    <a:pt x="48" y="4791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0"/>
                    <a:pt x="3571" y="11200"/>
                  </a:cubicBezTo>
                  <a:cubicBezTo>
                    <a:pt x="4062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20"/>
            <p:cNvSpPr/>
            <p:nvPr/>
          </p:nvSpPr>
          <p:spPr>
            <a:xfrm>
              <a:off x="5965973" y="1595758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6"/>
                    <a:pt x="48" y="4791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0"/>
                    <a:pt x="3571" y="11200"/>
                  </a:cubicBezTo>
                  <a:cubicBezTo>
                    <a:pt x="4062" y="11200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20"/>
            <p:cNvSpPr/>
            <p:nvPr/>
          </p:nvSpPr>
          <p:spPr>
            <a:xfrm>
              <a:off x="6347246" y="1595758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6"/>
                    <a:pt x="48" y="4791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0"/>
                    <a:pt x="3571" y="11200"/>
                  </a:cubicBezTo>
                  <a:cubicBezTo>
                    <a:pt x="4062" y="11200"/>
                    <a:pt x="7246" y="6305"/>
                    <a:pt x="7246" y="5534"/>
                  </a:cubicBezTo>
                  <a:cubicBezTo>
                    <a:pt x="7246" y="4914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20"/>
            <p:cNvSpPr/>
            <p:nvPr/>
          </p:nvSpPr>
          <p:spPr>
            <a:xfrm>
              <a:off x="6728487" y="1595758"/>
              <a:ext cx="238222" cy="367589"/>
            </a:xfrm>
            <a:custGeom>
              <a:avLst/>
              <a:gdLst/>
              <a:ahLst/>
              <a:cxnLst/>
              <a:rect l="l" t="t" r="r" b="b"/>
              <a:pathLst>
                <a:path w="7259" h="11201" extrusionOk="0">
                  <a:moveTo>
                    <a:pt x="3804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5" y="11200"/>
                    <a:pt x="7259" y="6305"/>
                    <a:pt x="7259" y="5534"/>
                  </a:cubicBezTo>
                  <a:cubicBezTo>
                    <a:pt x="7259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20"/>
            <p:cNvSpPr/>
            <p:nvPr/>
          </p:nvSpPr>
          <p:spPr>
            <a:xfrm>
              <a:off x="7110155" y="1595758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0"/>
                    <a:pt x="3571" y="11200"/>
                  </a:cubicBezTo>
                  <a:cubicBezTo>
                    <a:pt x="4062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20"/>
            <p:cNvSpPr/>
            <p:nvPr/>
          </p:nvSpPr>
          <p:spPr>
            <a:xfrm>
              <a:off x="7491428" y="1595758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6"/>
                    <a:pt x="48" y="4791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1" y="11200"/>
                  </a:cubicBezTo>
                  <a:cubicBezTo>
                    <a:pt x="4074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20"/>
            <p:cNvSpPr/>
            <p:nvPr/>
          </p:nvSpPr>
          <p:spPr>
            <a:xfrm>
              <a:off x="7873096" y="1595758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6"/>
                    <a:pt x="36" y="4791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0"/>
                    <a:pt x="3571" y="11200"/>
                  </a:cubicBezTo>
                  <a:cubicBezTo>
                    <a:pt x="4062" y="11200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20"/>
            <p:cNvSpPr/>
            <p:nvPr/>
          </p:nvSpPr>
          <p:spPr>
            <a:xfrm>
              <a:off x="8254337" y="1595758"/>
              <a:ext cx="237861" cy="367589"/>
            </a:xfrm>
            <a:custGeom>
              <a:avLst/>
              <a:gdLst/>
              <a:ahLst/>
              <a:cxnLst/>
              <a:rect l="l" t="t" r="r" b="b"/>
              <a:pathLst>
                <a:path w="7248" h="11201" extrusionOk="0">
                  <a:moveTo>
                    <a:pt x="3793" y="0"/>
                  </a:moveTo>
                  <a:cubicBezTo>
                    <a:pt x="3791" y="0"/>
                    <a:pt x="3788" y="0"/>
                    <a:pt x="3786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63" y="11200"/>
                    <a:pt x="7247" y="6305"/>
                    <a:pt x="7247" y="5534"/>
                  </a:cubicBezTo>
                  <a:cubicBezTo>
                    <a:pt x="7247" y="4914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20"/>
            <p:cNvSpPr/>
            <p:nvPr/>
          </p:nvSpPr>
          <p:spPr>
            <a:xfrm>
              <a:off x="8635611" y="1595758"/>
              <a:ext cx="238222" cy="367589"/>
            </a:xfrm>
            <a:custGeom>
              <a:avLst/>
              <a:gdLst/>
              <a:ahLst/>
              <a:cxnLst/>
              <a:rect l="l" t="t" r="r" b="b"/>
              <a:pathLst>
                <a:path w="7259" h="11201" extrusionOk="0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5" y="11200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20"/>
            <p:cNvSpPr/>
            <p:nvPr/>
          </p:nvSpPr>
          <p:spPr>
            <a:xfrm>
              <a:off x="9016884" y="1595758"/>
              <a:ext cx="238222" cy="367589"/>
            </a:xfrm>
            <a:custGeom>
              <a:avLst/>
              <a:gdLst/>
              <a:ahLst/>
              <a:cxnLst/>
              <a:rect l="l" t="t" r="r" b="b"/>
              <a:pathLst>
                <a:path w="7259" h="11201" extrusionOk="0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4" y="11200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20"/>
            <p:cNvSpPr/>
            <p:nvPr/>
          </p:nvSpPr>
          <p:spPr>
            <a:xfrm>
              <a:off x="254021" y="2124021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3" y="0"/>
                  </a:moveTo>
                  <a:cubicBezTo>
                    <a:pt x="3790" y="0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20"/>
            <p:cNvSpPr/>
            <p:nvPr/>
          </p:nvSpPr>
          <p:spPr>
            <a:xfrm>
              <a:off x="625876" y="2124021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90" y="0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54" y="11092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20"/>
            <p:cNvSpPr/>
            <p:nvPr/>
          </p:nvSpPr>
          <p:spPr>
            <a:xfrm>
              <a:off x="1007117" y="2124021"/>
              <a:ext cx="237861" cy="367589"/>
            </a:xfrm>
            <a:custGeom>
              <a:avLst/>
              <a:gdLst/>
              <a:ahLst/>
              <a:cxnLst/>
              <a:rect l="l" t="t" r="r" b="b"/>
              <a:pathLst>
                <a:path w="7248" h="11201" extrusionOk="0">
                  <a:moveTo>
                    <a:pt x="3793" y="0"/>
                  </a:moveTo>
                  <a:cubicBezTo>
                    <a:pt x="3790" y="0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20"/>
            <p:cNvSpPr/>
            <p:nvPr/>
          </p:nvSpPr>
          <p:spPr>
            <a:xfrm>
              <a:off x="1388785" y="2124021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3" y="0"/>
                  </a:moveTo>
                  <a:cubicBezTo>
                    <a:pt x="3790" y="0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43" y="11092"/>
                    <a:pt x="3546" y="11199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20"/>
            <p:cNvSpPr/>
            <p:nvPr/>
          </p:nvSpPr>
          <p:spPr>
            <a:xfrm>
              <a:off x="1770058" y="2124021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90" y="0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20"/>
            <p:cNvSpPr/>
            <p:nvPr/>
          </p:nvSpPr>
          <p:spPr>
            <a:xfrm>
              <a:off x="2151332" y="2124021"/>
              <a:ext cx="238222" cy="367589"/>
            </a:xfrm>
            <a:custGeom>
              <a:avLst/>
              <a:gdLst/>
              <a:ahLst/>
              <a:cxnLst/>
              <a:rect l="l" t="t" r="r" b="b"/>
              <a:pathLst>
                <a:path w="7259" h="11201" extrusionOk="0">
                  <a:moveTo>
                    <a:pt x="3804" y="0"/>
                  </a:moveTo>
                  <a:cubicBezTo>
                    <a:pt x="3802" y="0"/>
                    <a:pt x="3799" y="1"/>
                    <a:pt x="3797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80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293"/>
                    <a:pt x="7258" y="5522"/>
                  </a:cubicBezTo>
                  <a:cubicBezTo>
                    <a:pt x="7258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20"/>
            <p:cNvSpPr/>
            <p:nvPr/>
          </p:nvSpPr>
          <p:spPr>
            <a:xfrm>
              <a:off x="2532999" y="2124021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90" y="0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2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20"/>
            <p:cNvSpPr/>
            <p:nvPr/>
          </p:nvSpPr>
          <p:spPr>
            <a:xfrm>
              <a:off x="2914240" y="2124021"/>
              <a:ext cx="237861" cy="367589"/>
            </a:xfrm>
            <a:custGeom>
              <a:avLst/>
              <a:gdLst/>
              <a:ahLst/>
              <a:cxnLst/>
              <a:rect l="l" t="t" r="r" b="b"/>
              <a:pathLst>
                <a:path w="7248" h="11201" extrusionOk="0">
                  <a:moveTo>
                    <a:pt x="3793" y="0"/>
                  </a:moveTo>
                  <a:cubicBezTo>
                    <a:pt x="3790" y="0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20"/>
            <p:cNvSpPr/>
            <p:nvPr/>
          </p:nvSpPr>
          <p:spPr>
            <a:xfrm>
              <a:off x="3295908" y="2124021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3" y="0"/>
                  </a:moveTo>
                  <a:cubicBezTo>
                    <a:pt x="3790" y="0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20"/>
            <p:cNvSpPr/>
            <p:nvPr/>
          </p:nvSpPr>
          <p:spPr>
            <a:xfrm>
              <a:off x="3677182" y="2124021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90" y="0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2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20"/>
            <p:cNvSpPr/>
            <p:nvPr/>
          </p:nvSpPr>
          <p:spPr>
            <a:xfrm>
              <a:off x="4058849" y="2124021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90" y="0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42" y="11092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20"/>
            <p:cNvSpPr/>
            <p:nvPr/>
          </p:nvSpPr>
          <p:spPr>
            <a:xfrm>
              <a:off x="4440123" y="2124021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89" y="0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80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293"/>
                    <a:pt x="7246" y="5522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20"/>
            <p:cNvSpPr/>
            <p:nvPr/>
          </p:nvSpPr>
          <p:spPr>
            <a:xfrm>
              <a:off x="4821364" y="2124021"/>
              <a:ext cx="237861" cy="367589"/>
            </a:xfrm>
            <a:custGeom>
              <a:avLst/>
              <a:gdLst/>
              <a:ahLst/>
              <a:cxnLst/>
              <a:rect l="l" t="t" r="r" b="b"/>
              <a:pathLst>
                <a:path w="7248" h="11201" extrusionOk="0">
                  <a:moveTo>
                    <a:pt x="3805" y="0"/>
                  </a:moveTo>
                  <a:cubicBezTo>
                    <a:pt x="3802" y="0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20"/>
            <p:cNvSpPr/>
            <p:nvPr/>
          </p:nvSpPr>
          <p:spPr>
            <a:xfrm>
              <a:off x="5203031" y="2124021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90" y="0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20"/>
            <p:cNvSpPr/>
            <p:nvPr/>
          </p:nvSpPr>
          <p:spPr>
            <a:xfrm>
              <a:off x="5584305" y="2124021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90" y="0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2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20"/>
            <p:cNvSpPr/>
            <p:nvPr/>
          </p:nvSpPr>
          <p:spPr>
            <a:xfrm>
              <a:off x="5965973" y="2124021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90" y="0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2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20"/>
            <p:cNvSpPr/>
            <p:nvPr/>
          </p:nvSpPr>
          <p:spPr>
            <a:xfrm>
              <a:off x="6347246" y="2124021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89" y="0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2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20"/>
            <p:cNvSpPr/>
            <p:nvPr/>
          </p:nvSpPr>
          <p:spPr>
            <a:xfrm>
              <a:off x="6728487" y="2124021"/>
              <a:ext cx="238222" cy="367589"/>
            </a:xfrm>
            <a:custGeom>
              <a:avLst/>
              <a:gdLst/>
              <a:ahLst/>
              <a:cxnLst/>
              <a:rect l="l" t="t" r="r" b="b"/>
              <a:pathLst>
                <a:path w="7259" h="11201" extrusionOk="0">
                  <a:moveTo>
                    <a:pt x="3804" y="0"/>
                  </a:moveTo>
                  <a:cubicBezTo>
                    <a:pt x="3802" y="0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20"/>
            <p:cNvSpPr/>
            <p:nvPr/>
          </p:nvSpPr>
          <p:spPr>
            <a:xfrm>
              <a:off x="7110155" y="2124021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90" y="0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20"/>
            <p:cNvSpPr/>
            <p:nvPr/>
          </p:nvSpPr>
          <p:spPr>
            <a:xfrm>
              <a:off x="7491428" y="2124021"/>
              <a:ext cx="238222" cy="367589"/>
            </a:xfrm>
            <a:custGeom>
              <a:avLst/>
              <a:gdLst/>
              <a:ahLst/>
              <a:cxnLst/>
              <a:rect l="l" t="t" r="r" b="b"/>
              <a:pathLst>
                <a:path w="7259" h="11201" extrusionOk="0">
                  <a:moveTo>
                    <a:pt x="3792" y="0"/>
                  </a:moveTo>
                  <a:cubicBezTo>
                    <a:pt x="3790" y="0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80"/>
                    <a:pt x="3570" y="11199"/>
                  </a:cubicBezTo>
                  <a:cubicBezTo>
                    <a:pt x="3574" y="11200"/>
                    <a:pt x="3578" y="11201"/>
                    <a:pt x="3583" y="11201"/>
                  </a:cubicBezTo>
                  <a:cubicBezTo>
                    <a:pt x="4074" y="11201"/>
                    <a:pt x="7259" y="6293"/>
                    <a:pt x="7259" y="5522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20"/>
            <p:cNvSpPr/>
            <p:nvPr/>
          </p:nvSpPr>
          <p:spPr>
            <a:xfrm>
              <a:off x="7873096" y="2124021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90" y="0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2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20"/>
            <p:cNvSpPr/>
            <p:nvPr/>
          </p:nvSpPr>
          <p:spPr>
            <a:xfrm>
              <a:off x="8254337" y="2124021"/>
              <a:ext cx="237861" cy="367589"/>
            </a:xfrm>
            <a:custGeom>
              <a:avLst/>
              <a:gdLst/>
              <a:ahLst/>
              <a:cxnLst/>
              <a:rect l="l" t="t" r="r" b="b"/>
              <a:pathLst>
                <a:path w="7248" h="11201" extrusionOk="0">
                  <a:moveTo>
                    <a:pt x="3793" y="0"/>
                  </a:moveTo>
                  <a:cubicBezTo>
                    <a:pt x="3791" y="0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20"/>
            <p:cNvSpPr/>
            <p:nvPr/>
          </p:nvSpPr>
          <p:spPr>
            <a:xfrm>
              <a:off x="8635611" y="2124021"/>
              <a:ext cx="238222" cy="367589"/>
            </a:xfrm>
            <a:custGeom>
              <a:avLst/>
              <a:gdLst/>
              <a:ahLst/>
              <a:cxnLst/>
              <a:rect l="l" t="t" r="r" b="b"/>
              <a:pathLst>
                <a:path w="7259" h="11201" extrusionOk="0">
                  <a:moveTo>
                    <a:pt x="3805" y="0"/>
                  </a:moveTo>
                  <a:cubicBezTo>
                    <a:pt x="3802" y="0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20"/>
            <p:cNvSpPr/>
            <p:nvPr/>
          </p:nvSpPr>
          <p:spPr>
            <a:xfrm>
              <a:off x="9016884" y="2124021"/>
              <a:ext cx="238222" cy="367589"/>
            </a:xfrm>
            <a:custGeom>
              <a:avLst/>
              <a:gdLst/>
              <a:ahLst/>
              <a:cxnLst/>
              <a:rect l="l" t="t" r="r" b="b"/>
              <a:pathLst>
                <a:path w="7259" h="11201" extrusionOk="0">
                  <a:moveTo>
                    <a:pt x="3804" y="0"/>
                  </a:moveTo>
                  <a:cubicBezTo>
                    <a:pt x="3802" y="0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20"/>
            <p:cNvSpPr/>
            <p:nvPr/>
          </p:nvSpPr>
          <p:spPr>
            <a:xfrm>
              <a:off x="254021" y="2651890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20"/>
            <p:cNvSpPr/>
            <p:nvPr/>
          </p:nvSpPr>
          <p:spPr>
            <a:xfrm>
              <a:off x="625876" y="2651890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49"/>
                    <a:pt x="36" y="4792"/>
                    <a:pt x="12" y="5486"/>
                  </a:cubicBezTo>
                  <a:cubicBezTo>
                    <a:pt x="0" y="6169"/>
                    <a:pt x="3054" y="11092"/>
                    <a:pt x="3545" y="11199"/>
                  </a:cubicBezTo>
                  <a:cubicBezTo>
                    <a:pt x="3550" y="11201"/>
                    <a:pt x="3555" y="11201"/>
                    <a:pt x="3561" y="11201"/>
                  </a:cubicBezTo>
                  <a:cubicBezTo>
                    <a:pt x="4069" y="11201"/>
                    <a:pt x="7246" y="6305"/>
                    <a:pt x="7246" y="5534"/>
                  </a:cubicBezTo>
                  <a:cubicBezTo>
                    <a:pt x="7246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20"/>
            <p:cNvSpPr/>
            <p:nvPr/>
          </p:nvSpPr>
          <p:spPr>
            <a:xfrm>
              <a:off x="1007117" y="2651890"/>
              <a:ext cx="237861" cy="367622"/>
            </a:xfrm>
            <a:custGeom>
              <a:avLst/>
              <a:gdLst/>
              <a:ahLst/>
              <a:cxnLst/>
              <a:rect l="l" t="t" r="r" b="b"/>
              <a:pathLst>
                <a:path w="7248" h="11202" extrusionOk="0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4" y="11201"/>
                  </a:cubicBezTo>
                  <a:cubicBezTo>
                    <a:pt x="4082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20"/>
            <p:cNvSpPr/>
            <p:nvPr/>
          </p:nvSpPr>
          <p:spPr>
            <a:xfrm>
              <a:off x="1388785" y="2651890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49"/>
                    <a:pt x="37" y="4792"/>
                    <a:pt x="13" y="5486"/>
                  </a:cubicBezTo>
                  <a:cubicBezTo>
                    <a:pt x="1" y="6169"/>
                    <a:pt x="3043" y="11092"/>
                    <a:pt x="3546" y="11199"/>
                  </a:cubicBezTo>
                  <a:cubicBezTo>
                    <a:pt x="3551" y="11201"/>
                    <a:pt x="3556" y="11201"/>
                    <a:pt x="3561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20"/>
            <p:cNvSpPr/>
            <p:nvPr/>
          </p:nvSpPr>
          <p:spPr>
            <a:xfrm>
              <a:off x="1770058" y="2651890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49"/>
                    <a:pt x="48" y="4792"/>
                    <a:pt x="24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2" y="11201"/>
                    <a:pt x="3567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20"/>
            <p:cNvSpPr/>
            <p:nvPr/>
          </p:nvSpPr>
          <p:spPr>
            <a:xfrm>
              <a:off x="2151332" y="2651890"/>
              <a:ext cx="238222" cy="367622"/>
            </a:xfrm>
            <a:custGeom>
              <a:avLst/>
              <a:gdLst/>
              <a:ahLst/>
              <a:cxnLst/>
              <a:rect l="l" t="t" r="r" b="b"/>
              <a:pathLst>
                <a:path w="7259" h="11202" extrusionOk="0">
                  <a:moveTo>
                    <a:pt x="3804" y="1"/>
                  </a:moveTo>
                  <a:cubicBezTo>
                    <a:pt x="3802" y="1"/>
                    <a:pt x="3799" y="1"/>
                    <a:pt x="3797" y="1"/>
                  </a:cubicBezTo>
                  <a:cubicBezTo>
                    <a:pt x="3402" y="49"/>
                    <a:pt x="48" y="4792"/>
                    <a:pt x="24" y="5486"/>
                  </a:cubicBezTo>
                  <a:cubicBezTo>
                    <a:pt x="0" y="6169"/>
                    <a:pt x="3054" y="11092"/>
                    <a:pt x="3558" y="11199"/>
                  </a:cubicBezTo>
                  <a:cubicBezTo>
                    <a:pt x="3562" y="11201"/>
                    <a:pt x="3568" y="11201"/>
                    <a:pt x="3573" y="11201"/>
                  </a:cubicBezTo>
                  <a:cubicBezTo>
                    <a:pt x="4082" y="11201"/>
                    <a:pt x="7258" y="6305"/>
                    <a:pt x="7258" y="5534"/>
                  </a:cubicBezTo>
                  <a:cubicBezTo>
                    <a:pt x="7258" y="4926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20"/>
            <p:cNvSpPr/>
            <p:nvPr/>
          </p:nvSpPr>
          <p:spPr>
            <a:xfrm>
              <a:off x="2532999" y="2651890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49"/>
                    <a:pt x="36" y="4792"/>
                    <a:pt x="24" y="5486"/>
                  </a:cubicBezTo>
                  <a:cubicBezTo>
                    <a:pt x="0" y="6169"/>
                    <a:pt x="3054" y="11092"/>
                    <a:pt x="3557" y="11199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69" y="11201"/>
                    <a:pt x="7246" y="6305"/>
                    <a:pt x="7246" y="5534"/>
                  </a:cubicBezTo>
                  <a:cubicBezTo>
                    <a:pt x="7246" y="4926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20"/>
            <p:cNvSpPr/>
            <p:nvPr/>
          </p:nvSpPr>
          <p:spPr>
            <a:xfrm>
              <a:off x="2914240" y="2651890"/>
              <a:ext cx="237861" cy="367622"/>
            </a:xfrm>
            <a:custGeom>
              <a:avLst/>
              <a:gdLst/>
              <a:ahLst/>
              <a:cxnLst/>
              <a:rect l="l" t="t" r="r" b="b"/>
              <a:pathLst>
                <a:path w="7248" h="11202" extrusionOk="0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4" y="11201"/>
                  </a:cubicBezTo>
                  <a:cubicBezTo>
                    <a:pt x="4082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20"/>
            <p:cNvSpPr/>
            <p:nvPr/>
          </p:nvSpPr>
          <p:spPr>
            <a:xfrm>
              <a:off x="3295908" y="2651890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49"/>
                    <a:pt x="37" y="4792"/>
                    <a:pt x="13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20"/>
            <p:cNvSpPr/>
            <p:nvPr/>
          </p:nvSpPr>
          <p:spPr>
            <a:xfrm>
              <a:off x="3677182" y="2651890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49"/>
                    <a:pt x="48" y="4792"/>
                    <a:pt x="24" y="5486"/>
                  </a:cubicBezTo>
                  <a:cubicBezTo>
                    <a:pt x="0" y="6169"/>
                    <a:pt x="3055" y="11092"/>
                    <a:pt x="3558" y="11199"/>
                  </a:cubicBezTo>
                  <a:cubicBezTo>
                    <a:pt x="3562" y="11201"/>
                    <a:pt x="3567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20"/>
            <p:cNvSpPr/>
            <p:nvPr/>
          </p:nvSpPr>
          <p:spPr>
            <a:xfrm>
              <a:off x="4058849" y="2651890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49"/>
                    <a:pt x="36" y="4792"/>
                    <a:pt x="12" y="5486"/>
                  </a:cubicBezTo>
                  <a:cubicBezTo>
                    <a:pt x="0" y="6169"/>
                    <a:pt x="3042" y="11092"/>
                    <a:pt x="3545" y="11199"/>
                  </a:cubicBezTo>
                  <a:cubicBezTo>
                    <a:pt x="3550" y="11201"/>
                    <a:pt x="3556" y="11201"/>
                    <a:pt x="3561" y="11201"/>
                  </a:cubicBezTo>
                  <a:cubicBezTo>
                    <a:pt x="4069" y="11201"/>
                    <a:pt x="7246" y="6305"/>
                    <a:pt x="7246" y="5534"/>
                  </a:cubicBezTo>
                  <a:cubicBezTo>
                    <a:pt x="7246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20"/>
            <p:cNvSpPr/>
            <p:nvPr/>
          </p:nvSpPr>
          <p:spPr>
            <a:xfrm>
              <a:off x="4440123" y="2651890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49"/>
                    <a:pt x="48" y="4792"/>
                    <a:pt x="24" y="5486"/>
                  </a:cubicBezTo>
                  <a:cubicBezTo>
                    <a:pt x="0" y="6169"/>
                    <a:pt x="3054" y="11092"/>
                    <a:pt x="3557" y="11199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69" y="11201"/>
                    <a:pt x="7246" y="6305"/>
                    <a:pt x="7246" y="5534"/>
                  </a:cubicBezTo>
                  <a:cubicBezTo>
                    <a:pt x="7246" y="4926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20"/>
            <p:cNvSpPr/>
            <p:nvPr/>
          </p:nvSpPr>
          <p:spPr>
            <a:xfrm>
              <a:off x="4821364" y="2651890"/>
              <a:ext cx="237861" cy="367622"/>
            </a:xfrm>
            <a:custGeom>
              <a:avLst/>
              <a:gdLst/>
              <a:ahLst/>
              <a:cxnLst/>
              <a:rect l="l" t="t" r="r" b="b"/>
              <a:pathLst>
                <a:path w="7248" h="11202" extrusionOk="0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4" y="11201"/>
                  </a:cubicBezTo>
                  <a:cubicBezTo>
                    <a:pt x="4082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20"/>
            <p:cNvSpPr/>
            <p:nvPr/>
          </p:nvSpPr>
          <p:spPr>
            <a:xfrm>
              <a:off x="5203031" y="2651890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49"/>
                    <a:pt x="37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20"/>
            <p:cNvSpPr/>
            <p:nvPr/>
          </p:nvSpPr>
          <p:spPr>
            <a:xfrm>
              <a:off x="5584305" y="2651890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49"/>
                    <a:pt x="48" y="4792"/>
                    <a:pt x="24" y="5486"/>
                  </a:cubicBezTo>
                  <a:cubicBezTo>
                    <a:pt x="0" y="6169"/>
                    <a:pt x="3055" y="11092"/>
                    <a:pt x="3558" y="11199"/>
                  </a:cubicBezTo>
                  <a:cubicBezTo>
                    <a:pt x="3562" y="11201"/>
                    <a:pt x="3567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20"/>
            <p:cNvSpPr/>
            <p:nvPr/>
          </p:nvSpPr>
          <p:spPr>
            <a:xfrm>
              <a:off x="5965973" y="2651890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49"/>
                    <a:pt x="48" y="4792"/>
                    <a:pt x="24" y="5486"/>
                  </a:cubicBezTo>
                  <a:cubicBezTo>
                    <a:pt x="0" y="6169"/>
                    <a:pt x="3054" y="11092"/>
                    <a:pt x="3557" y="11199"/>
                  </a:cubicBezTo>
                  <a:cubicBezTo>
                    <a:pt x="3562" y="11201"/>
                    <a:pt x="3567" y="11201"/>
                    <a:pt x="3573" y="11201"/>
                  </a:cubicBezTo>
                  <a:cubicBezTo>
                    <a:pt x="4069" y="11201"/>
                    <a:pt x="7246" y="6305"/>
                    <a:pt x="7246" y="5534"/>
                  </a:cubicBezTo>
                  <a:cubicBezTo>
                    <a:pt x="7246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20"/>
            <p:cNvSpPr/>
            <p:nvPr/>
          </p:nvSpPr>
          <p:spPr>
            <a:xfrm>
              <a:off x="6347246" y="2651890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49"/>
                    <a:pt x="48" y="4792"/>
                    <a:pt x="24" y="5486"/>
                  </a:cubicBezTo>
                  <a:cubicBezTo>
                    <a:pt x="0" y="6169"/>
                    <a:pt x="3054" y="11092"/>
                    <a:pt x="3557" y="11199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69" y="11201"/>
                    <a:pt x="7246" y="6305"/>
                    <a:pt x="7246" y="5534"/>
                  </a:cubicBezTo>
                  <a:cubicBezTo>
                    <a:pt x="7246" y="4926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20"/>
            <p:cNvSpPr/>
            <p:nvPr/>
          </p:nvSpPr>
          <p:spPr>
            <a:xfrm>
              <a:off x="6728487" y="2651890"/>
              <a:ext cx="238222" cy="367622"/>
            </a:xfrm>
            <a:custGeom>
              <a:avLst/>
              <a:gdLst/>
              <a:ahLst/>
              <a:cxnLst/>
              <a:rect l="l" t="t" r="r" b="b"/>
              <a:pathLst>
                <a:path w="7259" h="11202" extrusionOk="0">
                  <a:moveTo>
                    <a:pt x="3804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4" y="11201"/>
                  </a:cubicBezTo>
                  <a:cubicBezTo>
                    <a:pt x="4082" y="11201"/>
                    <a:pt x="7259" y="6305"/>
                    <a:pt x="7259" y="5534"/>
                  </a:cubicBezTo>
                  <a:cubicBezTo>
                    <a:pt x="7259" y="4926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20"/>
            <p:cNvSpPr/>
            <p:nvPr/>
          </p:nvSpPr>
          <p:spPr>
            <a:xfrm>
              <a:off x="7110155" y="2651890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20"/>
            <p:cNvSpPr/>
            <p:nvPr/>
          </p:nvSpPr>
          <p:spPr>
            <a:xfrm>
              <a:off x="7491428" y="2651890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49"/>
                    <a:pt x="48" y="4792"/>
                    <a:pt x="24" y="5486"/>
                  </a:cubicBezTo>
                  <a:cubicBezTo>
                    <a:pt x="0" y="6169"/>
                    <a:pt x="3055" y="11092"/>
                    <a:pt x="3558" y="11199"/>
                  </a:cubicBezTo>
                  <a:cubicBezTo>
                    <a:pt x="3562" y="11201"/>
                    <a:pt x="3568" y="11201"/>
                    <a:pt x="3573" y="11201"/>
                  </a:cubicBezTo>
                  <a:cubicBezTo>
                    <a:pt x="4081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20"/>
            <p:cNvSpPr/>
            <p:nvPr/>
          </p:nvSpPr>
          <p:spPr>
            <a:xfrm>
              <a:off x="7873096" y="2651890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49"/>
                    <a:pt x="36" y="4792"/>
                    <a:pt x="24" y="5486"/>
                  </a:cubicBezTo>
                  <a:cubicBezTo>
                    <a:pt x="0" y="6169"/>
                    <a:pt x="3054" y="11092"/>
                    <a:pt x="3557" y="11199"/>
                  </a:cubicBezTo>
                  <a:cubicBezTo>
                    <a:pt x="3562" y="11201"/>
                    <a:pt x="3567" y="11201"/>
                    <a:pt x="3573" y="11201"/>
                  </a:cubicBezTo>
                  <a:cubicBezTo>
                    <a:pt x="4069" y="11201"/>
                    <a:pt x="7246" y="6305"/>
                    <a:pt x="7246" y="5534"/>
                  </a:cubicBezTo>
                  <a:cubicBezTo>
                    <a:pt x="7246" y="4926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20"/>
            <p:cNvSpPr/>
            <p:nvPr/>
          </p:nvSpPr>
          <p:spPr>
            <a:xfrm>
              <a:off x="8254337" y="2651890"/>
              <a:ext cx="237861" cy="367622"/>
            </a:xfrm>
            <a:custGeom>
              <a:avLst/>
              <a:gdLst/>
              <a:ahLst/>
              <a:cxnLst/>
              <a:rect l="l" t="t" r="r" b="b"/>
              <a:pathLst>
                <a:path w="7248" h="11202" extrusionOk="0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20"/>
            <p:cNvSpPr/>
            <p:nvPr/>
          </p:nvSpPr>
          <p:spPr>
            <a:xfrm>
              <a:off x="8635611" y="2651890"/>
              <a:ext cx="238222" cy="367622"/>
            </a:xfrm>
            <a:custGeom>
              <a:avLst/>
              <a:gdLst/>
              <a:ahLst/>
              <a:cxnLst/>
              <a:rect l="l" t="t" r="r" b="b"/>
              <a:pathLst>
                <a:path w="7259" h="11202" extrusionOk="0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4" y="11201"/>
                  </a:cubicBezTo>
                  <a:cubicBezTo>
                    <a:pt x="4082" y="11201"/>
                    <a:pt x="7259" y="6305"/>
                    <a:pt x="7259" y="5534"/>
                  </a:cubicBezTo>
                  <a:cubicBezTo>
                    <a:pt x="7259" y="4926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20"/>
            <p:cNvSpPr/>
            <p:nvPr/>
          </p:nvSpPr>
          <p:spPr>
            <a:xfrm>
              <a:off x="9016884" y="2651890"/>
              <a:ext cx="238222" cy="367622"/>
            </a:xfrm>
            <a:custGeom>
              <a:avLst/>
              <a:gdLst/>
              <a:ahLst/>
              <a:cxnLst/>
              <a:rect l="l" t="t" r="r" b="b"/>
              <a:pathLst>
                <a:path w="7259" h="11202" extrusionOk="0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82" y="11201"/>
                    <a:pt x="7259" y="6305"/>
                    <a:pt x="7259" y="5534"/>
                  </a:cubicBezTo>
                  <a:cubicBezTo>
                    <a:pt x="7259" y="4926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20"/>
            <p:cNvSpPr/>
            <p:nvPr/>
          </p:nvSpPr>
          <p:spPr>
            <a:xfrm>
              <a:off x="254021" y="3180547"/>
              <a:ext cx="237828" cy="367228"/>
            </a:xfrm>
            <a:custGeom>
              <a:avLst/>
              <a:gdLst/>
              <a:ahLst/>
              <a:cxnLst/>
              <a:rect l="l" t="t" r="r" b="b"/>
              <a:pathLst>
                <a:path w="7247" h="11190" extrusionOk="0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7" y="11189"/>
                    <a:pt x="3572" y="11189"/>
                  </a:cubicBezTo>
                  <a:cubicBezTo>
                    <a:pt x="4074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20"/>
            <p:cNvSpPr/>
            <p:nvPr/>
          </p:nvSpPr>
          <p:spPr>
            <a:xfrm>
              <a:off x="625876" y="3180547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54" y="11080"/>
                    <a:pt x="3545" y="11200"/>
                  </a:cubicBezTo>
                  <a:cubicBezTo>
                    <a:pt x="3550" y="11201"/>
                    <a:pt x="3554" y="11201"/>
                    <a:pt x="3559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20"/>
            <p:cNvSpPr/>
            <p:nvPr/>
          </p:nvSpPr>
          <p:spPr>
            <a:xfrm>
              <a:off x="1007117" y="3180547"/>
              <a:ext cx="237861" cy="367228"/>
            </a:xfrm>
            <a:custGeom>
              <a:avLst/>
              <a:gdLst/>
              <a:ahLst/>
              <a:cxnLst/>
              <a:rect l="l" t="t" r="r" b="b"/>
              <a:pathLst>
                <a:path w="7248" h="11190" extrusionOk="0">
                  <a:moveTo>
                    <a:pt x="3795" y="1"/>
                  </a:moveTo>
                  <a:cubicBezTo>
                    <a:pt x="3792" y="1"/>
                    <a:pt x="3789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7" y="11189"/>
                    <a:pt x="3572" y="11189"/>
                  </a:cubicBezTo>
                  <a:cubicBezTo>
                    <a:pt x="4075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20"/>
            <p:cNvSpPr/>
            <p:nvPr/>
          </p:nvSpPr>
          <p:spPr>
            <a:xfrm>
              <a:off x="1388785" y="3180547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43" y="11080"/>
                    <a:pt x="3546" y="11200"/>
                  </a:cubicBezTo>
                  <a:cubicBezTo>
                    <a:pt x="3550" y="11201"/>
                    <a:pt x="3555" y="11201"/>
                    <a:pt x="3560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20"/>
            <p:cNvSpPr/>
            <p:nvPr/>
          </p:nvSpPr>
          <p:spPr>
            <a:xfrm>
              <a:off x="1770058" y="3180547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20"/>
            <p:cNvSpPr/>
            <p:nvPr/>
          </p:nvSpPr>
          <p:spPr>
            <a:xfrm>
              <a:off x="2151332" y="3180547"/>
              <a:ext cx="238222" cy="367228"/>
            </a:xfrm>
            <a:custGeom>
              <a:avLst/>
              <a:gdLst/>
              <a:ahLst/>
              <a:cxnLst/>
              <a:rect l="l" t="t" r="r" b="b"/>
              <a:pathLst>
                <a:path w="7259" h="11190" extrusionOk="0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8" y="11188"/>
                  </a:cubicBezTo>
                  <a:cubicBezTo>
                    <a:pt x="3562" y="11189"/>
                    <a:pt x="3566" y="11189"/>
                    <a:pt x="3571" y="11189"/>
                  </a:cubicBezTo>
                  <a:cubicBezTo>
                    <a:pt x="4074" y="11189"/>
                    <a:pt x="7258" y="6294"/>
                    <a:pt x="7258" y="5523"/>
                  </a:cubicBezTo>
                  <a:cubicBezTo>
                    <a:pt x="7258" y="4903"/>
                    <a:pt x="4300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20"/>
            <p:cNvSpPr/>
            <p:nvPr/>
          </p:nvSpPr>
          <p:spPr>
            <a:xfrm>
              <a:off x="2532999" y="3180547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20"/>
            <p:cNvSpPr/>
            <p:nvPr/>
          </p:nvSpPr>
          <p:spPr>
            <a:xfrm>
              <a:off x="2914240" y="3180547"/>
              <a:ext cx="237861" cy="367228"/>
            </a:xfrm>
            <a:custGeom>
              <a:avLst/>
              <a:gdLst/>
              <a:ahLst/>
              <a:cxnLst/>
              <a:rect l="l" t="t" r="r" b="b"/>
              <a:pathLst>
                <a:path w="7248" h="11190" extrusionOk="0">
                  <a:moveTo>
                    <a:pt x="3795" y="1"/>
                  </a:moveTo>
                  <a:cubicBezTo>
                    <a:pt x="3792" y="1"/>
                    <a:pt x="3789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7" y="11189"/>
                    <a:pt x="3572" y="11189"/>
                  </a:cubicBezTo>
                  <a:cubicBezTo>
                    <a:pt x="4074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20"/>
            <p:cNvSpPr/>
            <p:nvPr/>
          </p:nvSpPr>
          <p:spPr>
            <a:xfrm>
              <a:off x="3295908" y="3180547"/>
              <a:ext cx="237828" cy="367228"/>
            </a:xfrm>
            <a:custGeom>
              <a:avLst/>
              <a:gdLst/>
              <a:ahLst/>
              <a:cxnLst/>
              <a:rect l="l" t="t" r="r" b="b"/>
              <a:pathLst>
                <a:path w="7247" h="11190" extrusionOk="0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7" y="11189"/>
                    <a:pt x="3571" y="11189"/>
                  </a:cubicBezTo>
                  <a:cubicBezTo>
                    <a:pt x="4063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20"/>
            <p:cNvSpPr/>
            <p:nvPr/>
          </p:nvSpPr>
          <p:spPr>
            <a:xfrm>
              <a:off x="3677182" y="3180547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20"/>
            <p:cNvSpPr/>
            <p:nvPr/>
          </p:nvSpPr>
          <p:spPr>
            <a:xfrm>
              <a:off x="4058849" y="3180547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42" y="11080"/>
                    <a:pt x="3545" y="11200"/>
                  </a:cubicBezTo>
                  <a:cubicBezTo>
                    <a:pt x="3550" y="11201"/>
                    <a:pt x="3554" y="11201"/>
                    <a:pt x="3559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20"/>
            <p:cNvSpPr/>
            <p:nvPr/>
          </p:nvSpPr>
          <p:spPr>
            <a:xfrm>
              <a:off x="4440123" y="3180547"/>
              <a:ext cx="237828" cy="367228"/>
            </a:xfrm>
            <a:custGeom>
              <a:avLst/>
              <a:gdLst/>
              <a:ahLst/>
              <a:cxnLst/>
              <a:rect l="l" t="t" r="r" b="b"/>
              <a:pathLst>
                <a:path w="7247" h="11190" extrusionOk="0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7" y="11188"/>
                  </a:cubicBezTo>
                  <a:cubicBezTo>
                    <a:pt x="3561" y="11189"/>
                    <a:pt x="3566" y="11189"/>
                    <a:pt x="3571" y="11189"/>
                  </a:cubicBezTo>
                  <a:cubicBezTo>
                    <a:pt x="4062" y="11189"/>
                    <a:pt x="7246" y="6294"/>
                    <a:pt x="7246" y="5523"/>
                  </a:cubicBezTo>
                  <a:cubicBezTo>
                    <a:pt x="7246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20"/>
            <p:cNvSpPr/>
            <p:nvPr/>
          </p:nvSpPr>
          <p:spPr>
            <a:xfrm>
              <a:off x="4821364" y="3180547"/>
              <a:ext cx="237861" cy="367622"/>
            </a:xfrm>
            <a:custGeom>
              <a:avLst/>
              <a:gdLst/>
              <a:ahLst/>
              <a:cxnLst/>
              <a:rect l="l" t="t" r="r" b="b"/>
              <a:pathLst>
                <a:path w="7248" h="11202" extrusionOk="0">
                  <a:moveTo>
                    <a:pt x="3806" y="1"/>
                  </a:moveTo>
                  <a:cubicBezTo>
                    <a:pt x="3803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20"/>
            <p:cNvSpPr/>
            <p:nvPr/>
          </p:nvSpPr>
          <p:spPr>
            <a:xfrm>
              <a:off x="5203031" y="3180547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20"/>
            <p:cNvSpPr/>
            <p:nvPr/>
          </p:nvSpPr>
          <p:spPr>
            <a:xfrm>
              <a:off x="5584305" y="3180547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20"/>
            <p:cNvSpPr/>
            <p:nvPr/>
          </p:nvSpPr>
          <p:spPr>
            <a:xfrm>
              <a:off x="5965973" y="3180547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20"/>
            <p:cNvSpPr/>
            <p:nvPr/>
          </p:nvSpPr>
          <p:spPr>
            <a:xfrm>
              <a:off x="6347246" y="3180547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1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20"/>
            <p:cNvSpPr/>
            <p:nvPr/>
          </p:nvSpPr>
          <p:spPr>
            <a:xfrm>
              <a:off x="6728487" y="3180547"/>
              <a:ext cx="238222" cy="367622"/>
            </a:xfrm>
            <a:custGeom>
              <a:avLst/>
              <a:gdLst/>
              <a:ahLst/>
              <a:cxnLst/>
              <a:rect l="l" t="t" r="r" b="b"/>
              <a:pathLst>
                <a:path w="7259" h="11202" extrusionOk="0">
                  <a:moveTo>
                    <a:pt x="3806" y="1"/>
                  </a:moveTo>
                  <a:cubicBezTo>
                    <a:pt x="3803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03"/>
                    <a:pt x="4301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20"/>
            <p:cNvSpPr/>
            <p:nvPr/>
          </p:nvSpPr>
          <p:spPr>
            <a:xfrm>
              <a:off x="7110155" y="3180547"/>
              <a:ext cx="237828" cy="367228"/>
            </a:xfrm>
            <a:custGeom>
              <a:avLst/>
              <a:gdLst/>
              <a:ahLst/>
              <a:cxnLst/>
              <a:rect l="l" t="t" r="r" b="b"/>
              <a:pathLst>
                <a:path w="7247" h="11190" extrusionOk="0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6" y="11189"/>
                    <a:pt x="3571" y="11189"/>
                  </a:cubicBezTo>
                  <a:cubicBezTo>
                    <a:pt x="4062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20"/>
            <p:cNvSpPr/>
            <p:nvPr/>
          </p:nvSpPr>
          <p:spPr>
            <a:xfrm>
              <a:off x="7491428" y="3180547"/>
              <a:ext cx="238222" cy="367228"/>
            </a:xfrm>
            <a:custGeom>
              <a:avLst/>
              <a:gdLst/>
              <a:ahLst/>
              <a:cxnLst/>
              <a:rect l="l" t="t" r="r" b="b"/>
              <a:pathLst>
                <a:path w="7259" h="11190" extrusionOk="0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80"/>
                    <a:pt x="3570" y="11188"/>
                  </a:cubicBezTo>
                  <a:cubicBezTo>
                    <a:pt x="3574" y="11189"/>
                    <a:pt x="3578" y="11189"/>
                    <a:pt x="3583" y="11189"/>
                  </a:cubicBezTo>
                  <a:cubicBezTo>
                    <a:pt x="4074" y="11189"/>
                    <a:pt x="7259" y="6294"/>
                    <a:pt x="7259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20"/>
            <p:cNvSpPr/>
            <p:nvPr/>
          </p:nvSpPr>
          <p:spPr>
            <a:xfrm>
              <a:off x="7873096" y="3180547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4" y="1"/>
                  </a:moveTo>
                  <a:cubicBezTo>
                    <a:pt x="3791" y="1"/>
                    <a:pt x="3788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20"/>
            <p:cNvSpPr/>
            <p:nvPr/>
          </p:nvSpPr>
          <p:spPr>
            <a:xfrm>
              <a:off x="8254337" y="3180547"/>
              <a:ext cx="237861" cy="367622"/>
            </a:xfrm>
            <a:custGeom>
              <a:avLst/>
              <a:gdLst/>
              <a:ahLst/>
              <a:cxnLst/>
              <a:rect l="l" t="t" r="r" b="b"/>
              <a:pathLst>
                <a:path w="7248" h="11202" extrusionOk="0">
                  <a:moveTo>
                    <a:pt x="3795" y="1"/>
                  </a:moveTo>
                  <a:cubicBezTo>
                    <a:pt x="3792" y="1"/>
                    <a:pt x="3789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63" y="11201"/>
                    <a:pt x="7247" y="6294"/>
                    <a:pt x="7247" y="5523"/>
                  </a:cubicBezTo>
                  <a:cubicBezTo>
                    <a:pt x="7247" y="4903"/>
                    <a:pt x="4312" y="1"/>
                    <a:pt x="3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20"/>
            <p:cNvSpPr/>
            <p:nvPr/>
          </p:nvSpPr>
          <p:spPr>
            <a:xfrm>
              <a:off x="8635611" y="3180547"/>
              <a:ext cx="238222" cy="367622"/>
            </a:xfrm>
            <a:custGeom>
              <a:avLst/>
              <a:gdLst/>
              <a:ahLst/>
              <a:cxnLst/>
              <a:rect l="l" t="t" r="r" b="b"/>
              <a:pathLst>
                <a:path w="7259" h="11202" extrusionOk="0">
                  <a:moveTo>
                    <a:pt x="3806" y="1"/>
                  </a:moveTo>
                  <a:cubicBezTo>
                    <a:pt x="3803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03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20"/>
            <p:cNvSpPr/>
            <p:nvPr/>
          </p:nvSpPr>
          <p:spPr>
            <a:xfrm>
              <a:off x="9016884" y="3180547"/>
              <a:ext cx="238222" cy="367622"/>
            </a:xfrm>
            <a:custGeom>
              <a:avLst/>
              <a:gdLst/>
              <a:ahLst/>
              <a:cxnLst/>
              <a:rect l="l" t="t" r="r" b="b"/>
              <a:pathLst>
                <a:path w="7259" h="11202" extrusionOk="0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03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20"/>
            <p:cNvSpPr/>
            <p:nvPr/>
          </p:nvSpPr>
          <p:spPr>
            <a:xfrm>
              <a:off x="254021" y="3708417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20"/>
            <p:cNvSpPr/>
            <p:nvPr/>
          </p:nvSpPr>
          <p:spPr>
            <a:xfrm>
              <a:off x="625876" y="3708417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8"/>
                    <a:pt x="3054" y="11080"/>
                    <a:pt x="3545" y="11200"/>
                  </a:cubicBezTo>
                  <a:cubicBezTo>
                    <a:pt x="3550" y="11201"/>
                    <a:pt x="3554" y="11201"/>
                    <a:pt x="3559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20"/>
            <p:cNvSpPr/>
            <p:nvPr/>
          </p:nvSpPr>
          <p:spPr>
            <a:xfrm>
              <a:off x="1007117" y="3708417"/>
              <a:ext cx="237861" cy="367622"/>
            </a:xfrm>
            <a:custGeom>
              <a:avLst/>
              <a:gdLst/>
              <a:ahLst/>
              <a:cxnLst/>
              <a:rect l="l" t="t" r="r" b="b"/>
              <a:pathLst>
                <a:path w="7248" h="11202" extrusionOk="0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20"/>
            <p:cNvSpPr/>
            <p:nvPr/>
          </p:nvSpPr>
          <p:spPr>
            <a:xfrm>
              <a:off x="1388785" y="3708417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8"/>
                    <a:pt x="3043" y="11080"/>
                    <a:pt x="3546" y="11200"/>
                  </a:cubicBezTo>
                  <a:cubicBezTo>
                    <a:pt x="3550" y="11201"/>
                    <a:pt x="3555" y="11201"/>
                    <a:pt x="3560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20"/>
            <p:cNvSpPr/>
            <p:nvPr/>
          </p:nvSpPr>
          <p:spPr>
            <a:xfrm>
              <a:off x="1770058" y="3708417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20"/>
            <p:cNvSpPr/>
            <p:nvPr/>
          </p:nvSpPr>
          <p:spPr>
            <a:xfrm>
              <a:off x="2151332" y="3708417"/>
              <a:ext cx="238222" cy="367622"/>
            </a:xfrm>
            <a:custGeom>
              <a:avLst/>
              <a:gdLst/>
              <a:ahLst/>
              <a:cxnLst/>
              <a:rect l="l" t="t" r="r" b="b"/>
              <a:pathLst>
                <a:path w="7259" h="11202" extrusionOk="0">
                  <a:moveTo>
                    <a:pt x="3804" y="1"/>
                  </a:moveTo>
                  <a:cubicBezTo>
                    <a:pt x="3802" y="1"/>
                    <a:pt x="3799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74" y="11201"/>
                    <a:pt x="7258" y="6294"/>
                    <a:pt x="7258" y="5523"/>
                  </a:cubicBezTo>
                  <a:cubicBezTo>
                    <a:pt x="7258" y="4915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20"/>
            <p:cNvSpPr/>
            <p:nvPr/>
          </p:nvSpPr>
          <p:spPr>
            <a:xfrm>
              <a:off x="2532999" y="3708417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8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20"/>
            <p:cNvSpPr/>
            <p:nvPr/>
          </p:nvSpPr>
          <p:spPr>
            <a:xfrm>
              <a:off x="2914240" y="3708417"/>
              <a:ext cx="237861" cy="367622"/>
            </a:xfrm>
            <a:custGeom>
              <a:avLst/>
              <a:gdLst/>
              <a:ahLst/>
              <a:cxnLst/>
              <a:rect l="l" t="t" r="r" b="b"/>
              <a:pathLst>
                <a:path w="7248" h="11202" extrusionOk="0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20"/>
            <p:cNvSpPr/>
            <p:nvPr/>
          </p:nvSpPr>
          <p:spPr>
            <a:xfrm>
              <a:off x="3295908" y="3708417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20"/>
            <p:cNvSpPr/>
            <p:nvPr/>
          </p:nvSpPr>
          <p:spPr>
            <a:xfrm>
              <a:off x="3677182" y="3708417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20"/>
            <p:cNvSpPr/>
            <p:nvPr/>
          </p:nvSpPr>
          <p:spPr>
            <a:xfrm>
              <a:off x="4058849" y="3708417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8"/>
                    <a:pt x="3042" y="11080"/>
                    <a:pt x="3545" y="11200"/>
                  </a:cubicBezTo>
                  <a:cubicBezTo>
                    <a:pt x="3550" y="11201"/>
                    <a:pt x="3554" y="11201"/>
                    <a:pt x="3559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20"/>
            <p:cNvSpPr/>
            <p:nvPr/>
          </p:nvSpPr>
          <p:spPr>
            <a:xfrm>
              <a:off x="4440123" y="3708417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7" y="11200"/>
                  </a:cubicBezTo>
                  <a:cubicBezTo>
                    <a:pt x="3561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20"/>
            <p:cNvSpPr/>
            <p:nvPr/>
          </p:nvSpPr>
          <p:spPr>
            <a:xfrm>
              <a:off x="4821364" y="3708417"/>
              <a:ext cx="237861" cy="367622"/>
            </a:xfrm>
            <a:custGeom>
              <a:avLst/>
              <a:gdLst/>
              <a:ahLst/>
              <a:cxnLst/>
              <a:rect l="l" t="t" r="r" b="b"/>
              <a:pathLst>
                <a:path w="7248" h="11202" extrusionOk="0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20"/>
            <p:cNvSpPr/>
            <p:nvPr/>
          </p:nvSpPr>
          <p:spPr>
            <a:xfrm>
              <a:off x="5203031" y="3708417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20"/>
            <p:cNvSpPr/>
            <p:nvPr/>
          </p:nvSpPr>
          <p:spPr>
            <a:xfrm>
              <a:off x="5584305" y="3708417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20"/>
            <p:cNvSpPr/>
            <p:nvPr/>
          </p:nvSpPr>
          <p:spPr>
            <a:xfrm>
              <a:off x="5965973" y="3708417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20"/>
            <p:cNvSpPr/>
            <p:nvPr/>
          </p:nvSpPr>
          <p:spPr>
            <a:xfrm>
              <a:off x="6347246" y="3708417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4" y="11080"/>
                    <a:pt x="3557" y="11200"/>
                  </a:cubicBezTo>
                  <a:cubicBezTo>
                    <a:pt x="3561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20"/>
            <p:cNvSpPr/>
            <p:nvPr/>
          </p:nvSpPr>
          <p:spPr>
            <a:xfrm>
              <a:off x="6728487" y="3708417"/>
              <a:ext cx="238222" cy="367622"/>
            </a:xfrm>
            <a:custGeom>
              <a:avLst/>
              <a:gdLst/>
              <a:ahLst/>
              <a:cxnLst/>
              <a:rect l="l" t="t" r="r" b="b"/>
              <a:pathLst>
                <a:path w="7259" h="11202" extrusionOk="0">
                  <a:moveTo>
                    <a:pt x="3804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20"/>
            <p:cNvSpPr/>
            <p:nvPr/>
          </p:nvSpPr>
          <p:spPr>
            <a:xfrm>
              <a:off x="7110155" y="3708417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20"/>
            <p:cNvSpPr/>
            <p:nvPr/>
          </p:nvSpPr>
          <p:spPr>
            <a:xfrm>
              <a:off x="7491428" y="3708417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8"/>
                    <a:pt x="3055" y="11080"/>
                    <a:pt x="3558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74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20"/>
            <p:cNvSpPr/>
            <p:nvPr/>
          </p:nvSpPr>
          <p:spPr>
            <a:xfrm>
              <a:off x="7873096" y="3708417"/>
              <a:ext cx="237828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8"/>
                    <a:pt x="3054" y="11080"/>
                    <a:pt x="3557" y="11200"/>
                  </a:cubicBezTo>
                  <a:cubicBezTo>
                    <a:pt x="3562" y="11201"/>
                    <a:pt x="3566" y="11201"/>
                    <a:pt x="3571" y="11201"/>
                  </a:cubicBezTo>
                  <a:cubicBezTo>
                    <a:pt x="4062" y="11201"/>
                    <a:pt x="7246" y="6294"/>
                    <a:pt x="7246" y="5523"/>
                  </a:cubicBezTo>
                  <a:cubicBezTo>
                    <a:pt x="7246" y="4915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20"/>
            <p:cNvSpPr/>
            <p:nvPr/>
          </p:nvSpPr>
          <p:spPr>
            <a:xfrm>
              <a:off x="8254337" y="3708417"/>
              <a:ext cx="237861" cy="367622"/>
            </a:xfrm>
            <a:custGeom>
              <a:avLst/>
              <a:gdLst/>
              <a:ahLst/>
              <a:cxnLst/>
              <a:rect l="l" t="t" r="r" b="b"/>
              <a:pathLst>
                <a:path w="7248" h="11202" extrusionOk="0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63" y="11201"/>
                    <a:pt x="7247" y="6294"/>
                    <a:pt x="7247" y="5523"/>
                  </a:cubicBezTo>
                  <a:cubicBezTo>
                    <a:pt x="7247" y="4915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20"/>
            <p:cNvSpPr/>
            <p:nvPr/>
          </p:nvSpPr>
          <p:spPr>
            <a:xfrm>
              <a:off x="8635611" y="3708417"/>
              <a:ext cx="238222" cy="367622"/>
            </a:xfrm>
            <a:custGeom>
              <a:avLst/>
              <a:gdLst/>
              <a:ahLst/>
              <a:cxnLst/>
              <a:rect l="l" t="t" r="r" b="b"/>
              <a:pathLst>
                <a:path w="7259" h="11202" extrusionOk="0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20"/>
            <p:cNvSpPr/>
            <p:nvPr/>
          </p:nvSpPr>
          <p:spPr>
            <a:xfrm>
              <a:off x="9016884" y="3708417"/>
              <a:ext cx="238222" cy="367622"/>
            </a:xfrm>
            <a:custGeom>
              <a:avLst/>
              <a:gdLst/>
              <a:ahLst/>
              <a:cxnLst/>
              <a:rect l="l" t="t" r="r" b="b"/>
              <a:pathLst>
                <a:path w="7259" h="11202" extrusionOk="0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20"/>
            <p:cNvSpPr/>
            <p:nvPr/>
          </p:nvSpPr>
          <p:spPr>
            <a:xfrm>
              <a:off x="254021" y="4236319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20"/>
            <p:cNvSpPr/>
            <p:nvPr/>
          </p:nvSpPr>
          <p:spPr>
            <a:xfrm>
              <a:off x="625876" y="4236319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48"/>
                    <a:pt x="36" y="4791"/>
                    <a:pt x="12" y="5474"/>
                  </a:cubicBezTo>
                  <a:cubicBezTo>
                    <a:pt x="0" y="6169"/>
                    <a:pt x="3054" y="11091"/>
                    <a:pt x="3545" y="11199"/>
                  </a:cubicBezTo>
                  <a:cubicBezTo>
                    <a:pt x="3550" y="11200"/>
                    <a:pt x="3555" y="11201"/>
                    <a:pt x="3561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20"/>
            <p:cNvSpPr/>
            <p:nvPr/>
          </p:nvSpPr>
          <p:spPr>
            <a:xfrm>
              <a:off x="1007117" y="4236319"/>
              <a:ext cx="237861" cy="367589"/>
            </a:xfrm>
            <a:custGeom>
              <a:avLst/>
              <a:gdLst/>
              <a:ahLst/>
              <a:cxnLst/>
              <a:rect l="l" t="t" r="r" b="b"/>
              <a:pathLst>
                <a:path w="7248" h="11201" extrusionOk="0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4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20"/>
            <p:cNvSpPr/>
            <p:nvPr/>
          </p:nvSpPr>
          <p:spPr>
            <a:xfrm>
              <a:off x="1388785" y="4236319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48"/>
                    <a:pt x="37" y="4791"/>
                    <a:pt x="13" y="5474"/>
                  </a:cubicBezTo>
                  <a:cubicBezTo>
                    <a:pt x="1" y="6169"/>
                    <a:pt x="3043" y="11091"/>
                    <a:pt x="3546" y="11199"/>
                  </a:cubicBezTo>
                  <a:cubicBezTo>
                    <a:pt x="3551" y="11200"/>
                    <a:pt x="3556" y="11201"/>
                    <a:pt x="3561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20"/>
            <p:cNvSpPr/>
            <p:nvPr/>
          </p:nvSpPr>
          <p:spPr>
            <a:xfrm>
              <a:off x="1770058" y="4236319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20"/>
            <p:cNvSpPr/>
            <p:nvPr/>
          </p:nvSpPr>
          <p:spPr>
            <a:xfrm>
              <a:off x="2151332" y="4236319"/>
              <a:ext cx="238222" cy="367589"/>
            </a:xfrm>
            <a:custGeom>
              <a:avLst/>
              <a:gdLst/>
              <a:ahLst/>
              <a:cxnLst/>
              <a:rect l="l" t="t" r="r" b="b"/>
              <a:pathLst>
                <a:path w="7259" h="11201" extrusionOk="0">
                  <a:moveTo>
                    <a:pt x="3804" y="0"/>
                  </a:moveTo>
                  <a:cubicBezTo>
                    <a:pt x="3802" y="0"/>
                    <a:pt x="3799" y="0"/>
                    <a:pt x="3797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4" y="11091"/>
                    <a:pt x="3558" y="11199"/>
                  </a:cubicBezTo>
                  <a:cubicBezTo>
                    <a:pt x="3562" y="11200"/>
                    <a:pt x="3568" y="11201"/>
                    <a:pt x="3573" y="11201"/>
                  </a:cubicBezTo>
                  <a:cubicBezTo>
                    <a:pt x="4082" y="11201"/>
                    <a:pt x="7258" y="6304"/>
                    <a:pt x="7258" y="5534"/>
                  </a:cubicBezTo>
                  <a:cubicBezTo>
                    <a:pt x="7258" y="4926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20"/>
            <p:cNvSpPr/>
            <p:nvPr/>
          </p:nvSpPr>
          <p:spPr>
            <a:xfrm>
              <a:off x="2532999" y="4236319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48"/>
                    <a:pt x="36" y="4791"/>
                    <a:pt x="24" y="5474"/>
                  </a:cubicBezTo>
                  <a:cubicBezTo>
                    <a:pt x="0" y="6169"/>
                    <a:pt x="3054" y="11091"/>
                    <a:pt x="3557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20"/>
            <p:cNvSpPr/>
            <p:nvPr/>
          </p:nvSpPr>
          <p:spPr>
            <a:xfrm>
              <a:off x="2914240" y="4236319"/>
              <a:ext cx="237861" cy="367589"/>
            </a:xfrm>
            <a:custGeom>
              <a:avLst/>
              <a:gdLst/>
              <a:ahLst/>
              <a:cxnLst/>
              <a:rect l="l" t="t" r="r" b="b"/>
              <a:pathLst>
                <a:path w="7248" h="11201" extrusionOk="0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4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20"/>
            <p:cNvSpPr/>
            <p:nvPr/>
          </p:nvSpPr>
          <p:spPr>
            <a:xfrm>
              <a:off x="3295908" y="4236319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48"/>
                    <a:pt x="37" y="4791"/>
                    <a:pt x="13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20"/>
            <p:cNvSpPr/>
            <p:nvPr/>
          </p:nvSpPr>
          <p:spPr>
            <a:xfrm>
              <a:off x="3677182" y="4236319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20"/>
            <p:cNvSpPr/>
            <p:nvPr/>
          </p:nvSpPr>
          <p:spPr>
            <a:xfrm>
              <a:off x="4058849" y="4236319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48"/>
                    <a:pt x="36" y="4791"/>
                    <a:pt x="12" y="5474"/>
                  </a:cubicBezTo>
                  <a:cubicBezTo>
                    <a:pt x="0" y="6169"/>
                    <a:pt x="3042" y="11091"/>
                    <a:pt x="3545" y="11199"/>
                  </a:cubicBezTo>
                  <a:cubicBezTo>
                    <a:pt x="3550" y="11200"/>
                    <a:pt x="3556" y="11201"/>
                    <a:pt x="3561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20"/>
            <p:cNvSpPr/>
            <p:nvPr/>
          </p:nvSpPr>
          <p:spPr>
            <a:xfrm>
              <a:off x="4440123" y="4236319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4" y="11091"/>
                    <a:pt x="3557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20"/>
            <p:cNvSpPr/>
            <p:nvPr/>
          </p:nvSpPr>
          <p:spPr>
            <a:xfrm>
              <a:off x="4821364" y="4236319"/>
              <a:ext cx="237861" cy="367589"/>
            </a:xfrm>
            <a:custGeom>
              <a:avLst/>
              <a:gdLst/>
              <a:ahLst/>
              <a:cxnLst/>
              <a:rect l="l" t="t" r="r" b="b"/>
              <a:pathLst>
                <a:path w="7248" h="11201" extrusionOk="0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4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20"/>
            <p:cNvSpPr/>
            <p:nvPr/>
          </p:nvSpPr>
          <p:spPr>
            <a:xfrm>
              <a:off x="5203031" y="4236319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48"/>
                    <a:pt x="37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20"/>
            <p:cNvSpPr/>
            <p:nvPr/>
          </p:nvSpPr>
          <p:spPr>
            <a:xfrm>
              <a:off x="5584305" y="4236319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20"/>
            <p:cNvSpPr/>
            <p:nvPr/>
          </p:nvSpPr>
          <p:spPr>
            <a:xfrm>
              <a:off x="5965973" y="4236319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4" y="11091"/>
                    <a:pt x="3557" y="11199"/>
                  </a:cubicBezTo>
                  <a:cubicBezTo>
                    <a:pt x="3562" y="11200"/>
                    <a:pt x="3567" y="11201"/>
                    <a:pt x="3573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20"/>
            <p:cNvSpPr/>
            <p:nvPr/>
          </p:nvSpPr>
          <p:spPr>
            <a:xfrm>
              <a:off x="6347246" y="4236319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4" y="11091"/>
                    <a:pt x="3557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20"/>
            <p:cNvSpPr/>
            <p:nvPr/>
          </p:nvSpPr>
          <p:spPr>
            <a:xfrm>
              <a:off x="6728487" y="4236319"/>
              <a:ext cx="238222" cy="367589"/>
            </a:xfrm>
            <a:custGeom>
              <a:avLst/>
              <a:gdLst/>
              <a:ahLst/>
              <a:cxnLst/>
              <a:rect l="l" t="t" r="r" b="b"/>
              <a:pathLst>
                <a:path w="7259" h="11201" extrusionOk="0">
                  <a:moveTo>
                    <a:pt x="3804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4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59" y="4926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20"/>
            <p:cNvSpPr/>
            <p:nvPr/>
          </p:nvSpPr>
          <p:spPr>
            <a:xfrm>
              <a:off x="7110155" y="4236319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20"/>
            <p:cNvSpPr/>
            <p:nvPr/>
          </p:nvSpPr>
          <p:spPr>
            <a:xfrm>
              <a:off x="7491428" y="4236319"/>
              <a:ext cx="238222" cy="367589"/>
            </a:xfrm>
            <a:custGeom>
              <a:avLst/>
              <a:gdLst/>
              <a:ahLst/>
              <a:cxnLst/>
              <a:rect l="l" t="t" r="r" b="b"/>
              <a:pathLst>
                <a:path w="7259" h="11201" extrusionOk="0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48"/>
                    <a:pt x="48" y="4791"/>
                    <a:pt x="24" y="5474"/>
                  </a:cubicBezTo>
                  <a:cubicBezTo>
                    <a:pt x="0" y="6169"/>
                    <a:pt x="3055" y="11091"/>
                    <a:pt x="3570" y="11199"/>
                  </a:cubicBezTo>
                  <a:cubicBezTo>
                    <a:pt x="3574" y="11200"/>
                    <a:pt x="3579" y="11201"/>
                    <a:pt x="3585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47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20"/>
            <p:cNvSpPr/>
            <p:nvPr/>
          </p:nvSpPr>
          <p:spPr>
            <a:xfrm>
              <a:off x="7873096" y="4236319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48"/>
                    <a:pt x="36" y="4791"/>
                    <a:pt x="24" y="5474"/>
                  </a:cubicBezTo>
                  <a:cubicBezTo>
                    <a:pt x="0" y="6169"/>
                    <a:pt x="3054" y="11091"/>
                    <a:pt x="3557" y="11199"/>
                  </a:cubicBezTo>
                  <a:cubicBezTo>
                    <a:pt x="3562" y="11200"/>
                    <a:pt x="3567" y="11201"/>
                    <a:pt x="3573" y="11201"/>
                  </a:cubicBezTo>
                  <a:cubicBezTo>
                    <a:pt x="4069" y="11201"/>
                    <a:pt x="7246" y="6304"/>
                    <a:pt x="7246" y="5534"/>
                  </a:cubicBezTo>
                  <a:cubicBezTo>
                    <a:pt x="7246" y="4926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20"/>
            <p:cNvSpPr/>
            <p:nvPr/>
          </p:nvSpPr>
          <p:spPr>
            <a:xfrm>
              <a:off x="8254337" y="4236319"/>
              <a:ext cx="237861" cy="367589"/>
            </a:xfrm>
            <a:custGeom>
              <a:avLst/>
              <a:gdLst/>
              <a:ahLst/>
              <a:cxnLst/>
              <a:rect l="l" t="t" r="r" b="b"/>
              <a:pathLst>
                <a:path w="7248" h="11201" extrusionOk="0">
                  <a:moveTo>
                    <a:pt x="3793" y="0"/>
                  </a:moveTo>
                  <a:cubicBezTo>
                    <a:pt x="3791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70" y="11201"/>
                    <a:pt x="7247" y="6304"/>
                    <a:pt x="7247" y="5534"/>
                  </a:cubicBezTo>
                  <a:cubicBezTo>
                    <a:pt x="7247" y="4926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20"/>
            <p:cNvSpPr/>
            <p:nvPr/>
          </p:nvSpPr>
          <p:spPr>
            <a:xfrm>
              <a:off x="8635611" y="4236319"/>
              <a:ext cx="238222" cy="367589"/>
            </a:xfrm>
            <a:custGeom>
              <a:avLst/>
              <a:gdLst/>
              <a:ahLst/>
              <a:cxnLst/>
              <a:rect l="l" t="t" r="r" b="b"/>
              <a:pathLst>
                <a:path w="7259" h="11201" extrusionOk="0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4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59" y="4926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20"/>
            <p:cNvSpPr/>
            <p:nvPr/>
          </p:nvSpPr>
          <p:spPr>
            <a:xfrm>
              <a:off x="9016884" y="4236319"/>
              <a:ext cx="238222" cy="367589"/>
            </a:xfrm>
            <a:custGeom>
              <a:avLst/>
              <a:gdLst/>
              <a:ahLst/>
              <a:cxnLst/>
              <a:rect l="l" t="t" r="r" b="b"/>
              <a:pathLst>
                <a:path w="7259" h="11201" extrusionOk="0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59" y="4926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20"/>
            <p:cNvSpPr/>
            <p:nvPr/>
          </p:nvSpPr>
          <p:spPr>
            <a:xfrm>
              <a:off x="254021" y="4764583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20"/>
            <p:cNvSpPr/>
            <p:nvPr/>
          </p:nvSpPr>
          <p:spPr>
            <a:xfrm>
              <a:off x="625876" y="4764583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54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20"/>
            <p:cNvSpPr/>
            <p:nvPr/>
          </p:nvSpPr>
          <p:spPr>
            <a:xfrm>
              <a:off x="1007117" y="4764583"/>
              <a:ext cx="237861" cy="367589"/>
            </a:xfrm>
            <a:custGeom>
              <a:avLst/>
              <a:gdLst/>
              <a:ahLst/>
              <a:cxnLst/>
              <a:rect l="l" t="t" r="r" b="b"/>
              <a:pathLst>
                <a:path w="7248" h="11201" extrusionOk="0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20"/>
            <p:cNvSpPr/>
            <p:nvPr/>
          </p:nvSpPr>
          <p:spPr>
            <a:xfrm>
              <a:off x="1388785" y="4764583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43" y="11091"/>
                    <a:pt x="3546" y="11199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20"/>
            <p:cNvSpPr/>
            <p:nvPr/>
          </p:nvSpPr>
          <p:spPr>
            <a:xfrm>
              <a:off x="1770058" y="4764583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20"/>
            <p:cNvSpPr/>
            <p:nvPr/>
          </p:nvSpPr>
          <p:spPr>
            <a:xfrm>
              <a:off x="2151332" y="4764583"/>
              <a:ext cx="238222" cy="367589"/>
            </a:xfrm>
            <a:custGeom>
              <a:avLst/>
              <a:gdLst/>
              <a:ahLst/>
              <a:cxnLst/>
              <a:rect l="l" t="t" r="r" b="b"/>
              <a:pathLst>
                <a:path w="7259" h="11201" extrusionOk="0">
                  <a:moveTo>
                    <a:pt x="3804" y="0"/>
                  </a:moveTo>
                  <a:cubicBezTo>
                    <a:pt x="3802" y="0"/>
                    <a:pt x="3799" y="0"/>
                    <a:pt x="3797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5"/>
                    <a:pt x="7258" y="5534"/>
                  </a:cubicBezTo>
                  <a:cubicBezTo>
                    <a:pt x="7258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20"/>
            <p:cNvSpPr/>
            <p:nvPr/>
          </p:nvSpPr>
          <p:spPr>
            <a:xfrm>
              <a:off x="2532999" y="4764583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20"/>
            <p:cNvSpPr/>
            <p:nvPr/>
          </p:nvSpPr>
          <p:spPr>
            <a:xfrm>
              <a:off x="2914240" y="4764583"/>
              <a:ext cx="237861" cy="367589"/>
            </a:xfrm>
            <a:custGeom>
              <a:avLst/>
              <a:gdLst/>
              <a:ahLst/>
              <a:cxnLst/>
              <a:rect l="l" t="t" r="r" b="b"/>
              <a:pathLst>
                <a:path w="7248" h="11201" extrusionOk="0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20"/>
            <p:cNvSpPr/>
            <p:nvPr/>
          </p:nvSpPr>
          <p:spPr>
            <a:xfrm>
              <a:off x="3295908" y="4764583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20"/>
            <p:cNvSpPr/>
            <p:nvPr/>
          </p:nvSpPr>
          <p:spPr>
            <a:xfrm>
              <a:off x="3677182" y="4764583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20"/>
            <p:cNvSpPr/>
            <p:nvPr/>
          </p:nvSpPr>
          <p:spPr>
            <a:xfrm>
              <a:off x="4058849" y="4764583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42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20"/>
            <p:cNvSpPr/>
            <p:nvPr/>
          </p:nvSpPr>
          <p:spPr>
            <a:xfrm>
              <a:off x="4440123" y="4764583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20"/>
            <p:cNvSpPr/>
            <p:nvPr/>
          </p:nvSpPr>
          <p:spPr>
            <a:xfrm>
              <a:off x="4821364" y="4764583"/>
              <a:ext cx="237861" cy="367589"/>
            </a:xfrm>
            <a:custGeom>
              <a:avLst/>
              <a:gdLst/>
              <a:ahLst/>
              <a:cxnLst/>
              <a:rect l="l" t="t" r="r" b="b"/>
              <a:pathLst>
                <a:path w="7248" h="11201" extrusionOk="0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20"/>
            <p:cNvSpPr/>
            <p:nvPr/>
          </p:nvSpPr>
          <p:spPr>
            <a:xfrm>
              <a:off x="5203031" y="4764583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37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20"/>
            <p:cNvSpPr/>
            <p:nvPr/>
          </p:nvSpPr>
          <p:spPr>
            <a:xfrm>
              <a:off x="5584305" y="4764583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20"/>
            <p:cNvSpPr/>
            <p:nvPr/>
          </p:nvSpPr>
          <p:spPr>
            <a:xfrm>
              <a:off x="5965973" y="4764583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20"/>
            <p:cNvSpPr/>
            <p:nvPr/>
          </p:nvSpPr>
          <p:spPr>
            <a:xfrm>
              <a:off x="6347246" y="4764583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20"/>
            <p:cNvSpPr/>
            <p:nvPr/>
          </p:nvSpPr>
          <p:spPr>
            <a:xfrm>
              <a:off x="6728487" y="4764583"/>
              <a:ext cx="238222" cy="367589"/>
            </a:xfrm>
            <a:custGeom>
              <a:avLst/>
              <a:gdLst/>
              <a:ahLst/>
              <a:cxnLst/>
              <a:rect l="l" t="t" r="r" b="b"/>
              <a:pathLst>
                <a:path w="7259" h="11201" extrusionOk="0">
                  <a:moveTo>
                    <a:pt x="3804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20"/>
            <p:cNvSpPr/>
            <p:nvPr/>
          </p:nvSpPr>
          <p:spPr>
            <a:xfrm>
              <a:off x="7110155" y="4764583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20"/>
            <p:cNvSpPr/>
            <p:nvPr/>
          </p:nvSpPr>
          <p:spPr>
            <a:xfrm>
              <a:off x="7491428" y="4764583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20"/>
            <p:cNvSpPr/>
            <p:nvPr/>
          </p:nvSpPr>
          <p:spPr>
            <a:xfrm>
              <a:off x="7873096" y="4764583"/>
              <a:ext cx="237828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20"/>
            <p:cNvSpPr/>
            <p:nvPr/>
          </p:nvSpPr>
          <p:spPr>
            <a:xfrm>
              <a:off x="8254337" y="4764583"/>
              <a:ext cx="237861" cy="367589"/>
            </a:xfrm>
            <a:custGeom>
              <a:avLst/>
              <a:gdLst/>
              <a:ahLst/>
              <a:cxnLst/>
              <a:rect l="l" t="t" r="r" b="b"/>
              <a:pathLst>
                <a:path w="7248" h="11201" extrusionOk="0">
                  <a:moveTo>
                    <a:pt x="3793" y="0"/>
                  </a:moveTo>
                  <a:cubicBezTo>
                    <a:pt x="3791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20"/>
            <p:cNvSpPr/>
            <p:nvPr/>
          </p:nvSpPr>
          <p:spPr>
            <a:xfrm>
              <a:off x="8635611" y="4764583"/>
              <a:ext cx="238222" cy="367589"/>
            </a:xfrm>
            <a:custGeom>
              <a:avLst/>
              <a:gdLst/>
              <a:ahLst/>
              <a:cxnLst/>
              <a:rect l="l" t="t" r="r" b="b"/>
              <a:pathLst>
                <a:path w="7259" h="11201" extrusionOk="0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20"/>
            <p:cNvSpPr/>
            <p:nvPr/>
          </p:nvSpPr>
          <p:spPr>
            <a:xfrm>
              <a:off x="9016884" y="4764583"/>
              <a:ext cx="238222" cy="367589"/>
            </a:xfrm>
            <a:custGeom>
              <a:avLst/>
              <a:gdLst/>
              <a:ahLst/>
              <a:cxnLst/>
              <a:rect l="l" t="t" r="r" b="b"/>
              <a:pathLst>
                <a:path w="7259" h="11201" extrusionOk="0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06" name="Google Shape;2306;p20"/>
          <p:cNvSpPr txBox="1">
            <a:spLocks noGrp="1"/>
          </p:cNvSpPr>
          <p:nvPr>
            <p:ph type="title"/>
          </p:nvPr>
        </p:nvSpPr>
        <p:spPr>
          <a:xfrm rot="247">
            <a:off x="559499" y="2478173"/>
            <a:ext cx="41712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07" name="Google Shape;2307;p20"/>
          <p:cNvSpPr txBox="1">
            <a:spLocks noGrp="1"/>
          </p:cNvSpPr>
          <p:nvPr>
            <p:ph type="title" idx="2" hasCustomPrompt="1"/>
          </p:nvPr>
        </p:nvSpPr>
        <p:spPr>
          <a:xfrm>
            <a:off x="1724549" y="1243448"/>
            <a:ext cx="1841100" cy="93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9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08" name="Google Shape;2308;p20"/>
          <p:cNvSpPr txBox="1">
            <a:spLocks noGrp="1"/>
          </p:cNvSpPr>
          <p:nvPr>
            <p:ph type="subTitle" idx="1"/>
          </p:nvPr>
        </p:nvSpPr>
        <p:spPr>
          <a:xfrm>
            <a:off x="1331099" y="3371259"/>
            <a:ext cx="26280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6" name="Google Shape;356;p6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357" name="Google Shape;357;p6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58" name="Google Shape;358;p6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59" name="Google Shape;359;p6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0" name="Google Shape;360;p6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1" name="Google Shape;361;p6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2" name="Google Shape;362;p6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6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5" name="Google Shape;365;p6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6" name="Google Shape;366;p6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7" name="Google Shape;367;p6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8" name="Google Shape;368;p6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9" name="Google Shape;369;p6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6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1" name="Google Shape;371;p6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2" name="Google Shape;372;p6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3" name="Google Shape;373;p6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74" name="Google Shape;374;p6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5" name="Google Shape;375;p6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6" name="Google Shape;376;p6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7" name="Google Shape;377;p6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78" name="Google Shape;378;p6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9" name="Google Shape;379;p6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0" name="Google Shape;380;p6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1" name="Google Shape;381;p6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2" name="Google Shape;382;p6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3" name="Google Shape;383;p6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4" name="Google Shape;384;p6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5" name="Google Shape;385;p6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6" name="Google Shape;386;p6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7" name="Google Shape;387;p6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8" name="Google Shape;388;p6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9" name="Google Shape;389;p6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0" name="Google Shape;390;p6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1" name="Google Shape;391;p6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2" name="Google Shape;392;p6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3" name="Google Shape;393;p6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4" name="Google Shape;394;p6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5" name="Google Shape;395;p6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6" name="Google Shape;396;p6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7" name="Google Shape;397;p6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8" name="Google Shape;398;p6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99" name="Google Shape;399;p6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0" name="Google Shape;400;p6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1" name="Google Shape;401;p6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2" name="Google Shape;402;p6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3" name="Google Shape;403;p6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04" name="Google Shape;404;p6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5" name="Google Shape;405;p6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6" name="Google Shape;406;p6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7" name="Google Shape;407;p6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08" name="Google Shape;408;p6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9" name="Google Shape;409;p6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410" name="Google Shape;410;p6"/>
          <p:cNvSpPr txBox="1">
            <a:spLocks noGrp="1"/>
          </p:cNvSpPr>
          <p:nvPr>
            <p:ph type="title"/>
          </p:nvPr>
        </p:nvSpPr>
        <p:spPr>
          <a:xfrm>
            <a:off x="2654575" y="540000"/>
            <a:ext cx="38349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TITLE_ONLY_1_3">
    <p:bg>
      <p:bgPr>
        <a:solidFill>
          <a:schemeClr val="dk2"/>
        </a:solidFill>
        <a:effectLst/>
      </p:bgPr>
    </p:bg>
    <p:spTree>
      <p:nvGrpSpPr>
        <p:cNvPr id="1" name="Shape 2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0" name="Google Shape;2310;p21"/>
          <p:cNvGrpSpPr/>
          <p:nvPr/>
        </p:nvGrpSpPr>
        <p:grpSpPr>
          <a:xfrm>
            <a:off x="2890" y="11321"/>
            <a:ext cx="9141506" cy="5120843"/>
            <a:chOff x="2890" y="11321"/>
            <a:chExt cx="9141506" cy="5120843"/>
          </a:xfrm>
        </p:grpSpPr>
        <p:sp>
          <p:nvSpPr>
            <p:cNvPr id="2311" name="Google Shape;2311;p21"/>
            <p:cNvSpPr/>
            <p:nvPr/>
          </p:nvSpPr>
          <p:spPr>
            <a:xfrm>
              <a:off x="2890" y="11321"/>
              <a:ext cx="241543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21"/>
            <p:cNvSpPr/>
            <p:nvPr/>
          </p:nvSpPr>
          <p:spPr>
            <a:xfrm>
              <a:off x="380546" y="11321"/>
              <a:ext cx="241543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54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21"/>
            <p:cNvSpPr/>
            <p:nvPr/>
          </p:nvSpPr>
          <p:spPr>
            <a:xfrm>
              <a:off x="767734" y="11321"/>
              <a:ext cx="241576" cy="367589"/>
            </a:xfrm>
            <a:custGeom>
              <a:avLst/>
              <a:gdLst/>
              <a:ahLst/>
              <a:cxnLst/>
              <a:rect l="l" t="t" r="r" b="b"/>
              <a:pathLst>
                <a:path w="7248" h="11201" extrusionOk="0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21"/>
            <p:cNvSpPr/>
            <p:nvPr/>
          </p:nvSpPr>
          <p:spPr>
            <a:xfrm>
              <a:off x="1155356" y="11321"/>
              <a:ext cx="241543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43" y="11092"/>
                    <a:pt x="3546" y="11200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21"/>
            <p:cNvSpPr/>
            <p:nvPr/>
          </p:nvSpPr>
          <p:spPr>
            <a:xfrm>
              <a:off x="1542578" y="11321"/>
              <a:ext cx="241543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21"/>
            <p:cNvSpPr/>
            <p:nvPr/>
          </p:nvSpPr>
          <p:spPr>
            <a:xfrm>
              <a:off x="1929799" y="11321"/>
              <a:ext cx="241942" cy="367589"/>
            </a:xfrm>
            <a:custGeom>
              <a:avLst/>
              <a:gdLst/>
              <a:ahLst/>
              <a:cxnLst/>
              <a:rect l="l" t="t" r="r" b="b"/>
              <a:pathLst>
                <a:path w="7259" h="11201" extrusionOk="0">
                  <a:moveTo>
                    <a:pt x="3804" y="1"/>
                  </a:moveTo>
                  <a:cubicBezTo>
                    <a:pt x="3802" y="1"/>
                    <a:pt x="3799" y="1"/>
                    <a:pt x="3797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6"/>
                    <a:pt x="7258" y="5534"/>
                  </a:cubicBezTo>
                  <a:cubicBezTo>
                    <a:pt x="7258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21"/>
            <p:cNvSpPr/>
            <p:nvPr/>
          </p:nvSpPr>
          <p:spPr>
            <a:xfrm>
              <a:off x="2317421" y="11321"/>
              <a:ext cx="241543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21"/>
            <p:cNvSpPr/>
            <p:nvPr/>
          </p:nvSpPr>
          <p:spPr>
            <a:xfrm>
              <a:off x="2704609" y="11321"/>
              <a:ext cx="241576" cy="367589"/>
            </a:xfrm>
            <a:custGeom>
              <a:avLst/>
              <a:gdLst/>
              <a:ahLst/>
              <a:cxnLst/>
              <a:rect l="l" t="t" r="r" b="b"/>
              <a:pathLst>
                <a:path w="7248" h="11201" extrusionOk="0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21"/>
            <p:cNvSpPr/>
            <p:nvPr/>
          </p:nvSpPr>
          <p:spPr>
            <a:xfrm>
              <a:off x="3092231" y="11321"/>
              <a:ext cx="241543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3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390" y="37"/>
                    <a:pt x="37" y="4792"/>
                    <a:pt x="13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21"/>
            <p:cNvSpPr/>
            <p:nvPr/>
          </p:nvSpPr>
          <p:spPr>
            <a:xfrm>
              <a:off x="3479452" y="11321"/>
              <a:ext cx="241543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21"/>
            <p:cNvSpPr/>
            <p:nvPr/>
          </p:nvSpPr>
          <p:spPr>
            <a:xfrm>
              <a:off x="3867074" y="11321"/>
              <a:ext cx="241543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12" y="5475"/>
                  </a:cubicBezTo>
                  <a:cubicBezTo>
                    <a:pt x="0" y="6157"/>
                    <a:pt x="3042" y="11092"/>
                    <a:pt x="3545" y="11200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21"/>
            <p:cNvSpPr/>
            <p:nvPr/>
          </p:nvSpPr>
          <p:spPr>
            <a:xfrm>
              <a:off x="4254295" y="11321"/>
              <a:ext cx="241543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21"/>
            <p:cNvSpPr/>
            <p:nvPr/>
          </p:nvSpPr>
          <p:spPr>
            <a:xfrm>
              <a:off x="4641483" y="11321"/>
              <a:ext cx="241576" cy="367589"/>
            </a:xfrm>
            <a:custGeom>
              <a:avLst/>
              <a:gdLst/>
              <a:ahLst/>
              <a:cxnLst/>
              <a:rect l="l" t="t" r="r" b="b"/>
              <a:pathLst>
                <a:path w="7248" h="11201" extrusionOk="0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21"/>
            <p:cNvSpPr/>
            <p:nvPr/>
          </p:nvSpPr>
          <p:spPr>
            <a:xfrm>
              <a:off x="5029105" y="11321"/>
              <a:ext cx="241543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37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21"/>
            <p:cNvSpPr/>
            <p:nvPr/>
          </p:nvSpPr>
          <p:spPr>
            <a:xfrm>
              <a:off x="5416327" y="11321"/>
              <a:ext cx="241543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21"/>
            <p:cNvSpPr/>
            <p:nvPr/>
          </p:nvSpPr>
          <p:spPr>
            <a:xfrm>
              <a:off x="5803948" y="11321"/>
              <a:ext cx="241543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21"/>
            <p:cNvSpPr/>
            <p:nvPr/>
          </p:nvSpPr>
          <p:spPr>
            <a:xfrm>
              <a:off x="6191170" y="11321"/>
              <a:ext cx="241543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1"/>
                  </a:moveTo>
                  <a:cubicBezTo>
                    <a:pt x="3789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2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21"/>
            <p:cNvSpPr/>
            <p:nvPr/>
          </p:nvSpPr>
          <p:spPr>
            <a:xfrm>
              <a:off x="6578358" y="11321"/>
              <a:ext cx="241942" cy="367589"/>
            </a:xfrm>
            <a:custGeom>
              <a:avLst/>
              <a:gdLst/>
              <a:ahLst/>
              <a:cxnLst/>
              <a:rect l="l" t="t" r="r" b="b"/>
              <a:pathLst>
                <a:path w="7259" h="11201" extrusionOk="0">
                  <a:moveTo>
                    <a:pt x="3804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293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21"/>
            <p:cNvSpPr/>
            <p:nvPr/>
          </p:nvSpPr>
          <p:spPr>
            <a:xfrm>
              <a:off x="6965980" y="11321"/>
              <a:ext cx="241543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1"/>
                  </a:moveTo>
                  <a:cubicBezTo>
                    <a:pt x="3790" y="1"/>
                    <a:pt x="3788" y="1"/>
                    <a:pt x="3785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6"/>
                    <a:pt x="7247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21"/>
            <p:cNvSpPr/>
            <p:nvPr/>
          </p:nvSpPr>
          <p:spPr>
            <a:xfrm>
              <a:off x="7353201" y="11321"/>
              <a:ext cx="241942" cy="367589"/>
            </a:xfrm>
            <a:custGeom>
              <a:avLst/>
              <a:gdLst/>
              <a:ahLst/>
              <a:cxnLst/>
              <a:rect l="l" t="t" r="r" b="b"/>
              <a:pathLst>
                <a:path w="7259" h="11201" extrusionOk="0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402" y="37"/>
                    <a:pt x="48" y="4792"/>
                    <a:pt x="24" y="5475"/>
                  </a:cubicBezTo>
                  <a:cubicBezTo>
                    <a:pt x="0" y="6157"/>
                    <a:pt x="3055" y="11092"/>
                    <a:pt x="3570" y="11200"/>
                  </a:cubicBezTo>
                  <a:cubicBezTo>
                    <a:pt x="3574" y="11200"/>
                    <a:pt x="3578" y="11201"/>
                    <a:pt x="3583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47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21"/>
            <p:cNvSpPr/>
            <p:nvPr/>
          </p:nvSpPr>
          <p:spPr>
            <a:xfrm>
              <a:off x="7740823" y="11321"/>
              <a:ext cx="241543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1"/>
                  </a:moveTo>
                  <a:cubicBezTo>
                    <a:pt x="3790" y="1"/>
                    <a:pt x="3787" y="1"/>
                    <a:pt x="3785" y="1"/>
                  </a:cubicBezTo>
                  <a:cubicBezTo>
                    <a:pt x="3390" y="37"/>
                    <a:pt x="36" y="4792"/>
                    <a:pt x="24" y="5475"/>
                  </a:cubicBezTo>
                  <a:cubicBezTo>
                    <a:pt x="0" y="6157"/>
                    <a:pt x="3054" y="11092"/>
                    <a:pt x="3557" y="11200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6"/>
                    <a:pt x="7246" y="5534"/>
                  </a:cubicBezTo>
                  <a:cubicBezTo>
                    <a:pt x="7246" y="4927"/>
                    <a:pt x="4293" y="1"/>
                    <a:pt x="37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21"/>
            <p:cNvSpPr/>
            <p:nvPr/>
          </p:nvSpPr>
          <p:spPr>
            <a:xfrm>
              <a:off x="8128011" y="11321"/>
              <a:ext cx="241576" cy="367589"/>
            </a:xfrm>
            <a:custGeom>
              <a:avLst/>
              <a:gdLst/>
              <a:ahLst/>
              <a:cxnLst/>
              <a:rect l="l" t="t" r="r" b="b"/>
              <a:pathLst>
                <a:path w="7248" h="11201" extrusionOk="0">
                  <a:moveTo>
                    <a:pt x="3793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6"/>
                    <a:pt x="7247" y="5534"/>
                  </a:cubicBezTo>
                  <a:cubicBezTo>
                    <a:pt x="7247" y="4927"/>
                    <a:pt x="4305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21"/>
            <p:cNvSpPr/>
            <p:nvPr/>
          </p:nvSpPr>
          <p:spPr>
            <a:xfrm>
              <a:off x="8515232" y="11321"/>
              <a:ext cx="241942" cy="367589"/>
            </a:xfrm>
            <a:custGeom>
              <a:avLst/>
              <a:gdLst/>
              <a:ahLst/>
              <a:cxnLst/>
              <a:rect l="l" t="t" r="r" b="b"/>
              <a:pathLst>
                <a:path w="7259" h="11201" extrusionOk="0">
                  <a:moveTo>
                    <a:pt x="3805" y="1"/>
                  </a:moveTo>
                  <a:cubicBezTo>
                    <a:pt x="3802" y="1"/>
                    <a:pt x="3800" y="1"/>
                    <a:pt x="3798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21"/>
            <p:cNvSpPr/>
            <p:nvPr/>
          </p:nvSpPr>
          <p:spPr>
            <a:xfrm>
              <a:off x="8902454" y="11321"/>
              <a:ext cx="241942" cy="367589"/>
            </a:xfrm>
            <a:custGeom>
              <a:avLst/>
              <a:gdLst/>
              <a:ahLst/>
              <a:cxnLst/>
              <a:rect l="l" t="t" r="r" b="b"/>
              <a:pathLst>
                <a:path w="7259" h="11201" extrusionOk="0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92"/>
                    <a:pt x="3558" y="11200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6"/>
                    <a:pt x="7259" y="5534"/>
                  </a:cubicBezTo>
                  <a:cubicBezTo>
                    <a:pt x="7259" y="4927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21"/>
            <p:cNvSpPr/>
            <p:nvPr/>
          </p:nvSpPr>
          <p:spPr>
            <a:xfrm>
              <a:off x="2890" y="539585"/>
              <a:ext cx="241543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21"/>
            <p:cNvSpPr/>
            <p:nvPr/>
          </p:nvSpPr>
          <p:spPr>
            <a:xfrm>
              <a:off x="8902454" y="539585"/>
              <a:ext cx="241942" cy="367622"/>
            </a:xfrm>
            <a:custGeom>
              <a:avLst/>
              <a:gdLst/>
              <a:ahLst/>
              <a:cxnLst/>
              <a:rect l="l" t="t" r="r" b="b"/>
              <a:pathLst>
                <a:path w="7259" h="11202" extrusionOk="0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21"/>
            <p:cNvSpPr/>
            <p:nvPr/>
          </p:nvSpPr>
          <p:spPr>
            <a:xfrm>
              <a:off x="2890" y="1067848"/>
              <a:ext cx="241543" cy="367228"/>
            </a:xfrm>
            <a:custGeom>
              <a:avLst/>
              <a:gdLst/>
              <a:ahLst/>
              <a:cxnLst/>
              <a:rect l="l" t="t" r="r" b="b"/>
              <a:pathLst>
                <a:path w="7247" h="11190" extrusionOk="0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70" y="11190"/>
                    <a:pt x="7247" y="6293"/>
                    <a:pt x="7247" y="5523"/>
                  </a:cubicBezTo>
                  <a:cubicBezTo>
                    <a:pt x="7247" y="4916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21"/>
            <p:cNvSpPr/>
            <p:nvPr/>
          </p:nvSpPr>
          <p:spPr>
            <a:xfrm>
              <a:off x="8902454" y="1067848"/>
              <a:ext cx="241942" cy="367228"/>
            </a:xfrm>
            <a:custGeom>
              <a:avLst/>
              <a:gdLst/>
              <a:ahLst/>
              <a:cxnLst/>
              <a:rect l="l" t="t" r="r" b="b"/>
              <a:pathLst>
                <a:path w="7259" h="11190" extrusionOk="0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188"/>
                  </a:cubicBezTo>
                  <a:cubicBezTo>
                    <a:pt x="3563" y="11189"/>
                    <a:pt x="3568" y="11190"/>
                    <a:pt x="3573" y="11190"/>
                  </a:cubicBezTo>
                  <a:cubicBezTo>
                    <a:pt x="4082" y="11190"/>
                    <a:pt x="7259" y="6293"/>
                    <a:pt x="7259" y="5523"/>
                  </a:cubicBezTo>
                  <a:cubicBezTo>
                    <a:pt x="7259" y="4916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21"/>
            <p:cNvSpPr/>
            <p:nvPr/>
          </p:nvSpPr>
          <p:spPr>
            <a:xfrm>
              <a:off x="2890" y="1595750"/>
              <a:ext cx="241543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1" y="11200"/>
                  </a:cubicBezTo>
                  <a:cubicBezTo>
                    <a:pt x="4063" y="11200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21"/>
            <p:cNvSpPr/>
            <p:nvPr/>
          </p:nvSpPr>
          <p:spPr>
            <a:xfrm>
              <a:off x="8902454" y="1595750"/>
              <a:ext cx="241942" cy="367589"/>
            </a:xfrm>
            <a:custGeom>
              <a:avLst/>
              <a:gdLst/>
              <a:ahLst/>
              <a:cxnLst/>
              <a:rect l="l" t="t" r="r" b="b"/>
              <a:pathLst>
                <a:path w="7259" h="11201" extrusionOk="0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6"/>
                    <a:pt x="49" y="4791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0"/>
                    <a:pt x="3572" y="11200"/>
                  </a:cubicBezTo>
                  <a:cubicBezTo>
                    <a:pt x="4074" y="11200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21"/>
            <p:cNvSpPr/>
            <p:nvPr/>
          </p:nvSpPr>
          <p:spPr>
            <a:xfrm>
              <a:off x="2890" y="2124014"/>
              <a:ext cx="241543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3" y="0"/>
                  </a:moveTo>
                  <a:cubicBezTo>
                    <a:pt x="3790" y="0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80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293"/>
                    <a:pt x="7247" y="5522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21"/>
            <p:cNvSpPr/>
            <p:nvPr/>
          </p:nvSpPr>
          <p:spPr>
            <a:xfrm>
              <a:off x="8902454" y="2124014"/>
              <a:ext cx="241942" cy="367589"/>
            </a:xfrm>
            <a:custGeom>
              <a:avLst/>
              <a:gdLst/>
              <a:ahLst/>
              <a:cxnLst/>
              <a:rect l="l" t="t" r="r" b="b"/>
              <a:pathLst>
                <a:path w="7259" h="11201" extrusionOk="0">
                  <a:moveTo>
                    <a:pt x="3804" y="0"/>
                  </a:moveTo>
                  <a:cubicBezTo>
                    <a:pt x="3802" y="0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2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21"/>
            <p:cNvSpPr/>
            <p:nvPr/>
          </p:nvSpPr>
          <p:spPr>
            <a:xfrm>
              <a:off x="2890" y="2651883"/>
              <a:ext cx="241543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70" y="11201"/>
                    <a:pt x="7247" y="6305"/>
                    <a:pt x="7247" y="5534"/>
                  </a:cubicBezTo>
                  <a:cubicBezTo>
                    <a:pt x="7247" y="4926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21"/>
            <p:cNvSpPr/>
            <p:nvPr/>
          </p:nvSpPr>
          <p:spPr>
            <a:xfrm>
              <a:off x="8902454" y="2651883"/>
              <a:ext cx="241942" cy="367622"/>
            </a:xfrm>
            <a:custGeom>
              <a:avLst/>
              <a:gdLst/>
              <a:ahLst/>
              <a:cxnLst/>
              <a:rect l="l" t="t" r="r" b="b"/>
              <a:pathLst>
                <a:path w="7259" h="11202" extrusionOk="0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49"/>
                    <a:pt x="49" y="4792"/>
                    <a:pt x="25" y="5486"/>
                  </a:cubicBezTo>
                  <a:cubicBezTo>
                    <a:pt x="1" y="6169"/>
                    <a:pt x="3055" y="11092"/>
                    <a:pt x="3558" y="11199"/>
                  </a:cubicBezTo>
                  <a:cubicBezTo>
                    <a:pt x="3563" y="11201"/>
                    <a:pt x="3568" y="11201"/>
                    <a:pt x="3573" y="11201"/>
                  </a:cubicBezTo>
                  <a:cubicBezTo>
                    <a:pt x="4082" y="11201"/>
                    <a:pt x="7259" y="6305"/>
                    <a:pt x="7259" y="5534"/>
                  </a:cubicBezTo>
                  <a:cubicBezTo>
                    <a:pt x="7259" y="4926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21"/>
            <p:cNvSpPr/>
            <p:nvPr/>
          </p:nvSpPr>
          <p:spPr>
            <a:xfrm>
              <a:off x="2890" y="3180540"/>
              <a:ext cx="241543" cy="367228"/>
            </a:xfrm>
            <a:custGeom>
              <a:avLst/>
              <a:gdLst/>
              <a:ahLst/>
              <a:cxnLst/>
              <a:rect l="l" t="t" r="r" b="b"/>
              <a:pathLst>
                <a:path w="7247" h="11190" extrusionOk="0">
                  <a:moveTo>
                    <a:pt x="3794" y="1"/>
                  </a:moveTo>
                  <a:cubicBezTo>
                    <a:pt x="3791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188"/>
                  </a:cubicBezTo>
                  <a:cubicBezTo>
                    <a:pt x="3562" y="11189"/>
                    <a:pt x="3567" y="11189"/>
                    <a:pt x="3572" y="11189"/>
                  </a:cubicBezTo>
                  <a:cubicBezTo>
                    <a:pt x="4074" y="11189"/>
                    <a:pt x="7247" y="6294"/>
                    <a:pt x="7247" y="5523"/>
                  </a:cubicBezTo>
                  <a:cubicBezTo>
                    <a:pt x="7247" y="4903"/>
                    <a:pt x="4300" y="1"/>
                    <a:pt x="37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21"/>
            <p:cNvSpPr/>
            <p:nvPr/>
          </p:nvSpPr>
          <p:spPr>
            <a:xfrm>
              <a:off x="8902454" y="3180540"/>
              <a:ext cx="241942" cy="367622"/>
            </a:xfrm>
            <a:custGeom>
              <a:avLst/>
              <a:gdLst/>
              <a:ahLst/>
              <a:cxnLst/>
              <a:rect l="l" t="t" r="r" b="b"/>
              <a:pathLst>
                <a:path w="7259" h="11202" extrusionOk="0">
                  <a:moveTo>
                    <a:pt x="3806" y="1"/>
                  </a:moveTo>
                  <a:cubicBezTo>
                    <a:pt x="3803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7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03"/>
                    <a:pt x="4312" y="1"/>
                    <a:pt x="3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21"/>
            <p:cNvSpPr/>
            <p:nvPr/>
          </p:nvSpPr>
          <p:spPr>
            <a:xfrm>
              <a:off x="2890" y="3708410"/>
              <a:ext cx="241543" cy="367622"/>
            </a:xfrm>
            <a:custGeom>
              <a:avLst/>
              <a:gdLst/>
              <a:ahLst/>
              <a:cxnLst/>
              <a:rect l="l" t="t" r="r" b="b"/>
              <a:pathLst>
                <a:path w="7247" h="11202" extrusionOk="0">
                  <a:moveTo>
                    <a:pt x="3793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1" y="11201"/>
                  </a:cubicBezTo>
                  <a:cubicBezTo>
                    <a:pt x="4062" y="11201"/>
                    <a:pt x="7247" y="6294"/>
                    <a:pt x="7247" y="5523"/>
                  </a:cubicBezTo>
                  <a:cubicBezTo>
                    <a:pt x="7247" y="4915"/>
                    <a:pt x="4293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21"/>
            <p:cNvSpPr/>
            <p:nvPr/>
          </p:nvSpPr>
          <p:spPr>
            <a:xfrm>
              <a:off x="8902454" y="3708410"/>
              <a:ext cx="241942" cy="367622"/>
            </a:xfrm>
            <a:custGeom>
              <a:avLst/>
              <a:gdLst/>
              <a:ahLst/>
              <a:cxnLst/>
              <a:rect l="l" t="t" r="r" b="b"/>
              <a:pathLst>
                <a:path w="7259" h="11202" extrusionOk="0">
                  <a:moveTo>
                    <a:pt x="3804" y="1"/>
                  </a:moveTo>
                  <a:cubicBezTo>
                    <a:pt x="3802" y="1"/>
                    <a:pt x="3800" y="1"/>
                    <a:pt x="3797" y="1"/>
                  </a:cubicBezTo>
                  <a:cubicBezTo>
                    <a:pt x="3402" y="37"/>
                    <a:pt x="49" y="4792"/>
                    <a:pt x="25" y="5475"/>
                  </a:cubicBezTo>
                  <a:cubicBezTo>
                    <a:pt x="1" y="6158"/>
                    <a:pt x="3055" y="11080"/>
                    <a:pt x="3558" y="11200"/>
                  </a:cubicBezTo>
                  <a:cubicBezTo>
                    <a:pt x="3562" y="11201"/>
                    <a:pt x="3567" y="11201"/>
                    <a:pt x="3572" y="11201"/>
                  </a:cubicBezTo>
                  <a:cubicBezTo>
                    <a:pt x="4074" y="11201"/>
                    <a:pt x="7259" y="6294"/>
                    <a:pt x="7259" y="5523"/>
                  </a:cubicBezTo>
                  <a:cubicBezTo>
                    <a:pt x="7259" y="4915"/>
                    <a:pt x="4305" y="1"/>
                    <a:pt x="3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21"/>
            <p:cNvSpPr/>
            <p:nvPr/>
          </p:nvSpPr>
          <p:spPr>
            <a:xfrm>
              <a:off x="2890" y="4236312"/>
              <a:ext cx="241543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47" y="6304"/>
                    <a:pt x="7247" y="5534"/>
                  </a:cubicBezTo>
                  <a:cubicBezTo>
                    <a:pt x="7247" y="4926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21"/>
            <p:cNvSpPr/>
            <p:nvPr/>
          </p:nvSpPr>
          <p:spPr>
            <a:xfrm>
              <a:off x="8902454" y="4236312"/>
              <a:ext cx="241942" cy="367589"/>
            </a:xfrm>
            <a:custGeom>
              <a:avLst/>
              <a:gdLst/>
              <a:ahLst/>
              <a:cxnLst/>
              <a:rect l="l" t="t" r="r" b="b"/>
              <a:pathLst>
                <a:path w="7259" h="11201" extrusionOk="0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48"/>
                    <a:pt x="49" y="4791"/>
                    <a:pt x="25" y="5474"/>
                  </a:cubicBezTo>
                  <a:cubicBezTo>
                    <a:pt x="1" y="6169"/>
                    <a:pt x="3055" y="11091"/>
                    <a:pt x="3558" y="11199"/>
                  </a:cubicBezTo>
                  <a:cubicBezTo>
                    <a:pt x="3563" y="11200"/>
                    <a:pt x="3568" y="11201"/>
                    <a:pt x="3573" y="11201"/>
                  </a:cubicBezTo>
                  <a:cubicBezTo>
                    <a:pt x="4082" y="11201"/>
                    <a:pt x="7259" y="6304"/>
                    <a:pt x="7259" y="5534"/>
                  </a:cubicBezTo>
                  <a:cubicBezTo>
                    <a:pt x="7259" y="4926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21"/>
            <p:cNvSpPr/>
            <p:nvPr/>
          </p:nvSpPr>
          <p:spPr>
            <a:xfrm>
              <a:off x="2890" y="4764575"/>
              <a:ext cx="241543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21"/>
            <p:cNvSpPr/>
            <p:nvPr/>
          </p:nvSpPr>
          <p:spPr>
            <a:xfrm>
              <a:off x="380546" y="4764575"/>
              <a:ext cx="241543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54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21"/>
            <p:cNvSpPr/>
            <p:nvPr/>
          </p:nvSpPr>
          <p:spPr>
            <a:xfrm>
              <a:off x="767734" y="4764575"/>
              <a:ext cx="241576" cy="367589"/>
            </a:xfrm>
            <a:custGeom>
              <a:avLst/>
              <a:gdLst/>
              <a:ahLst/>
              <a:cxnLst/>
              <a:rect l="l" t="t" r="r" b="b"/>
              <a:pathLst>
                <a:path w="7248" h="11201" extrusionOk="0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21"/>
            <p:cNvSpPr/>
            <p:nvPr/>
          </p:nvSpPr>
          <p:spPr>
            <a:xfrm>
              <a:off x="1155356" y="4764575"/>
              <a:ext cx="241543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43" y="11091"/>
                    <a:pt x="3546" y="11199"/>
                  </a:cubicBezTo>
                  <a:cubicBezTo>
                    <a:pt x="3550" y="11200"/>
                    <a:pt x="3555" y="11201"/>
                    <a:pt x="3560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21"/>
            <p:cNvSpPr/>
            <p:nvPr/>
          </p:nvSpPr>
          <p:spPr>
            <a:xfrm>
              <a:off x="1542578" y="4764575"/>
              <a:ext cx="241543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21"/>
            <p:cNvSpPr/>
            <p:nvPr/>
          </p:nvSpPr>
          <p:spPr>
            <a:xfrm>
              <a:off x="1929799" y="4764575"/>
              <a:ext cx="241942" cy="367589"/>
            </a:xfrm>
            <a:custGeom>
              <a:avLst/>
              <a:gdLst/>
              <a:ahLst/>
              <a:cxnLst/>
              <a:rect l="l" t="t" r="r" b="b"/>
              <a:pathLst>
                <a:path w="7259" h="11201" extrusionOk="0">
                  <a:moveTo>
                    <a:pt x="3804" y="0"/>
                  </a:moveTo>
                  <a:cubicBezTo>
                    <a:pt x="3802" y="0"/>
                    <a:pt x="3799" y="0"/>
                    <a:pt x="3797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74" y="11201"/>
                    <a:pt x="7258" y="6305"/>
                    <a:pt x="7258" y="5534"/>
                  </a:cubicBezTo>
                  <a:cubicBezTo>
                    <a:pt x="7258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21"/>
            <p:cNvSpPr/>
            <p:nvPr/>
          </p:nvSpPr>
          <p:spPr>
            <a:xfrm>
              <a:off x="2317421" y="4764575"/>
              <a:ext cx="241543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21"/>
            <p:cNvSpPr/>
            <p:nvPr/>
          </p:nvSpPr>
          <p:spPr>
            <a:xfrm>
              <a:off x="2704609" y="4764575"/>
              <a:ext cx="241576" cy="367589"/>
            </a:xfrm>
            <a:custGeom>
              <a:avLst/>
              <a:gdLst/>
              <a:ahLst/>
              <a:cxnLst/>
              <a:rect l="l" t="t" r="r" b="b"/>
              <a:pathLst>
                <a:path w="7248" h="11201" extrusionOk="0">
                  <a:moveTo>
                    <a:pt x="3793" y="0"/>
                  </a:moveTo>
                  <a:cubicBezTo>
                    <a:pt x="3790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21"/>
            <p:cNvSpPr/>
            <p:nvPr/>
          </p:nvSpPr>
          <p:spPr>
            <a:xfrm>
              <a:off x="3092231" y="4764575"/>
              <a:ext cx="241543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3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390" y="37"/>
                    <a:pt x="37" y="4792"/>
                    <a:pt x="13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21"/>
            <p:cNvSpPr/>
            <p:nvPr/>
          </p:nvSpPr>
          <p:spPr>
            <a:xfrm>
              <a:off x="3479452" y="4764575"/>
              <a:ext cx="241543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21"/>
            <p:cNvSpPr/>
            <p:nvPr/>
          </p:nvSpPr>
          <p:spPr>
            <a:xfrm>
              <a:off x="3867074" y="4764575"/>
              <a:ext cx="241543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12" y="5474"/>
                  </a:cubicBezTo>
                  <a:cubicBezTo>
                    <a:pt x="0" y="6157"/>
                    <a:pt x="3042" y="11091"/>
                    <a:pt x="3545" y="11199"/>
                  </a:cubicBezTo>
                  <a:cubicBezTo>
                    <a:pt x="3550" y="11200"/>
                    <a:pt x="3554" y="11201"/>
                    <a:pt x="3559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21"/>
            <p:cNvSpPr/>
            <p:nvPr/>
          </p:nvSpPr>
          <p:spPr>
            <a:xfrm>
              <a:off x="4254295" y="4764575"/>
              <a:ext cx="241543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21"/>
            <p:cNvSpPr/>
            <p:nvPr/>
          </p:nvSpPr>
          <p:spPr>
            <a:xfrm>
              <a:off x="4641483" y="4764575"/>
              <a:ext cx="241576" cy="367589"/>
            </a:xfrm>
            <a:custGeom>
              <a:avLst/>
              <a:gdLst/>
              <a:ahLst/>
              <a:cxnLst/>
              <a:rect l="l" t="t" r="r" b="b"/>
              <a:pathLst>
                <a:path w="7248" h="11201" extrusionOk="0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21"/>
            <p:cNvSpPr/>
            <p:nvPr/>
          </p:nvSpPr>
          <p:spPr>
            <a:xfrm>
              <a:off x="5029105" y="4764575"/>
              <a:ext cx="241543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37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21"/>
            <p:cNvSpPr/>
            <p:nvPr/>
          </p:nvSpPr>
          <p:spPr>
            <a:xfrm>
              <a:off x="5416327" y="4764575"/>
              <a:ext cx="241543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21"/>
            <p:cNvSpPr/>
            <p:nvPr/>
          </p:nvSpPr>
          <p:spPr>
            <a:xfrm>
              <a:off x="5803948" y="4764575"/>
              <a:ext cx="241543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21"/>
            <p:cNvSpPr/>
            <p:nvPr/>
          </p:nvSpPr>
          <p:spPr>
            <a:xfrm>
              <a:off x="6191170" y="4764575"/>
              <a:ext cx="241543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89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1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2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21"/>
            <p:cNvSpPr/>
            <p:nvPr/>
          </p:nvSpPr>
          <p:spPr>
            <a:xfrm>
              <a:off x="6578358" y="4764575"/>
              <a:ext cx="241942" cy="367589"/>
            </a:xfrm>
            <a:custGeom>
              <a:avLst/>
              <a:gdLst/>
              <a:ahLst/>
              <a:cxnLst/>
              <a:rect l="l" t="t" r="r" b="b"/>
              <a:pathLst>
                <a:path w="7259" h="11201" extrusionOk="0">
                  <a:moveTo>
                    <a:pt x="3804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293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21"/>
            <p:cNvSpPr/>
            <p:nvPr/>
          </p:nvSpPr>
          <p:spPr>
            <a:xfrm>
              <a:off x="6965980" y="4764575"/>
              <a:ext cx="241543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90" y="0"/>
                    <a:pt x="3788" y="0"/>
                    <a:pt x="3785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21"/>
            <p:cNvSpPr/>
            <p:nvPr/>
          </p:nvSpPr>
          <p:spPr>
            <a:xfrm>
              <a:off x="7353201" y="4764575"/>
              <a:ext cx="241543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402" y="37"/>
                    <a:pt x="48" y="4792"/>
                    <a:pt x="24" y="5474"/>
                  </a:cubicBezTo>
                  <a:cubicBezTo>
                    <a:pt x="0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1" y="11201"/>
                  </a:cubicBezTo>
                  <a:cubicBezTo>
                    <a:pt x="4074" y="11201"/>
                    <a:pt x="7247" y="6305"/>
                    <a:pt x="7247" y="5534"/>
                  </a:cubicBezTo>
                  <a:cubicBezTo>
                    <a:pt x="7247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21"/>
            <p:cNvSpPr/>
            <p:nvPr/>
          </p:nvSpPr>
          <p:spPr>
            <a:xfrm>
              <a:off x="7740823" y="4764575"/>
              <a:ext cx="241543" cy="367589"/>
            </a:xfrm>
            <a:custGeom>
              <a:avLst/>
              <a:gdLst/>
              <a:ahLst/>
              <a:cxnLst/>
              <a:rect l="l" t="t" r="r" b="b"/>
              <a:pathLst>
                <a:path w="7247" h="11201" extrusionOk="0">
                  <a:moveTo>
                    <a:pt x="3792" y="0"/>
                  </a:moveTo>
                  <a:cubicBezTo>
                    <a:pt x="3790" y="0"/>
                    <a:pt x="3787" y="0"/>
                    <a:pt x="3785" y="1"/>
                  </a:cubicBezTo>
                  <a:cubicBezTo>
                    <a:pt x="3390" y="37"/>
                    <a:pt x="36" y="4792"/>
                    <a:pt x="24" y="5474"/>
                  </a:cubicBezTo>
                  <a:cubicBezTo>
                    <a:pt x="0" y="6157"/>
                    <a:pt x="3054" y="11091"/>
                    <a:pt x="3557" y="11199"/>
                  </a:cubicBezTo>
                  <a:cubicBezTo>
                    <a:pt x="3562" y="11200"/>
                    <a:pt x="3566" y="11201"/>
                    <a:pt x="3571" y="11201"/>
                  </a:cubicBezTo>
                  <a:cubicBezTo>
                    <a:pt x="4062" y="11201"/>
                    <a:pt x="7246" y="6305"/>
                    <a:pt x="7246" y="5534"/>
                  </a:cubicBezTo>
                  <a:cubicBezTo>
                    <a:pt x="7246" y="4914"/>
                    <a:pt x="4293" y="0"/>
                    <a:pt x="37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21"/>
            <p:cNvSpPr/>
            <p:nvPr/>
          </p:nvSpPr>
          <p:spPr>
            <a:xfrm>
              <a:off x="8128011" y="4764575"/>
              <a:ext cx="241576" cy="367589"/>
            </a:xfrm>
            <a:custGeom>
              <a:avLst/>
              <a:gdLst/>
              <a:ahLst/>
              <a:cxnLst/>
              <a:rect l="l" t="t" r="r" b="b"/>
              <a:pathLst>
                <a:path w="7248" h="11201" extrusionOk="0">
                  <a:moveTo>
                    <a:pt x="3793" y="0"/>
                  </a:moveTo>
                  <a:cubicBezTo>
                    <a:pt x="3791" y="0"/>
                    <a:pt x="3788" y="0"/>
                    <a:pt x="3786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63" y="11201"/>
                    <a:pt x="7247" y="6305"/>
                    <a:pt x="7247" y="5534"/>
                  </a:cubicBezTo>
                  <a:cubicBezTo>
                    <a:pt x="7247" y="4914"/>
                    <a:pt x="4305" y="0"/>
                    <a:pt x="3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21"/>
            <p:cNvSpPr/>
            <p:nvPr/>
          </p:nvSpPr>
          <p:spPr>
            <a:xfrm>
              <a:off x="8515232" y="4764575"/>
              <a:ext cx="241942" cy="367589"/>
            </a:xfrm>
            <a:custGeom>
              <a:avLst/>
              <a:gdLst/>
              <a:ahLst/>
              <a:cxnLst/>
              <a:rect l="l" t="t" r="r" b="b"/>
              <a:pathLst>
                <a:path w="7259" h="11201" extrusionOk="0">
                  <a:moveTo>
                    <a:pt x="3805" y="0"/>
                  </a:moveTo>
                  <a:cubicBezTo>
                    <a:pt x="3802" y="0"/>
                    <a:pt x="3800" y="0"/>
                    <a:pt x="3798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5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21"/>
            <p:cNvSpPr/>
            <p:nvPr/>
          </p:nvSpPr>
          <p:spPr>
            <a:xfrm>
              <a:off x="8902454" y="4764575"/>
              <a:ext cx="241942" cy="367589"/>
            </a:xfrm>
            <a:custGeom>
              <a:avLst/>
              <a:gdLst/>
              <a:ahLst/>
              <a:cxnLst/>
              <a:rect l="l" t="t" r="r" b="b"/>
              <a:pathLst>
                <a:path w="7259" h="11201" extrusionOk="0">
                  <a:moveTo>
                    <a:pt x="3804" y="0"/>
                  </a:moveTo>
                  <a:cubicBezTo>
                    <a:pt x="3802" y="0"/>
                    <a:pt x="3800" y="0"/>
                    <a:pt x="3797" y="1"/>
                  </a:cubicBezTo>
                  <a:cubicBezTo>
                    <a:pt x="3402" y="37"/>
                    <a:pt x="49" y="4792"/>
                    <a:pt x="25" y="5474"/>
                  </a:cubicBezTo>
                  <a:cubicBezTo>
                    <a:pt x="1" y="6157"/>
                    <a:pt x="3055" y="11091"/>
                    <a:pt x="3558" y="11199"/>
                  </a:cubicBezTo>
                  <a:cubicBezTo>
                    <a:pt x="3562" y="11200"/>
                    <a:pt x="3567" y="11201"/>
                    <a:pt x="3572" y="11201"/>
                  </a:cubicBezTo>
                  <a:cubicBezTo>
                    <a:pt x="4074" y="11201"/>
                    <a:pt x="7259" y="6305"/>
                    <a:pt x="7259" y="5534"/>
                  </a:cubicBezTo>
                  <a:cubicBezTo>
                    <a:pt x="7259" y="4914"/>
                    <a:pt x="4305" y="0"/>
                    <a:pt x="38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75" name="Google Shape;2375;p21"/>
          <p:cNvSpPr txBox="1">
            <a:spLocks noGrp="1"/>
          </p:cNvSpPr>
          <p:nvPr>
            <p:ph type="title"/>
          </p:nvPr>
        </p:nvSpPr>
        <p:spPr>
          <a:xfrm>
            <a:off x="722375" y="501925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 panose="02000606000000020003"/>
              <a:buNone/>
              <a:defRPr sz="3600">
                <a:solidFill>
                  <a:schemeClr val="accent2"/>
                </a:solidFill>
                <a:latin typeface="Grand Hotel" panose="02000606000000020003"/>
                <a:ea typeface="Grand Hotel" panose="02000606000000020003"/>
                <a:cs typeface="Grand Hotel" panose="02000606000000020003"/>
                <a:sym typeface="Grand Hotel" panose="02000606000000020003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 panose="02000606000000020003"/>
              <a:buNone/>
              <a:defRPr sz="3600">
                <a:solidFill>
                  <a:schemeClr val="accent2"/>
                </a:solidFill>
                <a:latin typeface="Grand Hotel" panose="02000606000000020003"/>
                <a:ea typeface="Grand Hotel" panose="02000606000000020003"/>
                <a:cs typeface="Grand Hotel" panose="02000606000000020003"/>
                <a:sym typeface="Grand Hotel" panose="02000606000000020003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 panose="02000606000000020003"/>
              <a:buNone/>
              <a:defRPr sz="3600">
                <a:solidFill>
                  <a:schemeClr val="accent2"/>
                </a:solidFill>
                <a:latin typeface="Grand Hotel" panose="02000606000000020003"/>
                <a:ea typeface="Grand Hotel" panose="02000606000000020003"/>
                <a:cs typeface="Grand Hotel" panose="02000606000000020003"/>
                <a:sym typeface="Grand Hotel" panose="02000606000000020003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 panose="02000606000000020003"/>
              <a:buNone/>
              <a:defRPr sz="3600">
                <a:solidFill>
                  <a:schemeClr val="accent2"/>
                </a:solidFill>
                <a:latin typeface="Grand Hotel" panose="02000606000000020003"/>
                <a:ea typeface="Grand Hotel" panose="02000606000000020003"/>
                <a:cs typeface="Grand Hotel" panose="02000606000000020003"/>
                <a:sym typeface="Grand Hotel" panose="02000606000000020003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 panose="02000606000000020003"/>
              <a:buNone/>
              <a:defRPr sz="3600">
                <a:solidFill>
                  <a:schemeClr val="accent2"/>
                </a:solidFill>
                <a:latin typeface="Grand Hotel" panose="02000606000000020003"/>
                <a:ea typeface="Grand Hotel" panose="02000606000000020003"/>
                <a:cs typeface="Grand Hotel" panose="02000606000000020003"/>
                <a:sym typeface="Grand Hotel" panose="02000606000000020003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 panose="02000606000000020003"/>
              <a:buNone/>
              <a:defRPr sz="3600">
                <a:solidFill>
                  <a:schemeClr val="accent2"/>
                </a:solidFill>
                <a:latin typeface="Grand Hotel" panose="02000606000000020003"/>
                <a:ea typeface="Grand Hotel" panose="02000606000000020003"/>
                <a:cs typeface="Grand Hotel" panose="02000606000000020003"/>
                <a:sym typeface="Grand Hotel" panose="02000606000000020003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 panose="02000606000000020003"/>
              <a:buNone/>
              <a:defRPr sz="3600">
                <a:solidFill>
                  <a:schemeClr val="accent2"/>
                </a:solidFill>
                <a:latin typeface="Grand Hotel" panose="02000606000000020003"/>
                <a:ea typeface="Grand Hotel" panose="02000606000000020003"/>
                <a:cs typeface="Grand Hotel" panose="02000606000000020003"/>
                <a:sym typeface="Grand Hotel" panose="02000606000000020003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 panose="02000606000000020003"/>
              <a:buNone/>
              <a:defRPr sz="3600">
                <a:solidFill>
                  <a:schemeClr val="accent2"/>
                </a:solidFill>
                <a:latin typeface="Grand Hotel" panose="02000606000000020003"/>
                <a:ea typeface="Grand Hotel" panose="02000606000000020003"/>
                <a:cs typeface="Grand Hotel" panose="02000606000000020003"/>
                <a:sym typeface="Grand Hotel" panose="02000606000000020003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Grand Hotel" panose="02000606000000020003"/>
              <a:buNone/>
              <a:defRPr sz="3600">
                <a:solidFill>
                  <a:schemeClr val="accent2"/>
                </a:solidFill>
                <a:latin typeface="Grand Hotel" panose="02000606000000020003"/>
                <a:ea typeface="Grand Hotel" panose="02000606000000020003"/>
                <a:cs typeface="Grand Hotel" panose="02000606000000020003"/>
                <a:sym typeface="Grand Hotel" panose="02000606000000020003"/>
              </a:defRPr>
            </a:lvl9pPr>
          </a:lstStyle>
          <a:p>
            <a:endParaRPr/>
          </a:p>
        </p:txBody>
      </p:sp>
      <p:sp>
        <p:nvSpPr>
          <p:cNvPr id="2376" name="Google Shape;2376;p21"/>
          <p:cNvSpPr txBox="1">
            <a:spLocks noGrp="1"/>
          </p:cNvSpPr>
          <p:nvPr>
            <p:ph type="title" idx="2"/>
          </p:nvPr>
        </p:nvSpPr>
        <p:spPr>
          <a:xfrm>
            <a:off x="951000" y="3170215"/>
            <a:ext cx="21237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377" name="Google Shape;2377;p21"/>
          <p:cNvSpPr txBox="1">
            <a:spLocks noGrp="1"/>
          </p:cNvSpPr>
          <p:nvPr>
            <p:ph type="title" idx="3"/>
          </p:nvPr>
        </p:nvSpPr>
        <p:spPr>
          <a:xfrm>
            <a:off x="951000" y="2002906"/>
            <a:ext cx="21237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378" name="Google Shape;2378;p21"/>
          <p:cNvSpPr txBox="1">
            <a:spLocks noGrp="1"/>
          </p:cNvSpPr>
          <p:nvPr>
            <p:ph type="subTitle" idx="1"/>
          </p:nvPr>
        </p:nvSpPr>
        <p:spPr>
          <a:xfrm>
            <a:off x="951000" y="3439000"/>
            <a:ext cx="2123700" cy="68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379" name="Google Shape;2379;p21"/>
          <p:cNvSpPr txBox="1">
            <a:spLocks noGrp="1"/>
          </p:cNvSpPr>
          <p:nvPr>
            <p:ph type="subTitle" idx="4"/>
          </p:nvPr>
        </p:nvSpPr>
        <p:spPr>
          <a:xfrm>
            <a:off x="951000" y="2271725"/>
            <a:ext cx="2123700" cy="68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380" name="Google Shape;2380;p21"/>
          <p:cNvSpPr txBox="1">
            <a:spLocks noGrp="1"/>
          </p:cNvSpPr>
          <p:nvPr>
            <p:ph type="title" idx="5"/>
          </p:nvPr>
        </p:nvSpPr>
        <p:spPr>
          <a:xfrm>
            <a:off x="6069300" y="3170215"/>
            <a:ext cx="21237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381" name="Google Shape;2381;p21"/>
          <p:cNvSpPr txBox="1">
            <a:spLocks noGrp="1"/>
          </p:cNvSpPr>
          <p:nvPr>
            <p:ph type="title" idx="6"/>
          </p:nvPr>
        </p:nvSpPr>
        <p:spPr>
          <a:xfrm>
            <a:off x="6069300" y="2002906"/>
            <a:ext cx="21237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382" name="Google Shape;2382;p21"/>
          <p:cNvSpPr txBox="1">
            <a:spLocks noGrp="1"/>
          </p:cNvSpPr>
          <p:nvPr>
            <p:ph type="subTitle" idx="7"/>
          </p:nvPr>
        </p:nvSpPr>
        <p:spPr>
          <a:xfrm>
            <a:off x="6069300" y="3445375"/>
            <a:ext cx="2123700" cy="68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383" name="Google Shape;2383;p21"/>
          <p:cNvSpPr txBox="1">
            <a:spLocks noGrp="1"/>
          </p:cNvSpPr>
          <p:nvPr>
            <p:ph type="subTitle" idx="8"/>
          </p:nvPr>
        </p:nvSpPr>
        <p:spPr>
          <a:xfrm>
            <a:off x="6069300" y="2271725"/>
            <a:ext cx="2123700" cy="68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384" name="Google Shape;2384;p21"/>
          <p:cNvSpPr txBox="1">
            <a:spLocks noGrp="1"/>
          </p:cNvSpPr>
          <p:nvPr>
            <p:ph type="title" idx="9"/>
          </p:nvPr>
        </p:nvSpPr>
        <p:spPr>
          <a:xfrm>
            <a:off x="3510175" y="3170215"/>
            <a:ext cx="21237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385" name="Google Shape;2385;p21"/>
          <p:cNvSpPr txBox="1">
            <a:spLocks noGrp="1"/>
          </p:cNvSpPr>
          <p:nvPr>
            <p:ph type="title" idx="13"/>
          </p:nvPr>
        </p:nvSpPr>
        <p:spPr>
          <a:xfrm>
            <a:off x="3510175" y="2002906"/>
            <a:ext cx="2123700" cy="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Open Sans"/>
              <a:buNone/>
              <a:defRPr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386" name="Google Shape;2386;p21"/>
          <p:cNvSpPr txBox="1">
            <a:spLocks noGrp="1"/>
          </p:cNvSpPr>
          <p:nvPr>
            <p:ph type="subTitle" idx="14"/>
          </p:nvPr>
        </p:nvSpPr>
        <p:spPr>
          <a:xfrm>
            <a:off x="3510175" y="3439000"/>
            <a:ext cx="2123700" cy="68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387" name="Google Shape;2387;p21"/>
          <p:cNvSpPr txBox="1">
            <a:spLocks noGrp="1"/>
          </p:cNvSpPr>
          <p:nvPr>
            <p:ph type="subTitle" idx="15"/>
          </p:nvPr>
        </p:nvSpPr>
        <p:spPr>
          <a:xfrm>
            <a:off x="3510175" y="2271725"/>
            <a:ext cx="2123700" cy="68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</p:spPr>
        <p:txBody>
          <a:bodyPr/>
          <a:lstStyle/>
          <a:p>
            <a:fld id="{1D8BD707-D9CF-40AE-B4C6-C98DA3205C09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7"/>
          <p:cNvGrpSpPr/>
          <p:nvPr/>
        </p:nvGrpSpPr>
        <p:grpSpPr>
          <a:xfrm>
            <a:off x="122308" y="110399"/>
            <a:ext cx="8966083" cy="4999273"/>
            <a:chOff x="122308" y="110399"/>
            <a:chExt cx="8966083" cy="4999273"/>
          </a:xfrm>
        </p:grpSpPr>
        <p:grpSp>
          <p:nvGrpSpPr>
            <p:cNvPr id="413" name="Google Shape;413;p7"/>
            <p:cNvGrpSpPr/>
            <p:nvPr/>
          </p:nvGrpSpPr>
          <p:grpSpPr>
            <a:xfrm>
              <a:off x="122308" y="110399"/>
              <a:ext cx="8966083" cy="4999273"/>
              <a:chOff x="122308" y="110399"/>
              <a:chExt cx="8966083" cy="4999273"/>
            </a:xfrm>
          </p:grpSpPr>
          <p:grpSp>
            <p:nvGrpSpPr>
              <p:cNvPr id="414" name="Google Shape;414;p7"/>
              <p:cNvGrpSpPr/>
              <p:nvPr/>
            </p:nvGrpSpPr>
            <p:grpSpPr>
              <a:xfrm rot="10800000">
                <a:off x="6573247" y="988275"/>
                <a:ext cx="1752359" cy="2359987"/>
                <a:chOff x="8524342" y="1674075"/>
                <a:chExt cx="1752359" cy="2359987"/>
              </a:xfrm>
            </p:grpSpPr>
            <p:sp>
              <p:nvSpPr>
                <p:cNvPr id="415" name="Google Shape;415;p7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6" name="Google Shape;416;p7"/>
                <p:cNvSpPr/>
                <p:nvPr/>
              </p:nvSpPr>
              <p:spPr>
                <a:xfrm>
                  <a:off x="10165514" y="3683200"/>
                  <a:ext cx="111187" cy="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417" name="Google Shape;417;p7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418" name="Google Shape;418;p7"/>
                <p:cNvSpPr/>
                <p:nvPr/>
              </p:nvSpPr>
              <p:spPr>
                <a:xfrm rot="-5400000">
                  <a:off x="9564028" y="20324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9" name="Google Shape;419;p7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420" name="Google Shape;420;p7"/>
              <p:cNvGrpSpPr/>
              <p:nvPr/>
            </p:nvGrpSpPr>
            <p:grpSpPr>
              <a:xfrm>
                <a:off x="122308" y="110399"/>
                <a:ext cx="8966083" cy="4999273"/>
                <a:chOff x="122308" y="110399"/>
                <a:chExt cx="8966083" cy="4999273"/>
              </a:xfrm>
            </p:grpSpPr>
            <p:grpSp>
              <p:nvGrpSpPr>
                <p:cNvPr id="421" name="Google Shape;421;p7"/>
                <p:cNvGrpSpPr/>
                <p:nvPr/>
              </p:nvGrpSpPr>
              <p:grpSpPr>
                <a:xfrm>
                  <a:off x="122308" y="110399"/>
                  <a:ext cx="8966083" cy="4999273"/>
                  <a:chOff x="122308" y="110399"/>
                  <a:chExt cx="8966083" cy="4999273"/>
                </a:xfrm>
              </p:grpSpPr>
              <p:sp>
                <p:nvSpPr>
                  <p:cNvPr id="422" name="Google Shape;422;p7"/>
                  <p:cNvSpPr/>
                  <p:nvPr/>
                </p:nvSpPr>
                <p:spPr>
                  <a:xfrm rot="2700000">
                    <a:off x="365766" y="2974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3" name="Google Shape;423;p7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24" name="Google Shape;424;p7"/>
                  <p:cNvSpPr/>
                  <p:nvPr/>
                </p:nvSpPr>
                <p:spPr>
                  <a:xfrm rot="6300406">
                    <a:off x="6543825" y="479970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5" name="Google Shape;425;p7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6" name="Google Shape;426;p7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27" name="Google Shape;427;p7"/>
                  <p:cNvSpPr/>
                  <p:nvPr/>
                </p:nvSpPr>
                <p:spPr>
                  <a:xfrm rot="-2700000">
                    <a:off x="8419665" y="3775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8" name="Google Shape;428;p7"/>
                  <p:cNvSpPr/>
                  <p:nvPr/>
                </p:nvSpPr>
                <p:spPr>
                  <a:xfrm>
                    <a:off x="5710514" y="88862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9" name="Google Shape;429;p7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0" name="Google Shape;430;p7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1" name="Google Shape;431;p7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2" name="Google Shape;432;p7"/>
                  <p:cNvSpPr/>
                  <p:nvPr/>
                </p:nvSpPr>
                <p:spPr>
                  <a:xfrm rot="8100000" flipH="1">
                    <a:off x="8023319" y="40790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3" name="Google Shape;433;p7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4" name="Google Shape;434;p7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35" name="Google Shape;435;p7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6" name="Google Shape;436;p7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7" name="Google Shape;437;p7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8" name="Google Shape;438;p7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9" name="Google Shape;439;p7"/>
                  <p:cNvSpPr/>
                  <p:nvPr/>
                </p:nvSpPr>
                <p:spPr>
                  <a:xfrm rot="8999773">
                    <a:off x="258672" y="12636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0" name="Google Shape;440;p7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1" name="Google Shape;441;p7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2" name="Google Shape;442;p7"/>
                  <p:cNvSpPr/>
                  <p:nvPr/>
                </p:nvSpPr>
                <p:spPr>
                  <a:xfrm rot="8999773">
                    <a:off x="5622622" y="17702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3" name="Google Shape;443;p7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4" name="Google Shape;444;p7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5" name="Google Shape;445;p7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46" name="Google Shape;446;p7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7" name="Google Shape;447;p7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8" name="Google Shape;448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9" name="Google Shape;449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50" name="Google Shape;450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1" name="Google Shape;451;p7"/>
                  <p:cNvSpPr/>
                  <p:nvPr/>
                </p:nvSpPr>
                <p:spPr>
                  <a:xfrm rot="6300406">
                    <a:off x="665657" y="4775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2" name="Google Shape;452;p7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3" name="Google Shape;453;p7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4" name="Google Shape;454;p7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5" name="Google Shape;455;p7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6" name="Google Shape;456;p7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57" name="Google Shape;457;p7"/>
                  <p:cNvSpPr/>
                  <p:nvPr/>
                </p:nvSpPr>
                <p:spPr>
                  <a:xfrm rot="-5400000">
                    <a:off x="6897028" y="16514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8" name="Google Shape;458;p7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9" name="Google Shape;459;p7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0" name="Google Shape;460;p7"/>
                  <p:cNvSpPr/>
                  <p:nvPr/>
                </p:nvSpPr>
                <p:spPr>
                  <a:xfrm rot="5400000" flipH="1">
                    <a:off x="6545060" y="71905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1" name="Google Shape;461;p7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62" name="Google Shape;462;p7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3" name="Google Shape;463;p7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64" name="Google Shape;464;p7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5" name="Google Shape;465;p7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6" name="Google Shape;466;p7"/>
                  <p:cNvSpPr/>
                  <p:nvPr/>
                </p:nvSpPr>
                <p:spPr>
                  <a:xfrm rot="2700000">
                    <a:off x="7392164" y="48754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7" name="Google Shape;467;p7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8" name="Google Shape;468;p7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9" name="Google Shape;469;p7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0" name="Google Shape;470;p7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1" name="Google Shape;471;p7"/>
                  <p:cNvSpPr/>
                  <p:nvPr/>
                </p:nvSpPr>
                <p:spPr>
                  <a:xfrm rot="-5400000">
                    <a:off x="7044653" y="38809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2" name="Google Shape;472;p7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473" name="Google Shape;473;p7"/>
                <p:cNvGrpSpPr/>
                <p:nvPr/>
              </p:nvGrpSpPr>
              <p:grpSpPr>
                <a:xfrm rot="10800000">
                  <a:off x="828058" y="1376836"/>
                  <a:ext cx="5359928" cy="2151381"/>
                  <a:chOff x="-4757605" y="2608221"/>
                  <a:chExt cx="5359928" cy="2151381"/>
                </a:xfrm>
              </p:grpSpPr>
              <p:sp>
                <p:nvSpPr>
                  <p:cNvPr id="474" name="Google Shape;474;p7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5" name="Google Shape;475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6" name="Google Shape;476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7" name="Google Shape;477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8" name="Google Shape;478;p7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79" name="Google Shape;479;p7"/>
                  <p:cNvSpPr/>
                  <p:nvPr/>
                </p:nvSpPr>
                <p:spPr>
                  <a:xfrm rot="8999773">
                    <a:off x="-4755228" y="39712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480" name="Google Shape;480;p7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1" name="Google Shape;481;p7"/>
          <p:cNvSpPr/>
          <p:nvPr/>
        </p:nvSpPr>
        <p:spPr>
          <a:xfrm>
            <a:off x="726275" y="540000"/>
            <a:ext cx="47595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2" name="Google Shape;482;p7"/>
          <p:cNvGrpSpPr/>
          <p:nvPr/>
        </p:nvGrpSpPr>
        <p:grpSpPr>
          <a:xfrm>
            <a:off x="6622278" y="720692"/>
            <a:ext cx="1386230" cy="2576599"/>
            <a:chOff x="6622012" y="795963"/>
            <a:chExt cx="1304687" cy="2425262"/>
          </a:xfrm>
        </p:grpSpPr>
        <p:sp>
          <p:nvSpPr>
            <p:cNvPr id="483" name="Google Shape;483;p7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7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7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7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7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7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9" name="Google Shape;489;p7"/>
          <p:cNvGrpSpPr/>
          <p:nvPr/>
        </p:nvGrpSpPr>
        <p:grpSpPr>
          <a:xfrm>
            <a:off x="4991670" y="2611790"/>
            <a:ext cx="1765307" cy="1991703"/>
            <a:chOff x="1917725" y="3910125"/>
            <a:chExt cx="1279950" cy="1444100"/>
          </a:xfrm>
        </p:grpSpPr>
        <p:sp>
          <p:nvSpPr>
            <p:cNvPr id="490" name="Google Shape;490;p7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8" name="Google Shape;528;p7"/>
          <p:cNvSpPr/>
          <p:nvPr/>
        </p:nvSpPr>
        <p:spPr>
          <a:xfrm>
            <a:off x="8424000" y="158969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7"/>
          <p:cNvSpPr/>
          <p:nvPr/>
        </p:nvSpPr>
        <p:spPr>
          <a:xfrm>
            <a:off x="6572825" y="4291249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7"/>
          <p:cNvSpPr txBox="1">
            <a:spLocks noGrp="1"/>
          </p:cNvSpPr>
          <p:nvPr>
            <p:ph type="title"/>
          </p:nvPr>
        </p:nvSpPr>
        <p:spPr>
          <a:xfrm>
            <a:off x="1220375" y="977088"/>
            <a:ext cx="37713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7"/>
          <p:cNvSpPr txBox="1">
            <a:spLocks noGrp="1"/>
          </p:cNvSpPr>
          <p:nvPr>
            <p:ph type="body" idx="1"/>
          </p:nvPr>
        </p:nvSpPr>
        <p:spPr>
          <a:xfrm>
            <a:off x="1220375" y="1589688"/>
            <a:ext cx="3771300" cy="257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8"/>
          <p:cNvGrpSpPr/>
          <p:nvPr/>
        </p:nvGrpSpPr>
        <p:grpSpPr>
          <a:xfrm>
            <a:off x="122308" y="68542"/>
            <a:ext cx="8909048" cy="4975150"/>
            <a:chOff x="122308" y="68542"/>
            <a:chExt cx="8909048" cy="4975150"/>
          </a:xfrm>
        </p:grpSpPr>
        <p:grpSp>
          <p:nvGrpSpPr>
            <p:cNvPr id="534" name="Google Shape;534;p8"/>
            <p:cNvGrpSpPr/>
            <p:nvPr/>
          </p:nvGrpSpPr>
          <p:grpSpPr>
            <a:xfrm>
              <a:off x="122308" y="68542"/>
              <a:ext cx="8909048" cy="4975150"/>
              <a:chOff x="122308" y="68542"/>
              <a:chExt cx="8909048" cy="4975150"/>
            </a:xfrm>
          </p:grpSpPr>
          <p:grpSp>
            <p:nvGrpSpPr>
              <p:cNvPr id="535" name="Google Shape;535;p8"/>
              <p:cNvGrpSpPr/>
              <p:nvPr/>
            </p:nvGrpSpPr>
            <p:grpSpPr>
              <a:xfrm>
                <a:off x="122308" y="68542"/>
                <a:ext cx="8909048" cy="4975150"/>
                <a:chOff x="122308" y="68542"/>
                <a:chExt cx="8909048" cy="4975150"/>
              </a:xfrm>
            </p:grpSpPr>
            <p:grpSp>
              <p:nvGrpSpPr>
                <p:cNvPr id="536" name="Google Shape;536;p8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537" name="Google Shape;537;p8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538" name="Google Shape;538;p8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539" name="Google Shape;539;p8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540" name="Google Shape;540;p8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541" name="Google Shape;541;p8"/>
                <p:cNvGrpSpPr/>
                <p:nvPr/>
              </p:nvGrpSpPr>
              <p:grpSpPr>
                <a:xfrm>
                  <a:off x="122308" y="68542"/>
                  <a:ext cx="8909048" cy="4975150"/>
                  <a:chOff x="122308" y="68542"/>
                  <a:chExt cx="8909048" cy="4975150"/>
                </a:xfrm>
              </p:grpSpPr>
              <p:grpSp>
                <p:nvGrpSpPr>
                  <p:cNvPr id="542" name="Google Shape;542;p8"/>
                  <p:cNvGrpSpPr/>
                  <p:nvPr/>
                </p:nvGrpSpPr>
                <p:grpSpPr>
                  <a:xfrm>
                    <a:off x="122308" y="68542"/>
                    <a:ext cx="8909048" cy="4975150"/>
                    <a:chOff x="122308" y="68542"/>
                    <a:chExt cx="8909048" cy="4975150"/>
                  </a:xfrm>
                </p:grpSpPr>
                <p:sp>
                  <p:nvSpPr>
                    <p:cNvPr id="543" name="Google Shape;543;p8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4" name="Google Shape;544;p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45" name="Google Shape;545;p8"/>
                    <p:cNvSpPr/>
                    <p:nvPr/>
                  </p:nvSpPr>
                  <p:spPr>
                    <a:xfrm rot="6300406">
                      <a:off x="127712" y="839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6" name="Google Shape;546;p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7" name="Google Shape;547;p8"/>
                    <p:cNvSpPr/>
                    <p:nvPr/>
                  </p:nvSpPr>
                  <p:spPr>
                    <a:xfrm rot="6300406">
                      <a:off x="144695" y="23320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48" name="Google Shape;548;p8"/>
                    <p:cNvSpPr/>
                    <p:nvPr/>
                  </p:nvSpPr>
                  <p:spPr>
                    <a:xfrm rot="-2700000">
                      <a:off x="515840" y="236038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9" name="Google Shape;549;p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0" name="Google Shape;550;p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1" name="Google Shape;551;p8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2" name="Google Shape;552;p8"/>
                    <p:cNvSpPr/>
                    <p:nvPr/>
                  </p:nvSpPr>
                  <p:spPr>
                    <a:xfrm rot="-900406" flipH="1">
                      <a:off x="5078610" y="4050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3" name="Google Shape;553;p8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4" name="Google Shape;554;p8"/>
                    <p:cNvSpPr/>
                    <p:nvPr/>
                  </p:nvSpPr>
                  <p:spPr>
                    <a:xfrm rot="-5400000">
                      <a:off x="3039403" y="2189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5" name="Google Shape;555;p8"/>
                    <p:cNvSpPr/>
                    <p:nvPr/>
                  </p:nvSpPr>
                  <p:spPr>
                    <a:xfrm>
                      <a:off x="1878594" y="3531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6" name="Google Shape;556;p8"/>
                    <p:cNvSpPr/>
                    <p:nvPr/>
                  </p:nvSpPr>
                  <p:spPr>
                    <a:xfrm rot="6300406">
                      <a:off x="26059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7" name="Google Shape;557;p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8" name="Google Shape;558;p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9" name="Google Shape;559;p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0" name="Google Shape;560;p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1" name="Google Shape;561;p8"/>
                    <p:cNvSpPr/>
                    <p:nvPr/>
                  </p:nvSpPr>
                  <p:spPr>
                    <a:xfrm rot="6300406">
                      <a:off x="466170" y="8853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2" name="Google Shape;562;p8"/>
                    <p:cNvSpPr/>
                    <p:nvPr/>
                  </p:nvSpPr>
                  <p:spPr>
                    <a:xfrm>
                      <a:off x="5986089" y="3606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3" name="Google Shape;563;p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4" name="Google Shape;564;p8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5" name="Google Shape;565;p8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6" name="Google Shape;566;p8"/>
                    <p:cNvSpPr/>
                    <p:nvPr/>
                  </p:nvSpPr>
                  <p:spPr>
                    <a:xfrm rot="-10594826" flipH="1">
                      <a:off x="8826068" y="5207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67" name="Google Shape;567;p8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8" name="Google Shape;568;p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9" name="Google Shape;569;p8"/>
                    <p:cNvSpPr/>
                    <p:nvPr/>
                  </p:nvSpPr>
                  <p:spPr>
                    <a:xfrm rot="8999773">
                      <a:off x="124684" y="3479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0" name="Google Shape;570;p8"/>
                    <p:cNvSpPr/>
                    <p:nvPr/>
                  </p:nvSpPr>
                  <p:spPr>
                    <a:xfrm rot="2700000">
                      <a:off x="258666" y="40400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71" name="Google Shape;571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2" name="Google Shape;572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3" name="Google Shape;573;p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4" name="Google Shape;574;p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5" name="Google Shape;575;p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6" name="Google Shape;576;p8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7" name="Google Shape;577;p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78" name="Google Shape;578;p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9" name="Google Shape;579;p8"/>
                    <p:cNvSpPr/>
                    <p:nvPr/>
                  </p:nvSpPr>
                  <p:spPr>
                    <a:xfrm>
                      <a:off x="3005139" y="47784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0" name="Google Shape;580;p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1" name="Google Shape;581;p8"/>
                    <p:cNvSpPr/>
                    <p:nvPr/>
                  </p:nvSpPr>
                  <p:spPr>
                    <a:xfrm rot="5400000" flipH="1">
                      <a:off x="1027810" y="46912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2" name="Google Shape;582;p8"/>
                    <p:cNvSpPr/>
                    <p:nvPr/>
                  </p:nvSpPr>
                  <p:spPr>
                    <a:xfrm rot="-900406" flipH="1">
                      <a:off x="7311885" y="35272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83" name="Google Shape;583;p8"/>
                    <p:cNvSpPr/>
                    <p:nvPr/>
                  </p:nvSpPr>
                  <p:spPr>
                    <a:xfrm rot="8100000" flipH="1">
                      <a:off x="3465869" y="48821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4" name="Google Shape;584;p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5" name="Google Shape;585;p8"/>
                    <p:cNvSpPr/>
                    <p:nvPr/>
                  </p:nvSpPr>
                  <p:spPr>
                    <a:xfrm rot="8999773">
                      <a:off x="5188897" y="47400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6" name="Google Shape;586;p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7" name="Google Shape;587;p8"/>
                    <p:cNvSpPr/>
                    <p:nvPr/>
                  </p:nvSpPr>
                  <p:spPr>
                    <a:xfrm rot="2700000">
                      <a:off x="7468364" y="47230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8" name="Google Shape;588;p8"/>
                    <p:cNvSpPr/>
                    <p:nvPr/>
                  </p:nvSpPr>
                  <p:spPr>
                    <a:xfrm rot="8999773">
                      <a:off x="7742272" y="4978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9" name="Google Shape;589;p8"/>
                    <p:cNvSpPr/>
                    <p:nvPr/>
                  </p:nvSpPr>
                  <p:spPr>
                    <a:xfrm>
                      <a:off x="84200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0" name="Google Shape;590;p8"/>
                    <p:cNvSpPr/>
                    <p:nvPr/>
                  </p:nvSpPr>
                  <p:spPr>
                    <a:xfrm rot="8100000" flipH="1">
                      <a:off x="8841094" y="4967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1" name="Google Shape;591;p8"/>
                    <p:cNvSpPr/>
                    <p:nvPr/>
                  </p:nvSpPr>
                  <p:spPr>
                    <a:xfrm rot="-900406" flipH="1">
                      <a:off x="8623960" y="44372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92" name="Google Shape;592;p8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593" name="Google Shape;593;p8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594" name="Google Shape;594;p8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5" name="Google Shape;595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6" name="Google Shape;596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597" name="Google Shape;597;p8"/>
              <p:cNvSpPr/>
              <p:nvPr/>
            </p:nvSpPr>
            <p:spPr>
              <a:xfrm>
                <a:off x="39465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9" name="Google Shape;599;p8"/>
            <p:cNvSpPr/>
            <p:nvPr/>
          </p:nvSpPr>
          <p:spPr>
            <a:xfrm rot="-2700000">
              <a:off x="1932765" y="34039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0" name="Google Shape;600;p8"/>
            <p:cNvSpPr/>
            <p:nvPr/>
          </p:nvSpPr>
          <p:spPr>
            <a:xfrm rot="6300406">
              <a:off x="1121095" y="44342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1" name="Google Shape;601;p8"/>
            <p:cNvSpPr/>
            <p:nvPr/>
          </p:nvSpPr>
          <p:spPr>
            <a:xfrm rot="6300406">
              <a:off x="7609637" y="15269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2" name="Google Shape;602;p8"/>
            <p:cNvSpPr/>
            <p:nvPr/>
          </p:nvSpPr>
          <p:spPr>
            <a:xfrm rot="-2700000">
              <a:off x="7522690" y="9231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3" name="Google Shape;603;p8"/>
            <p:cNvSpPr/>
            <p:nvPr/>
          </p:nvSpPr>
          <p:spPr>
            <a:xfrm rot="6300406">
              <a:off x="7996995" y="4195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4" name="Google Shape;604;p8"/>
            <p:cNvSpPr/>
            <p:nvPr/>
          </p:nvSpPr>
          <p:spPr>
            <a:xfrm rot="-4499594">
              <a:off x="1270787" y="29359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05" name="Google Shape;605;p8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6" name="Google Shape;606;p8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7" name="Google Shape;607;p8"/>
            <p:cNvSpPr/>
            <p:nvPr/>
          </p:nvSpPr>
          <p:spPr>
            <a:xfrm rot="-4499594">
              <a:off x="7303937" y="20272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08" name="Google Shape;608;p8"/>
          <p:cNvSpPr/>
          <p:nvPr/>
        </p:nvSpPr>
        <p:spPr>
          <a:xfrm>
            <a:off x="721050" y="553925"/>
            <a:ext cx="7701600" cy="4035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9" name="Google Shape;609;p8"/>
          <p:cNvGrpSpPr/>
          <p:nvPr/>
        </p:nvGrpSpPr>
        <p:grpSpPr>
          <a:xfrm rot="1799965" flipH="1">
            <a:off x="372879" y="2694432"/>
            <a:ext cx="1792663" cy="1738763"/>
            <a:chOff x="6997200" y="3219600"/>
            <a:chExt cx="1426800" cy="1383900"/>
          </a:xfrm>
        </p:grpSpPr>
        <p:sp>
          <p:nvSpPr>
            <p:cNvPr id="610" name="Google Shape;610;p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5" name="Google Shape;645;p8"/>
          <p:cNvGrpSpPr/>
          <p:nvPr/>
        </p:nvGrpSpPr>
        <p:grpSpPr>
          <a:xfrm flipH="1">
            <a:off x="7330376" y="2586447"/>
            <a:ext cx="1315503" cy="1991723"/>
            <a:chOff x="191900" y="2943925"/>
            <a:chExt cx="1080850" cy="1636450"/>
          </a:xfrm>
        </p:grpSpPr>
        <p:sp>
          <p:nvSpPr>
            <p:cNvPr id="646" name="Google Shape;646;p8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8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8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8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8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8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8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8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8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8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8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8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8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8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8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8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8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8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8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8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8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8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8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8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8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8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8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8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8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8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8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8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8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8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8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5" name="Google Shape;685;p8"/>
          <p:cNvSpPr txBox="1">
            <a:spLocks noGrp="1"/>
          </p:cNvSpPr>
          <p:nvPr>
            <p:ph type="title"/>
          </p:nvPr>
        </p:nvSpPr>
        <p:spPr>
          <a:xfrm>
            <a:off x="2514125" y="1307100"/>
            <a:ext cx="4115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Google Shape;687;p9"/>
          <p:cNvGrpSpPr/>
          <p:nvPr/>
        </p:nvGrpSpPr>
        <p:grpSpPr>
          <a:xfrm rot="10800000">
            <a:off x="122308" y="68542"/>
            <a:ext cx="8966083" cy="5041129"/>
            <a:chOff x="122308" y="68542"/>
            <a:chExt cx="8966083" cy="5041129"/>
          </a:xfrm>
        </p:grpSpPr>
        <p:grpSp>
          <p:nvGrpSpPr>
            <p:cNvPr id="688" name="Google Shape;688;p9"/>
            <p:cNvGrpSpPr/>
            <p:nvPr/>
          </p:nvGrpSpPr>
          <p:grpSpPr>
            <a:xfrm>
              <a:off x="122308" y="68542"/>
              <a:ext cx="8966083" cy="5041129"/>
              <a:chOff x="122308" y="68542"/>
              <a:chExt cx="8966083" cy="5041129"/>
            </a:xfrm>
          </p:grpSpPr>
          <p:grpSp>
            <p:nvGrpSpPr>
              <p:cNvPr id="689" name="Google Shape;689;p9"/>
              <p:cNvGrpSpPr/>
              <p:nvPr/>
            </p:nvGrpSpPr>
            <p:grpSpPr>
              <a:xfrm rot="10800000">
                <a:off x="7894792" y="398400"/>
                <a:ext cx="888013" cy="1790004"/>
                <a:chOff x="8067142" y="2833934"/>
                <a:chExt cx="888013" cy="1790004"/>
              </a:xfrm>
            </p:grpSpPr>
            <p:sp>
              <p:nvSpPr>
                <p:cNvPr id="690" name="Google Shape;690;p9"/>
                <p:cNvSpPr/>
                <p:nvPr/>
              </p:nvSpPr>
              <p:spPr>
                <a:xfrm rot="2700000">
                  <a:off x="80647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691" name="Google Shape;691;p9"/>
                <p:cNvSpPr/>
                <p:nvPr/>
              </p:nvSpPr>
              <p:spPr>
                <a:xfrm rot="-5400000">
                  <a:off x="8878228" y="45470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</p:grpSp>
          <p:grpSp>
            <p:nvGrpSpPr>
              <p:cNvPr id="692" name="Google Shape;692;p9"/>
              <p:cNvGrpSpPr/>
              <p:nvPr/>
            </p:nvGrpSpPr>
            <p:grpSpPr>
              <a:xfrm>
                <a:off x="122308" y="68542"/>
                <a:ext cx="8966083" cy="5041129"/>
                <a:chOff x="122308" y="68542"/>
                <a:chExt cx="8966083" cy="5041129"/>
              </a:xfrm>
            </p:grpSpPr>
            <p:grpSp>
              <p:nvGrpSpPr>
                <p:cNvPr id="693" name="Google Shape;693;p9"/>
                <p:cNvGrpSpPr/>
                <p:nvPr/>
              </p:nvGrpSpPr>
              <p:grpSpPr>
                <a:xfrm>
                  <a:off x="122308" y="68542"/>
                  <a:ext cx="8966083" cy="5041129"/>
                  <a:chOff x="122308" y="68542"/>
                  <a:chExt cx="8966083" cy="5041129"/>
                </a:xfrm>
              </p:grpSpPr>
              <p:sp>
                <p:nvSpPr>
                  <p:cNvPr id="694" name="Google Shape;694;p9"/>
                  <p:cNvSpPr/>
                  <p:nvPr/>
                </p:nvSpPr>
                <p:spPr>
                  <a:xfrm rot="2700000">
                    <a:off x="243591" y="28706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695" name="Google Shape;695;p9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696" name="Google Shape;696;p9"/>
                  <p:cNvSpPr/>
                  <p:nvPr/>
                </p:nvSpPr>
                <p:spPr>
                  <a:xfrm rot="6300406">
                    <a:off x="127712" y="83985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697" name="Google Shape;697;p9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698" name="Google Shape;698;p9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699" name="Google Shape;699;p9"/>
                  <p:cNvSpPr/>
                  <p:nvPr/>
                </p:nvSpPr>
                <p:spPr>
                  <a:xfrm rot="-2700000">
                    <a:off x="515840" y="236038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00" name="Google Shape;700;p9"/>
                  <p:cNvSpPr/>
                  <p:nvPr/>
                </p:nvSpPr>
                <p:spPr>
                  <a:xfrm>
                    <a:off x="3809289" y="13102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01" name="Google Shape;701;p9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02" name="Google Shape;702;p9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03" name="Google Shape;703;p9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04" name="Google Shape;704;p9"/>
                  <p:cNvSpPr/>
                  <p:nvPr/>
                </p:nvSpPr>
                <p:spPr>
                  <a:xfrm rot="8100000" flipH="1">
                    <a:off x="4509194" y="2360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05" name="Google Shape;705;p9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06" name="Google Shape;706;p9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07" name="Google Shape;707;p9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08" name="Google Shape;708;p9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09" name="Google Shape;709;p9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10" name="Google Shape;710;p9"/>
                  <p:cNvSpPr/>
                  <p:nvPr/>
                </p:nvSpPr>
                <p:spPr>
                  <a:xfrm rot="-5400000">
                    <a:off x="21010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11" name="Google Shape;711;p9"/>
                  <p:cNvSpPr/>
                  <p:nvPr/>
                </p:nvSpPr>
                <p:spPr>
                  <a:xfrm rot="8999773">
                    <a:off x="143059" y="23133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12" name="Google Shape;712;p9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13" name="Google Shape;713;p9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14" name="Google Shape;714;p9"/>
                  <p:cNvSpPr/>
                  <p:nvPr/>
                </p:nvSpPr>
                <p:spPr>
                  <a:xfrm rot="8999773">
                    <a:off x="6232222" y="938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15" name="Google Shape;715;p9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16" name="Google Shape;716;p9"/>
                  <p:cNvSpPr/>
                  <p:nvPr/>
                </p:nvSpPr>
                <p:spPr>
                  <a:xfrm rot="8100000" flipH="1">
                    <a:off x="86083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17" name="Google Shape;717;p9"/>
                  <p:cNvSpPr/>
                  <p:nvPr/>
                </p:nvSpPr>
                <p:spPr>
                  <a:xfrm rot="-10594826" flipH="1">
                    <a:off x="89022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18" name="Google Shape;718;p9"/>
                  <p:cNvSpPr/>
                  <p:nvPr/>
                </p:nvSpPr>
                <p:spPr>
                  <a:xfrm>
                    <a:off x="8631314" y="9723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19" name="Google Shape;719;p9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20" name="Google Shape;720;p9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21" name="Google Shape;721;p9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22" name="Google Shape;722;p9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23" name="Google Shape;723;p9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24" name="Google Shape;724;p9"/>
                  <p:cNvSpPr/>
                  <p:nvPr/>
                </p:nvSpPr>
                <p:spPr>
                  <a:xfrm rot="-2700000">
                    <a:off x="14224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25" name="Google Shape;725;p9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26" name="Google Shape;726;p9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27" name="Google Shape;727;p9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28" name="Google Shape;728;p9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29" name="Google Shape;729;p9"/>
                  <p:cNvSpPr/>
                  <p:nvPr/>
                </p:nvSpPr>
                <p:spPr>
                  <a:xfrm rot="-5400000">
                    <a:off x="8954428" y="2946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30" name="Google Shape;730;p9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31" name="Google Shape;731;p9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32" name="Google Shape;732;p9"/>
                  <p:cNvSpPr/>
                  <p:nvPr/>
                </p:nvSpPr>
                <p:spPr>
                  <a:xfrm rot="5400000" flipH="1">
                    <a:off x="2628010" y="4996026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33" name="Google Shape;733;p9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34" name="Google Shape;734;p9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35" name="Google Shape;735;p9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36" name="Google Shape;736;p9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37" name="Google Shape;737;p9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38" name="Google Shape;738;p9"/>
                  <p:cNvSpPr/>
                  <p:nvPr/>
                </p:nvSpPr>
                <p:spPr>
                  <a:xfrm rot="2700000">
                    <a:off x="7392164" y="47230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39" name="Google Shape;739;p9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40" name="Google Shape;740;p9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41" name="Google Shape;741;p9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42" name="Google Shape;742;p9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43" name="Google Shape;743;p9"/>
                  <p:cNvSpPr/>
                  <p:nvPr/>
                </p:nvSpPr>
                <p:spPr>
                  <a:xfrm rot="-5400000">
                    <a:off x="8568653" y="39571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44" name="Google Shape;744;p9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745" name="Google Shape;745;p9"/>
                <p:cNvGrpSpPr/>
                <p:nvPr/>
              </p:nvGrpSpPr>
              <p:grpSpPr>
                <a:xfrm rot="10800000">
                  <a:off x="584873" y="1376836"/>
                  <a:ext cx="6376847" cy="3550539"/>
                  <a:chOff x="-5531338" y="1209062"/>
                  <a:chExt cx="6376847" cy="3550539"/>
                </a:xfrm>
              </p:grpSpPr>
              <p:sp>
                <p:nvSpPr>
                  <p:cNvPr id="746" name="Google Shape;746;p9"/>
                  <p:cNvSpPr/>
                  <p:nvPr/>
                </p:nvSpPr>
                <p:spPr>
                  <a:xfrm rot="2700000">
                    <a:off x="-442209" y="1422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47" name="Google Shape;747;p9"/>
                  <p:cNvSpPr/>
                  <p:nvPr/>
                </p:nvSpPr>
                <p:spPr>
                  <a:xfrm rot="-7200227">
                    <a:off x="253029" y="138657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48" name="Google Shape;748;p9"/>
                  <p:cNvSpPr/>
                  <p:nvPr/>
                </p:nvSpPr>
                <p:spPr>
                  <a:xfrm rot="8100000">
                    <a:off x="-4955417" y="129195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49" name="Google Shape;749;p9"/>
                  <p:cNvSpPr/>
                  <p:nvPr/>
                </p:nvSpPr>
                <p:spPr>
                  <a:xfrm rot="8100000">
                    <a:off x="-5533766" y="1242858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50" name="Google Shape;750;p9"/>
                  <p:cNvSpPr/>
                  <p:nvPr/>
                </p:nvSpPr>
                <p:spPr>
                  <a:xfrm rot="6300406">
                    <a:off x="6644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51" name="Google Shape;751;p9"/>
                  <p:cNvSpPr/>
                  <p:nvPr/>
                </p:nvSpPr>
                <p:spPr>
                  <a:xfrm rot="8999773">
                    <a:off x="731172" y="29044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752" name="Google Shape;752;p9"/>
            <p:cNvSpPr/>
            <p:nvPr/>
          </p:nvSpPr>
          <p:spPr>
            <a:xfrm rot="-2059813">
              <a:off x="385089" y="4201469"/>
              <a:ext cx="193630" cy="183896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9"/>
            <p:cNvSpPr/>
            <p:nvPr/>
          </p:nvSpPr>
          <p:spPr>
            <a:xfrm rot="1827662">
              <a:off x="8404975" y="337459"/>
              <a:ext cx="193509" cy="18383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4" name="Google Shape;754;p9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9"/>
          <p:cNvSpPr txBox="1">
            <a:spLocks noGrp="1"/>
          </p:cNvSpPr>
          <p:nvPr>
            <p:ph type="title"/>
          </p:nvPr>
        </p:nvSpPr>
        <p:spPr>
          <a:xfrm>
            <a:off x="2391900" y="1350250"/>
            <a:ext cx="4360200" cy="11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56" name="Google Shape;756;p9"/>
          <p:cNvSpPr txBox="1">
            <a:spLocks noGrp="1"/>
          </p:cNvSpPr>
          <p:nvPr>
            <p:ph type="subTitle" idx="1"/>
          </p:nvPr>
        </p:nvSpPr>
        <p:spPr>
          <a:xfrm>
            <a:off x="2391925" y="2577050"/>
            <a:ext cx="4360200" cy="12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10"/>
          <p:cNvSpPr/>
          <p:nvPr/>
        </p:nvSpPr>
        <p:spPr>
          <a:xfrm>
            <a:off x="170300" y="691425"/>
            <a:ext cx="4766832" cy="2098582"/>
          </a:xfrm>
          <a:custGeom>
            <a:avLst/>
            <a:gdLst/>
            <a:ahLst/>
            <a:cxnLst/>
            <a:rect l="l" t="t" r="r" b="b"/>
            <a:pathLst>
              <a:path w="194109" h="85937" extrusionOk="0">
                <a:moveTo>
                  <a:pt x="9511" y="44211"/>
                </a:moveTo>
                <a:cubicBezTo>
                  <a:pt x="12538" y="42065"/>
                  <a:pt x="18362" y="46051"/>
                  <a:pt x="18707" y="47660"/>
                </a:cubicBezTo>
                <a:cubicBezTo>
                  <a:pt x="19052" y="49269"/>
                  <a:pt x="14530" y="56128"/>
                  <a:pt x="11580" y="53867"/>
                </a:cubicBezTo>
                <a:cubicBezTo>
                  <a:pt x="8630" y="51606"/>
                  <a:pt x="62" y="41183"/>
                  <a:pt x="1005" y="34095"/>
                </a:cubicBezTo>
                <a:cubicBezTo>
                  <a:pt x="1948" y="27007"/>
                  <a:pt x="4010" y="15889"/>
                  <a:pt x="17236" y="11341"/>
                </a:cubicBezTo>
                <a:cubicBezTo>
                  <a:pt x="30462" y="6793"/>
                  <a:pt x="58881" y="8695"/>
                  <a:pt x="80360" y="6806"/>
                </a:cubicBezTo>
                <a:cubicBezTo>
                  <a:pt x="101840" y="4917"/>
                  <a:pt x="128842" y="100"/>
                  <a:pt x="146113" y="5"/>
                </a:cubicBezTo>
                <a:cubicBezTo>
                  <a:pt x="163384" y="-89"/>
                  <a:pt x="176009" y="1232"/>
                  <a:pt x="183987" y="6239"/>
                </a:cubicBezTo>
                <a:cubicBezTo>
                  <a:pt x="191965" y="11246"/>
                  <a:pt x="194770" y="23451"/>
                  <a:pt x="193981" y="30045"/>
                </a:cubicBezTo>
                <a:cubicBezTo>
                  <a:pt x="193192" y="36639"/>
                  <a:pt x="181357" y="40058"/>
                  <a:pt x="179253" y="45801"/>
                </a:cubicBezTo>
                <a:cubicBezTo>
                  <a:pt x="177149" y="51544"/>
                  <a:pt x="187231" y="58289"/>
                  <a:pt x="181357" y="64505"/>
                </a:cubicBezTo>
                <a:cubicBezTo>
                  <a:pt x="175483" y="70721"/>
                  <a:pt x="169853" y="79926"/>
                  <a:pt x="144009" y="83096"/>
                </a:cubicBezTo>
                <a:cubicBezTo>
                  <a:pt x="118165" y="86266"/>
                  <a:pt x="50205" y="87285"/>
                  <a:pt x="26294" y="83525"/>
                </a:cubicBezTo>
                <a:cubicBezTo>
                  <a:pt x="2383" y="79765"/>
                  <a:pt x="3342" y="67086"/>
                  <a:pt x="545" y="60534"/>
                </a:cubicBezTo>
                <a:cubicBezTo>
                  <a:pt x="-2252" y="53982"/>
                  <a:pt x="6484" y="46357"/>
                  <a:pt x="9511" y="4421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759" name="Google Shape;759;p10"/>
          <p:cNvGrpSpPr/>
          <p:nvPr/>
        </p:nvGrpSpPr>
        <p:grpSpPr>
          <a:xfrm>
            <a:off x="623250" y="218950"/>
            <a:ext cx="8221175" cy="3526725"/>
            <a:chOff x="623250" y="218950"/>
            <a:chExt cx="8221175" cy="3526725"/>
          </a:xfrm>
        </p:grpSpPr>
        <p:sp>
          <p:nvSpPr>
            <p:cNvPr id="760" name="Google Shape;760;p10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0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0"/>
            <p:cNvSpPr/>
            <p:nvPr/>
          </p:nvSpPr>
          <p:spPr>
            <a:xfrm>
              <a:off x="623250" y="35617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3" name="Google Shape;763;p10"/>
          <p:cNvGrpSpPr/>
          <p:nvPr/>
        </p:nvGrpSpPr>
        <p:grpSpPr>
          <a:xfrm>
            <a:off x="-209251" y="540010"/>
            <a:ext cx="9353243" cy="2471543"/>
            <a:chOff x="-209251" y="540010"/>
            <a:chExt cx="9353243" cy="2471543"/>
          </a:xfrm>
        </p:grpSpPr>
        <p:sp>
          <p:nvSpPr>
            <p:cNvPr id="764" name="Google Shape;764;p10"/>
            <p:cNvSpPr/>
            <p:nvPr/>
          </p:nvSpPr>
          <p:spPr>
            <a:xfrm>
              <a:off x="-209251" y="54001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/>
                <a:t> </a:t>
              </a:r>
            </a:p>
          </p:txBody>
        </p:sp>
        <p:sp>
          <p:nvSpPr>
            <p:cNvPr id="765" name="Google Shape;765;p10"/>
            <p:cNvSpPr/>
            <p:nvPr/>
          </p:nvSpPr>
          <p:spPr>
            <a:xfrm>
              <a:off x="8214749" y="54001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/>
                <a:t> </a:t>
              </a:r>
            </a:p>
          </p:txBody>
        </p:sp>
        <p:sp>
          <p:nvSpPr>
            <p:cNvPr id="766" name="Google Shape;766;p10"/>
            <p:cNvSpPr/>
            <p:nvPr/>
          </p:nvSpPr>
          <p:spPr>
            <a:xfrm>
              <a:off x="1496625" y="2699301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/>
                <a:t> </a:t>
              </a:r>
            </a:p>
          </p:txBody>
        </p:sp>
        <p:sp>
          <p:nvSpPr>
            <p:cNvPr id="767" name="Google Shape;767;p10"/>
            <p:cNvSpPr/>
            <p:nvPr/>
          </p:nvSpPr>
          <p:spPr>
            <a:xfrm>
              <a:off x="7225074" y="12248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/>
                <a:t> </a:t>
              </a:r>
            </a:p>
          </p:txBody>
        </p:sp>
      </p:grpSp>
      <p:sp>
        <p:nvSpPr>
          <p:cNvPr id="768" name="Google Shape;768;p10"/>
          <p:cNvSpPr txBox="1">
            <a:spLocks noGrp="1"/>
          </p:cNvSpPr>
          <p:nvPr>
            <p:ph type="title"/>
          </p:nvPr>
        </p:nvSpPr>
        <p:spPr>
          <a:xfrm>
            <a:off x="720000" y="964575"/>
            <a:ext cx="3792600" cy="15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69" name="Google Shape;769;p10"/>
          <p:cNvGrpSpPr/>
          <p:nvPr/>
        </p:nvGrpSpPr>
        <p:grpSpPr>
          <a:xfrm>
            <a:off x="285788" y="4089000"/>
            <a:ext cx="868425" cy="514500"/>
            <a:chOff x="2575700" y="1885000"/>
            <a:chExt cx="868425" cy="514500"/>
          </a:xfrm>
        </p:grpSpPr>
        <p:sp>
          <p:nvSpPr>
            <p:cNvPr id="770" name="Google Shape;770;p10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0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0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0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lt1"/>
        </a:solidFill>
        <a:effectLst/>
      </p:bgPr>
    </p:bg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5" name="Google Shape;775;p11"/>
          <p:cNvGrpSpPr/>
          <p:nvPr/>
        </p:nvGrpSpPr>
        <p:grpSpPr>
          <a:xfrm rot="10800000"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776" name="Google Shape;776;p11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77" name="Google Shape;777;p11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78" name="Google Shape;778;p11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79" name="Google Shape;779;p11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0" name="Google Shape;780;p11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1" name="Google Shape;781;p11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2" name="Google Shape;782;p11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4" name="Google Shape;784;p11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5" name="Google Shape;785;p11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6" name="Google Shape;786;p11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7" name="Google Shape;787;p11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8" name="Google Shape;788;p11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1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0" name="Google Shape;790;p11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1" name="Google Shape;791;p11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2" name="Google Shape;792;p11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93" name="Google Shape;793;p11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4" name="Google Shape;794;p11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5" name="Google Shape;795;p11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6" name="Google Shape;796;p11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7" name="Google Shape;797;p11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8" name="Google Shape;798;p11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9" name="Google Shape;799;p11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0" name="Google Shape;800;p11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1" name="Google Shape;801;p11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2" name="Google Shape;802;p11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3" name="Google Shape;803;p11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4" name="Google Shape;804;p11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5" name="Google Shape;805;p11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6" name="Google Shape;806;p11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7" name="Google Shape;807;p11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8" name="Google Shape;808;p11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9" name="Google Shape;809;p11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0" name="Google Shape;810;p11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1" name="Google Shape;811;p11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2" name="Google Shape;812;p11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3" name="Google Shape;813;p11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14" name="Google Shape;814;p11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5" name="Google Shape;815;p11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6" name="Google Shape;816;p11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7" name="Google Shape;817;p11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18" name="Google Shape;818;p11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9" name="Google Shape;819;p11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1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1" name="Google Shape;821;p11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2" name="Google Shape;822;p11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23" name="Google Shape;823;p11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4" name="Google Shape;824;p11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5" name="Google Shape;825;p11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6" name="Google Shape;826;p11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27" name="Google Shape;827;p11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8" name="Google Shape;828;p11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29" name="Google Shape;829;p11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11"/>
          <p:cNvSpPr/>
          <p:nvPr/>
        </p:nvSpPr>
        <p:spPr>
          <a:xfrm rot="2700000">
            <a:off x="8369514" y="1496129"/>
            <a:ext cx="111951" cy="39504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831" name="Google Shape;831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274600"/>
            <a:ext cx="6576000" cy="18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32" name="Google Shape;832;p11"/>
          <p:cNvSpPr txBox="1">
            <a:spLocks noGrp="1"/>
          </p:cNvSpPr>
          <p:nvPr>
            <p:ph type="subTitle" idx="1"/>
          </p:nvPr>
        </p:nvSpPr>
        <p:spPr>
          <a:xfrm>
            <a:off x="1586450" y="3359488"/>
            <a:ext cx="5971200" cy="50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 panose="00000500000000000000"/>
              <a:buNone/>
              <a:defRPr sz="3500" b="1">
                <a:solidFill>
                  <a:schemeClr val="dk1"/>
                </a:solidFill>
                <a:latin typeface="Amatic SC" panose="00000500000000000000"/>
                <a:ea typeface="Amatic SC" panose="00000500000000000000"/>
                <a:cs typeface="Amatic SC" panose="00000500000000000000"/>
                <a:sym typeface="Amatic SC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  <p:sldLayoutId id="2147483688" r:id="rId39"/>
    <p:sldLayoutId id="2147483689" r:id="rId40"/>
    <p:sldLayoutId id="2147483690" r:id="rId4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audio" Target="../media/audio4.wav"/><Relationship Id="rId15" Type="http://schemas.openxmlformats.org/officeDocument/2006/relationships/image" Target="../media/image21.png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slide" Target="slide12.xml"/><Relationship Id="rId14" Type="http://schemas.openxmlformats.org/officeDocument/2006/relationships/slide" Target="slide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slide" Target="slide1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audio" Target="../media/audio4.wav"/><Relationship Id="rId15" Type="http://schemas.microsoft.com/office/2007/relationships/hdphoto" Target="../media/hdphoto1.wdp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slide" Target="slide16.xml"/><Relationship Id="rId1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wmf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file:///C:\Users\DMX\AppData\Local\Temp\wps\INetCache\2a924d3c3f4815cb09e8c5bdb97158e6" TargetMode="External"/><Relationship Id="rId7" Type="http://schemas.openxmlformats.org/officeDocument/2006/relationships/image" Target="../media/image34.jpeg"/><Relationship Id="rId2" Type="http://schemas.openxmlformats.org/officeDocument/2006/relationships/image" Target="NUL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7.svg"/><Relationship Id="rId7" Type="http://schemas.openxmlformats.org/officeDocument/2006/relationships/image" Target="file:///C:\Users\DMX\AppData\Local\Temp\wps\INetCache\2a924d3c3f4815cb09e8c5bdb97158e6" TargetMode="External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6" Type="http://schemas.openxmlformats.org/officeDocument/2006/relationships/image" Target="NULL"/><Relationship Id="rId11" Type="http://schemas.openxmlformats.org/officeDocument/2006/relationships/slide" Target="slide5.xml"/><Relationship Id="rId5" Type="http://schemas.openxmlformats.org/officeDocument/2006/relationships/image" Target="../media/image3.svg"/><Relationship Id="rId10" Type="http://schemas.openxmlformats.org/officeDocument/2006/relationships/image" Target="../media/image8.jpeg"/><Relationship Id="rId4" Type="http://schemas.openxmlformats.org/officeDocument/2006/relationships/image" Target="../media/image5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3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1285" y="144780"/>
            <a:ext cx="8857615" cy="4868545"/>
          </a:xfrm>
          <a:prstGeom prst="roundRect">
            <a:avLst/>
          </a:prstGeom>
          <a:solidFill>
            <a:schemeClr val="accent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92" name="Google Shape;3792;p49"/>
          <p:cNvSpPr txBox="1">
            <a:spLocks noGrp="1"/>
          </p:cNvSpPr>
          <p:nvPr>
            <p:ph type="title"/>
          </p:nvPr>
        </p:nvSpPr>
        <p:spPr>
          <a:xfrm rot="247">
            <a:off x="1798320" y="1033145"/>
            <a:ext cx="5487670" cy="3169920"/>
          </a:xfrm>
          <a:prstGeom prst="rect">
            <a:avLst/>
          </a:prstGeom>
          <a:solidFill>
            <a:schemeClr val="bg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GB" sz="6600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KÍNH GIÀ YÊU TRẺ </a:t>
            </a:r>
            <a:r>
              <a:rPr lang="vi-VN" altLang="en-GB" sz="4800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(TIẾT 2)</a:t>
            </a:r>
          </a:p>
        </p:txBody>
      </p:sp>
      <p:grpSp>
        <p:nvGrpSpPr>
          <p:cNvPr id="3798" name="Google Shape;3798;p49"/>
          <p:cNvGrpSpPr/>
          <p:nvPr/>
        </p:nvGrpSpPr>
        <p:grpSpPr>
          <a:xfrm>
            <a:off x="6746240" y="2414905"/>
            <a:ext cx="2305685" cy="2656205"/>
            <a:chOff x="4822446" y="534902"/>
            <a:chExt cx="3357848" cy="4069930"/>
          </a:xfrm>
        </p:grpSpPr>
        <p:sp>
          <p:nvSpPr>
            <p:cNvPr id="3799" name="Google Shape;3799;p49"/>
            <p:cNvSpPr/>
            <p:nvPr/>
          </p:nvSpPr>
          <p:spPr>
            <a:xfrm>
              <a:off x="5484211" y="605780"/>
              <a:ext cx="2034267" cy="1017495"/>
            </a:xfrm>
            <a:custGeom>
              <a:avLst/>
              <a:gdLst/>
              <a:ahLst/>
              <a:cxnLst/>
              <a:rect l="l" t="t" r="r" b="b"/>
              <a:pathLst>
                <a:path w="39378" h="19696" fill="none" extrusionOk="0">
                  <a:moveTo>
                    <a:pt x="0" y="19696"/>
                  </a:moveTo>
                  <a:lnTo>
                    <a:pt x="19682" y="0"/>
                  </a:lnTo>
                  <a:lnTo>
                    <a:pt x="39378" y="19696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1371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49"/>
            <p:cNvSpPr/>
            <p:nvPr/>
          </p:nvSpPr>
          <p:spPr>
            <a:xfrm>
              <a:off x="6440748" y="534902"/>
              <a:ext cx="121194" cy="120523"/>
            </a:xfrm>
            <a:custGeom>
              <a:avLst/>
              <a:gdLst/>
              <a:ahLst/>
              <a:cxnLst/>
              <a:rect l="l" t="t" r="r" b="b"/>
              <a:pathLst>
                <a:path w="2346" h="2333" extrusionOk="0">
                  <a:moveTo>
                    <a:pt x="1166" y="1"/>
                  </a:moveTo>
                  <a:cubicBezTo>
                    <a:pt x="522" y="1"/>
                    <a:pt x="0" y="522"/>
                    <a:pt x="0" y="1166"/>
                  </a:cubicBezTo>
                  <a:cubicBezTo>
                    <a:pt x="0" y="1811"/>
                    <a:pt x="522" y="2332"/>
                    <a:pt x="1166" y="2332"/>
                  </a:cubicBezTo>
                  <a:cubicBezTo>
                    <a:pt x="1811" y="2332"/>
                    <a:pt x="2346" y="1811"/>
                    <a:pt x="2346" y="1166"/>
                  </a:cubicBezTo>
                  <a:cubicBezTo>
                    <a:pt x="2346" y="522"/>
                    <a:pt x="1811" y="1"/>
                    <a:pt x="1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49"/>
            <p:cNvSpPr/>
            <p:nvPr/>
          </p:nvSpPr>
          <p:spPr>
            <a:xfrm>
              <a:off x="4822446" y="1246984"/>
              <a:ext cx="3357848" cy="3357848"/>
            </a:xfrm>
            <a:custGeom>
              <a:avLst/>
              <a:gdLst/>
              <a:ahLst/>
              <a:cxnLst/>
              <a:rect l="l" t="t" r="r" b="b"/>
              <a:pathLst>
                <a:path w="64999" h="64999" extrusionOk="0">
                  <a:moveTo>
                    <a:pt x="32492" y="1"/>
                  </a:moveTo>
                  <a:cubicBezTo>
                    <a:pt x="14539" y="1"/>
                    <a:pt x="0" y="14553"/>
                    <a:pt x="0" y="32507"/>
                  </a:cubicBezTo>
                  <a:cubicBezTo>
                    <a:pt x="0" y="50446"/>
                    <a:pt x="14539" y="64999"/>
                    <a:pt x="32492" y="64999"/>
                  </a:cubicBezTo>
                  <a:cubicBezTo>
                    <a:pt x="50446" y="64999"/>
                    <a:pt x="64998" y="50446"/>
                    <a:pt x="64998" y="32507"/>
                  </a:cubicBezTo>
                  <a:cubicBezTo>
                    <a:pt x="64998" y="14553"/>
                    <a:pt x="50446" y="1"/>
                    <a:pt x="324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28575" dir="15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49"/>
            <p:cNvSpPr/>
            <p:nvPr/>
          </p:nvSpPr>
          <p:spPr>
            <a:xfrm>
              <a:off x="4928711" y="1353300"/>
              <a:ext cx="3162987" cy="3162987"/>
            </a:xfrm>
            <a:custGeom>
              <a:avLst/>
              <a:gdLst/>
              <a:ahLst/>
              <a:cxnLst/>
              <a:rect l="l" t="t" r="r" b="b"/>
              <a:pathLst>
                <a:path w="61227" h="61227" fill="none" extrusionOk="0">
                  <a:moveTo>
                    <a:pt x="61227" y="30613"/>
                  </a:moveTo>
                  <a:cubicBezTo>
                    <a:pt x="61227" y="47524"/>
                    <a:pt x="47525" y="61226"/>
                    <a:pt x="30614" y="61226"/>
                  </a:cubicBezTo>
                  <a:cubicBezTo>
                    <a:pt x="13702" y="61226"/>
                    <a:pt x="0" y="47524"/>
                    <a:pt x="0" y="30613"/>
                  </a:cubicBezTo>
                  <a:cubicBezTo>
                    <a:pt x="0" y="13702"/>
                    <a:pt x="13702" y="0"/>
                    <a:pt x="30614" y="0"/>
                  </a:cubicBezTo>
                  <a:cubicBezTo>
                    <a:pt x="47525" y="0"/>
                    <a:pt x="61227" y="13702"/>
                    <a:pt x="61227" y="3061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1371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49"/>
            <p:cNvSpPr/>
            <p:nvPr/>
          </p:nvSpPr>
          <p:spPr>
            <a:xfrm>
              <a:off x="5012297" y="1436886"/>
              <a:ext cx="2977372" cy="2978044"/>
            </a:xfrm>
            <a:custGeom>
              <a:avLst/>
              <a:gdLst/>
              <a:ahLst/>
              <a:cxnLst/>
              <a:rect l="l" t="t" r="r" b="b"/>
              <a:pathLst>
                <a:path w="57634" h="57647" extrusionOk="0">
                  <a:moveTo>
                    <a:pt x="28817" y="0"/>
                  </a:moveTo>
                  <a:cubicBezTo>
                    <a:pt x="12907" y="0"/>
                    <a:pt x="1" y="12907"/>
                    <a:pt x="1" y="28831"/>
                  </a:cubicBezTo>
                  <a:cubicBezTo>
                    <a:pt x="1" y="44741"/>
                    <a:pt x="12907" y="57647"/>
                    <a:pt x="28817" y="57647"/>
                  </a:cubicBezTo>
                  <a:cubicBezTo>
                    <a:pt x="44741" y="57647"/>
                    <a:pt x="57634" y="44741"/>
                    <a:pt x="57634" y="28831"/>
                  </a:cubicBezTo>
                  <a:cubicBezTo>
                    <a:pt x="57634" y="12907"/>
                    <a:pt x="44741" y="0"/>
                    <a:pt x="288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04" name="Google Shape;3804;p49"/>
            <p:cNvGrpSpPr/>
            <p:nvPr/>
          </p:nvGrpSpPr>
          <p:grpSpPr>
            <a:xfrm>
              <a:off x="5028621" y="1813849"/>
              <a:ext cx="2927727" cy="2600409"/>
              <a:chOff x="5028621" y="1813849"/>
              <a:chExt cx="2927727" cy="2600409"/>
            </a:xfrm>
          </p:grpSpPr>
          <p:sp>
            <p:nvSpPr>
              <p:cNvPr id="3805" name="Google Shape;3805;p49"/>
              <p:cNvSpPr/>
              <p:nvPr/>
            </p:nvSpPr>
            <p:spPr>
              <a:xfrm>
                <a:off x="6353597" y="2933528"/>
                <a:ext cx="1601357" cy="1480731"/>
              </a:xfrm>
              <a:custGeom>
                <a:avLst/>
                <a:gdLst/>
                <a:ahLst/>
                <a:cxnLst/>
                <a:rect l="l" t="t" r="r" b="b"/>
                <a:pathLst>
                  <a:path w="30998" h="28663" extrusionOk="0">
                    <a:moveTo>
                      <a:pt x="19243" y="0"/>
                    </a:moveTo>
                    <a:cubicBezTo>
                      <a:pt x="18182" y="0"/>
                      <a:pt x="17125" y="101"/>
                      <a:pt x="16089" y="340"/>
                    </a:cubicBezTo>
                    <a:cubicBezTo>
                      <a:pt x="11508" y="1382"/>
                      <a:pt x="7859" y="5044"/>
                      <a:pt x="5747" y="9255"/>
                    </a:cubicBezTo>
                    <a:cubicBezTo>
                      <a:pt x="4760" y="11202"/>
                      <a:pt x="4060" y="13314"/>
                      <a:pt x="3854" y="15495"/>
                    </a:cubicBezTo>
                    <a:cubicBezTo>
                      <a:pt x="3745" y="16880"/>
                      <a:pt x="1070" y="24013"/>
                      <a:pt x="0" y="28525"/>
                    </a:cubicBezTo>
                    <a:cubicBezTo>
                      <a:pt x="947" y="28607"/>
                      <a:pt x="1893" y="28662"/>
                      <a:pt x="2853" y="28662"/>
                    </a:cubicBezTo>
                    <a:cubicBezTo>
                      <a:pt x="6364" y="28662"/>
                      <a:pt x="9862" y="28031"/>
                      <a:pt x="13140" y="26769"/>
                    </a:cubicBezTo>
                    <a:cubicBezTo>
                      <a:pt x="13922" y="24808"/>
                      <a:pt x="14758" y="22847"/>
                      <a:pt x="15938" y="22655"/>
                    </a:cubicBezTo>
                    <a:cubicBezTo>
                      <a:pt x="17954" y="22312"/>
                      <a:pt x="19998" y="21969"/>
                      <a:pt x="21877" y="21173"/>
                    </a:cubicBezTo>
                    <a:cubicBezTo>
                      <a:pt x="22110" y="21064"/>
                      <a:pt x="22357" y="20954"/>
                      <a:pt x="22590" y="20844"/>
                    </a:cubicBezTo>
                    <a:cubicBezTo>
                      <a:pt x="22700" y="20735"/>
                      <a:pt x="22823" y="20611"/>
                      <a:pt x="22947" y="20501"/>
                    </a:cubicBezTo>
                    <a:lnTo>
                      <a:pt x="23001" y="20447"/>
                    </a:lnTo>
                    <a:cubicBezTo>
                      <a:pt x="23125" y="20323"/>
                      <a:pt x="23235" y="20213"/>
                      <a:pt x="23344" y="20104"/>
                    </a:cubicBezTo>
                    <a:cubicBezTo>
                      <a:pt x="23715" y="19733"/>
                      <a:pt x="24071" y="19349"/>
                      <a:pt x="24414" y="18952"/>
                    </a:cubicBezTo>
                    <a:lnTo>
                      <a:pt x="24469" y="18897"/>
                    </a:lnTo>
                    <a:cubicBezTo>
                      <a:pt x="24579" y="18773"/>
                      <a:pt x="24675" y="18650"/>
                      <a:pt x="24784" y="18526"/>
                    </a:cubicBezTo>
                    <a:lnTo>
                      <a:pt x="24826" y="18471"/>
                    </a:lnTo>
                    <a:cubicBezTo>
                      <a:pt x="25278" y="17950"/>
                      <a:pt x="25703" y="17402"/>
                      <a:pt x="26115" y="16853"/>
                    </a:cubicBezTo>
                    <a:lnTo>
                      <a:pt x="26156" y="16784"/>
                    </a:lnTo>
                    <a:cubicBezTo>
                      <a:pt x="26567" y="16222"/>
                      <a:pt x="26951" y="15646"/>
                      <a:pt x="27322" y="15056"/>
                    </a:cubicBezTo>
                    <a:lnTo>
                      <a:pt x="27349" y="15015"/>
                    </a:lnTo>
                    <a:cubicBezTo>
                      <a:pt x="27445" y="14864"/>
                      <a:pt x="27528" y="14727"/>
                      <a:pt x="27610" y="14576"/>
                    </a:cubicBezTo>
                    <a:lnTo>
                      <a:pt x="27637" y="14535"/>
                    </a:lnTo>
                    <a:cubicBezTo>
                      <a:pt x="28008" y="13932"/>
                      <a:pt x="28337" y="13314"/>
                      <a:pt x="28652" y="12684"/>
                    </a:cubicBezTo>
                    <a:lnTo>
                      <a:pt x="28680" y="12629"/>
                    </a:lnTo>
                    <a:cubicBezTo>
                      <a:pt x="28995" y="11998"/>
                      <a:pt x="29283" y="11339"/>
                      <a:pt x="29557" y="10667"/>
                    </a:cubicBezTo>
                    <a:cubicBezTo>
                      <a:pt x="29626" y="10503"/>
                      <a:pt x="29695" y="10338"/>
                      <a:pt x="29749" y="10174"/>
                    </a:cubicBezTo>
                    <a:lnTo>
                      <a:pt x="29763" y="10146"/>
                    </a:lnTo>
                    <a:cubicBezTo>
                      <a:pt x="30024" y="9474"/>
                      <a:pt x="30257" y="8788"/>
                      <a:pt x="30463" y="8089"/>
                    </a:cubicBezTo>
                    <a:lnTo>
                      <a:pt x="30463" y="8061"/>
                    </a:lnTo>
                    <a:cubicBezTo>
                      <a:pt x="30668" y="7362"/>
                      <a:pt x="30847" y="6649"/>
                      <a:pt x="30998" y="5922"/>
                    </a:cubicBezTo>
                    <a:cubicBezTo>
                      <a:pt x="29681" y="3042"/>
                      <a:pt x="25827" y="916"/>
                      <a:pt x="23372" y="436"/>
                    </a:cubicBezTo>
                    <a:cubicBezTo>
                      <a:pt x="22014" y="172"/>
                      <a:pt x="20625" y="0"/>
                      <a:pt x="19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6" name="Google Shape;3806;p49"/>
              <p:cNvSpPr/>
              <p:nvPr/>
            </p:nvSpPr>
            <p:spPr>
              <a:xfrm>
                <a:off x="5267394" y="2735670"/>
                <a:ext cx="1261279" cy="1676419"/>
              </a:xfrm>
              <a:custGeom>
                <a:avLst/>
                <a:gdLst/>
                <a:ahLst/>
                <a:cxnLst/>
                <a:rect l="l" t="t" r="r" b="b"/>
                <a:pathLst>
                  <a:path w="24415" h="32451" extrusionOk="0">
                    <a:moveTo>
                      <a:pt x="7289" y="1"/>
                    </a:moveTo>
                    <a:cubicBezTo>
                      <a:pt x="6790" y="1"/>
                      <a:pt x="6262" y="65"/>
                      <a:pt x="5679" y="233"/>
                    </a:cubicBezTo>
                    <a:cubicBezTo>
                      <a:pt x="3772" y="782"/>
                      <a:pt x="2209" y="2249"/>
                      <a:pt x="1317" y="4005"/>
                    </a:cubicBezTo>
                    <a:cubicBezTo>
                      <a:pt x="124" y="6364"/>
                      <a:pt x="0" y="9107"/>
                      <a:pt x="28" y="11754"/>
                    </a:cubicBezTo>
                    <a:cubicBezTo>
                      <a:pt x="69" y="14648"/>
                      <a:pt x="288" y="17583"/>
                      <a:pt x="1194" y="20326"/>
                    </a:cubicBezTo>
                    <a:cubicBezTo>
                      <a:pt x="1468" y="21122"/>
                      <a:pt x="1797" y="21904"/>
                      <a:pt x="2181" y="22658"/>
                    </a:cubicBezTo>
                    <a:cubicBezTo>
                      <a:pt x="7229" y="28432"/>
                      <a:pt x="14374" y="31957"/>
                      <a:pt x="22014" y="32451"/>
                    </a:cubicBezTo>
                    <a:cubicBezTo>
                      <a:pt x="21863" y="28227"/>
                      <a:pt x="21150" y="22699"/>
                      <a:pt x="21753" y="21410"/>
                    </a:cubicBezTo>
                    <a:cubicBezTo>
                      <a:pt x="23674" y="17378"/>
                      <a:pt x="24414" y="12550"/>
                      <a:pt x="22590" y="8504"/>
                    </a:cubicBezTo>
                    <a:cubicBezTo>
                      <a:pt x="21081" y="5130"/>
                      <a:pt x="17995" y="2702"/>
                      <a:pt x="14690" y="1070"/>
                    </a:cubicBezTo>
                    <a:cubicBezTo>
                      <a:pt x="14114" y="796"/>
                      <a:pt x="13510" y="521"/>
                      <a:pt x="12866" y="508"/>
                    </a:cubicBezTo>
                    <a:cubicBezTo>
                      <a:pt x="12845" y="507"/>
                      <a:pt x="12825" y="507"/>
                      <a:pt x="12804" y="507"/>
                    </a:cubicBezTo>
                    <a:cubicBezTo>
                      <a:pt x="12351" y="507"/>
                      <a:pt x="11905" y="628"/>
                      <a:pt x="11453" y="628"/>
                    </a:cubicBezTo>
                    <a:cubicBezTo>
                      <a:pt x="11380" y="628"/>
                      <a:pt x="11307" y="625"/>
                      <a:pt x="11233" y="617"/>
                    </a:cubicBezTo>
                    <a:cubicBezTo>
                      <a:pt x="9757" y="458"/>
                      <a:pt x="8622" y="1"/>
                      <a:pt x="72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7" name="Google Shape;3807;p49"/>
              <p:cNvSpPr/>
              <p:nvPr/>
            </p:nvSpPr>
            <p:spPr>
              <a:xfrm>
                <a:off x="5924044" y="2765323"/>
                <a:ext cx="1315264" cy="1109708"/>
              </a:xfrm>
              <a:custGeom>
                <a:avLst/>
                <a:gdLst/>
                <a:ahLst/>
                <a:cxnLst/>
                <a:rect l="l" t="t" r="r" b="b"/>
                <a:pathLst>
                  <a:path w="25460" h="21481" extrusionOk="0">
                    <a:moveTo>
                      <a:pt x="3701" y="0"/>
                    </a:moveTo>
                    <a:cubicBezTo>
                      <a:pt x="1560" y="0"/>
                      <a:pt x="0" y="2065"/>
                      <a:pt x="210" y="4130"/>
                    </a:cubicBezTo>
                    <a:cubicBezTo>
                      <a:pt x="319" y="5269"/>
                      <a:pt x="840" y="6339"/>
                      <a:pt x="1444" y="7299"/>
                    </a:cubicBezTo>
                    <a:cubicBezTo>
                      <a:pt x="3323" y="10275"/>
                      <a:pt x="6135" y="12524"/>
                      <a:pt x="9070" y="14445"/>
                    </a:cubicBezTo>
                    <a:cubicBezTo>
                      <a:pt x="12019" y="16351"/>
                      <a:pt x="15146" y="17969"/>
                      <a:pt x="18012" y="19999"/>
                    </a:cubicBezTo>
                    <a:cubicBezTo>
                      <a:pt x="18643" y="20411"/>
                      <a:pt x="19219" y="20905"/>
                      <a:pt x="19699" y="21481"/>
                    </a:cubicBezTo>
                    <a:cubicBezTo>
                      <a:pt x="21427" y="20178"/>
                      <a:pt x="23238" y="19012"/>
                      <a:pt x="25144" y="17997"/>
                    </a:cubicBezTo>
                    <a:cubicBezTo>
                      <a:pt x="25460" y="17819"/>
                      <a:pt x="21304" y="11989"/>
                      <a:pt x="20893" y="11482"/>
                    </a:cubicBezTo>
                    <a:cubicBezTo>
                      <a:pt x="17889" y="7847"/>
                      <a:pt x="14199" y="4830"/>
                      <a:pt x="10044" y="2594"/>
                    </a:cubicBezTo>
                    <a:cubicBezTo>
                      <a:pt x="8343" y="1689"/>
                      <a:pt x="5956" y="180"/>
                      <a:pt x="4022" y="16"/>
                    </a:cubicBezTo>
                    <a:cubicBezTo>
                      <a:pt x="3914" y="5"/>
                      <a:pt x="3807" y="0"/>
                      <a:pt x="37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8" name="Google Shape;3808;p49"/>
              <p:cNvSpPr/>
              <p:nvPr/>
            </p:nvSpPr>
            <p:spPr>
              <a:xfrm>
                <a:off x="7327853" y="2191535"/>
                <a:ext cx="537832" cy="522179"/>
              </a:xfrm>
              <a:custGeom>
                <a:avLst/>
                <a:gdLst/>
                <a:ahLst/>
                <a:cxnLst/>
                <a:rect l="l" t="t" r="r" b="b"/>
                <a:pathLst>
                  <a:path w="10411" h="10108" extrusionOk="0">
                    <a:moveTo>
                      <a:pt x="4221" y="0"/>
                    </a:moveTo>
                    <a:cubicBezTo>
                      <a:pt x="3937" y="0"/>
                      <a:pt x="3670" y="43"/>
                      <a:pt x="3429" y="137"/>
                    </a:cubicBezTo>
                    <a:cubicBezTo>
                      <a:pt x="2167" y="630"/>
                      <a:pt x="179" y="3812"/>
                      <a:pt x="83" y="5157"/>
                    </a:cubicBezTo>
                    <a:cubicBezTo>
                      <a:pt x="0" y="6158"/>
                      <a:pt x="467" y="7132"/>
                      <a:pt x="1015" y="7968"/>
                    </a:cubicBezTo>
                    <a:cubicBezTo>
                      <a:pt x="1687" y="9024"/>
                      <a:pt x="2675" y="10053"/>
                      <a:pt x="3923" y="10108"/>
                    </a:cubicBezTo>
                    <a:cubicBezTo>
                      <a:pt x="4430" y="10108"/>
                      <a:pt x="4952" y="10012"/>
                      <a:pt x="5432" y="9834"/>
                    </a:cubicBezTo>
                    <a:cubicBezTo>
                      <a:pt x="6803" y="9422"/>
                      <a:pt x="8257" y="8956"/>
                      <a:pt x="9162" y="7845"/>
                    </a:cubicBezTo>
                    <a:cubicBezTo>
                      <a:pt x="10410" y="6281"/>
                      <a:pt x="10109" y="3867"/>
                      <a:pt x="8819" y="2359"/>
                    </a:cubicBezTo>
                    <a:cubicBezTo>
                      <a:pt x="7979" y="1378"/>
                      <a:pt x="5837" y="0"/>
                      <a:pt x="42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9" name="Google Shape;3809;p49"/>
              <p:cNvSpPr/>
              <p:nvPr/>
            </p:nvSpPr>
            <p:spPr>
              <a:xfrm>
                <a:off x="7091199" y="2736083"/>
                <a:ext cx="341576" cy="394682"/>
              </a:xfrm>
              <a:custGeom>
                <a:avLst/>
                <a:gdLst/>
                <a:ahLst/>
                <a:cxnLst/>
                <a:rect l="l" t="t" r="r" b="b"/>
                <a:pathLst>
                  <a:path w="6612" h="7640" extrusionOk="0">
                    <a:moveTo>
                      <a:pt x="4485" y="0"/>
                    </a:moveTo>
                    <a:cubicBezTo>
                      <a:pt x="3081" y="0"/>
                      <a:pt x="428" y="275"/>
                      <a:pt x="535" y="993"/>
                    </a:cubicBezTo>
                    <a:cubicBezTo>
                      <a:pt x="672" y="1912"/>
                      <a:pt x="892" y="2488"/>
                      <a:pt x="988" y="3750"/>
                    </a:cubicBezTo>
                    <a:cubicBezTo>
                      <a:pt x="1056" y="4724"/>
                      <a:pt x="1084" y="5273"/>
                      <a:pt x="823" y="6205"/>
                    </a:cubicBezTo>
                    <a:cubicBezTo>
                      <a:pt x="714" y="6671"/>
                      <a:pt x="0" y="7371"/>
                      <a:pt x="988" y="7494"/>
                    </a:cubicBezTo>
                    <a:cubicBezTo>
                      <a:pt x="1650" y="7580"/>
                      <a:pt x="2331" y="7639"/>
                      <a:pt x="3007" y="7639"/>
                    </a:cubicBezTo>
                    <a:cubicBezTo>
                      <a:pt x="4276" y="7639"/>
                      <a:pt x="5528" y="7430"/>
                      <a:pt x="6611" y="6795"/>
                    </a:cubicBezTo>
                    <a:cubicBezTo>
                      <a:pt x="5144" y="4587"/>
                      <a:pt x="5240" y="2708"/>
                      <a:pt x="5281" y="61"/>
                    </a:cubicBezTo>
                    <a:cubicBezTo>
                      <a:pt x="5170" y="22"/>
                      <a:pt x="4876" y="0"/>
                      <a:pt x="4485" y="0"/>
                    </a:cubicBez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0" name="Google Shape;3810;p49"/>
              <p:cNvSpPr/>
              <p:nvPr/>
            </p:nvSpPr>
            <p:spPr>
              <a:xfrm>
                <a:off x="6505426" y="1981279"/>
                <a:ext cx="1230593" cy="834361"/>
              </a:xfrm>
              <a:custGeom>
                <a:avLst/>
                <a:gdLst/>
                <a:ahLst/>
                <a:cxnLst/>
                <a:rect l="l" t="t" r="r" b="b"/>
                <a:pathLst>
                  <a:path w="23821" h="16151" extrusionOk="0">
                    <a:moveTo>
                      <a:pt x="17606" y="1"/>
                    </a:moveTo>
                    <a:cubicBezTo>
                      <a:pt x="17547" y="1"/>
                      <a:pt x="17488" y="4"/>
                      <a:pt x="17429" y="10"/>
                    </a:cubicBezTo>
                    <a:cubicBezTo>
                      <a:pt x="16569" y="97"/>
                      <a:pt x="15710" y="719"/>
                      <a:pt x="14905" y="719"/>
                    </a:cubicBezTo>
                    <a:cubicBezTo>
                      <a:pt x="14695" y="719"/>
                      <a:pt x="14489" y="677"/>
                      <a:pt x="14288" y="572"/>
                    </a:cubicBezTo>
                    <a:cubicBezTo>
                      <a:pt x="14105" y="476"/>
                      <a:pt x="13863" y="433"/>
                      <a:pt x="13581" y="433"/>
                    </a:cubicBezTo>
                    <a:cubicBezTo>
                      <a:pt x="11606" y="433"/>
                      <a:pt x="7631" y="2568"/>
                      <a:pt x="7595" y="3768"/>
                    </a:cubicBezTo>
                    <a:cubicBezTo>
                      <a:pt x="7361" y="3904"/>
                      <a:pt x="7115" y="3956"/>
                      <a:pt x="6861" y="3956"/>
                    </a:cubicBezTo>
                    <a:cubicBezTo>
                      <a:pt x="6054" y="3956"/>
                      <a:pt x="5162" y="3433"/>
                      <a:pt x="4305" y="3433"/>
                    </a:cubicBezTo>
                    <a:cubicBezTo>
                      <a:pt x="4213" y="3433"/>
                      <a:pt x="4121" y="3439"/>
                      <a:pt x="4029" y="3452"/>
                    </a:cubicBezTo>
                    <a:cubicBezTo>
                      <a:pt x="2945" y="3603"/>
                      <a:pt x="2260" y="4796"/>
                      <a:pt x="2273" y="5894"/>
                    </a:cubicBezTo>
                    <a:cubicBezTo>
                      <a:pt x="2301" y="6991"/>
                      <a:pt x="2836" y="8006"/>
                      <a:pt x="3384" y="8966"/>
                    </a:cubicBezTo>
                    <a:cubicBezTo>
                      <a:pt x="3202" y="8914"/>
                      <a:pt x="3020" y="8890"/>
                      <a:pt x="2840" y="8890"/>
                    </a:cubicBezTo>
                    <a:cubicBezTo>
                      <a:pt x="1313" y="8890"/>
                      <a:pt x="1" y="10660"/>
                      <a:pt x="271" y="12244"/>
                    </a:cubicBezTo>
                    <a:cubicBezTo>
                      <a:pt x="582" y="14122"/>
                      <a:pt x="3427" y="16150"/>
                      <a:pt x="5654" y="16150"/>
                    </a:cubicBezTo>
                    <a:cubicBezTo>
                      <a:pt x="6663" y="16150"/>
                      <a:pt x="7545" y="15734"/>
                      <a:pt x="8006" y="14699"/>
                    </a:cubicBezTo>
                    <a:cubicBezTo>
                      <a:pt x="8733" y="13067"/>
                      <a:pt x="7142" y="11188"/>
                      <a:pt x="6854" y="9638"/>
                    </a:cubicBezTo>
                    <a:cubicBezTo>
                      <a:pt x="6525" y="7910"/>
                      <a:pt x="6923" y="6113"/>
                      <a:pt x="7938" y="4673"/>
                    </a:cubicBezTo>
                    <a:cubicBezTo>
                      <a:pt x="9090" y="3068"/>
                      <a:pt x="11069" y="2114"/>
                      <a:pt x="13022" y="2114"/>
                    </a:cubicBezTo>
                    <a:cubicBezTo>
                      <a:pt x="13790" y="2114"/>
                      <a:pt x="14554" y="2261"/>
                      <a:pt x="15262" y="2575"/>
                    </a:cubicBezTo>
                    <a:cubicBezTo>
                      <a:pt x="18046" y="3809"/>
                      <a:pt x="19500" y="7581"/>
                      <a:pt x="17827" y="10241"/>
                    </a:cubicBezTo>
                    <a:cubicBezTo>
                      <a:pt x="17662" y="10475"/>
                      <a:pt x="17539" y="10722"/>
                      <a:pt x="17443" y="10982"/>
                    </a:cubicBezTo>
                    <a:cubicBezTo>
                      <a:pt x="16618" y="13291"/>
                      <a:pt x="17989" y="14254"/>
                      <a:pt x="19522" y="14254"/>
                    </a:cubicBezTo>
                    <a:cubicBezTo>
                      <a:pt x="19774" y="14254"/>
                      <a:pt x="20030" y="14228"/>
                      <a:pt x="20282" y="14178"/>
                    </a:cubicBezTo>
                    <a:cubicBezTo>
                      <a:pt x="20954" y="14041"/>
                      <a:pt x="21407" y="13410"/>
                      <a:pt x="21311" y="12724"/>
                    </a:cubicBezTo>
                    <a:cubicBezTo>
                      <a:pt x="23258" y="12546"/>
                      <a:pt x="23820" y="11202"/>
                      <a:pt x="23656" y="9254"/>
                    </a:cubicBezTo>
                    <a:cubicBezTo>
                      <a:pt x="23478" y="7320"/>
                      <a:pt x="22778" y="4975"/>
                      <a:pt x="20913" y="4412"/>
                    </a:cubicBezTo>
                    <a:cubicBezTo>
                      <a:pt x="20433" y="4262"/>
                      <a:pt x="19857" y="4138"/>
                      <a:pt x="19637" y="3672"/>
                    </a:cubicBezTo>
                    <a:cubicBezTo>
                      <a:pt x="19431" y="3247"/>
                      <a:pt x="19637" y="2753"/>
                      <a:pt x="19692" y="2273"/>
                    </a:cubicBezTo>
                    <a:cubicBezTo>
                      <a:pt x="19810" y="1124"/>
                      <a:pt x="18760" y="1"/>
                      <a:pt x="176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1" name="Google Shape;3811;p49"/>
              <p:cNvSpPr/>
              <p:nvPr/>
            </p:nvSpPr>
            <p:spPr>
              <a:xfrm>
                <a:off x="6758147" y="2089403"/>
                <a:ext cx="819173" cy="813955"/>
              </a:xfrm>
              <a:custGeom>
                <a:avLst/>
                <a:gdLst/>
                <a:ahLst/>
                <a:cxnLst/>
                <a:rect l="l" t="t" r="r" b="b"/>
                <a:pathLst>
                  <a:path w="15857" h="15756" extrusionOk="0">
                    <a:moveTo>
                      <a:pt x="7789" y="0"/>
                    </a:moveTo>
                    <a:cubicBezTo>
                      <a:pt x="7491" y="0"/>
                      <a:pt x="7190" y="19"/>
                      <a:pt x="6886" y="56"/>
                    </a:cubicBezTo>
                    <a:cubicBezTo>
                      <a:pt x="2922" y="564"/>
                      <a:pt x="1" y="4212"/>
                      <a:pt x="618" y="8148"/>
                    </a:cubicBezTo>
                    <a:cubicBezTo>
                      <a:pt x="1480" y="13735"/>
                      <a:pt x="4240" y="15756"/>
                      <a:pt x="7661" y="15756"/>
                    </a:cubicBezTo>
                    <a:cubicBezTo>
                      <a:pt x="8053" y="15756"/>
                      <a:pt x="8454" y="15729"/>
                      <a:pt x="8861" y="15678"/>
                    </a:cubicBezTo>
                    <a:cubicBezTo>
                      <a:pt x="12825" y="15171"/>
                      <a:pt x="15856" y="12565"/>
                      <a:pt x="14978" y="6338"/>
                    </a:cubicBezTo>
                    <a:cubicBezTo>
                      <a:pt x="14459" y="2678"/>
                      <a:pt x="11379" y="0"/>
                      <a:pt x="7789" y="0"/>
                    </a:cubicBez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2" name="Google Shape;3812;p49"/>
              <p:cNvSpPr/>
              <p:nvPr/>
            </p:nvSpPr>
            <p:spPr>
              <a:xfrm>
                <a:off x="7238740" y="2051536"/>
                <a:ext cx="298182" cy="265636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5142" extrusionOk="0">
                    <a:moveTo>
                      <a:pt x="2282" y="1"/>
                    </a:moveTo>
                    <a:cubicBezTo>
                      <a:pt x="0" y="1"/>
                      <a:pt x="1696" y="3271"/>
                      <a:pt x="2672" y="4259"/>
                    </a:cubicBezTo>
                    <a:cubicBezTo>
                      <a:pt x="3028" y="4643"/>
                      <a:pt x="3481" y="4945"/>
                      <a:pt x="3988" y="5096"/>
                    </a:cubicBezTo>
                    <a:cubicBezTo>
                      <a:pt x="4116" y="5126"/>
                      <a:pt x="4248" y="5142"/>
                      <a:pt x="4379" y="5142"/>
                    </a:cubicBezTo>
                    <a:cubicBezTo>
                      <a:pt x="4783" y="5142"/>
                      <a:pt x="5180" y="4995"/>
                      <a:pt x="5429" y="4685"/>
                    </a:cubicBezTo>
                    <a:cubicBezTo>
                      <a:pt x="5744" y="4301"/>
                      <a:pt x="5771" y="3766"/>
                      <a:pt x="5703" y="3286"/>
                    </a:cubicBezTo>
                    <a:cubicBezTo>
                      <a:pt x="5483" y="1749"/>
                      <a:pt x="4345" y="309"/>
                      <a:pt x="2809" y="49"/>
                    </a:cubicBezTo>
                    <a:cubicBezTo>
                      <a:pt x="2613" y="16"/>
                      <a:pt x="2438" y="1"/>
                      <a:pt x="22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3" name="Google Shape;3813;p49"/>
              <p:cNvSpPr/>
              <p:nvPr/>
            </p:nvSpPr>
            <p:spPr>
              <a:xfrm>
                <a:off x="7080092" y="2483621"/>
                <a:ext cx="73512" cy="171821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3326" extrusionOk="0">
                    <a:moveTo>
                      <a:pt x="607" y="1"/>
                    </a:moveTo>
                    <a:cubicBezTo>
                      <a:pt x="0" y="1"/>
                      <a:pt x="29" y="2188"/>
                      <a:pt x="92" y="2479"/>
                    </a:cubicBezTo>
                    <a:cubicBezTo>
                      <a:pt x="106" y="2698"/>
                      <a:pt x="202" y="2904"/>
                      <a:pt x="339" y="3082"/>
                    </a:cubicBezTo>
                    <a:cubicBezTo>
                      <a:pt x="476" y="3242"/>
                      <a:pt x="669" y="3326"/>
                      <a:pt x="873" y="3326"/>
                    </a:cubicBezTo>
                    <a:cubicBezTo>
                      <a:pt x="914" y="3326"/>
                      <a:pt x="956" y="3322"/>
                      <a:pt x="997" y="3315"/>
                    </a:cubicBezTo>
                    <a:cubicBezTo>
                      <a:pt x="1175" y="3261"/>
                      <a:pt x="1326" y="3110"/>
                      <a:pt x="1381" y="2931"/>
                    </a:cubicBezTo>
                    <a:cubicBezTo>
                      <a:pt x="1422" y="2753"/>
                      <a:pt x="1422" y="2575"/>
                      <a:pt x="1395" y="2397"/>
                    </a:cubicBezTo>
                    <a:cubicBezTo>
                      <a:pt x="1326" y="1766"/>
                      <a:pt x="1203" y="1135"/>
                      <a:pt x="1052" y="517"/>
                    </a:cubicBezTo>
                    <a:cubicBezTo>
                      <a:pt x="1025" y="325"/>
                      <a:pt x="929" y="161"/>
                      <a:pt x="778" y="51"/>
                    </a:cubicBezTo>
                    <a:cubicBezTo>
                      <a:pt x="716" y="17"/>
                      <a:pt x="659" y="1"/>
                      <a:pt x="607" y="1"/>
                    </a:cubicBezTo>
                    <a:close/>
                  </a:path>
                </a:pathLst>
              </a:custGeom>
              <a:solidFill>
                <a:srgbClr val="E9B5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4" name="Google Shape;3814;p49"/>
              <p:cNvSpPr/>
              <p:nvPr/>
            </p:nvSpPr>
            <p:spPr>
              <a:xfrm>
                <a:off x="6885695" y="2323991"/>
                <a:ext cx="87925" cy="47527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920" fill="none" extrusionOk="0">
                    <a:moveTo>
                      <a:pt x="1" y="919"/>
                    </a:moveTo>
                    <a:cubicBezTo>
                      <a:pt x="275" y="247"/>
                      <a:pt x="1098" y="0"/>
                      <a:pt x="1702" y="425"/>
                    </a:cubicBezTo>
                  </a:path>
                </a:pathLst>
              </a:custGeom>
              <a:noFill/>
              <a:ln w="4125" cap="rnd" cmpd="sng">
                <a:solidFill>
                  <a:srgbClr val="30496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5" name="Google Shape;3815;p49"/>
              <p:cNvSpPr/>
              <p:nvPr/>
            </p:nvSpPr>
            <p:spPr>
              <a:xfrm>
                <a:off x="6820500" y="2373585"/>
                <a:ext cx="255872" cy="255820"/>
              </a:xfrm>
              <a:custGeom>
                <a:avLst/>
                <a:gdLst/>
                <a:ahLst/>
                <a:cxnLst/>
                <a:rect l="l" t="t" r="r" b="b"/>
                <a:pathLst>
                  <a:path w="4953" h="4952" fill="none" extrusionOk="0">
                    <a:moveTo>
                      <a:pt x="4568" y="1783"/>
                    </a:moveTo>
                    <a:cubicBezTo>
                      <a:pt x="4952" y="2936"/>
                      <a:pt x="4321" y="4184"/>
                      <a:pt x="3169" y="4568"/>
                    </a:cubicBezTo>
                    <a:cubicBezTo>
                      <a:pt x="2017" y="4952"/>
                      <a:pt x="769" y="4321"/>
                      <a:pt x="385" y="3169"/>
                    </a:cubicBezTo>
                    <a:cubicBezTo>
                      <a:pt x="1" y="2017"/>
                      <a:pt x="618" y="768"/>
                      <a:pt x="1784" y="384"/>
                    </a:cubicBezTo>
                    <a:cubicBezTo>
                      <a:pt x="2936" y="0"/>
                      <a:pt x="4184" y="618"/>
                      <a:pt x="4568" y="1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1371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6" name="Google Shape;3816;p49"/>
              <p:cNvSpPr/>
              <p:nvPr/>
            </p:nvSpPr>
            <p:spPr>
              <a:xfrm>
                <a:off x="7120955" y="2340264"/>
                <a:ext cx="275658" cy="273540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5295" fill="none" extrusionOk="0">
                    <a:moveTo>
                      <a:pt x="5089" y="2072"/>
                    </a:moveTo>
                    <a:cubicBezTo>
                      <a:pt x="5336" y="4019"/>
                      <a:pt x="3100" y="5295"/>
                      <a:pt x="1550" y="4088"/>
                    </a:cubicBezTo>
                    <a:cubicBezTo>
                      <a:pt x="0" y="2881"/>
                      <a:pt x="672" y="399"/>
                      <a:pt x="2620" y="165"/>
                    </a:cubicBezTo>
                    <a:cubicBezTo>
                      <a:pt x="3827" y="1"/>
                      <a:pt x="4938" y="865"/>
                      <a:pt x="5089" y="207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1371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7" name="Google Shape;3817;p49"/>
              <p:cNvSpPr/>
              <p:nvPr/>
            </p:nvSpPr>
            <p:spPr>
              <a:xfrm>
                <a:off x="7056483" y="2442293"/>
                <a:ext cx="95674" cy="43291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838" fill="none" extrusionOk="0">
                    <a:moveTo>
                      <a:pt x="0" y="837"/>
                    </a:moveTo>
                    <a:cubicBezTo>
                      <a:pt x="357" y="111"/>
                      <a:pt x="1344" y="1"/>
                      <a:pt x="1852" y="632"/>
                    </a:cubicBez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1371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8" name="Google Shape;3818;p49"/>
              <p:cNvSpPr/>
              <p:nvPr/>
            </p:nvSpPr>
            <p:spPr>
              <a:xfrm>
                <a:off x="7242098" y="2436093"/>
                <a:ext cx="56051" cy="69224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340" extrusionOk="0">
                    <a:moveTo>
                      <a:pt x="582" y="1"/>
                    </a:moveTo>
                    <a:cubicBezTo>
                      <a:pt x="546" y="1"/>
                      <a:pt x="508" y="4"/>
                      <a:pt x="467" y="11"/>
                    </a:cubicBezTo>
                    <a:cubicBezTo>
                      <a:pt x="275" y="25"/>
                      <a:pt x="97" y="148"/>
                      <a:pt x="14" y="340"/>
                    </a:cubicBezTo>
                    <a:cubicBezTo>
                      <a:pt x="1" y="395"/>
                      <a:pt x="1" y="464"/>
                      <a:pt x="1" y="532"/>
                    </a:cubicBezTo>
                    <a:cubicBezTo>
                      <a:pt x="1" y="683"/>
                      <a:pt x="28" y="848"/>
                      <a:pt x="83" y="999"/>
                    </a:cubicBezTo>
                    <a:cubicBezTo>
                      <a:pt x="138" y="1149"/>
                      <a:pt x="261" y="1273"/>
                      <a:pt x="412" y="1328"/>
                    </a:cubicBezTo>
                    <a:cubicBezTo>
                      <a:pt x="447" y="1336"/>
                      <a:pt x="482" y="1340"/>
                      <a:pt x="517" y="1340"/>
                    </a:cubicBezTo>
                    <a:cubicBezTo>
                      <a:pt x="663" y="1340"/>
                      <a:pt x="807" y="1274"/>
                      <a:pt x="906" y="1163"/>
                    </a:cubicBezTo>
                    <a:cubicBezTo>
                      <a:pt x="1029" y="1026"/>
                      <a:pt x="1084" y="834"/>
                      <a:pt x="1084" y="656"/>
                    </a:cubicBezTo>
                    <a:cubicBezTo>
                      <a:pt x="1084" y="450"/>
                      <a:pt x="1002" y="258"/>
                      <a:pt x="865" y="107"/>
                    </a:cubicBezTo>
                    <a:cubicBezTo>
                      <a:pt x="810" y="66"/>
                      <a:pt x="755" y="25"/>
                      <a:pt x="687" y="11"/>
                    </a:cubicBezTo>
                    <a:cubicBezTo>
                      <a:pt x="652" y="4"/>
                      <a:pt x="618" y="1"/>
                      <a:pt x="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9" name="Google Shape;3819;p49"/>
              <p:cNvSpPr/>
              <p:nvPr/>
            </p:nvSpPr>
            <p:spPr>
              <a:xfrm>
                <a:off x="6936735" y="2489252"/>
                <a:ext cx="56723" cy="68501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326" extrusionOk="0">
                    <a:moveTo>
                      <a:pt x="576" y="0"/>
                    </a:moveTo>
                    <a:cubicBezTo>
                      <a:pt x="539" y="0"/>
                      <a:pt x="501" y="4"/>
                      <a:pt x="467" y="11"/>
                    </a:cubicBezTo>
                    <a:cubicBezTo>
                      <a:pt x="275" y="24"/>
                      <a:pt x="96" y="162"/>
                      <a:pt x="28" y="340"/>
                    </a:cubicBezTo>
                    <a:cubicBezTo>
                      <a:pt x="0" y="408"/>
                      <a:pt x="0" y="477"/>
                      <a:pt x="14" y="532"/>
                    </a:cubicBezTo>
                    <a:cubicBezTo>
                      <a:pt x="14" y="697"/>
                      <a:pt x="41" y="847"/>
                      <a:pt x="96" y="998"/>
                    </a:cubicBezTo>
                    <a:cubicBezTo>
                      <a:pt x="165" y="1149"/>
                      <a:pt x="288" y="1273"/>
                      <a:pt x="439" y="1314"/>
                    </a:cubicBezTo>
                    <a:cubicBezTo>
                      <a:pt x="474" y="1322"/>
                      <a:pt x="509" y="1326"/>
                      <a:pt x="544" y="1326"/>
                    </a:cubicBezTo>
                    <a:cubicBezTo>
                      <a:pt x="690" y="1326"/>
                      <a:pt x="834" y="1260"/>
                      <a:pt x="933" y="1149"/>
                    </a:cubicBezTo>
                    <a:cubicBezTo>
                      <a:pt x="1043" y="998"/>
                      <a:pt x="1098" y="820"/>
                      <a:pt x="1084" y="628"/>
                    </a:cubicBezTo>
                    <a:cubicBezTo>
                      <a:pt x="1084" y="436"/>
                      <a:pt x="1002" y="244"/>
                      <a:pt x="864" y="107"/>
                    </a:cubicBezTo>
                    <a:cubicBezTo>
                      <a:pt x="810" y="52"/>
                      <a:pt x="755" y="24"/>
                      <a:pt x="686" y="11"/>
                    </a:cubicBezTo>
                    <a:cubicBezTo>
                      <a:pt x="652" y="4"/>
                      <a:pt x="614" y="0"/>
                      <a:pt x="5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0" name="Google Shape;3820;p49"/>
              <p:cNvSpPr/>
              <p:nvPr/>
            </p:nvSpPr>
            <p:spPr>
              <a:xfrm>
                <a:off x="6671719" y="2480883"/>
                <a:ext cx="159474" cy="145010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2807" extrusionOk="0">
                    <a:moveTo>
                      <a:pt x="1285" y="1"/>
                    </a:moveTo>
                    <a:cubicBezTo>
                      <a:pt x="1066" y="1"/>
                      <a:pt x="862" y="40"/>
                      <a:pt x="700" y="118"/>
                    </a:cubicBezTo>
                    <a:cubicBezTo>
                      <a:pt x="234" y="406"/>
                      <a:pt x="1" y="968"/>
                      <a:pt x="124" y="1503"/>
                    </a:cubicBezTo>
                    <a:cubicBezTo>
                      <a:pt x="248" y="1915"/>
                      <a:pt x="536" y="2258"/>
                      <a:pt x="906" y="2463"/>
                    </a:cubicBezTo>
                    <a:cubicBezTo>
                      <a:pt x="1221" y="2669"/>
                      <a:pt x="1578" y="2779"/>
                      <a:pt x="1935" y="2806"/>
                    </a:cubicBezTo>
                    <a:cubicBezTo>
                      <a:pt x="2319" y="2792"/>
                      <a:pt x="2662" y="2587"/>
                      <a:pt x="2840" y="2258"/>
                    </a:cubicBezTo>
                    <a:cubicBezTo>
                      <a:pt x="3059" y="1846"/>
                      <a:pt x="3087" y="1366"/>
                      <a:pt x="2895" y="927"/>
                    </a:cubicBezTo>
                    <a:cubicBezTo>
                      <a:pt x="2594" y="295"/>
                      <a:pt x="1882" y="1"/>
                      <a:pt x="1285" y="1"/>
                    </a:cubicBez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1" name="Google Shape;3821;p49"/>
              <p:cNvSpPr/>
              <p:nvPr/>
            </p:nvSpPr>
            <p:spPr>
              <a:xfrm>
                <a:off x="6708553" y="1926984"/>
                <a:ext cx="798612" cy="499242"/>
              </a:xfrm>
              <a:custGeom>
                <a:avLst/>
                <a:gdLst/>
                <a:ahLst/>
                <a:cxnLst/>
                <a:rect l="l" t="t" r="r" b="b"/>
                <a:pathLst>
                  <a:path w="15459" h="9664" extrusionOk="0">
                    <a:moveTo>
                      <a:pt x="8621" y="0"/>
                    </a:moveTo>
                    <a:cubicBezTo>
                      <a:pt x="7916" y="0"/>
                      <a:pt x="7210" y="158"/>
                      <a:pt x="6530" y="334"/>
                    </a:cubicBezTo>
                    <a:cubicBezTo>
                      <a:pt x="5665" y="540"/>
                      <a:pt x="4842" y="855"/>
                      <a:pt x="4074" y="1280"/>
                    </a:cubicBezTo>
                    <a:cubicBezTo>
                      <a:pt x="2730" y="2089"/>
                      <a:pt x="1729" y="3406"/>
                      <a:pt x="1098" y="4846"/>
                    </a:cubicBezTo>
                    <a:cubicBezTo>
                      <a:pt x="467" y="6273"/>
                      <a:pt x="179" y="7850"/>
                      <a:pt x="1" y="9400"/>
                    </a:cubicBezTo>
                    <a:cubicBezTo>
                      <a:pt x="521" y="9583"/>
                      <a:pt x="1052" y="9663"/>
                      <a:pt x="1587" y="9663"/>
                    </a:cubicBezTo>
                    <a:cubicBezTo>
                      <a:pt x="3213" y="9663"/>
                      <a:pt x="4872" y="8926"/>
                      <a:pt x="6337" y="8110"/>
                    </a:cubicBezTo>
                    <a:cubicBezTo>
                      <a:pt x="8354" y="7000"/>
                      <a:pt x="15458" y="786"/>
                      <a:pt x="9149" y="32"/>
                    </a:cubicBezTo>
                    <a:cubicBezTo>
                      <a:pt x="8974" y="10"/>
                      <a:pt x="8798" y="0"/>
                      <a:pt x="86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2" name="Google Shape;3822;p49"/>
              <p:cNvSpPr/>
              <p:nvPr/>
            </p:nvSpPr>
            <p:spPr>
              <a:xfrm>
                <a:off x="7189663" y="2233276"/>
                <a:ext cx="126877" cy="82191"/>
              </a:xfrm>
              <a:custGeom>
                <a:avLst/>
                <a:gdLst/>
                <a:ahLst/>
                <a:cxnLst/>
                <a:rect l="l" t="t" r="r" b="b"/>
                <a:pathLst>
                  <a:path w="2456" h="1591" extrusionOk="0">
                    <a:moveTo>
                      <a:pt x="1948" y="1"/>
                    </a:moveTo>
                    <a:cubicBezTo>
                      <a:pt x="1702" y="28"/>
                      <a:pt x="1455" y="124"/>
                      <a:pt x="1276" y="289"/>
                    </a:cubicBezTo>
                    <a:cubicBezTo>
                      <a:pt x="824" y="618"/>
                      <a:pt x="234" y="1057"/>
                      <a:pt x="1" y="1564"/>
                    </a:cubicBezTo>
                    <a:cubicBezTo>
                      <a:pt x="67" y="1582"/>
                      <a:pt x="135" y="1590"/>
                      <a:pt x="204" y="1590"/>
                    </a:cubicBezTo>
                    <a:cubicBezTo>
                      <a:pt x="503" y="1590"/>
                      <a:pt x="817" y="1440"/>
                      <a:pt x="1084" y="1317"/>
                    </a:cubicBezTo>
                    <a:lnTo>
                      <a:pt x="1948" y="933"/>
                    </a:lnTo>
                    <a:cubicBezTo>
                      <a:pt x="2168" y="837"/>
                      <a:pt x="2428" y="687"/>
                      <a:pt x="2442" y="440"/>
                    </a:cubicBezTo>
                    <a:cubicBezTo>
                      <a:pt x="2456" y="193"/>
                      <a:pt x="2195" y="1"/>
                      <a:pt x="19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3" name="Google Shape;3823;p49"/>
              <p:cNvSpPr/>
              <p:nvPr/>
            </p:nvSpPr>
            <p:spPr>
              <a:xfrm>
                <a:off x="7456796" y="2378802"/>
                <a:ext cx="148832" cy="152397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2950" extrusionOk="0">
                    <a:moveTo>
                      <a:pt x="1753" y="1"/>
                    </a:moveTo>
                    <a:cubicBezTo>
                      <a:pt x="1107" y="1"/>
                      <a:pt x="228" y="497"/>
                      <a:pt x="69" y="1353"/>
                    </a:cubicBezTo>
                    <a:cubicBezTo>
                      <a:pt x="1" y="1806"/>
                      <a:pt x="138" y="2272"/>
                      <a:pt x="453" y="2629"/>
                    </a:cubicBezTo>
                    <a:cubicBezTo>
                      <a:pt x="654" y="2830"/>
                      <a:pt x="929" y="2949"/>
                      <a:pt x="1207" y="2949"/>
                    </a:cubicBezTo>
                    <a:cubicBezTo>
                      <a:pt x="1290" y="2949"/>
                      <a:pt x="1373" y="2939"/>
                      <a:pt x="1454" y="2917"/>
                    </a:cubicBezTo>
                    <a:cubicBezTo>
                      <a:pt x="1811" y="2821"/>
                      <a:pt x="2126" y="2615"/>
                      <a:pt x="2373" y="2341"/>
                    </a:cubicBezTo>
                    <a:cubicBezTo>
                      <a:pt x="2689" y="2053"/>
                      <a:pt x="2867" y="1641"/>
                      <a:pt x="2881" y="1216"/>
                    </a:cubicBezTo>
                    <a:cubicBezTo>
                      <a:pt x="2881" y="667"/>
                      <a:pt x="2510" y="174"/>
                      <a:pt x="1976" y="23"/>
                    </a:cubicBezTo>
                    <a:cubicBezTo>
                      <a:pt x="1906" y="8"/>
                      <a:pt x="1831" y="1"/>
                      <a:pt x="1753" y="1"/>
                    </a:cubicBez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4" name="Google Shape;3824;p49"/>
              <p:cNvSpPr/>
              <p:nvPr/>
            </p:nvSpPr>
            <p:spPr>
              <a:xfrm>
                <a:off x="7095435" y="2710821"/>
                <a:ext cx="113445" cy="59616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1154" fill="none" extrusionOk="0">
                    <a:moveTo>
                      <a:pt x="1" y="358"/>
                    </a:moveTo>
                    <a:cubicBezTo>
                      <a:pt x="220" y="851"/>
                      <a:pt x="728" y="1153"/>
                      <a:pt x="1262" y="1098"/>
                    </a:cubicBezTo>
                    <a:cubicBezTo>
                      <a:pt x="1811" y="1030"/>
                      <a:pt x="2195" y="550"/>
                      <a:pt x="2154" y="1"/>
                    </a:cubicBezTo>
                  </a:path>
                </a:pathLst>
              </a:custGeom>
              <a:noFill/>
              <a:ln w="9525" cap="rnd" cmpd="sng">
                <a:solidFill>
                  <a:srgbClr val="E9B58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5" name="Google Shape;3825;p49"/>
              <p:cNvSpPr/>
              <p:nvPr/>
            </p:nvSpPr>
            <p:spPr>
              <a:xfrm>
                <a:off x="7106077" y="3029718"/>
                <a:ext cx="325975" cy="160043"/>
              </a:xfrm>
              <a:custGeom>
                <a:avLst/>
                <a:gdLst/>
                <a:ahLst/>
                <a:cxnLst/>
                <a:rect l="l" t="t" r="r" b="b"/>
                <a:pathLst>
                  <a:path w="6310" h="3098" extrusionOk="0">
                    <a:moveTo>
                      <a:pt x="3586" y="0"/>
                    </a:moveTo>
                    <a:cubicBezTo>
                      <a:pt x="2903" y="0"/>
                      <a:pt x="2223" y="127"/>
                      <a:pt x="1578" y="384"/>
                    </a:cubicBezTo>
                    <a:cubicBezTo>
                      <a:pt x="1084" y="576"/>
                      <a:pt x="302" y="960"/>
                      <a:pt x="151" y="1481"/>
                    </a:cubicBezTo>
                    <a:cubicBezTo>
                      <a:pt x="0" y="2016"/>
                      <a:pt x="659" y="2482"/>
                      <a:pt x="1098" y="2688"/>
                    </a:cubicBezTo>
                    <a:cubicBezTo>
                      <a:pt x="1672" y="2956"/>
                      <a:pt x="2300" y="3098"/>
                      <a:pt x="2931" y="3098"/>
                    </a:cubicBezTo>
                    <a:cubicBezTo>
                      <a:pt x="3203" y="3098"/>
                      <a:pt x="3476" y="3071"/>
                      <a:pt x="3745" y="3017"/>
                    </a:cubicBezTo>
                    <a:cubicBezTo>
                      <a:pt x="4636" y="2839"/>
                      <a:pt x="5432" y="2373"/>
                      <a:pt x="6035" y="1701"/>
                    </a:cubicBezTo>
                    <a:cubicBezTo>
                      <a:pt x="6145" y="1605"/>
                      <a:pt x="6213" y="1481"/>
                      <a:pt x="6268" y="1344"/>
                    </a:cubicBezTo>
                    <a:cubicBezTo>
                      <a:pt x="6309" y="1097"/>
                      <a:pt x="6227" y="823"/>
                      <a:pt x="6035" y="658"/>
                    </a:cubicBezTo>
                    <a:cubicBezTo>
                      <a:pt x="5829" y="480"/>
                      <a:pt x="5596" y="357"/>
                      <a:pt x="5349" y="288"/>
                    </a:cubicBezTo>
                    <a:cubicBezTo>
                      <a:pt x="4775" y="97"/>
                      <a:pt x="4180" y="0"/>
                      <a:pt x="3586" y="0"/>
                    </a:cubicBezTo>
                    <a:close/>
                  </a:path>
                </a:pathLst>
              </a:custGeom>
              <a:solidFill>
                <a:srgbClr val="F9CB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6" name="Google Shape;3826;p49"/>
              <p:cNvSpPr/>
              <p:nvPr/>
            </p:nvSpPr>
            <p:spPr>
              <a:xfrm>
                <a:off x="6216130" y="2387016"/>
                <a:ext cx="60287" cy="40450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783" fill="none" extrusionOk="0">
                    <a:moveTo>
                      <a:pt x="1" y="783"/>
                    </a:moveTo>
                    <a:cubicBezTo>
                      <a:pt x="371" y="495"/>
                      <a:pt x="755" y="220"/>
                      <a:pt x="1166" y="1"/>
                    </a:cubicBezTo>
                  </a:path>
                </a:pathLst>
              </a:custGeom>
              <a:noFill/>
              <a:ln w="4450" cap="flat" cmpd="sng">
                <a:solidFill>
                  <a:srgbClr val="FFFFFF"/>
                </a:solidFill>
                <a:prstDash val="solid"/>
                <a:miter lim="1371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7" name="Google Shape;3827;p49"/>
              <p:cNvSpPr/>
              <p:nvPr/>
            </p:nvSpPr>
            <p:spPr>
              <a:xfrm>
                <a:off x="5559996" y="2019507"/>
                <a:ext cx="764620" cy="839062"/>
              </a:xfrm>
              <a:custGeom>
                <a:avLst/>
                <a:gdLst/>
                <a:ahLst/>
                <a:cxnLst/>
                <a:rect l="l" t="t" r="r" b="b"/>
                <a:pathLst>
                  <a:path w="14801" h="16242" extrusionOk="0">
                    <a:moveTo>
                      <a:pt x="7451" y="0"/>
                    </a:moveTo>
                    <a:cubicBezTo>
                      <a:pt x="4562" y="0"/>
                      <a:pt x="1878" y="1862"/>
                      <a:pt x="1112" y="4770"/>
                    </a:cubicBezTo>
                    <a:cubicBezTo>
                      <a:pt x="618" y="6621"/>
                      <a:pt x="1" y="9968"/>
                      <a:pt x="220" y="11230"/>
                    </a:cubicBezTo>
                    <a:cubicBezTo>
                      <a:pt x="687" y="13767"/>
                      <a:pt x="2401" y="15207"/>
                      <a:pt x="4747" y="15893"/>
                    </a:cubicBezTo>
                    <a:cubicBezTo>
                      <a:pt x="5509" y="16117"/>
                      <a:pt x="6271" y="16242"/>
                      <a:pt x="7012" y="16242"/>
                    </a:cubicBezTo>
                    <a:cubicBezTo>
                      <a:pt x="8541" y="16242"/>
                      <a:pt x="9984" y="15713"/>
                      <a:pt x="11165" y="14439"/>
                    </a:cubicBezTo>
                    <a:cubicBezTo>
                      <a:pt x="12043" y="13506"/>
                      <a:pt x="13305" y="10352"/>
                      <a:pt x="13813" y="8500"/>
                    </a:cubicBezTo>
                    <a:cubicBezTo>
                      <a:pt x="14800" y="4975"/>
                      <a:pt x="12852" y="1313"/>
                      <a:pt x="9341" y="271"/>
                    </a:cubicBezTo>
                    <a:cubicBezTo>
                      <a:pt x="8713" y="88"/>
                      <a:pt x="8077" y="0"/>
                      <a:pt x="7451" y="0"/>
                    </a:cubicBezTo>
                    <a:close/>
                  </a:path>
                </a:pathLst>
              </a:custGeom>
              <a:solidFill>
                <a:srgbClr val="B88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8" name="Google Shape;3828;p49"/>
              <p:cNvSpPr/>
              <p:nvPr/>
            </p:nvSpPr>
            <p:spPr>
              <a:xfrm>
                <a:off x="6198411" y="2462905"/>
                <a:ext cx="149556" cy="128220"/>
              </a:xfrm>
              <a:custGeom>
                <a:avLst/>
                <a:gdLst/>
                <a:ahLst/>
                <a:cxnLst/>
                <a:rect l="l" t="t" r="r" b="b"/>
                <a:pathLst>
                  <a:path w="2895" h="2482" extrusionOk="0">
                    <a:moveTo>
                      <a:pt x="1595" y="0"/>
                    </a:moveTo>
                    <a:cubicBezTo>
                      <a:pt x="1116" y="0"/>
                      <a:pt x="589" y="189"/>
                      <a:pt x="289" y="630"/>
                    </a:cubicBezTo>
                    <a:cubicBezTo>
                      <a:pt x="56" y="1001"/>
                      <a:pt x="1" y="1440"/>
                      <a:pt x="152" y="1851"/>
                    </a:cubicBezTo>
                    <a:cubicBezTo>
                      <a:pt x="261" y="2167"/>
                      <a:pt x="549" y="2400"/>
                      <a:pt x="878" y="2468"/>
                    </a:cubicBezTo>
                    <a:cubicBezTo>
                      <a:pt x="952" y="2477"/>
                      <a:pt x="1025" y="2482"/>
                      <a:pt x="1097" y="2482"/>
                    </a:cubicBezTo>
                    <a:cubicBezTo>
                      <a:pt x="1361" y="2482"/>
                      <a:pt x="1615" y="2422"/>
                      <a:pt x="1852" y="2304"/>
                    </a:cubicBezTo>
                    <a:cubicBezTo>
                      <a:pt x="2223" y="2180"/>
                      <a:pt x="2538" y="1906"/>
                      <a:pt x="2703" y="1563"/>
                    </a:cubicBezTo>
                    <a:cubicBezTo>
                      <a:pt x="2895" y="1097"/>
                      <a:pt x="2771" y="548"/>
                      <a:pt x="2387" y="219"/>
                    </a:cubicBezTo>
                    <a:cubicBezTo>
                      <a:pt x="2193" y="79"/>
                      <a:pt x="1905" y="0"/>
                      <a:pt x="1595" y="0"/>
                    </a:cubicBezTo>
                    <a:close/>
                  </a:path>
                </a:pathLst>
              </a:custGeom>
              <a:solidFill>
                <a:srgbClr val="B88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9" name="Google Shape;3829;p49"/>
              <p:cNvSpPr/>
              <p:nvPr/>
            </p:nvSpPr>
            <p:spPr>
              <a:xfrm>
                <a:off x="5514690" y="2253062"/>
                <a:ext cx="133231" cy="14361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780" extrusionOk="0">
                    <a:moveTo>
                      <a:pt x="1081" y="1"/>
                    </a:moveTo>
                    <a:cubicBezTo>
                      <a:pt x="1068" y="1"/>
                      <a:pt x="1055" y="1"/>
                      <a:pt x="1043" y="2"/>
                    </a:cubicBezTo>
                    <a:cubicBezTo>
                      <a:pt x="535" y="70"/>
                      <a:pt x="137" y="454"/>
                      <a:pt x="55" y="962"/>
                    </a:cubicBezTo>
                    <a:cubicBezTo>
                      <a:pt x="0" y="1346"/>
                      <a:pt x="110" y="1744"/>
                      <a:pt x="357" y="2045"/>
                    </a:cubicBezTo>
                    <a:cubicBezTo>
                      <a:pt x="535" y="2333"/>
                      <a:pt x="796" y="2553"/>
                      <a:pt x="1097" y="2704"/>
                    </a:cubicBezTo>
                    <a:cubicBezTo>
                      <a:pt x="1215" y="2755"/>
                      <a:pt x="1338" y="2779"/>
                      <a:pt x="1460" y="2779"/>
                    </a:cubicBezTo>
                    <a:cubicBezTo>
                      <a:pt x="1667" y="2779"/>
                      <a:pt x="1872" y="2709"/>
                      <a:pt x="2044" y="2580"/>
                    </a:cubicBezTo>
                    <a:cubicBezTo>
                      <a:pt x="2387" y="2320"/>
                      <a:pt x="2579" y="1908"/>
                      <a:pt x="2579" y="1483"/>
                    </a:cubicBezTo>
                    <a:cubicBezTo>
                      <a:pt x="2565" y="624"/>
                      <a:pt x="1684" y="1"/>
                      <a:pt x="1081" y="1"/>
                    </a:cubicBezTo>
                    <a:close/>
                  </a:path>
                </a:pathLst>
              </a:custGeom>
              <a:solidFill>
                <a:srgbClr val="B88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0" name="Google Shape;3830;p49"/>
              <p:cNvSpPr/>
              <p:nvPr/>
            </p:nvSpPr>
            <p:spPr>
              <a:xfrm>
                <a:off x="6080781" y="2424883"/>
                <a:ext cx="62405" cy="66848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1294" extrusionOk="0">
                    <a:moveTo>
                      <a:pt x="623" y="0"/>
                    </a:moveTo>
                    <a:cubicBezTo>
                      <a:pt x="515" y="0"/>
                      <a:pt x="409" y="35"/>
                      <a:pt x="316" y="105"/>
                    </a:cubicBezTo>
                    <a:cubicBezTo>
                      <a:pt x="275" y="146"/>
                      <a:pt x="234" y="201"/>
                      <a:pt x="207" y="256"/>
                    </a:cubicBezTo>
                    <a:cubicBezTo>
                      <a:pt x="124" y="393"/>
                      <a:pt x="56" y="544"/>
                      <a:pt x="28" y="708"/>
                    </a:cubicBezTo>
                    <a:cubicBezTo>
                      <a:pt x="1" y="859"/>
                      <a:pt x="42" y="1024"/>
                      <a:pt x="152" y="1147"/>
                    </a:cubicBezTo>
                    <a:cubicBezTo>
                      <a:pt x="250" y="1245"/>
                      <a:pt x="376" y="1294"/>
                      <a:pt x="510" y="1294"/>
                    </a:cubicBezTo>
                    <a:cubicBezTo>
                      <a:pt x="563" y="1294"/>
                      <a:pt x="618" y="1286"/>
                      <a:pt x="673" y="1270"/>
                    </a:cubicBezTo>
                    <a:cubicBezTo>
                      <a:pt x="838" y="1202"/>
                      <a:pt x="988" y="1078"/>
                      <a:pt x="1071" y="914"/>
                    </a:cubicBezTo>
                    <a:cubicBezTo>
                      <a:pt x="1167" y="736"/>
                      <a:pt x="1208" y="530"/>
                      <a:pt x="1153" y="338"/>
                    </a:cubicBezTo>
                    <a:cubicBezTo>
                      <a:pt x="1139" y="269"/>
                      <a:pt x="1112" y="214"/>
                      <a:pt x="1071" y="173"/>
                    </a:cubicBezTo>
                    <a:cubicBezTo>
                      <a:pt x="1002" y="118"/>
                      <a:pt x="947" y="77"/>
                      <a:pt x="879" y="63"/>
                    </a:cubicBezTo>
                    <a:cubicBezTo>
                      <a:pt x="795" y="21"/>
                      <a:pt x="708" y="0"/>
                      <a:pt x="6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1" name="Google Shape;3831;p49"/>
              <p:cNvSpPr/>
              <p:nvPr/>
            </p:nvSpPr>
            <p:spPr>
              <a:xfrm>
                <a:off x="5799492" y="2339283"/>
                <a:ext cx="61734" cy="66073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1279" extrusionOk="0">
                    <a:moveTo>
                      <a:pt x="630" y="1"/>
                    </a:moveTo>
                    <a:cubicBezTo>
                      <a:pt x="517" y="1"/>
                      <a:pt x="403" y="29"/>
                      <a:pt x="303" y="88"/>
                    </a:cubicBezTo>
                    <a:cubicBezTo>
                      <a:pt x="248" y="143"/>
                      <a:pt x="220" y="198"/>
                      <a:pt x="193" y="253"/>
                    </a:cubicBezTo>
                    <a:cubicBezTo>
                      <a:pt x="111" y="390"/>
                      <a:pt x="56" y="541"/>
                      <a:pt x="28" y="706"/>
                    </a:cubicBezTo>
                    <a:cubicBezTo>
                      <a:pt x="1" y="856"/>
                      <a:pt x="56" y="1021"/>
                      <a:pt x="165" y="1144"/>
                    </a:cubicBezTo>
                    <a:cubicBezTo>
                      <a:pt x="263" y="1232"/>
                      <a:pt x="387" y="1278"/>
                      <a:pt x="515" y="1278"/>
                    </a:cubicBezTo>
                    <a:cubicBezTo>
                      <a:pt x="568" y="1278"/>
                      <a:pt x="621" y="1270"/>
                      <a:pt x="673" y="1254"/>
                    </a:cubicBezTo>
                    <a:cubicBezTo>
                      <a:pt x="851" y="1186"/>
                      <a:pt x="988" y="1048"/>
                      <a:pt x="1071" y="884"/>
                    </a:cubicBezTo>
                    <a:cubicBezTo>
                      <a:pt x="1167" y="706"/>
                      <a:pt x="1194" y="500"/>
                      <a:pt x="1139" y="308"/>
                    </a:cubicBezTo>
                    <a:cubicBezTo>
                      <a:pt x="1126" y="253"/>
                      <a:pt x="1098" y="184"/>
                      <a:pt x="1043" y="143"/>
                    </a:cubicBezTo>
                    <a:cubicBezTo>
                      <a:pt x="926" y="50"/>
                      <a:pt x="779" y="1"/>
                      <a:pt x="6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832" name="Google Shape;3832;p49"/>
              <p:cNvGrpSpPr/>
              <p:nvPr/>
            </p:nvGrpSpPr>
            <p:grpSpPr>
              <a:xfrm>
                <a:off x="5607472" y="2245313"/>
                <a:ext cx="631389" cy="335222"/>
                <a:chOff x="5607472" y="2245313"/>
                <a:chExt cx="631389" cy="335222"/>
              </a:xfrm>
            </p:grpSpPr>
            <p:sp>
              <p:nvSpPr>
                <p:cNvPr id="3833" name="Google Shape;3833;p49"/>
                <p:cNvSpPr/>
                <p:nvPr/>
              </p:nvSpPr>
              <p:spPr>
                <a:xfrm>
                  <a:off x="5688268" y="2245313"/>
                  <a:ext cx="252307" cy="257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4" h="4994" fill="none" extrusionOk="0">
                      <a:moveTo>
                        <a:pt x="4568" y="3005"/>
                      </a:moveTo>
                      <a:cubicBezTo>
                        <a:pt x="4060" y="4733"/>
                        <a:pt x="1729" y="4993"/>
                        <a:pt x="865" y="3416"/>
                      </a:cubicBezTo>
                      <a:cubicBezTo>
                        <a:pt x="0" y="1839"/>
                        <a:pt x="1468" y="1"/>
                        <a:pt x="3196" y="508"/>
                      </a:cubicBezTo>
                      <a:cubicBezTo>
                        <a:pt x="4266" y="824"/>
                        <a:pt x="4883" y="1935"/>
                        <a:pt x="4568" y="300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miter lim="1371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4" name="Google Shape;3834;p49"/>
                <p:cNvSpPr/>
                <p:nvPr/>
              </p:nvSpPr>
              <p:spPr>
                <a:xfrm>
                  <a:off x="5987276" y="2323268"/>
                  <a:ext cx="251584" cy="257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0" h="4980" fill="none" extrusionOk="0">
                      <a:moveTo>
                        <a:pt x="4568" y="3004"/>
                      </a:moveTo>
                      <a:cubicBezTo>
                        <a:pt x="4060" y="4719"/>
                        <a:pt x="1729" y="4979"/>
                        <a:pt x="865" y="3402"/>
                      </a:cubicBezTo>
                      <a:cubicBezTo>
                        <a:pt x="0" y="1825"/>
                        <a:pt x="1468" y="1"/>
                        <a:pt x="3196" y="494"/>
                      </a:cubicBezTo>
                      <a:cubicBezTo>
                        <a:pt x="4266" y="810"/>
                        <a:pt x="4869" y="1934"/>
                        <a:pt x="4568" y="300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miter lim="1371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5" name="Google Shape;3835;p49"/>
                <p:cNvSpPr/>
                <p:nvPr/>
              </p:nvSpPr>
              <p:spPr>
                <a:xfrm>
                  <a:off x="5927764" y="2372862"/>
                  <a:ext cx="92161" cy="48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4" h="948" fill="none" extrusionOk="0">
                      <a:moveTo>
                        <a:pt x="0" y="385"/>
                      </a:moveTo>
                      <a:cubicBezTo>
                        <a:pt x="261" y="165"/>
                        <a:pt x="727" y="1"/>
                        <a:pt x="1043" y="97"/>
                      </a:cubicBezTo>
                      <a:cubicBezTo>
                        <a:pt x="1427" y="234"/>
                        <a:pt x="1701" y="563"/>
                        <a:pt x="1783" y="947"/>
                      </a:cubicBezTo>
                    </a:path>
                  </a:pathLst>
                </a:custGeom>
                <a:solidFill>
                  <a:schemeClr val="accent2"/>
                </a:solidFill>
                <a:ln w="9525" cap="rnd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6" name="Google Shape;3836;p49"/>
                <p:cNvSpPr/>
                <p:nvPr/>
              </p:nvSpPr>
              <p:spPr>
                <a:xfrm>
                  <a:off x="5607472" y="2260191"/>
                  <a:ext cx="109881" cy="99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" h="1922" fill="none" extrusionOk="0">
                      <a:moveTo>
                        <a:pt x="2127" y="1921"/>
                      </a:moveTo>
                      <a:lnTo>
                        <a:pt x="1" y="1"/>
                      </a:lnTo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accent2"/>
                  </a:solidFill>
                  <a:prstDash val="solid"/>
                  <a:miter lim="1371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837" name="Google Shape;3837;p49"/>
              <p:cNvSpPr/>
              <p:nvPr/>
            </p:nvSpPr>
            <p:spPr>
              <a:xfrm>
                <a:off x="5789573" y="2175882"/>
                <a:ext cx="154515" cy="90043"/>
              </a:xfrm>
              <a:custGeom>
                <a:avLst/>
                <a:gdLst/>
                <a:ahLst/>
                <a:cxnLst/>
                <a:rect l="l" t="t" r="r" b="b"/>
                <a:pathLst>
                  <a:path w="2991" h="1743" extrusionOk="0">
                    <a:moveTo>
                      <a:pt x="522" y="1"/>
                    </a:moveTo>
                    <a:cubicBezTo>
                      <a:pt x="275" y="1"/>
                      <a:pt x="56" y="179"/>
                      <a:pt x="1" y="426"/>
                    </a:cubicBezTo>
                    <a:cubicBezTo>
                      <a:pt x="1" y="659"/>
                      <a:pt x="193" y="837"/>
                      <a:pt x="399" y="975"/>
                    </a:cubicBezTo>
                    <a:cubicBezTo>
                      <a:pt x="783" y="1221"/>
                      <a:pt x="1194" y="1441"/>
                      <a:pt x="1619" y="1619"/>
                    </a:cubicBezTo>
                    <a:cubicBezTo>
                      <a:pt x="1743" y="1688"/>
                      <a:pt x="1880" y="1729"/>
                      <a:pt x="2031" y="1743"/>
                    </a:cubicBezTo>
                    <a:cubicBezTo>
                      <a:pt x="2991" y="1701"/>
                      <a:pt x="1441" y="399"/>
                      <a:pt x="1208" y="261"/>
                    </a:cubicBezTo>
                    <a:cubicBezTo>
                      <a:pt x="1002" y="110"/>
                      <a:pt x="769" y="28"/>
                      <a:pt x="5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8" name="Google Shape;3838;p49"/>
              <p:cNvSpPr/>
              <p:nvPr/>
            </p:nvSpPr>
            <p:spPr>
              <a:xfrm>
                <a:off x="6033305" y="2260088"/>
                <a:ext cx="171563" cy="54398"/>
              </a:xfrm>
              <a:custGeom>
                <a:avLst/>
                <a:gdLst/>
                <a:ahLst/>
                <a:cxnLst/>
                <a:rect l="l" t="t" r="r" b="b"/>
                <a:pathLst>
                  <a:path w="3321" h="1053" extrusionOk="0">
                    <a:moveTo>
                      <a:pt x="2444" y="1"/>
                    </a:moveTo>
                    <a:cubicBezTo>
                      <a:pt x="2379" y="1"/>
                      <a:pt x="2315" y="6"/>
                      <a:pt x="2250" y="17"/>
                    </a:cubicBezTo>
                    <a:cubicBezTo>
                      <a:pt x="1990" y="30"/>
                      <a:pt x="1" y="456"/>
                      <a:pt x="838" y="936"/>
                    </a:cubicBezTo>
                    <a:cubicBezTo>
                      <a:pt x="961" y="1004"/>
                      <a:pt x="1098" y="1032"/>
                      <a:pt x="1249" y="1032"/>
                    </a:cubicBezTo>
                    <a:cubicBezTo>
                      <a:pt x="1475" y="1045"/>
                      <a:pt x="1705" y="1052"/>
                      <a:pt x="1937" y="1052"/>
                    </a:cubicBezTo>
                    <a:cubicBezTo>
                      <a:pt x="2168" y="1052"/>
                      <a:pt x="2401" y="1045"/>
                      <a:pt x="2634" y="1032"/>
                    </a:cubicBezTo>
                    <a:cubicBezTo>
                      <a:pt x="2868" y="1004"/>
                      <a:pt x="3142" y="936"/>
                      <a:pt x="3238" y="716"/>
                    </a:cubicBezTo>
                    <a:cubicBezTo>
                      <a:pt x="3320" y="483"/>
                      <a:pt x="3197" y="222"/>
                      <a:pt x="2977" y="113"/>
                    </a:cubicBezTo>
                    <a:cubicBezTo>
                      <a:pt x="2805" y="42"/>
                      <a:pt x="2625" y="1"/>
                      <a:pt x="2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9" name="Google Shape;3839;p49"/>
              <p:cNvSpPr/>
              <p:nvPr/>
            </p:nvSpPr>
            <p:spPr>
              <a:xfrm>
                <a:off x="6168499" y="2124532"/>
                <a:ext cx="201422" cy="275606"/>
              </a:xfrm>
              <a:custGeom>
                <a:avLst/>
                <a:gdLst/>
                <a:ahLst/>
                <a:cxnLst/>
                <a:rect l="l" t="t" r="r" b="b"/>
                <a:pathLst>
                  <a:path w="3899" h="5335" extrusionOk="0">
                    <a:moveTo>
                      <a:pt x="1312" y="1"/>
                    </a:moveTo>
                    <a:cubicBezTo>
                      <a:pt x="1" y="1"/>
                      <a:pt x="220" y="2794"/>
                      <a:pt x="621" y="3848"/>
                    </a:cubicBezTo>
                    <a:cubicBezTo>
                      <a:pt x="772" y="4300"/>
                      <a:pt x="1046" y="4712"/>
                      <a:pt x="1430" y="5027"/>
                    </a:cubicBezTo>
                    <a:cubicBezTo>
                      <a:pt x="1676" y="5220"/>
                      <a:pt x="1983" y="5335"/>
                      <a:pt x="2288" y="5335"/>
                    </a:cubicBezTo>
                    <a:cubicBezTo>
                      <a:pt x="2459" y="5335"/>
                      <a:pt x="2630" y="5298"/>
                      <a:pt x="2788" y="5219"/>
                    </a:cubicBezTo>
                    <a:cubicBezTo>
                      <a:pt x="3186" y="5013"/>
                      <a:pt x="3391" y="4575"/>
                      <a:pt x="3515" y="4136"/>
                    </a:cubicBezTo>
                    <a:cubicBezTo>
                      <a:pt x="3899" y="2778"/>
                      <a:pt x="3460" y="1146"/>
                      <a:pt x="2280" y="364"/>
                    </a:cubicBezTo>
                    <a:cubicBezTo>
                      <a:pt x="1891" y="110"/>
                      <a:pt x="1572" y="1"/>
                      <a:pt x="13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0" name="Google Shape;3840;p49"/>
              <p:cNvSpPr/>
              <p:nvPr/>
            </p:nvSpPr>
            <p:spPr>
              <a:xfrm>
                <a:off x="5627309" y="1981899"/>
                <a:ext cx="224669" cy="244352"/>
              </a:xfrm>
              <a:custGeom>
                <a:avLst/>
                <a:gdLst/>
                <a:ahLst/>
                <a:cxnLst/>
                <a:rect l="l" t="t" r="r" b="b"/>
                <a:pathLst>
                  <a:path w="4349" h="4730" extrusionOk="0">
                    <a:moveTo>
                      <a:pt x="3160" y="0"/>
                    </a:moveTo>
                    <a:cubicBezTo>
                      <a:pt x="2895" y="0"/>
                      <a:pt x="2622" y="71"/>
                      <a:pt x="2374" y="162"/>
                    </a:cubicBezTo>
                    <a:cubicBezTo>
                      <a:pt x="1043" y="683"/>
                      <a:pt x="1" y="2000"/>
                      <a:pt x="97" y="3413"/>
                    </a:cubicBezTo>
                    <a:cubicBezTo>
                      <a:pt x="158" y="4377"/>
                      <a:pt x="532" y="4730"/>
                      <a:pt x="1027" y="4730"/>
                    </a:cubicBezTo>
                    <a:cubicBezTo>
                      <a:pt x="1983" y="4730"/>
                      <a:pt x="3390" y="3417"/>
                      <a:pt x="3869" y="2659"/>
                    </a:cubicBezTo>
                    <a:cubicBezTo>
                      <a:pt x="4143" y="2261"/>
                      <a:pt x="4308" y="1794"/>
                      <a:pt x="4335" y="1314"/>
                    </a:cubicBezTo>
                    <a:cubicBezTo>
                      <a:pt x="4349" y="821"/>
                      <a:pt x="4102" y="354"/>
                      <a:pt x="3663" y="107"/>
                    </a:cubicBezTo>
                    <a:cubicBezTo>
                      <a:pt x="3505" y="31"/>
                      <a:pt x="3334" y="0"/>
                      <a:pt x="3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1" name="Google Shape;3841;p49"/>
              <p:cNvSpPr/>
              <p:nvPr/>
            </p:nvSpPr>
            <p:spPr>
              <a:xfrm>
                <a:off x="6238085" y="2205638"/>
                <a:ext cx="5011" cy="52"/>
              </a:xfrm>
              <a:custGeom>
                <a:avLst/>
                <a:gdLst/>
                <a:ahLst/>
                <a:cxnLst/>
                <a:rect l="l" t="t" r="r" b="b"/>
                <a:pathLst>
                  <a:path w="97" h="1" extrusionOk="0">
                    <a:moveTo>
                      <a:pt x="97" y="1"/>
                    </a:moveTo>
                    <a:lnTo>
                      <a:pt x="1" y="1"/>
                    </a:lnTo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2" name="Google Shape;3842;p49"/>
              <p:cNvSpPr/>
              <p:nvPr/>
            </p:nvSpPr>
            <p:spPr>
              <a:xfrm>
                <a:off x="5704541" y="1813849"/>
                <a:ext cx="649831" cy="392823"/>
              </a:xfrm>
              <a:custGeom>
                <a:avLst/>
                <a:gdLst/>
                <a:ahLst/>
                <a:cxnLst/>
                <a:rect l="l" t="t" r="r" b="b"/>
                <a:pathLst>
                  <a:path w="12579" h="7604" extrusionOk="0">
                    <a:moveTo>
                      <a:pt x="9561" y="0"/>
                    </a:moveTo>
                    <a:lnTo>
                      <a:pt x="9561" y="0"/>
                    </a:lnTo>
                    <a:cubicBezTo>
                      <a:pt x="9712" y="672"/>
                      <a:pt x="9698" y="1481"/>
                      <a:pt x="9163" y="1920"/>
                    </a:cubicBezTo>
                    <a:cubicBezTo>
                      <a:pt x="8913" y="2119"/>
                      <a:pt x="8613" y="2189"/>
                      <a:pt x="8296" y="2189"/>
                    </a:cubicBezTo>
                    <a:cubicBezTo>
                      <a:pt x="7935" y="2189"/>
                      <a:pt x="7553" y="2098"/>
                      <a:pt x="7202" y="2003"/>
                    </a:cubicBezTo>
                    <a:cubicBezTo>
                      <a:pt x="6177" y="1729"/>
                      <a:pt x="5133" y="1475"/>
                      <a:pt x="4078" y="1475"/>
                    </a:cubicBezTo>
                    <a:cubicBezTo>
                      <a:pt x="3863" y="1475"/>
                      <a:pt x="3646" y="1486"/>
                      <a:pt x="3430" y="1509"/>
                    </a:cubicBezTo>
                    <a:cubicBezTo>
                      <a:pt x="2154" y="1632"/>
                      <a:pt x="879" y="2263"/>
                      <a:pt x="275" y="3388"/>
                    </a:cubicBezTo>
                    <a:cubicBezTo>
                      <a:pt x="152" y="3621"/>
                      <a:pt x="70" y="3868"/>
                      <a:pt x="42" y="4115"/>
                    </a:cubicBezTo>
                    <a:cubicBezTo>
                      <a:pt x="1" y="4663"/>
                      <a:pt x="289" y="5198"/>
                      <a:pt x="700" y="5555"/>
                    </a:cubicBezTo>
                    <a:cubicBezTo>
                      <a:pt x="1126" y="5898"/>
                      <a:pt x="1606" y="6158"/>
                      <a:pt x="2141" y="6337"/>
                    </a:cubicBezTo>
                    <a:cubicBezTo>
                      <a:pt x="3335" y="6783"/>
                      <a:pt x="6140" y="7603"/>
                      <a:pt x="8459" y="7603"/>
                    </a:cubicBezTo>
                    <a:cubicBezTo>
                      <a:pt x="10133" y="7603"/>
                      <a:pt x="11554" y="7176"/>
                      <a:pt x="11933" y="5870"/>
                    </a:cubicBezTo>
                    <a:cubicBezTo>
                      <a:pt x="12578" y="3690"/>
                      <a:pt x="11536" y="1125"/>
                      <a:pt x="956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3" name="Google Shape;3843;p49"/>
              <p:cNvSpPr/>
              <p:nvPr/>
            </p:nvSpPr>
            <p:spPr>
              <a:xfrm>
                <a:off x="5904362" y="2387843"/>
                <a:ext cx="95726" cy="179777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3480" extrusionOk="0">
                    <a:moveTo>
                      <a:pt x="1337" y="1"/>
                    </a:moveTo>
                    <a:cubicBezTo>
                      <a:pt x="668" y="1"/>
                      <a:pt x="66" y="1949"/>
                      <a:pt x="42" y="2234"/>
                    </a:cubicBezTo>
                    <a:cubicBezTo>
                      <a:pt x="1" y="2468"/>
                      <a:pt x="42" y="2714"/>
                      <a:pt x="152" y="2948"/>
                    </a:cubicBezTo>
                    <a:cubicBezTo>
                      <a:pt x="289" y="3208"/>
                      <a:pt x="563" y="3400"/>
                      <a:pt x="865" y="3469"/>
                    </a:cubicBezTo>
                    <a:cubicBezTo>
                      <a:pt x="900" y="3476"/>
                      <a:pt x="936" y="3479"/>
                      <a:pt x="973" y="3479"/>
                    </a:cubicBezTo>
                    <a:cubicBezTo>
                      <a:pt x="1148" y="3479"/>
                      <a:pt x="1327" y="3399"/>
                      <a:pt x="1441" y="3263"/>
                    </a:cubicBezTo>
                    <a:cubicBezTo>
                      <a:pt x="1551" y="3112"/>
                      <a:pt x="1619" y="2934"/>
                      <a:pt x="1633" y="2742"/>
                    </a:cubicBezTo>
                    <a:cubicBezTo>
                      <a:pt x="1756" y="2083"/>
                      <a:pt x="1825" y="1411"/>
                      <a:pt x="1825" y="739"/>
                    </a:cubicBezTo>
                    <a:cubicBezTo>
                      <a:pt x="1852" y="520"/>
                      <a:pt x="1784" y="314"/>
                      <a:pt x="1647" y="150"/>
                    </a:cubicBezTo>
                    <a:cubicBezTo>
                      <a:pt x="1543" y="46"/>
                      <a:pt x="1439" y="1"/>
                      <a:pt x="1337" y="1"/>
                    </a:cubicBezTo>
                    <a:close/>
                  </a:path>
                </a:pathLst>
              </a:custGeom>
              <a:solidFill>
                <a:srgbClr val="9765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4" name="Google Shape;3844;p49"/>
              <p:cNvSpPr/>
              <p:nvPr/>
            </p:nvSpPr>
            <p:spPr>
              <a:xfrm>
                <a:off x="6252292" y="2663087"/>
                <a:ext cx="604422" cy="381612"/>
              </a:xfrm>
              <a:custGeom>
                <a:avLst/>
                <a:gdLst/>
                <a:ahLst/>
                <a:cxnLst/>
                <a:rect l="l" t="t" r="r" b="b"/>
                <a:pathLst>
                  <a:path w="11700" h="7387" extrusionOk="0">
                    <a:moveTo>
                      <a:pt x="6200" y="0"/>
                    </a:moveTo>
                    <a:cubicBezTo>
                      <a:pt x="6039" y="0"/>
                      <a:pt x="5879" y="15"/>
                      <a:pt x="5719" y="47"/>
                    </a:cubicBezTo>
                    <a:cubicBezTo>
                      <a:pt x="4074" y="363"/>
                      <a:pt x="2428" y="1336"/>
                      <a:pt x="1577" y="2790"/>
                    </a:cubicBezTo>
                    <a:cubicBezTo>
                      <a:pt x="1303" y="3243"/>
                      <a:pt x="0" y="6301"/>
                      <a:pt x="1070" y="7138"/>
                    </a:cubicBezTo>
                    <a:cubicBezTo>
                      <a:pt x="1175" y="7220"/>
                      <a:pt x="1273" y="7255"/>
                      <a:pt x="1364" y="7255"/>
                    </a:cubicBezTo>
                    <a:cubicBezTo>
                      <a:pt x="1947" y="7255"/>
                      <a:pt x="2249" y="5789"/>
                      <a:pt x="2510" y="5492"/>
                    </a:cubicBezTo>
                    <a:cubicBezTo>
                      <a:pt x="3358" y="4497"/>
                      <a:pt x="4542" y="4010"/>
                      <a:pt x="5721" y="4010"/>
                    </a:cubicBezTo>
                    <a:cubicBezTo>
                      <a:pt x="7078" y="4010"/>
                      <a:pt x="8429" y="4655"/>
                      <a:pt x="9258" y="5917"/>
                    </a:cubicBezTo>
                    <a:cubicBezTo>
                      <a:pt x="9615" y="6452"/>
                      <a:pt x="9889" y="7097"/>
                      <a:pt x="10479" y="7344"/>
                    </a:cubicBezTo>
                    <a:cubicBezTo>
                      <a:pt x="10530" y="7373"/>
                      <a:pt x="10586" y="7387"/>
                      <a:pt x="10643" y="7387"/>
                    </a:cubicBezTo>
                    <a:cubicBezTo>
                      <a:pt x="10692" y="7387"/>
                      <a:pt x="10743" y="7377"/>
                      <a:pt x="10794" y="7358"/>
                    </a:cubicBezTo>
                    <a:cubicBezTo>
                      <a:pt x="10863" y="7303"/>
                      <a:pt x="10904" y="7248"/>
                      <a:pt x="10945" y="7166"/>
                    </a:cubicBezTo>
                    <a:cubicBezTo>
                      <a:pt x="11699" y="5657"/>
                      <a:pt x="11370" y="3709"/>
                      <a:pt x="10246" y="2447"/>
                    </a:cubicBezTo>
                    <a:cubicBezTo>
                      <a:pt x="9230" y="1308"/>
                      <a:pt x="7699" y="0"/>
                      <a:pt x="62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5" name="Google Shape;3845;p49"/>
              <p:cNvSpPr/>
              <p:nvPr/>
            </p:nvSpPr>
            <p:spPr>
              <a:xfrm>
                <a:off x="6479028" y="3250772"/>
                <a:ext cx="186389" cy="145371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2814" extrusionOk="0">
                    <a:moveTo>
                      <a:pt x="3511" y="0"/>
                    </a:moveTo>
                    <a:lnTo>
                      <a:pt x="0" y="151"/>
                    </a:lnTo>
                    <a:lnTo>
                      <a:pt x="41" y="1139"/>
                    </a:lnTo>
                    <a:cubicBezTo>
                      <a:pt x="81" y="2074"/>
                      <a:pt x="863" y="2814"/>
                      <a:pt x="1790" y="2814"/>
                    </a:cubicBezTo>
                    <a:cubicBezTo>
                      <a:pt x="1815" y="2814"/>
                      <a:pt x="1840" y="2813"/>
                      <a:pt x="1865" y="2812"/>
                    </a:cubicBezTo>
                    <a:cubicBezTo>
                      <a:pt x="2839" y="2771"/>
                      <a:pt x="3607" y="1948"/>
                      <a:pt x="3552" y="974"/>
                    </a:cubicBezTo>
                    <a:lnTo>
                      <a:pt x="3511" y="0"/>
                    </a:lnTo>
                    <a:close/>
                  </a:path>
                </a:pathLst>
              </a:custGeom>
              <a:solidFill>
                <a:srgbClr val="E0B0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6" name="Google Shape;3846;p49"/>
              <p:cNvSpPr/>
              <p:nvPr/>
            </p:nvSpPr>
            <p:spPr>
              <a:xfrm>
                <a:off x="6240203" y="3034265"/>
                <a:ext cx="136847" cy="115563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2237" extrusionOk="0">
                    <a:moveTo>
                      <a:pt x="1365" y="1"/>
                    </a:moveTo>
                    <a:cubicBezTo>
                      <a:pt x="1318" y="1"/>
                      <a:pt x="1270" y="3"/>
                      <a:pt x="1222" y="8"/>
                    </a:cubicBezTo>
                    <a:cubicBezTo>
                      <a:pt x="522" y="77"/>
                      <a:pt x="1" y="625"/>
                      <a:pt x="56" y="1242"/>
                    </a:cubicBezTo>
                    <a:cubicBezTo>
                      <a:pt x="107" y="1817"/>
                      <a:pt x="645" y="2237"/>
                      <a:pt x="1284" y="2237"/>
                    </a:cubicBezTo>
                    <a:cubicBezTo>
                      <a:pt x="1331" y="2237"/>
                      <a:pt x="1379" y="2235"/>
                      <a:pt x="1427" y="2230"/>
                    </a:cubicBezTo>
                    <a:cubicBezTo>
                      <a:pt x="2127" y="2175"/>
                      <a:pt x="2648" y="1613"/>
                      <a:pt x="2593" y="996"/>
                    </a:cubicBezTo>
                    <a:cubicBezTo>
                      <a:pt x="2542" y="421"/>
                      <a:pt x="2004" y="1"/>
                      <a:pt x="1365" y="1"/>
                    </a:cubicBezTo>
                    <a:close/>
                  </a:path>
                </a:pathLst>
              </a:custGeom>
              <a:solidFill>
                <a:srgbClr val="FFD1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7" name="Google Shape;3847;p49"/>
              <p:cNvSpPr/>
              <p:nvPr/>
            </p:nvSpPr>
            <p:spPr>
              <a:xfrm>
                <a:off x="6750398" y="3013756"/>
                <a:ext cx="136796" cy="116235"/>
              </a:xfrm>
              <a:custGeom>
                <a:avLst/>
                <a:gdLst/>
                <a:ahLst/>
                <a:cxnLst/>
                <a:rect l="l" t="t" r="r" b="b"/>
                <a:pathLst>
                  <a:path w="2648" h="2250" extrusionOk="0">
                    <a:moveTo>
                      <a:pt x="1361" y="0"/>
                    </a:moveTo>
                    <a:cubicBezTo>
                      <a:pt x="1315" y="0"/>
                      <a:pt x="1268" y="3"/>
                      <a:pt x="1221" y="7"/>
                    </a:cubicBezTo>
                    <a:cubicBezTo>
                      <a:pt x="521" y="76"/>
                      <a:pt x="0" y="624"/>
                      <a:pt x="55" y="1242"/>
                    </a:cubicBezTo>
                    <a:cubicBezTo>
                      <a:pt x="106" y="1817"/>
                      <a:pt x="646" y="2250"/>
                      <a:pt x="1286" y="2250"/>
                    </a:cubicBezTo>
                    <a:cubicBezTo>
                      <a:pt x="1333" y="2250"/>
                      <a:pt x="1379" y="2247"/>
                      <a:pt x="1427" y="2243"/>
                    </a:cubicBezTo>
                    <a:cubicBezTo>
                      <a:pt x="2126" y="2174"/>
                      <a:pt x="2647" y="1626"/>
                      <a:pt x="2592" y="1008"/>
                    </a:cubicBezTo>
                    <a:cubicBezTo>
                      <a:pt x="2541" y="433"/>
                      <a:pt x="2001" y="0"/>
                      <a:pt x="1361" y="0"/>
                    </a:cubicBezTo>
                    <a:close/>
                  </a:path>
                </a:pathLst>
              </a:custGeom>
              <a:solidFill>
                <a:srgbClr val="FFD1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8" name="Google Shape;3848;p49"/>
              <p:cNvSpPr/>
              <p:nvPr/>
            </p:nvSpPr>
            <p:spPr>
              <a:xfrm>
                <a:off x="6310358" y="2777153"/>
                <a:ext cx="522283" cy="535508"/>
              </a:xfrm>
              <a:custGeom>
                <a:avLst/>
                <a:gdLst/>
                <a:ahLst/>
                <a:cxnLst/>
                <a:rect l="l" t="t" r="r" b="b"/>
                <a:pathLst>
                  <a:path w="10110" h="10366" extrusionOk="0">
                    <a:moveTo>
                      <a:pt x="4931" y="1"/>
                    </a:moveTo>
                    <a:cubicBezTo>
                      <a:pt x="4856" y="1"/>
                      <a:pt x="4781" y="3"/>
                      <a:pt x="4705" y="6"/>
                    </a:cubicBezTo>
                    <a:cubicBezTo>
                      <a:pt x="2058" y="116"/>
                      <a:pt x="1" y="2365"/>
                      <a:pt x="110" y="5012"/>
                    </a:cubicBezTo>
                    <a:cubicBezTo>
                      <a:pt x="231" y="7643"/>
                      <a:pt x="694" y="10365"/>
                      <a:pt x="4877" y="10365"/>
                    </a:cubicBezTo>
                    <a:cubicBezTo>
                      <a:pt x="4969" y="10365"/>
                      <a:pt x="5062" y="10364"/>
                      <a:pt x="5158" y="10361"/>
                    </a:cubicBezTo>
                    <a:cubicBezTo>
                      <a:pt x="10109" y="10211"/>
                      <a:pt x="9821" y="7275"/>
                      <a:pt x="9711" y="4601"/>
                    </a:cubicBezTo>
                    <a:cubicBezTo>
                      <a:pt x="9605" y="2016"/>
                      <a:pt x="7479" y="1"/>
                      <a:pt x="4931" y="1"/>
                    </a:cubicBezTo>
                    <a:close/>
                  </a:path>
                </a:pathLst>
              </a:custGeom>
              <a:solidFill>
                <a:srgbClr val="FFD1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9" name="Google Shape;3849;p49"/>
              <p:cNvSpPr/>
              <p:nvPr/>
            </p:nvSpPr>
            <p:spPr>
              <a:xfrm>
                <a:off x="6368217" y="3097135"/>
                <a:ext cx="120058" cy="106885"/>
              </a:xfrm>
              <a:custGeom>
                <a:avLst/>
                <a:gdLst/>
                <a:ahLst/>
                <a:cxnLst/>
                <a:rect l="l" t="t" r="r" b="b"/>
                <a:pathLst>
                  <a:path w="2324" h="2069" extrusionOk="0">
                    <a:moveTo>
                      <a:pt x="995" y="0"/>
                    </a:moveTo>
                    <a:cubicBezTo>
                      <a:pt x="483" y="0"/>
                      <a:pt x="0" y="257"/>
                      <a:pt x="33" y="821"/>
                    </a:cubicBezTo>
                    <a:cubicBezTo>
                      <a:pt x="60" y="1095"/>
                      <a:pt x="184" y="1356"/>
                      <a:pt x="389" y="1548"/>
                    </a:cubicBezTo>
                    <a:cubicBezTo>
                      <a:pt x="540" y="1699"/>
                      <a:pt x="719" y="1836"/>
                      <a:pt x="911" y="1932"/>
                    </a:cubicBezTo>
                    <a:cubicBezTo>
                      <a:pt x="1075" y="2028"/>
                      <a:pt x="1267" y="2069"/>
                      <a:pt x="1459" y="2069"/>
                    </a:cubicBezTo>
                    <a:cubicBezTo>
                      <a:pt x="1665" y="2069"/>
                      <a:pt x="1857" y="1987"/>
                      <a:pt x="2008" y="1850"/>
                    </a:cubicBezTo>
                    <a:cubicBezTo>
                      <a:pt x="2076" y="1767"/>
                      <a:pt x="2131" y="1685"/>
                      <a:pt x="2159" y="1575"/>
                    </a:cubicBezTo>
                    <a:cubicBezTo>
                      <a:pt x="2323" y="1150"/>
                      <a:pt x="2241" y="670"/>
                      <a:pt x="1926" y="341"/>
                    </a:cubicBezTo>
                    <a:cubicBezTo>
                      <a:pt x="1704" y="119"/>
                      <a:pt x="1343" y="0"/>
                      <a:pt x="995" y="0"/>
                    </a:cubicBezTo>
                    <a:close/>
                  </a:path>
                </a:pathLst>
              </a:custGeom>
              <a:solidFill>
                <a:srgbClr val="FDAD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0" name="Google Shape;3850;p49"/>
              <p:cNvSpPr/>
              <p:nvPr/>
            </p:nvSpPr>
            <p:spPr>
              <a:xfrm>
                <a:off x="6685926" y="3079415"/>
                <a:ext cx="109158" cy="122073"/>
              </a:xfrm>
              <a:custGeom>
                <a:avLst/>
                <a:gdLst/>
                <a:ahLst/>
                <a:cxnLst/>
                <a:rect l="l" t="t" r="r" b="b"/>
                <a:pathLst>
                  <a:path w="2113" h="2363" extrusionOk="0">
                    <a:moveTo>
                      <a:pt x="1030" y="0"/>
                    </a:moveTo>
                    <a:cubicBezTo>
                      <a:pt x="926" y="0"/>
                      <a:pt x="815" y="25"/>
                      <a:pt x="700" y="80"/>
                    </a:cubicBezTo>
                    <a:cubicBezTo>
                      <a:pt x="453" y="204"/>
                      <a:pt x="274" y="423"/>
                      <a:pt x="178" y="684"/>
                    </a:cubicBezTo>
                    <a:cubicBezTo>
                      <a:pt x="82" y="876"/>
                      <a:pt x="27" y="1095"/>
                      <a:pt x="14" y="1315"/>
                    </a:cubicBezTo>
                    <a:cubicBezTo>
                      <a:pt x="0" y="1507"/>
                      <a:pt x="27" y="1699"/>
                      <a:pt x="96" y="1877"/>
                    </a:cubicBezTo>
                    <a:cubicBezTo>
                      <a:pt x="165" y="2069"/>
                      <a:pt x="315" y="2220"/>
                      <a:pt x="507" y="2316"/>
                    </a:cubicBezTo>
                    <a:cubicBezTo>
                      <a:pt x="579" y="2347"/>
                      <a:pt x="651" y="2362"/>
                      <a:pt x="729" y="2362"/>
                    </a:cubicBezTo>
                    <a:cubicBezTo>
                      <a:pt x="755" y="2362"/>
                      <a:pt x="782" y="2361"/>
                      <a:pt x="809" y="2357"/>
                    </a:cubicBezTo>
                    <a:cubicBezTo>
                      <a:pt x="1262" y="2357"/>
                      <a:pt x="1673" y="2083"/>
                      <a:pt x="1852" y="1671"/>
                    </a:cubicBezTo>
                    <a:cubicBezTo>
                      <a:pt x="2113" y="1042"/>
                      <a:pt x="1705" y="0"/>
                      <a:pt x="1030" y="0"/>
                    </a:cubicBezTo>
                    <a:close/>
                  </a:path>
                </a:pathLst>
              </a:custGeom>
              <a:solidFill>
                <a:srgbClr val="FDAD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1" name="Google Shape;3851;p49"/>
              <p:cNvSpPr/>
              <p:nvPr/>
            </p:nvSpPr>
            <p:spPr>
              <a:xfrm>
                <a:off x="6538540" y="3150138"/>
                <a:ext cx="78678" cy="45409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879" fill="none" extrusionOk="0">
                    <a:moveTo>
                      <a:pt x="0" y="151"/>
                    </a:moveTo>
                    <a:cubicBezTo>
                      <a:pt x="28" y="563"/>
                      <a:pt x="398" y="878"/>
                      <a:pt x="823" y="824"/>
                    </a:cubicBezTo>
                    <a:cubicBezTo>
                      <a:pt x="1235" y="782"/>
                      <a:pt x="1523" y="412"/>
                      <a:pt x="1468" y="1"/>
                    </a:cubicBezTo>
                  </a:path>
                </a:pathLst>
              </a:custGeom>
              <a:noFill/>
              <a:ln w="9525" cap="rnd" cmpd="sng">
                <a:solidFill>
                  <a:srgbClr val="FDADA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2" name="Google Shape;3852;p49"/>
              <p:cNvSpPr/>
              <p:nvPr/>
            </p:nvSpPr>
            <p:spPr>
              <a:xfrm>
                <a:off x="6248004" y="2703744"/>
                <a:ext cx="340853" cy="309392"/>
              </a:xfrm>
              <a:custGeom>
                <a:avLst/>
                <a:gdLst/>
                <a:ahLst/>
                <a:cxnLst/>
                <a:rect l="l" t="t" r="r" b="b"/>
                <a:pathLst>
                  <a:path w="6598" h="5989" extrusionOk="0">
                    <a:moveTo>
                      <a:pt x="4769" y="0"/>
                    </a:moveTo>
                    <a:cubicBezTo>
                      <a:pt x="4447" y="0"/>
                      <a:pt x="4122" y="57"/>
                      <a:pt x="3814" y="165"/>
                    </a:cubicBezTo>
                    <a:cubicBezTo>
                      <a:pt x="3059" y="453"/>
                      <a:pt x="2387" y="947"/>
                      <a:pt x="1880" y="1592"/>
                    </a:cubicBezTo>
                    <a:cubicBezTo>
                      <a:pt x="1235" y="2360"/>
                      <a:pt x="1" y="4266"/>
                      <a:pt x="385" y="5336"/>
                    </a:cubicBezTo>
                    <a:cubicBezTo>
                      <a:pt x="557" y="5821"/>
                      <a:pt x="951" y="5988"/>
                      <a:pt x="1412" y="5988"/>
                    </a:cubicBezTo>
                    <a:cubicBezTo>
                      <a:pt x="2125" y="5988"/>
                      <a:pt x="2999" y="5586"/>
                      <a:pt x="3457" y="5336"/>
                    </a:cubicBezTo>
                    <a:cubicBezTo>
                      <a:pt x="4993" y="4486"/>
                      <a:pt x="6406" y="3101"/>
                      <a:pt x="6571" y="1359"/>
                    </a:cubicBezTo>
                    <a:cubicBezTo>
                      <a:pt x="6598" y="1194"/>
                      <a:pt x="6584" y="1043"/>
                      <a:pt x="6543" y="879"/>
                    </a:cubicBezTo>
                    <a:cubicBezTo>
                      <a:pt x="6461" y="687"/>
                      <a:pt x="6324" y="536"/>
                      <a:pt x="6159" y="426"/>
                    </a:cubicBezTo>
                    <a:cubicBezTo>
                      <a:pt x="5752" y="135"/>
                      <a:pt x="5264" y="0"/>
                      <a:pt x="47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3" name="Google Shape;3853;p49"/>
              <p:cNvSpPr/>
              <p:nvPr/>
            </p:nvSpPr>
            <p:spPr>
              <a:xfrm>
                <a:off x="6477581" y="2683958"/>
                <a:ext cx="362137" cy="252772"/>
              </a:xfrm>
              <a:custGeom>
                <a:avLst/>
                <a:gdLst/>
                <a:ahLst/>
                <a:cxnLst/>
                <a:rect l="l" t="t" r="r" b="b"/>
                <a:pathLst>
                  <a:path w="7010" h="4893" extrusionOk="0">
                    <a:moveTo>
                      <a:pt x="2723" y="1"/>
                    </a:moveTo>
                    <a:cubicBezTo>
                      <a:pt x="2436" y="1"/>
                      <a:pt x="2149" y="29"/>
                      <a:pt x="1866" y="82"/>
                    </a:cubicBezTo>
                    <a:cubicBezTo>
                      <a:pt x="1" y="356"/>
                      <a:pt x="2319" y="3003"/>
                      <a:pt x="2963" y="3470"/>
                    </a:cubicBezTo>
                    <a:cubicBezTo>
                      <a:pt x="3910" y="4156"/>
                      <a:pt x="5048" y="4553"/>
                      <a:pt x="6186" y="4841"/>
                    </a:cubicBezTo>
                    <a:cubicBezTo>
                      <a:pt x="6287" y="4871"/>
                      <a:pt x="6398" y="4893"/>
                      <a:pt x="6504" y="4893"/>
                    </a:cubicBezTo>
                    <a:cubicBezTo>
                      <a:pt x="6645" y="4893"/>
                      <a:pt x="6778" y="4855"/>
                      <a:pt x="6872" y="4745"/>
                    </a:cubicBezTo>
                    <a:cubicBezTo>
                      <a:pt x="6927" y="4663"/>
                      <a:pt x="6954" y="4553"/>
                      <a:pt x="6954" y="4444"/>
                    </a:cubicBezTo>
                    <a:cubicBezTo>
                      <a:pt x="7009" y="3442"/>
                      <a:pt x="6420" y="2510"/>
                      <a:pt x="5775" y="1742"/>
                    </a:cubicBezTo>
                    <a:cubicBezTo>
                      <a:pt x="5144" y="960"/>
                      <a:pt x="4376" y="233"/>
                      <a:pt x="3402" y="55"/>
                    </a:cubicBezTo>
                    <a:cubicBezTo>
                      <a:pt x="3178" y="18"/>
                      <a:pt x="2950" y="1"/>
                      <a:pt x="27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4" name="Google Shape;3854;p49"/>
              <p:cNvSpPr/>
              <p:nvPr/>
            </p:nvSpPr>
            <p:spPr>
              <a:xfrm>
                <a:off x="6403191" y="2498034"/>
                <a:ext cx="237429" cy="223275"/>
              </a:xfrm>
              <a:custGeom>
                <a:avLst/>
                <a:gdLst/>
                <a:ahLst/>
                <a:cxnLst/>
                <a:rect l="l" t="t" r="r" b="b"/>
                <a:pathLst>
                  <a:path w="4596" h="4322" extrusionOk="0">
                    <a:moveTo>
                      <a:pt x="2204" y="0"/>
                    </a:moveTo>
                    <a:cubicBezTo>
                      <a:pt x="1785" y="0"/>
                      <a:pt x="1367" y="117"/>
                      <a:pt x="1002" y="348"/>
                    </a:cubicBezTo>
                    <a:cubicBezTo>
                      <a:pt x="289" y="856"/>
                      <a:pt x="0" y="1761"/>
                      <a:pt x="289" y="2570"/>
                    </a:cubicBezTo>
                    <a:cubicBezTo>
                      <a:pt x="651" y="3486"/>
                      <a:pt x="1823" y="4322"/>
                      <a:pt x="2881" y="4322"/>
                    </a:cubicBezTo>
                    <a:cubicBezTo>
                      <a:pt x="3345" y="4322"/>
                      <a:pt x="3786" y="4161"/>
                      <a:pt x="4129" y="3777"/>
                    </a:cubicBezTo>
                    <a:cubicBezTo>
                      <a:pt x="4444" y="3407"/>
                      <a:pt x="4595" y="2913"/>
                      <a:pt x="4554" y="2419"/>
                    </a:cubicBezTo>
                    <a:cubicBezTo>
                      <a:pt x="4527" y="1569"/>
                      <a:pt x="4074" y="787"/>
                      <a:pt x="3361" y="321"/>
                    </a:cubicBezTo>
                    <a:cubicBezTo>
                      <a:pt x="3006" y="106"/>
                      <a:pt x="2605" y="0"/>
                      <a:pt x="22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5" name="Google Shape;3855;p49"/>
              <p:cNvSpPr/>
              <p:nvPr/>
            </p:nvSpPr>
            <p:spPr>
              <a:xfrm>
                <a:off x="6637727" y="2991800"/>
                <a:ext cx="44686" cy="51402"/>
              </a:xfrm>
              <a:custGeom>
                <a:avLst/>
                <a:gdLst/>
                <a:ahLst/>
                <a:cxnLst/>
                <a:rect l="l" t="t" r="r" b="b"/>
                <a:pathLst>
                  <a:path w="865" h="995" extrusionOk="0">
                    <a:moveTo>
                      <a:pt x="536" y="1"/>
                    </a:moveTo>
                    <a:cubicBezTo>
                      <a:pt x="390" y="1"/>
                      <a:pt x="231" y="112"/>
                      <a:pt x="138" y="268"/>
                    </a:cubicBezTo>
                    <a:cubicBezTo>
                      <a:pt x="0" y="501"/>
                      <a:pt x="83" y="995"/>
                      <a:pt x="426" y="995"/>
                    </a:cubicBezTo>
                    <a:cubicBezTo>
                      <a:pt x="576" y="967"/>
                      <a:pt x="714" y="857"/>
                      <a:pt x="768" y="707"/>
                    </a:cubicBezTo>
                    <a:cubicBezTo>
                      <a:pt x="851" y="556"/>
                      <a:pt x="864" y="391"/>
                      <a:pt x="810" y="227"/>
                    </a:cubicBezTo>
                    <a:cubicBezTo>
                      <a:pt x="750" y="66"/>
                      <a:pt x="647" y="1"/>
                      <a:pt x="5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6" name="Google Shape;3856;p49"/>
              <p:cNvSpPr/>
              <p:nvPr/>
            </p:nvSpPr>
            <p:spPr>
              <a:xfrm>
                <a:off x="6440334" y="3003682"/>
                <a:ext cx="42981" cy="52073"/>
              </a:xfrm>
              <a:custGeom>
                <a:avLst/>
                <a:gdLst/>
                <a:ahLst/>
                <a:cxnLst/>
                <a:rect l="l" t="t" r="r" b="b"/>
                <a:pathLst>
                  <a:path w="832" h="1008" extrusionOk="0">
                    <a:moveTo>
                      <a:pt x="446" y="1"/>
                    </a:moveTo>
                    <a:cubicBezTo>
                      <a:pt x="277" y="1"/>
                      <a:pt x="117" y="169"/>
                      <a:pt x="63" y="367"/>
                    </a:cubicBezTo>
                    <a:cubicBezTo>
                      <a:pt x="0" y="606"/>
                      <a:pt x="169" y="1008"/>
                      <a:pt x="452" y="1008"/>
                    </a:cubicBezTo>
                    <a:cubicBezTo>
                      <a:pt x="477" y="1008"/>
                      <a:pt x="503" y="1004"/>
                      <a:pt x="530" y="998"/>
                    </a:cubicBezTo>
                    <a:cubicBezTo>
                      <a:pt x="680" y="943"/>
                      <a:pt x="776" y="792"/>
                      <a:pt x="790" y="627"/>
                    </a:cubicBezTo>
                    <a:cubicBezTo>
                      <a:pt x="831" y="463"/>
                      <a:pt x="804" y="298"/>
                      <a:pt x="708" y="161"/>
                    </a:cubicBezTo>
                    <a:cubicBezTo>
                      <a:pt x="627" y="48"/>
                      <a:pt x="536" y="1"/>
                      <a:pt x="4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7" name="Google Shape;3857;p49"/>
              <p:cNvSpPr/>
              <p:nvPr/>
            </p:nvSpPr>
            <p:spPr>
              <a:xfrm>
                <a:off x="6527175" y="3038811"/>
                <a:ext cx="70206" cy="50523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978" extrusionOk="0">
                    <a:moveTo>
                      <a:pt x="735" y="0"/>
                    </a:moveTo>
                    <a:cubicBezTo>
                      <a:pt x="672" y="0"/>
                      <a:pt x="609" y="10"/>
                      <a:pt x="549" y="30"/>
                    </a:cubicBezTo>
                    <a:cubicBezTo>
                      <a:pt x="453" y="57"/>
                      <a:pt x="371" y="85"/>
                      <a:pt x="289" y="153"/>
                    </a:cubicBezTo>
                    <a:cubicBezTo>
                      <a:pt x="165" y="249"/>
                      <a:pt x="83" y="386"/>
                      <a:pt x="56" y="551"/>
                    </a:cubicBezTo>
                    <a:cubicBezTo>
                      <a:pt x="1" y="908"/>
                      <a:pt x="481" y="976"/>
                      <a:pt x="755" y="976"/>
                    </a:cubicBezTo>
                    <a:cubicBezTo>
                      <a:pt x="767" y="977"/>
                      <a:pt x="779" y="977"/>
                      <a:pt x="791" y="977"/>
                    </a:cubicBezTo>
                    <a:cubicBezTo>
                      <a:pt x="971" y="977"/>
                      <a:pt x="1146" y="883"/>
                      <a:pt x="1249" y="729"/>
                    </a:cubicBezTo>
                    <a:cubicBezTo>
                      <a:pt x="1359" y="537"/>
                      <a:pt x="1317" y="304"/>
                      <a:pt x="1167" y="153"/>
                    </a:cubicBezTo>
                    <a:cubicBezTo>
                      <a:pt x="1040" y="56"/>
                      <a:pt x="887" y="0"/>
                      <a:pt x="735" y="0"/>
                    </a:cubicBezTo>
                    <a:close/>
                  </a:path>
                </a:pathLst>
              </a:custGeom>
              <a:solidFill>
                <a:srgbClr val="FDAD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8" name="Google Shape;3858;p49"/>
              <p:cNvSpPr/>
              <p:nvPr/>
            </p:nvSpPr>
            <p:spPr>
              <a:xfrm>
                <a:off x="6222536" y="3305738"/>
                <a:ext cx="590939" cy="792774"/>
              </a:xfrm>
              <a:custGeom>
                <a:avLst/>
                <a:gdLst/>
                <a:ahLst/>
                <a:cxnLst/>
                <a:rect l="l" t="t" r="r" b="b"/>
                <a:pathLst>
                  <a:path w="11439" h="15346" extrusionOk="0">
                    <a:moveTo>
                      <a:pt x="5810" y="0"/>
                    </a:moveTo>
                    <a:cubicBezTo>
                      <a:pt x="2890" y="0"/>
                      <a:pt x="463" y="2299"/>
                      <a:pt x="329" y="5245"/>
                    </a:cubicBezTo>
                    <a:lnTo>
                      <a:pt x="137" y="9621"/>
                    </a:lnTo>
                    <a:cubicBezTo>
                      <a:pt x="0" y="12652"/>
                      <a:pt x="2359" y="15217"/>
                      <a:pt x="5390" y="15340"/>
                    </a:cubicBezTo>
                    <a:cubicBezTo>
                      <a:pt x="5474" y="15344"/>
                      <a:pt x="5558" y="15346"/>
                      <a:pt x="5642" y="15346"/>
                    </a:cubicBezTo>
                    <a:cubicBezTo>
                      <a:pt x="8549" y="15346"/>
                      <a:pt x="10976" y="13047"/>
                      <a:pt x="11110" y="10101"/>
                    </a:cubicBezTo>
                    <a:lnTo>
                      <a:pt x="11302" y="5725"/>
                    </a:lnTo>
                    <a:cubicBezTo>
                      <a:pt x="11439" y="2694"/>
                      <a:pt x="9080" y="129"/>
                      <a:pt x="6062" y="6"/>
                    </a:cubicBezTo>
                    <a:cubicBezTo>
                      <a:pt x="5978" y="2"/>
                      <a:pt x="5893" y="0"/>
                      <a:pt x="5810" y="0"/>
                    </a:cubicBezTo>
                    <a:close/>
                  </a:path>
                </a:pathLst>
              </a:custGeom>
              <a:solidFill>
                <a:srgbClr val="ED91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9" name="Google Shape;3859;p49"/>
              <p:cNvSpPr/>
              <p:nvPr/>
            </p:nvSpPr>
            <p:spPr>
              <a:xfrm>
                <a:off x="6222536" y="3302948"/>
                <a:ext cx="592385" cy="795564"/>
              </a:xfrm>
              <a:custGeom>
                <a:avLst/>
                <a:gdLst/>
                <a:ahLst/>
                <a:cxnLst/>
                <a:rect l="l" t="t" r="r" b="b"/>
                <a:pathLst>
                  <a:path w="11467" h="15400" extrusionOk="0">
                    <a:moveTo>
                      <a:pt x="4408" y="0"/>
                    </a:moveTo>
                    <a:cubicBezTo>
                      <a:pt x="2274" y="0"/>
                      <a:pt x="491" y="1691"/>
                      <a:pt x="398" y="3846"/>
                    </a:cubicBezTo>
                    <a:lnTo>
                      <a:pt x="137" y="9675"/>
                    </a:lnTo>
                    <a:cubicBezTo>
                      <a:pt x="0" y="12706"/>
                      <a:pt x="2359" y="15271"/>
                      <a:pt x="5390" y="15394"/>
                    </a:cubicBezTo>
                    <a:cubicBezTo>
                      <a:pt x="5474" y="15398"/>
                      <a:pt x="5558" y="15400"/>
                      <a:pt x="5642" y="15400"/>
                    </a:cubicBezTo>
                    <a:cubicBezTo>
                      <a:pt x="8549" y="15400"/>
                      <a:pt x="10976" y="13101"/>
                      <a:pt x="11110" y="10155"/>
                    </a:cubicBezTo>
                    <a:lnTo>
                      <a:pt x="11370" y="4326"/>
                    </a:lnTo>
                    <a:cubicBezTo>
                      <a:pt x="11466" y="2104"/>
                      <a:pt x="9738" y="225"/>
                      <a:pt x="7516" y="129"/>
                    </a:cubicBezTo>
                    <a:lnTo>
                      <a:pt x="4608" y="5"/>
                    </a:lnTo>
                    <a:cubicBezTo>
                      <a:pt x="4541" y="2"/>
                      <a:pt x="4475" y="0"/>
                      <a:pt x="4408" y="0"/>
                    </a:cubicBezTo>
                    <a:close/>
                  </a:path>
                </a:pathLst>
              </a:custGeom>
              <a:solidFill>
                <a:srgbClr val="ED91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0" name="Google Shape;3860;p49"/>
              <p:cNvSpPr/>
              <p:nvPr/>
            </p:nvSpPr>
            <p:spPr>
              <a:xfrm>
                <a:off x="6222536" y="3302948"/>
                <a:ext cx="592385" cy="795564"/>
              </a:xfrm>
              <a:custGeom>
                <a:avLst/>
                <a:gdLst/>
                <a:ahLst/>
                <a:cxnLst/>
                <a:rect l="l" t="t" r="r" b="b"/>
                <a:pathLst>
                  <a:path w="11467" h="15400" extrusionOk="0">
                    <a:moveTo>
                      <a:pt x="4408" y="0"/>
                    </a:moveTo>
                    <a:cubicBezTo>
                      <a:pt x="2274" y="0"/>
                      <a:pt x="491" y="1691"/>
                      <a:pt x="398" y="3846"/>
                    </a:cubicBezTo>
                    <a:lnTo>
                      <a:pt x="137" y="9675"/>
                    </a:lnTo>
                    <a:cubicBezTo>
                      <a:pt x="0" y="12706"/>
                      <a:pt x="2359" y="15271"/>
                      <a:pt x="5390" y="15394"/>
                    </a:cubicBezTo>
                    <a:cubicBezTo>
                      <a:pt x="5474" y="15398"/>
                      <a:pt x="5558" y="15400"/>
                      <a:pt x="5642" y="15400"/>
                    </a:cubicBezTo>
                    <a:cubicBezTo>
                      <a:pt x="8549" y="15400"/>
                      <a:pt x="10976" y="13101"/>
                      <a:pt x="11110" y="10155"/>
                    </a:cubicBezTo>
                    <a:lnTo>
                      <a:pt x="11370" y="4326"/>
                    </a:lnTo>
                    <a:cubicBezTo>
                      <a:pt x="11466" y="2104"/>
                      <a:pt x="9738" y="225"/>
                      <a:pt x="7516" y="129"/>
                    </a:cubicBezTo>
                    <a:lnTo>
                      <a:pt x="4608" y="5"/>
                    </a:lnTo>
                    <a:cubicBezTo>
                      <a:pt x="4541" y="2"/>
                      <a:pt x="4475" y="0"/>
                      <a:pt x="44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1" name="Google Shape;3861;p49"/>
              <p:cNvSpPr/>
              <p:nvPr/>
            </p:nvSpPr>
            <p:spPr>
              <a:xfrm>
                <a:off x="6247333" y="3302328"/>
                <a:ext cx="561183" cy="361723"/>
              </a:xfrm>
              <a:custGeom>
                <a:avLst/>
                <a:gdLst/>
                <a:ahLst/>
                <a:cxnLst/>
                <a:rect l="l" t="t" r="r" b="b"/>
                <a:pathLst>
                  <a:path w="10863" h="7002" extrusionOk="0">
                    <a:moveTo>
                      <a:pt x="3947" y="0"/>
                    </a:moveTo>
                    <a:cubicBezTo>
                      <a:pt x="2016" y="0"/>
                      <a:pt x="360" y="1375"/>
                      <a:pt x="0" y="3268"/>
                    </a:cubicBezTo>
                    <a:cubicBezTo>
                      <a:pt x="206" y="5243"/>
                      <a:pt x="1811" y="6779"/>
                      <a:pt x="3799" y="6875"/>
                    </a:cubicBezTo>
                    <a:lnTo>
                      <a:pt x="6748" y="6998"/>
                    </a:lnTo>
                    <a:cubicBezTo>
                      <a:pt x="6804" y="7001"/>
                      <a:pt x="6860" y="7002"/>
                      <a:pt x="6916" y="7002"/>
                    </a:cubicBezTo>
                    <a:cubicBezTo>
                      <a:pt x="8834" y="7002"/>
                      <a:pt x="10490" y="5640"/>
                      <a:pt x="10863" y="3748"/>
                    </a:cubicBezTo>
                    <a:cubicBezTo>
                      <a:pt x="10657" y="1773"/>
                      <a:pt x="9039" y="237"/>
                      <a:pt x="7050" y="141"/>
                    </a:cubicBezTo>
                    <a:lnTo>
                      <a:pt x="4115" y="3"/>
                    </a:lnTo>
                    <a:cubicBezTo>
                      <a:pt x="4059" y="1"/>
                      <a:pt x="4003" y="0"/>
                      <a:pt x="39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2" name="Google Shape;3862;p49"/>
              <p:cNvSpPr/>
              <p:nvPr/>
            </p:nvSpPr>
            <p:spPr>
              <a:xfrm>
                <a:off x="6624967" y="3365353"/>
                <a:ext cx="355731" cy="372779"/>
              </a:xfrm>
              <a:custGeom>
                <a:avLst/>
                <a:gdLst/>
                <a:ahLst/>
                <a:cxnLst/>
                <a:rect l="l" t="t" r="r" b="b"/>
                <a:pathLst>
                  <a:path w="6886" h="7216" extrusionOk="0">
                    <a:moveTo>
                      <a:pt x="1834" y="1"/>
                    </a:moveTo>
                    <a:cubicBezTo>
                      <a:pt x="1464" y="1"/>
                      <a:pt x="1091" y="128"/>
                      <a:pt x="782" y="388"/>
                    </a:cubicBezTo>
                    <a:cubicBezTo>
                      <a:pt x="96" y="978"/>
                      <a:pt x="0" y="2007"/>
                      <a:pt x="577" y="2706"/>
                    </a:cubicBezTo>
                    <a:lnTo>
                      <a:pt x="3800" y="6629"/>
                    </a:lnTo>
                    <a:cubicBezTo>
                      <a:pt x="4120" y="7018"/>
                      <a:pt x="4585" y="7216"/>
                      <a:pt x="5052" y="7216"/>
                    </a:cubicBezTo>
                    <a:cubicBezTo>
                      <a:pt x="5425" y="7216"/>
                      <a:pt x="5800" y="7090"/>
                      <a:pt x="6104" y="6834"/>
                    </a:cubicBezTo>
                    <a:cubicBezTo>
                      <a:pt x="6790" y="6245"/>
                      <a:pt x="6886" y="5202"/>
                      <a:pt x="6310" y="4503"/>
                    </a:cubicBezTo>
                    <a:lnTo>
                      <a:pt x="3086" y="594"/>
                    </a:lnTo>
                    <a:cubicBezTo>
                      <a:pt x="2765" y="203"/>
                      <a:pt x="2302" y="1"/>
                      <a:pt x="18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3" name="Google Shape;3863;p49"/>
              <p:cNvSpPr/>
              <p:nvPr/>
            </p:nvSpPr>
            <p:spPr>
              <a:xfrm>
                <a:off x="6801386" y="3595964"/>
                <a:ext cx="203385" cy="292396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5660" extrusionOk="0">
                    <a:moveTo>
                      <a:pt x="1793" y="1"/>
                    </a:moveTo>
                    <a:cubicBezTo>
                      <a:pt x="1677" y="1"/>
                      <a:pt x="1559" y="13"/>
                      <a:pt x="1441" y="39"/>
                    </a:cubicBezTo>
                    <a:lnTo>
                      <a:pt x="1331" y="190"/>
                    </a:lnTo>
                    <a:cubicBezTo>
                      <a:pt x="453" y="382"/>
                      <a:pt x="1" y="1136"/>
                      <a:pt x="206" y="2028"/>
                    </a:cubicBezTo>
                    <a:lnTo>
                      <a:pt x="549" y="4373"/>
                    </a:lnTo>
                    <a:cubicBezTo>
                      <a:pt x="715" y="5145"/>
                      <a:pt x="1395" y="5659"/>
                      <a:pt x="2144" y="5659"/>
                    </a:cubicBezTo>
                    <a:cubicBezTo>
                      <a:pt x="2261" y="5659"/>
                      <a:pt x="2379" y="5647"/>
                      <a:pt x="2497" y="5621"/>
                    </a:cubicBezTo>
                    <a:cubicBezTo>
                      <a:pt x="3388" y="5415"/>
                      <a:pt x="3937" y="4524"/>
                      <a:pt x="3731" y="3646"/>
                    </a:cubicBezTo>
                    <a:lnTo>
                      <a:pt x="3388" y="1287"/>
                    </a:lnTo>
                    <a:cubicBezTo>
                      <a:pt x="3222" y="515"/>
                      <a:pt x="2542" y="1"/>
                      <a:pt x="17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4" name="Google Shape;3864;p49"/>
              <p:cNvSpPr/>
              <p:nvPr/>
            </p:nvSpPr>
            <p:spPr>
              <a:xfrm>
                <a:off x="6085068" y="3340918"/>
                <a:ext cx="357849" cy="370970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7181" extrusionOk="0">
                    <a:moveTo>
                      <a:pt x="5105" y="1"/>
                    </a:moveTo>
                    <a:cubicBezTo>
                      <a:pt x="4644" y="1"/>
                      <a:pt x="4185" y="195"/>
                      <a:pt x="3868" y="573"/>
                    </a:cubicBezTo>
                    <a:lnTo>
                      <a:pt x="590" y="4455"/>
                    </a:lnTo>
                    <a:cubicBezTo>
                      <a:pt x="0" y="5154"/>
                      <a:pt x="82" y="6197"/>
                      <a:pt x="768" y="6786"/>
                    </a:cubicBezTo>
                    <a:cubicBezTo>
                      <a:pt x="1076" y="7051"/>
                      <a:pt x="1453" y="7180"/>
                      <a:pt x="1829" y="7180"/>
                    </a:cubicBezTo>
                    <a:cubicBezTo>
                      <a:pt x="2289" y="7180"/>
                      <a:pt x="2748" y="6986"/>
                      <a:pt x="3072" y="6608"/>
                    </a:cubicBezTo>
                    <a:lnTo>
                      <a:pt x="6351" y="2726"/>
                    </a:lnTo>
                    <a:cubicBezTo>
                      <a:pt x="6927" y="2027"/>
                      <a:pt x="6844" y="985"/>
                      <a:pt x="6158" y="395"/>
                    </a:cubicBezTo>
                    <a:cubicBezTo>
                      <a:pt x="5857" y="130"/>
                      <a:pt x="5480" y="1"/>
                      <a:pt x="51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5" name="Google Shape;3865;p49"/>
              <p:cNvSpPr/>
              <p:nvPr/>
            </p:nvSpPr>
            <p:spPr>
              <a:xfrm>
                <a:off x="6058825" y="3570185"/>
                <a:ext cx="205555" cy="291776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5648" extrusionOk="0">
                    <a:moveTo>
                      <a:pt x="2182" y="0"/>
                    </a:moveTo>
                    <a:cubicBezTo>
                      <a:pt x="1435" y="0"/>
                      <a:pt x="767" y="502"/>
                      <a:pt x="590" y="1265"/>
                    </a:cubicBezTo>
                    <a:lnTo>
                      <a:pt x="220" y="3610"/>
                    </a:lnTo>
                    <a:cubicBezTo>
                      <a:pt x="1" y="4488"/>
                      <a:pt x="536" y="5379"/>
                      <a:pt x="1413" y="5599"/>
                    </a:cubicBezTo>
                    <a:cubicBezTo>
                      <a:pt x="1546" y="5632"/>
                      <a:pt x="1679" y="5647"/>
                      <a:pt x="1809" y="5647"/>
                    </a:cubicBezTo>
                    <a:cubicBezTo>
                      <a:pt x="2552" y="5647"/>
                      <a:pt x="3213" y="5137"/>
                      <a:pt x="3388" y="4378"/>
                    </a:cubicBezTo>
                    <a:lnTo>
                      <a:pt x="3759" y="2033"/>
                    </a:lnTo>
                    <a:cubicBezTo>
                      <a:pt x="3978" y="1141"/>
                      <a:pt x="3539" y="387"/>
                      <a:pt x="2662" y="181"/>
                    </a:cubicBezTo>
                    <a:lnTo>
                      <a:pt x="2566" y="44"/>
                    </a:lnTo>
                    <a:cubicBezTo>
                      <a:pt x="2437" y="14"/>
                      <a:pt x="2309" y="0"/>
                      <a:pt x="21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6" name="Google Shape;3866;p49"/>
              <p:cNvSpPr/>
              <p:nvPr/>
            </p:nvSpPr>
            <p:spPr>
              <a:xfrm>
                <a:off x="6442142" y="3450076"/>
                <a:ext cx="189954" cy="143408"/>
              </a:xfrm>
              <a:custGeom>
                <a:avLst/>
                <a:gdLst/>
                <a:ahLst/>
                <a:cxnLst/>
                <a:rect l="l" t="t" r="r" b="b"/>
                <a:pathLst>
                  <a:path w="3677" h="2776" extrusionOk="0">
                    <a:moveTo>
                      <a:pt x="733" y="1"/>
                    </a:moveTo>
                    <a:cubicBezTo>
                      <a:pt x="677" y="1"/>
                      <a:pt x="621" y="8"/>
                      <a:pt x="563" y="24"/>
                    </a:cubicBezTo>
                    <a:cubicBezTo>
                      <a:pt x="193" y="133"/>
                      <a:pt x="1" y="572"/>
                      <a:pt x="42" y="970"/>
                    </a:cubicBezTo>
                    <a:cubicBezTo>
                      <a:pt x="83" y="1354"/>
                      <a:pt x="303" y="1683"/>
                      <a:pt x="549" y="1999"/>
                    </a:cubicBezTo>
                    <a:cubicBezTo>
                      <a:pt x="810" y="2328"/>
                      <a:pt x="1098" y="2671"/>
                      <a:pt x="1496" y="2753"/>
                    </a:cubicBezTo>
                    <a:cubicBezTo>
                      <a:pt x="1566" y="2769"/>
                      <a:pt x="1637" y="2776"/>
                      <a:pt x="1707" y="2776"/>
                    </a:cubicBezTo>
                    <a:cubicBezTo>
                      <a:pt x="2128" y="2776"/>
                      <a:pt x="2538" y="2512"/>
                      <a:pt x="2867" y="2218"/>
                    </a:cubicBezTo>
                    <a:cubicBezTo>
                      <a:pt x="3279" y="1848"/>
                      <a:pt x="3677" y="1272"/>
                      <a:pt x="3430" y="764"/>
                    </a:cubicBezTo>
                    <a:cubicBezTo>
                      <a:pt x="3285" y="487"/>
                      <a:pt x="3013" y="325"/>
                      <a:pt x="2712" y="325"/>
                    </a:cubicBezTo>
                    <a:cubicBezTo>
                      <a:pt x="2700" y="325"/>
                      <a:pt x="2688" y="325"/>
                      <a:pt x="2675" y="325"/>
                    </a:cubicBezTo>
                    <a:cubicBezTo>
                      <a:pt x="2360" y="339"/>
                      <a:pt x="2072" y="490"/>
                      <a:pt x="1880" y="737"/>
                    </a:cubicBezTo>
                    <a:lnTo>
                      <a:pt x="1770" y="819"/>
                    </a:lnTo>
                    <a:cubicBezTo>
                      <a:pt x="1527" y="442"/>
                      <a:pt x="1165" y="1"/>
                      <a:pt x="7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7" name="Google Shape;3867;p49"/>
              <p:cNvSpPr/>
              <p:nvPr/>
            </p:nvSpPr>
            <p:spPr>
              <a:xfrm>
                <a:off x="6454231" y="3299332"/>
                <a:ext cx="242337" cy="121918"/>
              </a:xfrm>
              <a:custGeom>
                <a:avLst/>
                <a:gdLst/>
                <a:ahLst/>
                <a:cxnLst/>
                <a:rect l="l" t="t" r="r" b="b"/>
                <a:pathLst>
                  <a:path w="4691" h="2360" extrusionOk="0">
                    <a:moveTo>
                      <a:pt x="3990" y="1"/>
                    </a:moveTo>
                    <a:cubicBezTo>
                      <a:pt x="3759" y="1"/>
                      <a:pt x="3519" y="65"/>
                      <a:pt x="3292" y="103"/>
                    </a:cubicBezTo>
                    <a:cubicBezTo>
                      <a:pt x="3151" y="122"/>
                      <a:pt x="3010" y="129"/>
                      <a:pt x="2869" y="129"/>
                    </a:cubicBezTo>
                    <a:cubicBezTo>
                      <a:pt x="2436" y="129"/>
                      <a:pt x="2002" y="60"/>
                      <a:pt x="1569" y="60"/>
                    </a:cubicBezTo>
                    <a:cubicBezTo>
                      <a:pt x="1540" y="60"/>
                      <a:pt x="1510" y="61"/>
                      <a:pt x="1481" y="61"/>
                    </a:cubicBezTo>
                    <a:cubicBezTo>
                      <a:pt x="1193" y="61"/>
                      <a:pt x="151" y="144"/>
                      <a:pt x="55" y="445"/>
                    </a:cubicBezTo>
                    <a:cubicBezTo>
                      <a:pt x="0" y="638"/>
                      <a:pt x="110" y="843"/>
                      <a:pt x="302" y="884"/>
                    </a:cubicBezTo>
                    <a:cubicBezTo>
                      <a:pt x="165" y="1063"/>
                      <a:pt x="165" y="1296"/>
                      <a:pt x="288" y="1474"/>
                    </a:cubicBezTo>
                    <a:cubicBezTo>
                      <a:pt x="383" y="1598"/>
                      <a:pt x="525" y="1662"/>
                      <a:pt x="672" y="1662"/>
                    </a:cubicBezTo>
                    <a:cubicBezTo>
                      <a:pt x="736" y="1662"/>
                      <a:pt x="801" y="1650"/>
                      <a:pt x="864" y="1625"/>
                    </a:cubicBezTo>
                    <a:lnTo>
                      <a:pt x="864" y="1625"/>
                    </a:lnTo>
                    <a:cubicBezTo>
                      <a:pt x="837" y="1817"/>
                      <a:pt x="946" y="2023"/>
                      <a:pt x="1125" y="2119"/>
                    </a:cubicBezTo>
                    <a:cubicBezTo>
                      <a:pt x="1187" y="2147"/>
                      <a:pt x="1253" y="2161"/>
                      <a:pt x="1320" y="2161"/>
                    </a:cubicBezTo>
                    <a:cubicBezTo>
                      <a:pt x="1445" y="2161"/>
                      <a:pt x="1570" y="2112"/>
                      <a:pt x="1660" y="2023"/>
                    </a:cubicBezTo>
                    <a:cubicBezTo>
                      <a:pt x="1746" y="2249"/>
                      <a:pt x="1946" y="2359"/>
                      <a:pt x="2144" y="2359"/>
                    </a:cubicBezTo>
                    <a:cubicBezTo>
                      <a:pt x="2354" y="2359"/>
                      <a:pt x="2563" y="2235"/>
                      <a:pt x="2633" y="1995"/>
                    </a:cubicBezTo>
                    <a:cubicBezTo>
                      <a:pt x="2749" y="2111"/>
                      <a:pt x="2906" y="2179"/>
                      <a:pt x="3066" y="2179"/>
                    </a:cubicBezTo>
                    <a:cubicBezTo>
                      <a:pt x="3114" y="2179"/>
                      <a:pt x="3162" y="2173"/>
                      <a:pt x="3209" y="2160"/>
                    </a:cubicBezTo>
                    <a:cubicBezTo>
                      <a:pt x="3415" y="2105"/>
                      <a:pt x="3566" y="1940"/>
                      <a:pt x="3621" y="1735"/>
                    </a:cubicBezTo>
                    <a:cubicBezTo>
                      <a:pt x="3683" y="1759"/>
                      <a:pt x="3747" y="1772"/>
                      <a:pt x="3810" y="1772"/>
                    </a:cubicBezTo>
                    <a:cubicBezTo>
                      <a:pt x="3958" y="1772"/>
                      <a:pt x="4101" y="1705"/>
                      <a:pt x="4197" y="1570"/>
                    </a:cubicBezTo>
                    <a:cubicBezTo>
                      <a:pt x="4320" y="1392"/>
                      <a:pt x="4293" y="1131"/>
                      <a:pt x="4142" y="967"/>
                    </a:cubicBezTo>
                    <a:lnTo>
                      <a:pt x="4142" y="967"/>
                    </a:lnTo>
                    <a:cubicBezTo>
                      <a:pt x="4188" y="985"/>
                      <a:pt x="4235" y="993"/>
                      <a:pt x="4281" y="993"/>
                    </a:cubicBezTo>
                    <a:cubicBezTo>
                      <a:pt x="4479" y="993"/>
                      <a:pt x="4657" y="836"/>
                      <a:pt x="4691" y="624"/>
                    </a:cubicBezTo>
                    <a:cubicBezTo>
                      <a:pt x="4691" y="363"/>
                      <a:pt x="4540" y="130"/>
                      <a:pt x="4293" y="48"/>
                    </a:cubicBezTo>
                    <a:cubicBezTo>
                      <a:pt x="4195" y="14"/>
                      <a:pt x="4093" y="1"/>
                      <a:pt x="39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8" name="Google Shape;3868;p49"/>
              <p:cNvSpPr/>
              <p:nvPr/>
            </p:nvSpPr>
            <p:spPr>
              <a:xfrm>
                <a:off x="6028346" y="3057098"/>
                <a:ext cx="1928003" cy="1301367"/>
              </a:xfrm>
              <a:custGeom>
                <a:avLst/>
                <a:gdLst/>
                <a:ahLst/>
                <a:cxnLst/>
                <a:rect l="l" t="t" r="r" b="b"/>
                <a:pathLst>
                  <a:path w="37321" h="25191" extrusionOk="0">
                    <a:moveTo>
                      <a:pt x="33059" y="0"/>
                    </a:moveTo>
                    <a:cubicBezTo>
                      <a:pt x="31226" y="0"/>
                      <a:pt x="29612" y="1891"/>
                      <a:pt x="28625" y="3228"/>
                    </a:cubicBezTo>
                    <a:cubicBezTo>
                      <a:pt x="25841" y="7014"/>
                      <a:pt x="23756" y="11512"/>
                      <a:pt x="19916" y="14214"/>
                    </a:cubicBezTo>
                    <a:cubicBezTo>
                      <a:pt x="17516" y="15915"/>
                      <a:pt x="14594" y="16752"/>
                      <a:pt x="11687" y="17204"/>
                    </a:cubicBezTo>
                    <a:cubicBezTo>
                      <a:pt x="9917" y="17470"/>
                      <a:pt x="8132" y="17604"/>
                      <a:pt x="6348" y="17604"/>
                    </a:cubicBezTo>
                    <a:cubicBezTo>
                      <a:pt x="4453" y="17604"/>
                      <a:pt x="2559" y="17453"/>
                      <a:pt x="687" y="17149"/>
                    </a:cubicBezTo>
                    <a:cubicBezTo>
                      <a:pt x="454" y="18178"/>
                      <a:pt x="220" y="19220"/>
                      <a:pt x="1" y="20263"/>
                    </a:cubicBezTo>
                    <a:cubicBezTo>
                      <a:pt x="1523" y="22169"/>
                      <a:pt x="3855" y="23239"/>
                      <a:pt x="6187" y="23938"/>
                    </a:cubicBezTo>
                    <a:cubicBezTo>
                      <a:pt x="9022" y="24773"/>
                      <a:pt x="11948" y="25190"/>
                      <a:pt x="14889" y="25190"/>
                    </a:cubicBezTo>
                    <a:cubicBezTo>
                      <a:pt x="15718" y="25190"/>
                      <a:pt x="16549" y="25157"/>
                      <a:pt x="17379" y="25091"/>
                    </a:cubicBezTo>
                    <a:cubicBezTo>
                      <a:pt x="27446" y="22073"/>
                      <a:pt x="35085" y="13830"/>
                      <a:pt x="37321" y="3557"/>
                    </a:cubicBezTo>
                    <a:cubicBezTo>
                      <a:pt x="36539" y="1870"/>
                      <a:pt x="35250" y="238"/>
                      <a:pt x="33371" y="19"/>
                    </a:cubicBezTo>
                    <a:cubicBezTo>
                      <a:pt x="33266" y="6"/>
                      <a:pt x="33162" y="0"/>
                      <a:pt x="330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9" name="Google Shape;3869;p49"/>
              <p:cNvSpPr/>
              <p:nvPr/>
            </p:nvSpPr>
            <p:spPr>
              <a:xfrm>
                <a:off x="6838943" y="3821925"/>
                <a:ext cx="473361" cy="371952"/>
              </a:xfrm>
              <a:custGeom>
                <a:avLst/>
                <a:gdLst/>
                <a:ahLst/>
                <a:cxnLst/>
                <a:rect l="l" t="t" r="r" b="b"/>
                <a:pathLst>
                  <a:path w="9163" h="7200" extrusionOk="0">
                    <a:moveTo>
                      <a:pt x="4010" y="0"/>
                    </a:moveTo>
                    <a:cubicBezTo>
                      <a:pt x="3845" y="0"/>
                      <a:pt x="3659" y="82"/>
                      <a:pt x="3525" y="177"/>
                    </a:cubicBezTo>
                    <a:cubicBezTo>
                      <a:pt x="2785" y="740"/>
                      <a:pt x="1454" y="1398"/>
                      <a:pt x="727" y="2427"/>
                    </a:cubicBezTo>
                    <a:cubicBezTo>
                      <a:pt x="1" y="3428"/>
                      <a:pt x="97" y="3990"/>
                      <a:pt x="247" y="4799"/>
                    </a:cubicBezTo>
                    <a:cubicBezTo>
                      <a:pt x="426" y="5828"/>
                      <a:pt x="727" y="6555"/>
                      <a:pt x="1482" y="6884"/>
                    </a:cubicBezTo>
                    <a:cubicBezTo>
                      <a:pt x="1993" y="7108"/>
                      <a:pt x="2727" y="7199"/>
                      <a:pt x="3513" y="7199"/>
                    </a:cubicBezTo>
                    <a:cubicBezTo>
                      <a:pt x="4752" y="7199"/>
                      <a:pt x="6118" y="6972"/>
                      <a:pt x="6941" y="6678"/>
                    </a:cubicBezTo>
                    <a:cubicBezTo>
                      <a:pt x="7476" y="6473"/>
                      <a:pt x="7956" y="6239"/>
                      <a:pt x="8257" y="5910"/>
                    </a:cubicBezTo>
                    <a:cubicBezTo>
                      <a:pt x="8312" y="5842"/>
                      <a:pt x="8367" y="5746"/>
                      <a:pt x="8312" y="5677"/>
                    </a:cubicBezTo>
                    <a:cubicBezTo>
                      <a:pt x="8290" y="5644"/>
                      <a:pt x="8249" y="5601"/>
                      <a:pt x="8213" y="5601"/>
                    </a:cubicBezTo>
                    <a:cubicBezTo>
                      <a:pt x="8205" y="5601"/>
                      <a:pt x="8196" y="5603"/>
                      <a:pt x="8189" y="5609"/>
                    </a:cubicBezTo>
                    <a:cubicBezTo>
                      <a:pt x="7607" y="5764"/>
                      <a:pt x="7161" y="5814"/>
                      <a:pt x="6843" y="5814"/>
                    </a:cubicBezTo>
                    <a:cubicBezTo>
                      <a:pt x="6320" y="5814"/>
                      <a:pt x="6141" y="5680"/>
                      <a:pt x="6269" y="5663"/>
                    </a:cubicBezTo>
                    <a:cubicBezTo>
                      <a:pt x="7393" y="5348"/>
                      <a:pt x="9163" y="5087"/>
                      <a:pt x="9012" y="4374"/>
                    </a:cubicBezTo>
                    <a:cubicBezTo>
                      <a:pt x="8951" y="4112"/>
                      <a:pt x="8710" y="4023"/>
                      <a:pt x="8386" y="4023"/>
                    </a:cubicBezTo>
                    <a:cubicBezTo>
                      <a:pt x="7683" y="4023"/>
                      <a:pt x="6592" y="4447"/>
                      <a:pt x="6124" y="4447"/>
                    </a:cubicBezTo>
                    <a:cubicBezTo>
                      <a:pt x="6030" y="4447"/>
                      <a:pt x="5961" y="4430"/>
                      <a:pt x="5926" y="4388"/>
                    </a:cubicBezTo>
                    <a:cubicBezTo>
                      <a:pt x="5638" y="4155"/>
                      <a:pt x="8820" y="3592"/>
                      <a:pt x="8600" y="2673"/>
                    </a:cubicBezTo>
                    <a:cubicBezTo>
                      <a:pt x="8552" y="2454"/>
                      <a:pt x="8398" y="2368"/>
                      <a:pt x="8181" y="2368"/>
                    </a:cubicBezTo>
                    <a:cubicBezTo>
                      <a:pt x="7416" y="2368"/>
                      <a:pt x="5862" y="3431"/>
                      <a:pt x="5356" y="3431"/>
                    </a:cubicBezTo>
                    <a:cubicBezTo>
                      <a:pt x="5272" y="3431"/>
                      <a:pt x="5216" y="3401"/>
                      <a:pt x="5199" y="3332"/>
                    </a:cubicBezTo>
                    <a:cubicBezTo>
                      <a:pt x="5651" y="2221"/>
                      <a:pt x="7983" y="1453"/>
                      <a:pt x="7695" y="767"/>
                    </a:cubicBezTo>
                    <a:cubicBezTo>
                      <a:pt x="7592" y="545"/>
                      <a:pt x="7353" y="471"/>
                      <a:pt x="7088" y="471"/>
                    </a:cubicBezTo>
                    <a:cubicBezTo>
                      <a:pt x="6861" y="471"/>
                      <a:pt x="6616" y="525"/>
                      <a:pt x="6419" y="589"/>
                    </a:cubicBezTo>
                    <a:cubicBezTo>
                      <a:pt x="5994" y="740"/>
                      <a:pt x="5610" y="973"/>
                      <a:pt x="5267" y="1247"/>
                    </a:cubicBezTo>
                    <a:lnTo>
                      <a:pt x="4047" y="2139"/>
                    </a:lnTo>
                    <a:cubicBezTo>
                      <a:pt x="3805" y="2322"/>
                      <a:pt x="3433" y="2554"/>
                      <a:pt x="3144" y="2554"/>
                    </a:cubicBezTo>
                    <a:cubicBezTo>
                      <a:pt x="3023" y="2554"/>
                      <a:pt x="2916" y="2514"/>
                      <a:pt x="2840" y="2413"/>
                    </a:cubicBezTo>
                    <a:cubicBezTo>
                      <a:pt x="2716" y="2248"/>
                      <a:pt x="3841" y="1343"/>
                      <a:pt x="4019" y="973"/>
                    </a:cubicBezTo>
                    <a:cubicBezTo>
                      <a:pt x="4156" y="685"/>
                      <a:pt x="4486" y="246"/>
                      <a:pt x="4211" y="54"/>
                    </a:cubicBezTo>
                    <a:cubicBezTo>
                      <a:pt x="4152" y="16"/>
                      <a:pt x="4083" y="0"/>
                      <a:pt x="4010" y="0"/>
                    </a:cubicBezTo>
                    <a:close/>
                  </a:path>
                </a:pathLst>
              </a:custGeom>
              <a:solidFill>
                <a:srgbClr val="B88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0" name="Google Shape;3870;p49"/>
              <p:cNvSpPr/>
              <p:nvPr/>
            </p:nvSpPr>
            <p:spPr>
              <a:xfrm>
                <a:off x="5028621" y="2778857"/>
                <a:ext cx="1871332" cy="1559150"/>
              </a:xfrm>
              <a:custGeom>
                <a:avLst/>
                <a:gdLst/>
                <a:ahLst/>
                <a:cxnLst/>
                <a:rect l="l" t="t" r="r" b="b"/>
                <a:pathLst>
                  <a:path w="36224" h="30181" extrusionOk="0">
                    <a:moveTo>
                      <a:pt x="7678" y="0"/>
                    </a:moveTo>
                    <a:cubicBezTo>
                      <a:pt x="6208" y="0"/>
                      <a:pt x="3011" y="2595"/>
                      <a:pt x="1852" y="3978"/>
                    </a:cubicBezTo>
                    <a:cubicBezTo>
                      <a:pt x="1084" y="4897"/>
                      <a:pt x="467" y="5940"/>
                      <a:pt x="0" y="7037"/>
                    </a:cubicBezTo>
                    <a:cubicBezTo>
                      <a:pt x="1578" y="17762"/>
                      <a:pt x="9039" y="26691"/>
                      <a:pt x="19298" y="30161"/>
                    </a:cubicBezTo>
                    <a:cubicBezTo>
                      <a:pt x="19718" y="30174"/>
                      <a:pt x="20138" y="30180"/>
                      <a:pt x="20557" y="30180"/>
                    </a:cubicBezTo>
                    <a:cubicBezTo>
                      <a:pt x="25932" y="30180"/>
                      <a:pt x="31249" y="29123"/>
                      <a:pt x="36223" y="27075"/>
                    </a:cubicBezTo>
                    <a:cubicBezTo>
                      <a:pt x="35373" y="25457"/>
                      <a:pt x="35332" y="24812"/>
                      <a:pt x="35263" y="23729"/>
                    </a:cubicBezTo>
                    <a:cubicBezTo>
                      <a:pt x="32232" y="22426"/>
                      <a:pt x="29845" y="21548"/>
                      <a:pt x="26636" y="20807"/>
                    </a:cubicBezTo>
                    <a:cubicBezTo>
                      <a:pt x="23276" y="20039"/>
                      <a:pt x="19819" y="19586"/>
                      <a:pt x="16541" y="18489"/>
                    </a:cubicBezTo>
                    <a:cubicBezTo>
                      <a:pt x="15773" y="18229"/>
                      <a:pt x="14964" y="17899"/>
                      <a:pt x="14484" y="17241"/>
                    </a:cubicBezTo>
                    <a:cubicBezTo>
                      <a:pt x="14141" y="16761"/>
                      <a:pt x="14031" y="16171"/>
                      <a:pt x="13949" y="15582"/>
                    </a:cubicBezTo>
                    <a:cubicBezTo>
                      <a:pt x="13208" y="10548"/>
                      <a:pt x="12687" y="2511"/>
                      <a:pt x="8065" y="83"/>
                    </a:cubicBezTo>
                    <a:cubicBezTo>
                      <a:pt x="7956" y="27"/>
                      <a:pt x="7826" y="0"/>
                      <a:pt x="76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1" name="Google Shape;3871;p49"/>
              <p:cNvSpPr/>
              <p:nvPr/>
            </p:nvSpPr>
            <p:spPr>
              <a:xfrm>
                <a:off x="5399179" y="2394817"/>
                <a:ext cx="882921" cy="811527"/>
              </a:xfrm>
              <a:custGeom>
                <a:avLst/>
                <a:gdLst/>
                <a:ahLst/>
                <a:cxnLst/>
                <a:rect l="l" t="t" r="r" b="b"/>
                <a:pathLst>
                  <a:path w="17091" h="15709" extrusionOk="0">
                    <a:moveTo>
                      <a:pt x="3525" y="1"/>
                    </a:moveTo>
                    <a:cubicBezTo>
                      <a:pt x="3525" y="1"/>
                      <a:pt x="1125" y="2799"/>
                      <a:pt x="631" y="5844"/>
                    </a:cubicBezTo>
                    <a:cubicBezTo>
                      <a:pt x="1" y="9711"/>
                      <a:pt x="5007" y="10644"/>
                      <a:pt x="5473" y="12098"/>
                    </a:cubicBezTo>
                    <a:cubicBezTo>
                      <a:pt x="5939" y="13552"/>
                      <a:pt x="5103" y="15403"/>
                      <a:pt x="5103" y="15403"/>
                    </a:cubicBezTo>
                    <a:cubicBezTo>
                      <a:pt x="5103" y="15403"/>
                      <a:pt x="5847" y="15709"/>
                      <a:pt x="6784" y="15709"/>
                    </a:cubicBezTo>
                    <a:cubicBezTo>
                      <a:pt x="7833" y="15709"/>
                      <a:pt x="9122" y="15326"/>
                      <a:pt x="9876" y="13703"/>
                    </a:cubicBezTo>
                    <a:cubicBezTo>
                      <a:pt x="10287" y="12811"/>
                      <a:pt x="11782" y="13140"/>
                      <a:pt x="14018" y="11549"/>
                    </a:cubicBezTo>
                    <a:cubicBezTo>
                      <a:pt x="17090" y="9355"/>
                      <a:pt x="16144" y="3691"/>
                      <a:pt x="16144" y="3690"/>
                    </a:cubicBezTo>
                    <a:lnTo>
                      <a:pt x="16144" y="3690"/>
                    </a:lnTo>
                    <a:cubicBezTo>
                      <a:pt x="16144" y="3690"/>
                      <a:pt x="15522" y="3933"/>
                      <a:pt x="14139" y="3933"/>
                    </a:cubicBezTo>
                    <a:cubicBezTo>
                      <a:pt x="13198" y="3933"/>
                      <a:pt x="11906" y="3821"/>
                      <a:pt x="10219" y="3443"/>
                    </a:cubicBezTo>
                    <a:cubicBezTo>
                      <a:pt x="5720" y="2429"/>
                      <a:pt x="3525" y="1"/>
                      <a:pt x="35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2" name="Google Shape;3872;p49"/>
              <p:cNvSpPr/>
              <p:nvPr/>
            </p:nvSpPr>
            <p:spPr>
              <a:xfrm>
                <a:off x="5822894" y="2635759"/>
                <a:ext cx="121194" cy="96398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66" fill="none" extrusionOk="0">
                    <a:moveTo>
                      <a:pt x="2346" y="782"/>
                    </a:moveTo>
                    <a:cubicBezTo>
                      <a:pt x="2181" y="1756"/>
                      <a:pt x="0" y="1865"/>
                      <a:pt x="234" y="0"/>
                    </a:cubicBezTo>
                  </a:path>
                </a:pathLst>
              </a:custGeom>
              <a:noFill/>
              <a:ln w="9525" cap="rnd" cmpd="sng">
                <a:solidFill>
                  <a:srgbClr val="97652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73" name="Google Shape;3873;p49"/>
            <p:cNvSpPr/>
            <p:nvPr/>
          </p:nvSpPr>
          <p:spPr>
            <a:xfrm>
              <a:off x="4910992" y="1335580"/>
              <a:ext cx="3162987" cy="3162987"/>
            </a:xfrm>
            <a:custGeom>
              <a:avLst/>
              <a:gdLst/>
              <a:ahLst/>
              <a:cxnLst/>
              <a:rect l="l" t="t" r="r" b="b"/>
              <a:pathLst>
                <a:path w="61227" h="61227" fill="none" extrusionOk="0">
                  <a:moveTo>
                    <a:pt x="61227" y="30613"/>
                  </a:moveTo>
                  <a:cubicBezTo>
                    <a:pt x="61227" y="47524"/>
                    <a:pt x="47525" y="61226"/>
                    <a:pt x="30614" y="61226"/>
                  </a:cubicBezTo>
                  <a:cubicBezTo>
                    <a:pt x="13702" y="61226"/>
                    <a:pt x="1" y="47524"/>
                    <a:pt x="1" y="30613"/>
                  </a:cubicBezTo>
                  <a:cubicBezTo>
                    <a:pt x="1" y="13702"/>
                    <a:pt x="13702" y="0"/>
                    <a:pt x="30614" y="0"/>
                  </a:cubicBezTo>
                  <a:cubicBezTo>
                    <a:pt x="47525" y="0"/>
                    <a:pt x="61227" y="13702"/>
                    <a:pt x="61227" y="30613"/>
                  </a:cubicBezTo>
                  <a:close/>
                </a:path>
              </a:pathLst>
            </a:custGeom>
            <a:solidFill>
              <a:srgbClr val="FFF6CC"/>
            </a:solidFill>
            <a:ln w="9525" cap="flat" cmpd="sng">
              <a:solidFill>
                <a:srgbClr val="FFFFFF"/>
              </a:solidFill>
              <a:prstDash val="solid"/>
              <a:miter lim="1371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 Box 2"/>
          <p:cNvSpPr txBox="1"/>
          <p:nvPr/>
        </p:nvSpPr>
        <p:spPr>
          <a:xfrm>
            <a:off x="2835616" y="222885"/>
            <a:ext cx="3114955" cy="707886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vi-VN" altLang="en-US" sz="40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ĐẠO </a:t>
            </a:r>
            <a:r>
              <a:rPr lang="vi-VN" altLang="en-US" sz="4000" b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ĐỨC</a:t>
            </a:r>
            <a:r>
              <a:rPr lang="en-US" altLang="en-US" sz="4000" b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5 </a:t>
            </a:r>
            <a:endParaRPr lang="vi-VN" altLang="en-US" sz="4000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96520" y="2954020"/>
            <a:ext cx="3094355" cy="21596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35745" cy="513905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2390" y="-280670"/>
            <a:ext cx="8928100" cy="2284730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>
                <a:solidFill>
                  <a:schemeClr val="bg2"/>
                </a:solidFill>
                <a:effectLst/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620" y="-247650"/>
            <a:ext cx="2200275" cy="2200275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85" y="2538029"/>
            <a:ext cx="2538194" cy="1066829"/>
          </a:xfrm>
          <a:prstGeom prst="rect">
            <a:avLst/>
          </a:prstGeom>
          <a:ln>
            <a:noFill/>
          </a:ln>
        </p:spPr>
      </p:pic>
      <p:sp>
        <p:nvSpPr>
          <p:cNvPr id="22" name="Rectangle 21"/>
          <p:cNvSpPr/>
          <p:nvPr/>
        </p:nvSpPr>
        <p:spPr>
          <a:xfrm>
            <a:off x="2367915" y="368300"/>
            <a:ext cx="6132830" cy="121539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0" u="none" strike="noStrike" kern="0" spc="50" normalizeH="0" baseline="0" noProof="0" dirty="0" err="1" smtClean="0">
                <a:ln w="9525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Trong những ngày dưới đây, ngày nào là ngày dành cho trẻ em ?</a:t>
            </a:r>
          </a:p>
        </p:txBody>
      </p:sp>
      <p:pic>
        <p:nvPicPr>
          <p:cNvPr id="23" name="Picture 2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534" y="2538029"/>
            <a:ext cx="2538194" cy="106682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2989079" y="2206315"/>
            <a:ext cx="821311" cy="1148612"/>
            <a:chOff x="3985438" y="2941753"/>
            <a:chExt cx="109508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684107" cy="86021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ln w="28575">
                    <a:solidFill>
                      <a:schemeClr val="tx1"/>
                    </a:solidFill>
                  </a:ln>
                  <a:solidFill>
                    <a:schemeClr val="bg2"/>
                  </a:solidFill>
                  <a:effectLst/>
                  <a:latin typeface="Times New Roman" panose="02020603050405020304" charset="0"/>
                  <a:cs typeface="Times New Roman" panose="02020603050405020304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172822" y="2223344"/>
            <a:ext cx="751208" cy="1177619"/>
            <a:chOff x="6897096" y="2964459"/>
            <a:chExt cx="1001611" cy="1570159"/>
          </a:xfrm>
        </p:grpSpPr>
        <p:pic>
          <p:nvPicPr>
            <p:cNvPr id="26" name="Picture 2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9" action="ppaction://hlinksldjump"/>
            </p:cNvPr>
            <p:cNvSpPr txBox="1"/>
            <p:nvPr/>
          </p:nvSpPr>
          <p:spPr>
            <a:xfrm>
              <a:off x="6986612" y="2964459"/>
              <a:ext cx="650240" cy="86021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ln w="28575">
                    <a:solidFill>
                      <a:schemeClr val="tx1"/>
                    </a:solidFill>
                  </a:ln>
                  <a:solidFill>
                    <a:schemeClr val="bg2"/>
                  </a:solidFill>
                  <a:effectLst/>
                  <a:latin typeface="Times New Roman" panose="02020603050405020304" charset="0"/>
                  <a:cs typeface="Times New Roman" panose="02020603050405020304" charset="0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1503305" y="2782902"/>
            <a:ext cx="1242060" cy="598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3300" b="1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 22/12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701985" y="3512442"/>
            <a:ext cx="3224075" cy="1394360"/>
            <a:chOff x="935980" y="4683256"/>
            <a:chExt cx="4298766" cy="1859147"/>
          </a:xfrm>
        </p:grpSpPr>
        <p:pic>
          <p:nvPicPr>
            <p:cNvPr id="13" name="Picture 12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4" action="ppaction://hlinksldjump"/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4" action="ppaction://hlinksldjump"/>
              </p:cNvPr>
              <p:cNvSpPr txBox="1"/>
              <p:nvPr/>
            </p:nvSpPr>
            <p:spPr>
              <a:xfrm>
                <a:off x="4475871" y="4683256"/>
                <a:ext cx="684107" cy="8602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n w="28575">
                      <a:solidFill>
                        <a:schemeClr val="tx1"/>
                      </a:solidFill>
                    </a:ln>
                    <a:solidFill>
                      <a:schemeClr val="bg2"/>
                    </a:solidFill>
                    <a:effectLst/>
                    <a:latin typeface="Times New Roman" panose="02020603050405020304" charset="0"/>
                    <a:cs typeface="Times New Roman" panose="0202060305040502030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4" action="ppaction://hlinksldjump"/>
            </p:cNvPr>
            <p:cNvSpPr txBox="1"/>
            <p:nvPr/>
          </p:nvSpPr>
          <p:spPr>
            <a:xfrm>
              <a:off x="2145174" y="5414141"/>
              <a:ext cx="957580" cy="7984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altLang="en-US" sz="3300" b="1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2"/>
                  </a:solidFill>
                  <a:effectLst/>
                  <a:latin typeface="Times New Roman" panose="02020603050405020304" charset="0"/>
                  <a:cs typeface="Times New Roman" panose="02020603050405020304" charset="0"/>
                </a:rPr>
                <a:t>1/6</a:t>
              </a:r>
            </a:p>
          </p:txBody>
        </p:sp>
      </p:grpSp>
      <p:sp>
        <p:nvSpPr>
          <p:cNvPr id="33" name="TextBox 32">
            <a:hlinkClick r:id="rId9" action="ppaction://hlinksldjump"/>
          </p:cNvPr>
          <p:cNvSpPr txBox="1"/>
          <p:nvPr/>
        </p:nvSpPr>
        <p:spPr>
          <a:xfrm>
            <a:off x="6729410" y="2782902"/>
            <a:ext cx="927735" cy="598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33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1/10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696534" y="3823902"/>
            <a:ext cx="2538194" cy="1066829"/>
            <a:chOff x="7595379" y="5098536"/>
            <a:chExt cx="3384258" cy="1422439"/>
          </a:xfrm>
        </p:grpSpPr>
        <p:pic>
          <p:nvPicPr>
            <p:cNvPr id="24" name="Picture 23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9" action="ppaction://hlinksldjump"/>
            </p:cNvPr>
            <p:cNvSpPr txBox="1"/>
            <p:nvPr/>
          </p:nvSpPr>
          <p:spPr>
            <a:xfrm>
              <a:off x="8972546" y="5414140"/>
              <a:ext cx="1516380" cy="7984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altLang="en-US" sz="3300" b="1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2"/>
                  </a:solidFill>
                  <a:effectLst/>
                  <a:latin typeface="Times New Roman" panose="02020603050405020304" charset="0"/>
                  <a:cs typeface="Times New Roman" panose="02020603050405020304" charset="0"/>
                </a:rPr>
                <a:t>20/11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085530" y="3514773"/>
            <a:ext cx="999798" cy="1400198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684107" cy="86021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n w="28575">
                    <a:solidFill>
                      <a:schemeClr val="tx1"/>
                    </a:solidFill>
                  </a:ln>
                  <a:solidFill>
                    <a:schemeClr val="bg2"/>
                  </a:solidFill>
                  <a:effectLst/>
                  <a:latin typeface="Times New Roman" panose="02020603050405020304" charset="0"/>
                  <a:cs typeface="Times New Roman" panose="02020603050405020304" charset="0"/>
                </a:rPr>
                <a:t>D</a:t>
              </a:r>
            </a:p>
          </p:txBody>
        </p:sp>
      </p:grpSp>
      <p:sp>
        <p:nvSpPr>
          <p:cNvPr id="10" name="Textfeld 1"/>
          <p:cNvSpPr txBox="1"/>
          <p:nvPr/>
        </p:nvSpPr>
        <p:spPr>
          <a:xfrm>
            <a:off x="7422515" y="1186815"/>
            <a:ext cx="1440180" cy="15386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00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10</a:t>
            </a:r>
          </a:p>
        </p:txBody>
      </p:sp>
      <p:sp>
        <p:nvSpPr>
          <p:cNvPr id="11" name="Oval 10"/>
          <p:cNvSpPr/>
          <p:nvPr/>
        </p:nvSpPr>
        <p:spPr>
          <a:xfrm>
            <a:off x="7157085" y="1060450"/>
            <a:ext cx="1971040" cy="1791335"/>
          </a:xfrm>
          <a:prstGeom prst="ellipse">
            <a:avLst/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2" name="Textfeld 5"/>
          <p:cNvSpPr txBox="1"/>
          <p:nvPr/>
        </p:nvSpPr>
        <p:spPr>
          <a:xfrm>
            <a:off x="7422515" y="1186815"/>
            <a:ext cx="1440180" cy="15386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00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9</a:t>
            </a:r>
          </a:p>
        </p:txBody>
      </p:sp>
      <p:sp>
        <p:nvSpPr>
          <p:cNvPr id="14" name="Oval 13"/>
          <p:cNvSpPr/>
          <p:nvPr/>
        </p:nvSpPr>
        <p:spPr>
          <a:xfrm>
            <a:off x="7157085" y="1060450"/>
            <a:ext cx="1971040" cy="1791335"/>
          </a:xfrm>
          <a:prstGeom prst="ellipse">
            <a:avLst/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157085" y="1060450"/>
            <a:ext cx="1971040" cy="1791335"/>
          </a:xfrm>
          <a:prstGeom prst="ellipse">
            <a:avLst/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7" name="Textfeld 21"/>
          <p:cNvSpPr txBox="1"/>
          <p:nvPr/>
        </p:nvSpPr>
        <p:spPr>
          <a:xfrm>
            <a:off x="7422515" y="1186815"/>
            <a:ext cx="1440180" cy="15386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00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8</a:t>
            </a:r>
          </a:p>
        </p:txBody>
      </p:sp>
      <p:sp>
        <p:nvSpPr>
          <p:cNvPr id="18" name="Oval 17"/>
          <p:cNvSpPr/>
          <p:nvPr/>
        </p:nvSpPr>
        <p:spPr>
          <a:xfrm>
            <a:off x="7157085" y="1060450"/>
            <a:ext cx="1971040" cy="1791335"/>
          </a:xfrm>
          <a:prstGeom prst="ellipse">
            <a:avLst/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9" name="Textfeld 24"/>
          <p:cNvSpPr txBox="1"/>
          <p:nvPr/>
        </p:nvSpPr>
        <p:spPr>
          <a:xfrm>
            <a:off x="7422515" y="1186815"/>
            <a:ext cx="1440180" cy="15386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00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7</a:t>
            </a:r>
          </a:p>
        </p:txBody>
      </p:sp>
      <p:sp>
        <p:nvSpPr>
          <p:cNvPr id="20" name="Oval 19"/>
          <p:cNvSpPr/>
          <p:nvPr/>
        </p:nvSpPr>
        <p:spPr>
          <a:xfrm>
            <a:off x="7157085" y="1060450"/>
            <a:ext cx="1971040" cy="1791335"/>
          </a:xfrm>
          <a:prstGeom prst="ellipse">
            <a:avLst/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1" name="Textfeld 26"/>
          <p:cNvSpPr txBox="1"/>
          <p:nvPr/>
        </p:nvSpPr>
        <p:spPr>
          <a:xfrm>
            <a:off x="7422515" y="1186815"/>
            <a:ext cx="1440180" cy="15386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00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6</a:t>
            </a:r>
          </a:p>
        </p:txBody>
      </p:sp>
      <p:sp>
        <p:nvSpPr>
          <p:cNvPr id="41" name="Oval 40"/>
          <p:cNvSpPr/>
          <p:nvPr/>
        </p:nvSpPr>
        <p:spPr>
          <a:xfrm>
            <a:off x="7157085" y="1060450"/>
            <a:ext cx="1971040" cy="1791335"/>
          </a:xfrm>
          <a:prstGeom prst="ellipse">
            <a:avLst/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2" name="Textfeld 14"/>
          <p:cNvSpPr txBox="1"/>
          <p:nvPr/>
        </p:nvSpPr>
        <p:spPr>
          <a:xfrm>
            <a:off x="7422515" y="1186815"/>
            <a:ext cx="1440180" cy="15386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00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5</a:t>
            </a:r>
          </a:p>
        </p:txBody>
      </p:sp>
      <p:sp>
        <p:nvSpPr>
          <p:cNvPr id="43" name="Oval 42"/>
          <p:cNvSpPr/>
          <p:nvPr/>
        </p:nvSpPr>
        <p:spPr>
          <a:xfrm>
            <a:off x="7157085" y="1060450"/>
            <a:ext cx="1971040" cy="1791335"/>
          </a:xfrm>
          <a:prstGeom prst="ellipse">
            <a:avLst/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4" name="Textfeld 16"/>
          <p:cNvSpPr txBox="1"/>
          <p:nvPr/>
        </p:nvSpPr>
        <p:spPr>
          <a:xfrm>
            <a:off x="7422515" y="1186815"/>
            <a:ext cx="1440180" cy="15386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00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4</a:t>
            </a:r>
          </a:p>
        </p:txBody>
      </p:sp>
      <p:sp>
        <p:nvSpPr>
          <p:cNvPr id="45" name="Oval 44"/>
          <p:cNvSpPr/>
          <p:nvPr/>
        </p:nvSpPr>
        <p:spPr>
          <a:xfrm>
            <a:off x="7157085" y="1060450"/>
            <a:ext cx="1971040" cy="1791335"/>
          </a:xfrm>
          <a:prstGeom prst="ellipse">
            <a:avLst/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6" name="Textfeld 19"/>
          <p:cNvSpPr txBox="1"/>
          <p:nvPr/>
        </p:nvSpPr>
        <p:spPr>
          <a:xfrm>
            <a:off x="7422515" y="1186815"/>
            <a:ext cx="1440180" cy="15386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00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3</a:t>
            </a:r>
          </a:p>
        </p:txBody>
      </p:sp>
      <p:sp>
        <p:nvSpPr>
          <p:cNvPr id="47" name="Oval 46"/>
          <p:cNvSpPr/>
          <p:nvPr/>
        </p:nvSpPr>
        <p:spPr>
          <a:xfrm>
            <a:off x="7157085" y="1060450"/>
            <a:ext cx="1971040" cy="1791335"/>
          </a:xfrm>
          <a:prstGeom prst="ellipse">
            <a:avLst/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8" name="Textfeld 22"/>
          <p:cNvSpPr txBox="1"/>
          <p:nvPr/>
        </p:nvSpPr>
        <p:spPr>
          <a:xfrm>
            <a:off x="7422515" y="1186815"/>
            <a:ext cx="1440180" cy="15386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00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2</a:t>
            </a:r>
          </a:p>
        </p:txBody>
      </p:sp>
      <p:sp>
        <p:nvSpPr>
          <p:cNvPr id="49" name="Oval 48"/>
          <p:cNvSpPr/>
          <p:nvPr/>
        </p:nvSpPr>
        <p:spPr>
          <a:xfrm>
            <a:off x="7157085" y="1060450"/>
            <a:ext cx="1971040" cy="1791335"/>
          </a:xfrm>
          <a:prstGeom prst="ellipse">
            <a:avLst/>
          </a:prstGeom>
          <a:noFill/>
          <a:ln w="152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50" name="Textfeld 28"/>
          <p:cNvSpPr txBox="1"/>
          <p:nvPr/>
        </p:nvSpPr>
        <p:spPr>
          <a:xfrm>
            <a:off x="7422515" y="1186815"/>
            <a:ext cx="1440180" cy="15386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00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0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1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2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3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4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500"/>
                            </p:stCondLst>
                            <p:childTnLst>
                              <p:par>
                                <p:cTn id="1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5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0"/>
                            </p:stCondLst>
                            <p:childTnLst>
                              <p:par>
                                <p:cTn id="1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6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500"/>
                            </p:stCondLst>
                            <p:childTnLst>
                              <p:par>
                                <p:cTn id="1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7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6000"/>
                            </p:stCondLst>
                            <p:childTnLst>
                              <p:par>
                                <p:cTn id="1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8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 vol="99000">
                                        <p:cTn display="1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10" grpId="0"/>
      <p:bldP spid="11" grpId="0" bldLvl="0" animBg="1"/>
      <p:bldP spid="12" grpId="0"/>
      <p:bldP spid="14" grpId="0" bldLvl="0" animBg="1"/>
      <p:bldP spid="14" grpId="1" bldLvl="0" animBg="1"/>
      <p:bldP spid="16" grpId="0" bldLvl="0" animBg="1"/>
      <p:bldP spid="16" grpId="1" bldLvl="0" animBg="1"/>
      <p:bldP spid="17" grpId="0"/>
      <p:bldP spid="18" grpId="0" bldLvl="0" animBg="1"/>
      <p:bldP spid="18" grpId="1" bldLvl="0" animBg="1"/>
      <p:bldP spid="19" grpId="0"/>
      <p:bldP spid="20" grpId="0" bldLvl="0" animBg="1"/>
      <p:bldP spid="20" grpId="1" bldLvl="0" animBg="1"/>
      <p:bldP spid="21" grpId="0"/>
      <p:bldP spid="41" grpId="0" bldLvl="0" animBg="1"/>
      <p:bldP spid="41" grpId="1" bldLvl="0" animBg="1"/>
      <p:bldP spid="42" grpId="0"/>
      <p:bldP spid="43" grpId="0" bldLvl="0" animBg="1"/>
      <p:bldP spid="43" grpId="1" bldLvl="0" animBg="1"/>
      <p:bldP spid="44" grpId="0"/>
      <p:bldP spid="45" grpId="0" bldLvl="0" animBg="1"/>
      <p:bldP spid="45" grpId="1" bldLvl="0" animBg="1"/>
      <p:bldP spid="46" grpId="0"/>
      <p:bldP spid="47" grpId="0" bldLvl="0" animBg="1"/>
      <p:bldP spid="47" grpId="1" bldLvl="0" animBg="1"/>
      <p:bldP spid="48" grpId="0"/>
      <p:bldP spid="49" grpId="0" bldLvl="0" animBg="1"/>
      <p:bldP spid="49" grpId="1" bldLvl="0" animBg="1"/>
      <p:bldP spid="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35745" cy="513905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9685" y="-30480"/>
            <a:ext cx="9063355" cy="2230755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060" y="-227330"/>
            <a:ext cx="1285240" cy="128524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952768" y="583546"/>
            <a:ext cx="7110119" cy="121542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vi-VN" altLang="en-US" sz="28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Trong những ngày dưới đây, ngày nào là ngày dành riêng cho người cao tuổi 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224470" y="3514773"/>
            <a:ext cx="3149198" cy="1400198"/>
            <a:chOff x="6780706" y="4686364"/>
            <a:chExt cx="4198931" cy="1866931"/>
          </a:xfrm>
        </p:grpSpPr>
        <p:pic>
          <p:nvPicPr>
            <p:cNvPr id="24" name="Picture 23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9" action="ppaction://hlinksldjump"/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9" action="ppaction://hlinksldjump"/>
              </p:cNvPr>
              <p:cNvSpPr txBox="1"/>
              <p:nvPr/>
            </p:nvSpPr>
            <p:spPr>
              <a:xfrm>
                <a:off x="6971899" y="4686364"/>
                <a:ext cx="684107" cy="8602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9" action="ppaction://hlinksldjump"/>
            </p:cNvPr>
            <p:cNvSpPr txBox="1"/>
            <p:nvPr/>
          </p:nvSpPr>
          <p:spPr>
            <a:xfrm>
              <a:off x="8771147" y="5425033"/>
              <a:ext cx="1236980" cy="7984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altLang="en-US" sz="3300" b="1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Times New Roman" panose="02020603050405020304" charset="0"/>
                  <a:cs typeface="Times New Roman" panose="02020603050405020304" charset="0"/>
                </a:rPr>
                <a:t>1/10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01985" y="3512442"/>
            <a:ext cx="3224075" cy="1394360"/>
            <a:chOff x="935980" y="4683256"/>
            <a:chExt cx="4298766" cy="1859147"/>
          </a:xfrm>
        </p:grpSpPr>
        <p:pic>
          <p:nvPicPr>
            <p:cNvPr id="13" name="Picture 12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2" action="ppaction://hlinksldjump"/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2" action="ppaction://hlinksldjump"/>
              </p:cNvPr>
              <p:cNvSpPr txBox="1"/>
              <p:nvPr/>
            </p:nvSpPr>
            <p:spPr>
              <a:xfrm>
                <a:off x="4475871" y="4683256"/>
                <a:ext cx="684107" cy="8602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2" action="ppaction://hlinksldjump"/>
            </p:cNvPr>
            <p:cNvSpPr txBox="1"/>
            <p:nvPr/>
          </p:nvSpPr>
          <p:spPr>
            <a:xfrm>
              <a:off x="2145174" y="5414141"/>
              <a:ext cx="1516380" cy="7984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altLang="en-US" sz="3300" b="1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Times New Roman" panose="02020603050405020304" charset="0"/>
                  <a:cs typeface="Times New Roman" panose="02020603050405020304" charset="0"/>
                </a:rPr>
                <a:t>22/12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311762" y="2223344"/>
            <a:ext cx="3061906" cy="1381514"/>
            <a:chOff x="6897096" y="2964459"/>
            <a:chExt cx="4082541" cy="1842018"/>
          </a:xfrm>
        </p:grpSpPr>
        <p:pic>
          <p:nvPicPr>
            <p:cNvPr id="23" name="Picture 22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6" y="2964459"/>
              <a:ext cx="1001611" cy="1570159"/>
              <a:chOff x="6897096" y="2964459"/>
              <a:chExt cx="1001611" cy="1570159"/>
            </a:xfrm>
          </p:grpSpPr>
          <p:pic>
            <p:nvPicPr>
              <p:cNvPr id="26" name="Picture 25">
                <a:hlinkClick r:id="rId12" action="ppaction://hlinksldjump"/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2" action="ppaction://hlinksldjump"/>
              </p:cNvPr>
              <p:cNvSpPr txBox="1"/>
              <p:nvPr/>
            </p:nvSpPr>
            <p:spPr>
              <a:xfrm>
                <a:off x="6986612" y="2964459"/>
                <a:ext cx="650240" cy="8602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smtClean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2" action="ppaction://hlinksldjump"/>
            </p:cNvPr>
            <p:cNvSpPr txBox="1"/>
            <p:nvPr/>
          </p:nvSpPr>
          <p:spPr>
            <a:xfrm>
              <a:off x="8972547" y="3710536"/>
              <a:ext cx="957580" cy="7984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altLang="en-US" sz="3300" b="1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Times New Roman" panose="02020603050405020304" charset="0"/>
                  <a:cs typeface="Times New Roman" panose="02020603050405020304" charset="0"/>
                </a:rPr>
                <a:t>2/9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01985" y="2206315"/>
            <a:ext cx="3108404" cy="1398543"/>
            <a:chOff x="935980" y="2941753"/>
            <a:chExt cx="4144539" cy="1864724"/>
          </a:xfrm>
        </p:grpSpPr>
        <p:pic>
          <p:nvPicPr>
            <p:cNvPr id="5" name="Picture 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8" y="2941753"/>
              <a:ext cx="1095081" cy="1531482"/>
              <a:chOff x="3985438" y="2941753"/>
              <a:chExt cx="1095081" cy="1531482"/>
            </a:xfrm>
          </p:grpSpPr>
          <p:pic>
            <p:nvPicPr>
              <p:cNvPr id="15" name="Picture 14">
                <a:hlinkClick r:id="rId12" action="ppaction://hlinksldjump"/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2" action="ppaction://hlinksldjump"/>
              </p:cNvPr>
              <p:cNvSpPr txBox="1"/>
              <p:nvPr/>
            </p:nvSpPr>
            <p:spPr>
              <a:xfrm>
                <a:off x="4396412" y="2941753"/>
                <a:ext cx="684107" cy="8602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smtClean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2" action="ppaction://hlinksldjump"/>
            </p:cNvPr>
            <p:cNvSpPr txBox="1"/>
            <p:nvPr/>
          </p:nvSpPr>
          <p:spPr>
            <a:xfrm>
              <a:off x="2145173" y="3710536"/>
              <a:ext cx="957580" cy="7984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altLang="en-US" sz="3300" b="1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Times New Roman" panose="02020603050405020304" charset="0"/>
                  <a:cs typeface="Times New Roman" panose="02020603050405020304" charset="0"/>
                </a:rPr>
                <a:t>1/6</a:t>
              </a:r>
            </a:p>
          </p:txBody>
        </p:sp>
      </p:grpSp>
      <p:sp>
        <p:nvSpPr>
          <p:cNvPr id="14" name="Textfeld 1"/>
          <p:cNvSpPr txBox="1"/>
          <p:nvPr/>
        </p:nvSpPr>
        <p:spPr>
          <a:xfrm>
            <a:off x="7447280" y="2131060"/>
            <a:ext cx="1440180" cy="15386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00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10</a:t>
            </a:r>
          </a:p>
        </p:txBody>
      </p:sp>
      <p:sp>
        <p:nvSpPr>
          <p:cNvPr id="16" name="Oval 15"/>
          <p:cNvSpPr/>
          <p:nvPr/>
        </p:nvSpPr>
        <p:spPr>
          <a:xfrm>
            <a:off x="7181850" y="2004695"/>
            <a:ext cx="1971040" cy="1791335"/>
          </a:xfrm>
          <a:prstGeom prst="ellipse">
            <a:avLst/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7" name="Textfeld 5"/>
          <p:cNvSpPr txBox="1"/>
          <p:nvPr/>
        </p:nvSpPr>
        <p:spPr>
          <a:xfrm>
            <a:off x="7447280" y="2131060"/>
            <a:ext cx="1440180" cy="15386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00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9</a:t>
            </a:r>
          </a:p>
        </p:txBody>
      </p:sp>
      <p:sp>
        <p:nvSpPr>
          <p:cNvPr id="18" name="Oval 17"/>
          <p:cNvSpPr/>
          <p:nvPr/>
        </p:nvSpPr>
        <p:spPr>
          <a:xfrm>
            <a:off x="7181850" y="2004695"/>
            <a:ext cx="1971040" cy="1791335"/>
          </a:xfrm>
          <a:prstGeom prst="ellipse">
            <a:avLst/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181850" y="2004695"/>
            <a:ext cx="1971040" cy="1791335"/>
          </a:xfrm>
          <a:prstGeom prst="ellipse">
            <a:avLst/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0" name="Textfeld 21"/>
          <p:cNvSpPr txBox="1"/>
          <p:nvPr/>
        </p:nvSpPr>
        <p:spPr>
          <a:xfrm>
            <a:off x="7447280" y="2131060"/>
            <a:ext cx="1440180" cy="15386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00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8</a:t>
            </a:r>
          </a:p>
        </p:txBody>
      </p:sp>
      <p:sp>
        <p:nvSpPr>
          <p:cNvPr id="21" name="Oval 20"/>
          <p:cNvSpPr/>
          <p:nvPr/>
        </p:nvSpPr>
        <p:spPr>
          <a:xfrm>
            <a:off x="7181850" y="2004695"/>
            <a:ext cx="1971040" cy="1791335"/>
          </a:xfrm>
          <a:prstGeom prst="ellipse">
            <a:avLst/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9" name="Textfeld 24"/>
          <p:cNvSpPr txBox="1"/>
          <p:nvPr/>
        </p:nvSpPr>
        <p:spPr>
          <a:xfrm>
            <a:off x="7447280" y="2131060"/>
            <a:ext cx="1440180" cy="15386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00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7</a:t>
            </a:r>
          </a:p>
        </p:txBody>
      </p:sp>
      <p:sp>
        <p:nvSpPr>
          <p:cNvPr id="40" name="Oval 39"/>
          <p:cNvSpPr/>
          <p:nvPr/>
        </p:nvSpPr>
        <p:spPr>
          <a:xfrm>
            <a:off x="7181850" y="2004695"/>
            <a:ext cx="1971040" cy="1791335"/>
          </a:xfrm>
          <a:prstGeom prst="ellipse">
            <a:avLst/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1" name="Textfeld 26"/>
          <p:cNvSpPr txBox="1"/>
          <p:nvPr/>
        </p:nvSpPr>
        <p:spPr>
          <a:xfrm>
            <a:off x="7447280" y="2131060"/>
            <a:ext cx="1440180" cy="15386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00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6</a:t>
            </a:r>
          </a:p>
        </p:txBody>
      </p:sp>
      <p:sp>
        <p:nvSpPr>
          <p:cNvPr id="42" name="Oval 41"/>
          <p:cNvSpPr/>
          <p:nvPr/>
        </p:nvSpPr>
        <p:spPr>
          <a:xfrm>
            <a:off x="7181850" y="2004695"/>
            <a:ext cx="1971040" cy="1791335"/>
          </a:xfrm>
          <a:prstGeom prst="ellipse">
            <a:avLst/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3" name="Textfeld 14"/>
          <p:cNvSpPr txBox="1"/>
          <p:nvPr/>
        </p:nvSpPr>
        <p:spPr>
          <a:xfrm>
            <a:off x="7447280" y="2131060"/>
            <a:ext cx="1440180" cy="15386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00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5</a:t>
            </a:r>
          </a:p>
        </p:txBody>
      </p:sp>
      <p:sp>
        <p:nvSpPr>
          <p:cNvPr id="44" name="Oval 43"/>
          <p:cNvSpPr/>
          <p:nvPr/>
        </p:nvSpPr>
        <p:spPr>
          <a:xfrm>
            <a:off x="7181850" y="2004695"/>
            <a:ext cx="1971040" cy="1791335"/>
          </a:xfrm>
          <a:prstGeom prst="ellipse">
            <a:avLst/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5" name="Textfeld 16"/>
          <p:cNvSpPr txBox="1"/>
          <p:nvPr/>
        </p:nvSpPr>
        <p:spPr>
          <a:xfrm>
            <a:off x="7447280" y="2131060"/>
            <a:ext cx="1440180" cy="15386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00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4</a:t>
            </a:r>
          </a:p>
        </p:txBody>
      </p:sp>
      <p:sp>
        <p:nvSpPr>
          <p:cNvPr id="46" name="Oval 45"/>
          <p:cNvSpPr/>
          <p:nvPr/>
        </p:nvSpPr>
        <p:spPr>
          <a:xfrm>
            <a:off x="7181850" y="2004695"/>
            <a:ext cx="1971040" cy="1791335"/>
          </a:xfrm>
          <a:prstGeom prst="ellipse">
            <a:avLst/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7" name="Textfeld 19"/>
          <p:cNvSpPr txBox="1"/>
          <p:nvPr/>
        </p:nvSpPr>
        <p:spPr>
          <a:xfrm>
            <a:off x="7447280" y="2131060"/>
            <a:ext cx="1440180" cy="15386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00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3</a:t>
            </a:r>
          </a:p>
        </p:txBody>
      </p:sp>
      <p:sp>
        <p:nvSpPr>
          <p:cNvPr id="48" name="Oval 47"/>
          <p:cNvSpPr/>
          <p:nvPr/>
        </p:nvSpPr>
        <p:spPr>
          <a:xfrm>
            <a:off x="7181850" y="2004695"/>
            <a:ext cx="1971040" cy="1791335"/>
          </a:xfrm>
          <a:prstGeom prst="ellipse">
            <a:avLst/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9" name="Textfeld 22"/>
          <p:cNvSpPr txBox="1"/>
          <p:nvPr/>
        </p:nvSpPr>
        <p:spPr>
          <a:xfrm>
            <a:off x="7447280" y="2131060"/>
            <a:ext cx="1440180" cy="15386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00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2</a:t>
            </a:r>
          </a:p>
        </p:txBody>
      </p:sp>
      <p:sp>
        <p:nvSpPr>
          <p:cNvPr id="50" name="Oval 49"/>
          <p:cNvSpPr/>
          <p:nvPr/>
        </p:nvSpPr>
        <p:spPr>
          <a:xfrm>
            <a:off x="7181850" y="2004695"/>
            <a:ext cx="1971040" cy="1791335"/>
          </a:xfrm>
          <a:prstGeom prst="ellipse">
            <a:avLst/>
          </a:prstGeom>
          <a:noFill/>
          <a:ln w="152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51" name="Textfeld 28"/>
          <p:cNvSpPr txBox="1"/>
          <p:nvPr/>
        </p:nvSpPr>
        <p:spPr>
          <a:xfrm>
            <a:off x="7447280" y="2131060"/>
            <a:ext cx="1440180" cy="15386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00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5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6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7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5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8"/>
                                            </p:cond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0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9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5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0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0"/>
                            </p:stCondLst>
                            <p:childTnLst>
                              <p:par>
                                <p:cTn id="1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1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50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2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60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3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 vol="99000">
                                        <p:cTn display="1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bldLvl="0" animBg="1"/>
      <p:bldP spid="17" grpId="0"/>
      <p:bldP spid="18" grpId="0" bldLvl="0" animBg="1"/>
      <p:bldP spid="18" grpId="1" bldLvl="0" animBg="1"/>
      <p:bldP spid="19" grpId="0" bldLvl="0" animBg="1"/>
      <p:bldP spid="19" grpId="1" bldLvl="0" animBg="1"/>
      <p:bldP spid="20" grpId="0"/>
      <p:bldP spid="21" grpId="0" bldLvl="0" animBg="1"/>
      <p:bldP spid="21" grpId="1" bldLvl="0" animBg="1"/>
      <p:bldP spid="39" grpId="0"/>
      <p:bldP spid="40" grpId="0" bldLvl="0" animBg="1"/>
      <p:bldP spid="40" grpId="1" bldLvl="0" animBg="1"/>
      <p:bldP spid="41" grpId="0"/>
      <p:bldP spid="42" grpId="0" bldLvl="0" animBg="1"/>
      <p:bldP spid="42" grpId="1" bldLvl="0" animBg="1"/>
      <p:bldP spid="43" grpId="0"/>
      <p:bldP spid="44" grpId="0" bldLvl="0" animBg="1"/>
      <p:bldP spid="44" grpId="1" bldLvl="0" animBg="1"/>
      <p:bldP spid="45" grpId="0"/>
      <p:bldP spid="46" grpId="0" bldLvl="0" animBg="1"/>
      <p:bldP spid="46" grpId="1" bldLvl="0" animBg="1"/>
      <p:bldP spid="47" grpId="0"/>
      <p:bldP spid="48" grpId="0" bldLvl="0" animBg="1"/>
      <p:bldP spid="48" grpId="1" bldLvl="0" animBg="1"/>
      <p:bldP spid="49" grpId="0"/>
      <p:bldP spid="50" grpId="0" bldLvl="0" animBg="1"/>
      <p:bldP spid="50" grpId="1" bldLvl="0" animBg="1"/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95" y="411480"/>
            <a:ext cx="7626350" cy="4302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762000" y="171450"/>
            <a:ext cx="7620000" cy="4800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8" name="Picture 10" descr="Digit 1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280" y="3141345"/>
            <a:ext cx="2903220" cy="15951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8" name="Text Box 7"/>
          <p:cNvSpPr txBox="1">
            <a:spLocks noChangeArrowheads="1"/>
          </p:cNvSpPr>
          <p:nvPr/>
        </p:nvSpPr>
        <p:spPr bwMode="auto">
          <a:xfrm>
            <a:off x="0" y="200651"/>
            <a:ext cx="9373737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dirty="0" smtClean="0">
                <a:latin typeface="Times New Roman" panose="02020603050405020304" charset="0"/>
              </a:rPr>
              <a:t>  </a:t>
            </a:r>
            <a:r>
              <a:rPr lang="en-US" altLang="vi-VN" sz="3200" b="1" u="sng" dirty="0" err="1" smtClean="0">
                <a:solidFill>
                  <a:srgbClr val="FF0000"/>
                </a:solidFill>
                <a:latin typeface="Times New Roman" panose="02020603050405020304" charset="0"/>
              </a:rPr>
              <a:t>Bài</a:t>
            </a:r>
            <a:r>
              <a:rPr lang="en-US" altLang="vi-VN" sz="3200" b="1" u="sng" dirty="0" smtClean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r>
              <a:rPr lang="en-US" altLang="vi-VN" sz="3200" b="1" u="sng" dirty="0" err="1" smtClean="0">
                <a:solidFill>
                  <a:srgbClr val="FF0000"/>
                </a:solidFill>
                <a:latin typeface="Times New Roman" panose="02020603050405020304" charset="0"/>
              </a:rPr>
              <a:t>tập</a:t>
            </a:r>
            <a:r>
              <a:rPr lang="en-US" altLang="vi-VN" sz="3200" b="1" u="sng" dirty="0" smtClean="0">
                <a:solidFill>
                  <a:srgbClr val="FF0000"/>
                </a:solidFill>
                <a:latin typeface="Times New Roman" panose="02020603050405020304" charset="0"/>
              </a:rPr>
              <a:t> 4:</a:t>
            </a:r>
            <a:r>
              <a:rPr lang="en-US" altLang="vi-VN" sz="3200" b="1" dirty="0" smtClean="0">
                <a:solidFill>
                  <a:srgbClr val="663300"/>
                </a:solidFill>
                <a:latin typeface="Times New Roman" panose="02020603050405020304" charset="0"/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  <a:latin typeface="Times New Roman" panose="02020603050405020304" charset="0"/>
              </a:rPr>
              <a:t>Trong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  <a:latin typeface="Times New Roman" panose="02020603050405020304" charset="0"/>
              </a:rPr>
              <a:t>những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  <a:latin typeface="Times New Roman" panose="02020603050405020304" charset="0"/>
              </a:rPr>
              <a:t>ngày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  <a:latin typeface="Times New Roman" panose="02020603050405020304" charset="0"/>
              </a:rPr>
              <a:t>dưới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  <a:latin typeface="Times New Roman" panose="02020603050405020304" charset="0"/>
              </a:rPr>
              <a:t>đây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anose="02020603050405020304" charset="0"/>
              </a:rPr>
              <a:t>, </a:t>
            </a:r>
            <a:r>
              <a:rPr lang="en-US" altLang="vi-VN" sz="3200" b="1" dirty="0" err="1" smtClean="0">
                <a:solidFill>
                  <a:srgbClr val="FF0000"/>
                </a:solidFill>
                <a:latin typeface="Times New Roman" panose="02020603050405020304" charset="0"/>
              </a:rPr>
              <a:t>tổ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  <a:latin typeface="Times New Roman" panose="02020603050405020304" charset="0"/>
              </a:rPr>
              <a:t>chức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  <a:latin typeface="Times New Roman" panose="02020603050405020304" charset="0"/>
              </a:rPr>
              <a:t>nào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  <a:latin typeface="Times New Roman" panose="02020603050405020304" charset="0"/>
              </a:rPr>
              <a:t>dành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  <a:latin typeface="Times New Roman" panose="02020603050405020304" charset="0"/>
              </a:rPr>
              <a:t>riêng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  <a:latin typeface="Times New Roman" panose="02020603050405020304" charset="0"/>
              </a:rPr>
              <a:t>cho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  <a:latin typeface="Times New Roman" panose="02020603050405020304" charset="0"/>
              </a:rPr>
              <a:t>trẻ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  <a:latin typeface="Times New Roman" panose="02020603050405020304" charset="0"/>
              </a:rPr>
              <a:t>em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anose="02020603050405020304" charset="0"/>
              </a:rPr>
              <a:t>? </a:t>
            </a:r>
            <a:r>
              <a:rPr lang="en-US" altLang="vi-VN" sz="3200" b="1" dirty="0" err="1" smtClean="0">
                <a:solidFill>
                  <a:srgbClr val="FF0000"/>
                </a:solidFill>
                <a:latin typeface="Times New Roman" panose="02020603050405020304" charset="0"/>
              </a:rPr>
              <a:t>Tổ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  <a:latin typeface="Times New Roman" panose="02020603050405020304" charset="0"/>
              </a:rPr>
              <a:t>chức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  <a:latin typeface="Times New Roman" panose="02020603050405020304" charset="0"/>
              </a:rPr>
              <a:t>nào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  <a:latin typeface="Times New Roman" panose="02020603050405020304" charset="0"/>
              </a:rPr>
              <a:t>dành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  <a:latin typeface="Times New Roman" panose="02020603050405020304" charset="0"/>
              </a:rPr>
              <a:t>riêng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  <a:latin typeface="Times New Roman" panose="02020603050405020304" charset="0"/>
              </a:rPr>
              <a:t>cho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  <a:latin typeface="Times New Roman" panose="02020603050405020304" charset="0"/>
              </a:rPr>
              <a:t>người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  <a:latin typeface="Times New Roman" panose="02020603050405020304" charset="0"/>
              </a:rPr>
              <a:t>cao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  <a:latin typeface="Times New Roman" panose="02020603050405020304" charset="0"/>
              </a:rPr>
              <a:t>tuổi</a:t>
            </a:r>
            <a:r>
              <a:rPr lang="en-US" altLang="vi-VN" sz="3200" b="1" dirty="0" smtClean="0">
                <a:solidFill>
                  <a:srgbClr val="FF0000"/>
                </a:solidFill>
                <a:latin typeface="Times New Roman" panose="02020603050405020304" charset="0"/>
              </a:rPr>
              <a:t>? 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552934" y="2193035"/>
            <a:ext cx="8695898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500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a) </a:t>
            </a:r>
            <a:r>
              <a:rPr lang="en-US" altLang="vi-VN" sz="35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Đội</a:t>
            </a:r>
            <a:r>
              <a:rPr lang="en-US" altLang="vi-VN" sz="3500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35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Thiếu</a:t>
            </a:r>
            <a:r>
              <a:rPr lang="en-US" altLang="vi-VN" sz="3500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35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niên</a:t>
            </a:r>
            <a:r>
              <a:rPr lang="en-US" altLang="vi-VN" sz="3500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35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Tiền</a:t>
            </a:r>
            <a:r>
              <a:rPr lang="en-US" altLang="vi-VN" sz="3500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35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phong</a:t>
            </a:r>
            <a:r>
              <a:rPr lang="en-US" altLang="vi-VN" sz="3500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35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Hồ</a:t>
            </a:r>
            <a:r>
              <a:rPr lang="en-US" altLang="vi-VN" sz="3500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35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Chí</a:t>
            </a:r>
            <a:r>
              <a:rPr lang="en-US" altLang="vi-VN" sz="3500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Minh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552934" y="2955035"/>
            <a:ext cx="75438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500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b) </a:t>
            </a:r>
            <a:r>
              <a:rPr lang="en-US" altLang="vi-VN" sz="35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Hội</a:t>
            </a:r>
            <a:r>
              <a:rPr lang="en-US" altLang="vi-VN" sz="3500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35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người</a:t>
            </a:r>
            <a:r>
              <a:rPr lang="en-US" altLang="vi-VN" sz="3500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35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cao</a:t>
            </a:r>
            <a:r>
              <a:rPr lang="en-US" altLang="vi-VN" sz="3500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35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tuổi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552934" y="3655122"/>
            <a:ext cx="75438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5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c) Sao </a:t>
            </a:r>
            <a:r>
              <a:rPr lang="en-US" altLang="vi-VN" sz="35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nhi</a:t>
            </a:r>
            <a:r>
              <a:rPr lang="en-US" altLang="vi-VN" sz="35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3500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đồng</a:t>
            </a: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552934" y="4340922"/>
            <a:ext cx="75438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500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d) </a:t>
            </a:r>
            <a:r>
              <a:rPr lang="en-US" altLang="vi-VN" sz="35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Hội</a:t>
            </a:r>
            <a:r>
              <a:rPr lang="en-US" altLang="vi-VN" sz="3500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35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Cựu</a:t>
            </a:r>
            <a:r>
              <a:rPr lang="en-US" altLang="vi-VN" sz="3500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35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chiến</a:t>
            </a:r>
            <a:r>
              <a:rPr lang="en-US" altLang="vi-VN" sz="3500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35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binh</a:t>
            </a:r>
          </a:p>
        </p:txBody>
      </p:sp>
      <p:pic>
        <p:nvPicPr>
          <p:cNvPr id="5122" name="Picture 4" descr="n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5400000" flipV="1">
            <a:off x="6107430" y="5715159"/>
            <a:ext cx="806450" cy="322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Picture 115" descr="ALRMCLO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6624" y="5266690"/>
            <a:ext cx="1008062" cy="1219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9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90</a:t>
            </a:r>
          </a:p>
        </p:txBody>
      </p:sp>
      <p:sp>
        <p:nvSpPr>
          <p:cNvPr id="2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89</a:t>
            </a:r>
          </a:p>
        </p:txBody>
      </p:sp>
      <p:sp>
        <p:nvSpPr>
          <p:cNvPr id="3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88</a:t>
            </a:r>
          </a:p>
        </p:txBody>
      </p:sp>
      <p:sp>
        <p:nvSpPr>
          <p:cNvPr id="4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87</a:t>
            </a:r>
          </a:p>
        </p:txBody>
      </p:sp>
      <p:sp>
        <p:nvSpPr>
          <p:cNvPr id="5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86</a:t>
            </a:r>
          </a:p>
        </p:txBody>
      </p:sp>
      <p:sp>
        <p:nvSpPr>
          <p:cNvPr id="6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85</a:t>
            </a:r>
          </a:p>
        </p:txBody>
      </p:sp>
      <p:sp>
        <p:nvSpPr>
          <p:cNvPr id="7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84</a:t>
            </a:r>
          </a:p>
        </p:txBody>
      </p:sp>
      <p:sp>
        <p:nvSpPr>
          <p:cNvPr id="8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83</a:t>
            </a:r>
          </a:p>
        </p:txBody>
      </p:sp>
      <p:sp>
        <p:nvSpPr>
          <p:cNvPr id="9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82</a:t>
            </a:r>
          </a:p>
        </p:txBody>
      </p:sp>
      <p:sp>
        <p:nvSpPr>
          <p:cNvPr id="10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81</a:t>
            </a:r>
          </a:p>
        </p:txBody>
      </p:sp>
      <p:sp>
        <p:nvSpPr>
          <p:cNvPr id="11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80</a:t>
            </a:r>
          </a:p>
        </p:txBody>
      </p:sp>
      <p:sp>
        <p:nvSpPr>
          <p:cNvPr id="16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79</a:t>
            </a:r>
          </a:p>
        </p:txBody>
      </p:sp>
      <p:sp>
        <p:nvSpPr>
          <p:cNvPr id="17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78</a:t>
            </a:r>
          </a:p>
        </p:txBody>
      </p:sp>
      <p:sp>
        <p:nvSpPr>
          <p:cNvPr id="18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77</a:t>
            </a:r>
          </a:p>
        </p:txBody>
      </p:sp>
      <p:sp>
        <p:nvSpPr>
          <p:cNvPr id="19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76</a:t>
            </a:r>
          </a:p>
        </p:txBody>
      </p:sp>
      <p:sp>
        <p:nvSpPr>
          <p:cNvPr id="20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75</a:t>
            </a:r>
          </a:p>
        </p:txBody>
      </p:sp>
      <p:sp>
        <p:nvSpPr>
          <p:cNvPr id="21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74</a:t>
            </a:r>
          </a:p>
        </p:txBody>
      </p:sp>
      <p:sp>
        <p:nvSpPr>
          <p:cNvPr id="22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73</a:t>
            </a:r>
          </a:p>
        </p:txBody>
      </p:sp>
      <p:sp>
        <p:nvSpPr>
          <p:cNvPr id="23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72</a:t>
            </a:r>
          </a:p>
        </p:txBody>
      </p:sp>
      <p:sp>
        <p:nvSpPr>
          <p:cNvPr id="24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71</a:t>
            </a:r>
          </a:p>
        </p:txBody>
      </p:sp>
      <p:sp>
        <p:nvSpPr>
          <p:cNvPr id="25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70</a:t>
            </a:r>
          </a:p>
        </p:txBody>
      </p:sp>
      <p:sp>
        <p:nvSpPr>
          <p:cNvPr id="26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69</a:t>
            </a:r>
          </a:p>
        </p:txBody>
      </p:sp>
      <p:sp>
        <p:nvSpPr>
          <p:cNvPr id="27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68</a:t>
            </a:r>
          </a:p>
        </p:txBody>
      </p:sp>
      <p:sp>
        <p:nvSpPr>
          <p:cNvPr id="28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67</a:t>
            </a:r>
          </a:p>
        </p:txBody>
      </p:sp>
      <p:sp>
        <p:nvSpPr>
          <p:cNvPr id="29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66</a:t>
            </a:r>
          </a:p>
        </p:txBody>
      </p:sp>
      <p:sp>
        <p:nvSpPr>
          <p:cNvPr id="30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65</a:t>
            </a:r>
          </a:p>
        </p:txBody>
      </p:sp>
      <p:sp>
        <p:nvSpPr>
          <p:cNvPr id="31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64</a:t>
            </a:r>
          </a:p>
        </p:txBody>
      </p:sp>
      <p:sp>
        <p:nvSpPr>
          <p:cNvPr id="32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63</a:t>
            </a:r>
          </a:p>
        </p:txBody>
      </p:sp>
      <p:sp>
        <p:nvSpPr>
          <p:cNvPr id="33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62</a:t>
            </a:r>
          </a:p>
        </p:txBody>
      </p:sp>
      <p:sp>
        <p:nvSpPr>
          <p:cNvPr id="34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61</a:t>
            </a:r>
          </a:p>
        </p:txBody>
      </p:sp>
      <p:sp>
        <p:nvSpPr>
          <p:cNvPr id="35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60</a:t>
            </a:r>
          </a:p>
        </p:txBody>
      </p:sp>
      <p:sp>
        <p:nvSpPr>
          <p:cNvPr id="36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59</a:t>
            </a:r>
          </a:p>
        </p:txBody>
      </p:sp>
      <p:sp>
        <p:nvSpPr>
          <p:cNvPr id="37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58</a:t>
            </a:r>
          </a:p>
        </p:txBody>
      </p:sp>
      <p:sp>
        <p:nvSpPr>
          <p:cNvPr id="38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57</a:t>
            </a:r>
          </a:p>
        </p:txBody>
      </p:sp>
      <p:sp>
        <p:nvSpPr>
          <p:cNvPr id="39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56</a:t>
            </a:r>
          </a:p>
        </p:txBody>
      </p:sp>
      <p:sp>
        <p:nvSpPr>
          <p:cNvPr id="40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55</a:t>
            </a:r>
          </a:p>
        </p:txBody>
      </p:sp>
      <p:sp>
        <p:nvSpPr>
          <p:cNvPr id="41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54</a:t>
            </a:r>
          </a:p>
        </p:txBody>
      </p:sp>
      <p:sp>
        <p:nvSpPr>
          <p:cNvPr id="42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53</a:t>
            </a:r>
          </a:p>
        </p:txBody>
      </p:sp>
      <p:sp>
        <p:nvSpPr>
          <p:cNvPr id="43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52</a:t>
            </a:r>
          </a:p>
        </p:txBody>
      </p:sp>
      <p:sp>
        <p:nvSpPr>
          <p:cNvPr id="44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51</a:t>
            </a:r>
          </a:p>
        </p:txBody>
      </p:sp>
      <p:sp>
        <p:nvSpPr>
          <p:cNvPr id="45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50</a:t>
            </a:r>
          </a:p>
        </p:txBody>
      </p:sp>
      <p:sp>
        <p:nvSpPr>
          <p:cNvPr id="46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49</a:t>
            </a:r>
          </a:p>
        </p:txBody>
      </p:sp>
      <p:sp>
        <p:nvSpPr>
          <p:cNvPr id="47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48</a:t>
            </a:r>
          </a:p>
        </p:txBody>
      </p:sp>
      <p:sp>
        <p:nvSpPr>
          <p:cNvPr id="48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47</a:t>
            </a:r>
          </a:p>
        </p:txBody>
      </p:sp>
      <p:sp>
        <p:nvSpPr>
          <p:cNvPr id="49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46</a:t>
            </a:r>
          </a:p>
        </p:txBody>
      </p:sp>
      <p:sp>
        <p:nvSpPr>
          <p:cNvPr id="50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45</a:t>
            </a:r>
          </a:p>
        </p:txBody>
      </p:sp>
      <p:sp>
        <p:nvSpPr>
          <p:cNvPr id="51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44</a:t>
            </a:r>
          </a:p>
        </p:txBody>
      </p:sp>
      <p:sp>
        <p:nvSpPr>
          <p:cNvPr id="52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43</a:t>
            </a:r>
          </a:p>
        </p:txBody>
      </p:sp>
      <p:sp>
        <p:nvSpPr>
          <p:cNvPr id="53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42</a:t>
            </a:r>
          </a:p>
        </p:txBody>
      </p:sp>
      <p:sp>
        <p:nvSpPr>
          <p:cNvPr id="54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41</a:t>
            </a:r>
          </a:p>
        </p:txBody>
      </p:sp>
      <p:sp>
        <p:nvSpPr>
          <p:cNvPr id="55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40</a:t>
            </a:r>
          </a:p>
        </p:txBody>
      </p:sp>
      <p:sp>
        <p:nvSpPr>
          <p:cNvPr id="56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39</a:t>
            </a:r>
          </a:p>
        </p:txBody>
      </p:sp>
      <p:sp>
        <p:nvSpPr>
          <p:cNvPr id="57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38</a:t>
            </a:r>
          </a:p>
        </p:txBody>
      </p:sp>
      <p:sp>
        <p:nvSpPr>
          <p:cNvPr id="58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37</a:t>
            </a:r>
          </a:p>
        </p:txBody>
      </p:sp>
      <p:sp>
        <p:nvSpPr>
          <p:cNvPr id="59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36</a:t>
            </a:r>
          </a:p>
        </p:txBody>
      </p:sp>
      <p:sp>
        <p:nvSpPr>
          <p:cNvPr id="60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35</a:t>
            </a:r>
          </a:p>
        </p:txBody>
      </p:sp>
      <p:sp>
        <p:nvSpPr>
          <p:cNvPr id="61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34</a:t>
            </a:r>
          </a:p>
        </p:txBody>
      </p:sp>
      <p:sp>
        <p:nvSpPr>
          <p:cNvPr id="62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33</a:t>
            </a:r>
          </a:p>
        </p:txBody>
      </p:sp>
      <p:sp>
        <p:nvSpPr>
          <p:cNvPr id="63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32</a:t>
            </a:r>
          </a:p>
        </p:txBody>
      </p:sp>
      <p:sp>
        <p:nvSpPr>
          <p:cNvPr id="64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31</a:t>
            </a:r>
          </a:p>
        </p:txBody>
      </p:sp>
      <p:sp>
        <p:nvSpPr>
          <p:cNvPr id="65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30</a:t>
            </a:r>
          </a:p>
        </p:txBody>
      </p:sp>
      <p:sp>
        <p:nvSpPr>
          <p:cNvPr id="66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29</a:t>
            </a:r>
          </a:p>
        </p:txBody>
      </p:sp>
      <p:sp>
        <p:nvSpPr>
          <p:cNvPr id="67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28</a:t>
            </a:r>
          </a:p>
        </p:txBody>
      </p:sp>
      <p:sp>
        <p:nvSpPr>
          <p:cNvPr id="68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27</a:t>
            </a:r>
          </a:p>
        </p:txBody>
      </p:sp>
      <p:sp>
        <p:nvSpPr>
          <p:cNvPr id="69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26</a:t>
            </a:r>
          </a:p>
        </p:txBody>
      </p:sp>
      <p:sp>
        <p:nvSpPr>
          <p:cNvPr id="70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25</a:t>
            </a:r>
          </a:p>
        </p:txBody>
      </p:sp>
      <p:sp>
        <p:nvSpPr>
          <p:cNvPr id="71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24</a:t>
            </a:r>
          </a:p>
        </p:txBody>
      </p:sp>
      <p:sp>
        <p:nvSpPr>
          <p:cNvPr id="72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23</a:t>
            </a:r>
          </a:p>
        </p:txBody>
      </p:sp>
      <p:sp>
        <p:nvSpPr>
          <p:cNvPr id="73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22</a:t>
            </a:r>
          </a:p>
        </p:txBody>
      </p:sp>
      <p:sp>
        <p:nvSpPr>
          <p:cNvPr id="74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21</a:t>
            </a:r>
          </a:p>
        </p:txBody>
      </p:sp>
      <p:sp>
        <p:nvSpPr>
          <p:cNvPr id="75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20</a:t>
            </a:r>
          </a:p>
        </p:txBody>
      </p:sp>
      <p:sp>
        <p:nvSpPr>
          <p:cNvPr id="76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19</a:t>
            </a:r>
          </a:p>
        </p:txBody>
      </p:sp>
      <p:sp>
        <p:nvSpPr>
          <p:cNvPr id="77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18</a:t>
            </a:r>
          </a:p>
        </p:txBody>
      </p:sp>
      <p:sp>
        <p:nvSpPr>
          <p:cNvPr id="78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17</a:t>
            </a:r>
          </a:p>
        </p:txBody>
      </p:sp>
      <p:sp>
        <p:nvSpPr>
          <p:cNvPr id="79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16</a:t>
            </a:r>
          </a:p>
        </p:txBody>
      </p:sp>
      <p:sp>
        <p:nvSpPr>
          <p:cNvPr id="80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15</a:t>
            </a:r>
          </a:p>
        </p:txBody>
      </p:sp>
      <p:sp>
        <p:nvSpPr>
          <p:cNvPr id="81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14</a:t>
            </a:r>
          </a:p>
        </p:txBody>
      </p:sp>
      <p:sp>
        <p:nvSpPr>
          <p:cNvPr id="82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13</a:t>
            </a:r>
          </a:p>
        </p:txBody>
      </p:sp>
      <p:sp>
        <p:nvSpPr>
          <p:cNvPr id="83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12</a:t>
            </a:r>
          </a:p>
        </p:txBody>
      </p:sp>
      <p:sp>
        <p:nvSpPr>
          <p:cNvPr id="84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11</a:t>
            </a:r>
          </a:p>
        </p:txBody>
      </p:sp>
      <p:sp>
        <p:nvSpPr>
          <p:cNvPr id="85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10</a:t>
            </a:r>
          </a:p>
        </p:txBody>
      </p:sp>
      <p:sp>
        <p:nvSpPr>
          <p:cNvPr id="86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9</a:t>
            </a:r>
          </a:p>
        </p:txBody>
      </p:sp>
      <p:sp>
        <p:nvSpPr>
          <p:cNvPr id="87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8</a:t>
            </a:r>
          </a:p>
        </p:txBody>
      </p:sp>
      <p:sp>
        <p:nvSpPr>
          <p:cNvPr id="88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7</a:t>
            </a:r>
          </a:p>
        </p:txBody>
      </p:sp>
      <p:sp>
        <p:nvSpPr>
          <p:cNvPr id="89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6</a:t>
            </a:r>
          </a:p>
        </p:txBody>
      </p:sp>
      <p:sp>
        <p:nvSpPr>
          <p:cNvPr id="90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5</a:t>
            </a:r>
          </a:p>
        </p:txBody>
      </p:sp>
      <p:sp>
        <p:nvSpPr>
          <p:cNvPr id="91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4</a:t>
            </a:r>
          </a:p>
        </p:txBody>
      </p:sp>
      <p:sp>
        <p:nvSpPr>
          <p:cNvPr id="92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</a:p>
        </p:txBody>
      </p:sp>
      <p:sp>
        <p:nvSpPr>
          <p:cNvPr id="93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94" name="Oval 176"/>
          <p:cNvSpPr/>
          <p:nvPr/>
        </p:nvSpPr>
        <p:spPr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1</a:t>
            </a:r>
          </a:p>
        </p:txBody>
      </p:sp>
      <p:sp>
        <p:nvSpPr>
          <p:cNvPr id="95" name="Oval 176"/>
          <p:cNvSpPr>
            <a:spLocks noChangeArrowheads="1"/>
          </p:cNvSpPr>
          <p:nvPr/>
        </p:nvSpPr>
        <p:spPr bwMode="auto">
          <a:xfrm>
            <a:off x="6243955" y="5609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0</a:t>
            </a:r>
          </a:p>
        </p:txBody>
      </p:sp>
      <p:pic>
        <p:nvPicPr>
          <p:cNvPr id="96" name="Picture 4" descr="n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5400000" flipV="1">
            <a:off x="7697470" y="5733574"/>
            <a:ext cx="806450" cy="322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7" name="Picture 115" descr="ALRMCLO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664" y="5285105"/>
            <a:ext cx="1008062" cy="1219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8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90</a:t>
            </a:r>
          </a:p>
        </p:txBody>
      </p:sp>
      <p:sp>
        <p:nvSpPr>
          <p:cNvPr id="99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89</a:t>
            </a:r>
          </a:p>
        </p:txBody>
      </p:sp>
      <p:sp>
        <p:nvSpPr>
          <p:cNvPr id="100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88</a:t>
            </a:r>
          </a:p>
        </p:txBody>
      </p:sp>
      <p:sp>
        <p:nvSpPr>
          <p:cNvPr id="101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87</a:t>
            </a:r>
          </a:p>
        </p:txBody>
      </p:sp>
      <p:sp>
        <p:nvSpPr>
          <p:cNvPr id="102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86</a:t>
            </a:r>
          </a:p>
        </p:txBody>
      </p:sp>
      <p:sp>
        <p:nvSpPr>
          <p:cNvPr id="103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85</a:t>
            </a:r>
          </a:p>
        </p:txBody>
      </p:sp>
      <p:sp>
        <p:nvSpPr>
          <p:cNvPr id="104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84</a:t>
            </a:r>
          </a:p>
        </p:txBody>
      </p:sp>
      <p:sp>
        <p:nvSpPr>
          <p:cNvPr id="105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83</a:t>
            </a:r>
          </a:p>
        </p:txBody>
      </p:sp>
      <p:sp>
        <p:nvSpPr>
          <p:cNvPr id="106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82</a:t>
            </a:r>
          </a:p>
        </p:txBody>
      </p:sp>
      <p:sp>
        <p:nvSpPr>
          <p:cNvPr id="107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81</a:t>
            </a:r>
          </a:p>
        </p:txBody>
      </p:sp>
      <p:sp>
        <p:nvSpPr>
          <p:cNvPr id="108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80</a:t>
            </a:r>
          </a:p>
        </p:txBody>
      </p:sp>
      <p:sp>
        <p:nvSpPr>
          <p:cNvPr id="109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79</a:t>
            </a:r>
          </a:p>
        </p:txBody>
      </p:sp>
      <p:sp>
        <p:nvSpPr>
          <p:cNvPr id="110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78</a:t>
            </a:r>
          </a:p>
        </p:txBody>
      </p:sp>
      <p:sp>
        <p:nvSpPr>
          <p:cNvPr id="111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77</a:t>
            </a:r>
          </a:p>
        </p:txBody>
      </p:sp>
      <p:sp>
        <p:nvSpPr>
          <p:cNvPr id="112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76</a:t>
            </a:r>
          </a:p>
        </p:txBody>
      </p:sp>
      <p:sp>
        <p:nvSpPr>
          <p:cNvPr id="113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75</a:t>
            </a:r>
          </a:p>
        </p:txBody>
      </p:sp>
      <p:sp>
        <p:nvSpPr>
          <p:cNvPr id="114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74</a:t>
            </a:r>
          </a:p>
        </p:txBody>
      </p:sp>
      <p:sp>
        <p:nvSpPr>
          <p:cNvPr id="115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73</a:t>
            </a:r>
          </a:p>
        </p:txBody>
      </p:sp>
      <p:sp>
        <p:nvSpPr>
          <p:cNvPr id="116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72</a:t>
            </a:r>
          </a:p>
        </p:txBody>
      </p:sp>
      <p:sp>
        <p:nvSpPr>
          <p:cNvPr id="117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71</a:t>
            </a:r>
          </a:p>
        </p:txBody>
      </p:sp>
      <p:sp>
        <p:nvSpPr>
          <p:cNvPr id="118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70</a:t>
            </a:r>
          </a:p>
        </p:txBody>
      </p:sp>
      <p:sp>
        <p:nvSpPr>
          <p:cNvPr id="119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69</a:t>
            </a:r>
          </a:p>
        </p:txBody>
      </p:sp>
      <p:sp>
        <p:nvSpPr>
          <p:cNvPr id="120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68</a:t>
            </a:r>
          </a:p>
        </p:txBody>
      </p:sp>
      <p:sp>
        <p:nvSpPr>
          <p:cNvPr id="121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67</a:t>
            </a:r>
          </a:p>
        </p:txBody>
      </p:sp>
      <p:sp>
        <p:nvSpPr>
          <p:cNvPr id="122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66</a:t>
            </a:r>
          </a:p>
        </p:txBody>
      </p:sp>
      <p:sp>
        <p:nvSpPr>
          <p:cNvPr id="123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65</a:t>
            </a:r>
          </a:p>
        </p:txBody>
      </p:sp>
      <p:sp>
        <p:nvSpPr>
          <p:cNvPr id="124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64</a:t>
            </a:r>
          </a:p>
        </p:txBody>
      </p:sp>
      <p:sp>
        <p:nvSpPr>
          <p:cNvPr id="125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63</a:t>
            </a:r>
          </a:p>
        </p:txBody>
      </p:sp>
      <p:sp>
        <p:nvSpPr>
          <p:cNvPr id="126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62</a:t>
            </a:r>
          </a:p>
        </p:txBody>
      </p:sp>
      <p:sp>
        <p:nvSpPr>
          <p:cNvPr id="127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61</a:t>
            </a:r>
          </a:p>
        </p:txBody>
      </p:sp>
      <p:sp>
        <p:nvSpPr>
          <p:cNvPr id="128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60</a:t>
            </a:r>
          </a:p>
        </p:txBody>
      </p:sp>
      <p:sp>
        <p:nvSpPr>
          <p:cNvPr id="129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59</a:t>
            </a:r>
          </a:p>
        </p:txBody>
      </p:sp>
      <p:sp>
        <p:nvSpPr>
          <p:cNvPr id="130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58</a:t>
            </a:r>
          </a:p>
        </p:txBody>
      </p:sp>
      <p:sp>
        <p:nvSpPr>
          <p:cNvPr id="131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57</a:t>
            </a:r>
          </a:p>
        </p:txBody>
      </p:sp>
      <p:sp>
        <p:nvSpPr>
          <p:cNvPr id="132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56</a:t>
            </a:r>
          </a:p>
        </p:txBody>
      </p:sp>
      <p:sp>
        <p:nvSpPr>
          <p:cNvPr id="133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55</a:t>
            </a:r>
          </a:p>
        </p:txBody>
      </p:sp>
      <p:sp>
        <p:nvSpPr>
          <p:cNvPr id="134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54</a:t>
            </a:r>
          </a:p>
        </p:txBody>
      </p:sp>
      <p:sp>
        <p:nvSpPr>
          <p:cNvPr id="135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53</a:t>
            </a:r>
          </a:p>
        </p:txBody>
      </p:sp>
      <p:sp>
        <p:nvSpPr>
          <p:cNvPr id="136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52</a:t>
            </a:r>
          </a:p>
        </p:txBody>
      </p:sp>
      <p:sp>
        <p:nvSpPr>
          <p:cNvPr id="137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51</a:t>
            </a:r>
          </a:p>
        </p:txBody>
      </p:sp>
      <p:sp>
        <p:nvSpPr>
          <p:cNvPr id="138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50</a:t>
            </a:r>
          </a:p>
        </p:txBody>
      </p:sp>
      <p:sp>
        <p:nvSpPr>
          <p:cNvPr id="139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49</a:t>
            </a:r>
          </a:p>
        </p:txBody>
      </p:sp>
      <p:sp>
        <p:nvSpPr>
          <p:cNvPr id="140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48</a:t>
            </a:r>
          </a:p>
        </p:txBody>
      </p:sp>
      <p:sp>
        <p:nvSpPr>
          <p:cNvPr id="141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47</a:t>
            </a:r>
          </a:p>
        </p:txBody>
      </p:sp>
      <p:sp>
        <p:nvSpPr>
          <p:cNvPr id="142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46</a:t>
            </a:r>
          </a:p>
        </p:txBody>
      </p:sp>
      <p:sp>
        <p:nvSpPr>
          <p:cNvPr id="143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45</a:t>
            </a:r>
          </a:p>
        </p:txBody>
      </p:sp>
      <p:sp>
        <p:nvSpPr>
          <p:cNvPr id="144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44</a:t>
            </a:r>
          </a:p>
        </p:txBody>
      </p:sp>
      <p:sp>
        <p:nvSpPr>
          <p:cNvPr id="145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43</a:t>
            </a:r>
          </a:p>
        </p:txBody>
      </p:sp>
      <p:sp>
        <p:nvSpPr>
          <p:cNvPr id="146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42</a:t>
            </a:r>
          </a:p>
        </p:txBody>
      </p:sp>
      <p:sp>
        <p:nvSpPr>
          <p:cNvPr id="147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41</a:t>
            </a:r>
          </a:p>
        </p:txBody>
      </p:sp>
      <p:sp>
        <p:nvSpPr>
          <p:cNvPr id="148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40</a:t>
            </a:r>
          </a:p>
        </p:txBody>
      </p:sp>
      <p:sp>
        <p:nvSpPr>
          <p:cNvPr id="149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39</a:t>
            </a:r>
          </a:p>
        </p:txBody>
      </p:sp>
      <p:sp>
        <p:nvSpPr>
          <p:cNvPr id="150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38</a:t>
            </a:r>
          </a:p>
        </p:txBody>
      </p:sp>
      <p:sp>
        <p:nvSpPr>
          <p:cNvPr id="151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37</a:t>
            </a:r>
          </a:p>
        </p:txBody>
      </p:sp>
      <p:sp>
        <p:nvSpPr>
          <p:cNvPr id="152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36</a:t>
            </a:r>
          </a:p>
        </p:txBody>
      </p:sp>
      <p:sp>
        <p:nvSpPr>
          <p:cNvPr id="153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35</a:t>
            </a:r>
          </a:p>
        </p:txBody>
      </p:sp>
      <p:sp>
        <p:nvSpPr>
          <p:cNvPr id="154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34</a:t>
            </a:r>
          </a:p>
        </p:txBody>
      </p:sp>
      <p:sp>
        <p:nvSpPr>
          <p:cNvPr id="155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33</a:t>
            </a:r>
          </a:p>
        </p:txBody>
      </p:sp>
      <p:sp>
        <p:nvSpPr>
          <p:cNvPr id="156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32</a:t>
            </a:r>
          </a:p>
        </p:txBody>
      </p:sp>
      <p:sp>
        <p:nvSpPr>
          <p:cNvPr id="157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31</a:t>
            </a:r>
          </a:p>
        </p:txBody>
      </p:sp>
      <p:sp>
        <p:nvSpPr>
          <p:cNvPr id="158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30</a:t>
            </a:r>
          </a:p>
        </p:txBody>
      </p:sp>
      <p:sp>
        <p:nvSpPr>
          <p:cNvPr id="159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29</a:t>
            </a:r>
          </a:p>
        </p:txBody>
      </p:sp>
      <p:sp>
        <p:nvSpPr>
          <p:cNvPr id="160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28</a:t>
            </a:r>
          </a:p>
        </p:txBody>
      </p:sp>
      <p:sp>
        <p:nvSpPr>
          <p:cNvPr id="161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27</a:t>
            </a:r>
          </a:p>
        </p:txBody>
      </p:sp>
      <p:sp>
        <p:nvSpPr>
          <p:cNvPr id="162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26</a:t>
            </a:r>
          </a:p>
        </p:txBody>
      </p:sp>
      <p:sp>
        <p:nvSpPr>
          <p:cNvPr id="163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25</a:t>
            </a:r>
          </a:p>
        </p:txBody>
      </p:sp>
      <p:sp>
        <p:nvSpPr>
          <p:cNvPr id="164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24</a:t>
            </a:r>
          </a:p>
        </p:txBody>
      </p:sp>
      <p:sp>
        <p:nvSpPr>
          <p:cNvPr id="165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23</a:t>
            </a:r>
          </a:p>
        </p:txBody>
      </p:sp>
      <p:sp>
        <p:nvSpPr>
          <p:cNvPr id="166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22</a:t>
            </a:r>
          </a:p>
        </p:txBody>
      </p:sp>
      <p:sp>
        <p:nvSpPr>
          <p:cNvPr id="167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21</a:t>
            </a:r>
          </a:p>
        </p:txBody>
      </p:sp>
      <p:sp>
        <p:nvSpPr>
          <p:cNvPr id="168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20</a:t>
            </a:r>
          </a:p>
        </p:txBody>
      </p:sp>
      <p:sp>
        <p:nvSpPr>
          <p:cNvPr id="169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19</a:t>
            </a:r>
          </a:p>
        </p:txBody>
      </p:sp>
      <p:sp>
        <p:nvSpPr>
          <p:cNvPr id="170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18</a:t>
            </a:r>
          </a:p>
        </p:txBody>
      </p:sp>
      <p:sp>
        <p:nvSpPr>
          <p:cNvPr id="171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17</a:t>
            </a:r>
          </a:p>
        </p:txBody>
      </p:sp>
      <p:sp>
        <p:nvSpPr>
          <p:cNvPr id="172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16</a:t>
            </a:r>
          </a:p>
        </p:txBody>
      </p:sp>
      <p:sp>
        <p:nvSpPr>
          <p:cNvPr id="173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15</a:t>
            </a:r>
          </a:p>
        </p:txBody>
      </p:sp>
      <p:sp>
        <p:nvSpPr>
          <p:cNvPr id="174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14</a:t>
            </a:r>
          </a:p>
        </p:txBody>
      </p:sp>
      <p:sp>
        <p:nvSpPr>
          <p:cNvPr id="175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13</a:t>
            </a:r>
          </a:p>
        </p:txBody>
      </p:sp>
      <p:sp>
        <p:nvSpPr>
          <p:cNvPr id="176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12</a:t>
            </a:r>
          </a:p>
        </p:txBody>
      </p:sp>
      <p:sp>
        <p:nvSpPr>
          <p:cNvPr id="177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11</a:t>
            </a:r>
          </a:p>
        </p:txBody>
      </p:sp>
      <p:sp>
        <p:nvSpPr>
          <p:cNvPr id="178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10</a:t>
            </a:r>
          </a:p>
        </p:txBody>
      </p:sp>
      <p:sp>
        <p:nvSpPr>
          <p:cNvPr id="179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9</a:t>
            </a:r>
          </a:p>
        </p:txBody>
      </p:sp>
      <p:sp>
        <p:nvSpPr>
          <p:cNvPr id="180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8</a:t>
            </a:r>
          </a:p>
        </p:txBody>
      </p:sp>
      <p:sp>
        <p:nvSpPr>
          <p:cNvPr id="181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7</a:t>
            </a:r>
          </a:p>
        </p:txBody>
      </p:sp>
      <p:sp>
        <p:nvSpPr>
          <p:cNvPr id="182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6</a:t>
            </a:r>
          </a:p>
        </p:txBody>
      </p:sp>
      <p:sp>
        <p:nvSpPr>
          <p:cNvPr id="183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5</a:t>
            </a:r>
          </a:p>
        </p:txBody>
      </p:sp>
      <p:sp>
        <p:nvSpPr>
          <p:cNvPr id="184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4</a:t>
            </a:r>
          </a:p>
        </p:txBody>
      </p:sp>
      <p:sp>
        <p:nvSpPr>
          <p:cNvPr id="185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</a:p>
        </p:txBody>
      </p:sp>
      <p:sp>
        <p:nvSpPr>
          <p:cNvPr id="186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187" name="Oval 176"/>
          <p:cNvSpPr/>
          <p:nvPr/>
        </p:nvSpPr>
        <p:spPr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FFFF"/>
              </a:gs>
              <a:gs pos="100000">
                <a:schemeClr val="bg1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 anchorCtr="0"/>
          <a:lstStyle/>
          <a:p>
            <a:pPr algn="ctr" eaLnBrk="0" hangingPunct="0"/>
            <a:r>
              <a:rPr lang="en-US" sz="2800">
                <a:solidFill>
                  <a:srgbClr val="DC2608"/>
                </a:solidFill>
                <a:latin typeface="Times New Roman" panose="02020603050405020304" charset="0"/>
                <a:cs typeface="Times New Roman" panose="02020603050405020304" charset="0"/>
              </a:rPr>
              <a:t>1</a:t>
            </a:r>
          </a:p>
        </p:txBody>
      </p:sp>
      <p:sp>
        <p:nvSpPr>
          <p:cNvPr id="188" name="Oval 176"/>
          <p:cNvSpPr>
            <a:spLocks noChangeArrowheads="1"/>
          </p:cNvSpPr>
          <p:nvPr/>
        </p:nvSpPr>
        <p:spPr bwMode="auto">
          <a:xfrm>
            <a:off x="7833995" y="562800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8000"/>
                            </p:stCondLst>
                            <p:childTnLst>
                              <p:par>
                                <p:cTn id="1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61000"/>
                            </p:stCondLst>
                            <p:childTnLst>
                              <p:par>
                                <p:cTn id="1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63000"/>
                            </p:stCondLst>
                            <p:childTnLst>
                              <p:par>
                                <p:cTn id="1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64000"/>
                            </p:stCondLst>
                            <p:childTnLst>
                              <p:par>
                                <p:cTn id="2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67000"/>
                            </p:stCondLst>
                            <p:childTnLst>
                              <p:par>
                                <p:cTn id="2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68000"/>
                            </p:stCondLst>
                            <p:childTnLst>
                              <p:par>
                                <p:cTn id="2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71000"/>
                            </p:stCondLst>
                            <p:childTnLst>
                              <p:par>
                                <p:cTn id="2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73000"/>
                            </p:stCondLst>
                            <p:childTnLst>
                              <p:par>
                                <p:cTn id="2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74000"/>
                            </p:stCondLst>
                            <p:childTnLst>
                              <p:par>
                                <p:cTn id="2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77000"/>
                            </p:stCondLst>
                            <p:childTnLst>
                              <p:par>
                                <p:cTn id="2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78000"/>
                            </p:stCondLst>
                            <p:childTnLst>
                              <p:par>
                                <p:cTn id="2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81000"/>
                            </p:stCondLst>
                            <p:childTnLst>
                              <p:par>
                                <p:cTn id="2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83000"/>
                            </p:stCondLst>
                            <p:childTnLst>
                              <p:par>
                                <p:cTn id="2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84000"/>
                            </p:stCondLst>
                            <p:childTnLst>
                              <p:par>
                                <p:cTn id="2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87000"/>
                            </p:stCondLst>
                            <p:childTnLst>
                              <p:par>
                                <p:cTn id="2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88000"/>
                            </p:stCondLst>
                            <p:childTnLst>
                              <p:par>
                                <p:cTn id="2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2000"/>
                            </p:stCondLst>
                            <p:childTnLst>
                              <p:par>
                                <p:cTn id="2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3000"/>
                            </p:stCondLst>
                            <p:childTnLst>
                              <p:par>
                                <p:cTn id="2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4000"/>
                            </p:stCondLst>
                            <p:childTnLst>
                              <p:par>
                                <p:cTn id="2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6000"/>
                            </p:stCondLst>
                            <p:childTnLst>
                              <p:par>
                                <p:cTn id="3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7000"/>
                            </p:stCondLst>
                            <p:childTnLst>
                              <p:par>
                                <p:cTn id="3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8000"/>
                            </p:stCondLst>
                            <p:childTnLst>
                              <p:par>
                                <p:cTn id="3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9000"/>
                            </p:stCondLst>
                            <p:childTnLst>
                              <p:par>
                                <p:cTn id="3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3000"/>
                            </p:stCondLst>
                            <p:childTnLst>
                              <p:par>
                                <p:cTn id="3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3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3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7000"/>
                            </p:stCondLst>
                            <p:childTnLst>
                              <p:par>
                                <p:cTn id="3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8000"/>
                            </p:stCondLst>
                            <p:childTnLst>
                              <p:par>
                                <p:cTn id="3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9000"/>
                            </p:stCondLst>
                            <p:childTnLst>
                              <p:par>
                                <p:cTn id="3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21000"/>
                            </p:stCondLst>
                            <p:childTnLst>
                              <p:par>
                                <p:cTn id="3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22000"/>
                            </p:stCondLst>
                            <p:childTnLst>
                              <p:par>
                                <p:cTn id="3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23000"/>
                            </p:stCondLst>
                            <p:childTnLst>
                              <p:par>
                                <p:cTn id="3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24000"/>
                            </p:stCondLst>
                            <p:childTnLst>
                              <p:par>
                                <p:cTn id="3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25000"/>
                            </p:stCondLst>
                            <p:childTnLst>
                              <p:par>
                                <p:cTn id="3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26000"/>
                            </p:stCondLst>
                            <p:childTnLst>
                              <p:par>
                                <p:cTn id="3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27000"/>
                            </p:stCondLst>
                            <p:childTnLst>
                              <p:par>
                                <p:cTn id="3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28000"/>
                            </p:stCondLst>
                            <p:childTnLst>
                              <p:par>
                                <p:cTn id="3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29000"/>
                            </p:stCondLst>
                            <p:childTnLst>
                              <p:par>
                                <p:cTn id="3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30000"/>
                            </p:stCondLst>
                            <p:childTnLst>
                              <p:par>
                                <p:cTn id="3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31000"/>
                            </p:stCondLst>
                            <p:childTnLst>
                              <p:par>
                                <p:cTn id="3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32000"/>
                            </p:stCondLst>
                            <p:childTnLst>
                              <p:par>
                                <p:cTn id="3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33000"/>
                            </p:stCondLst>
                            <p:childTnLst>
                              <p:par>
                                <p:cTn id="3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34000"/>
                            </p:stCondLst>
                            <p:childTnLst>
                              <p:par>
                                <p:cTn id="3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35000"/>
                            </p:stCondLst>
                            <p:childTnLst>
                              <p:par>
                                <p:cTn id="3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36000"/>
                            </p:stCondLst>
                            <p:childTnLst>
                              <p:par>
                                <p:cTn id="3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37000"/>
                            </p:stCondLst>
                            <p:childTnLst>
                              <p:par>
                                <p:cTn id="3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38000"/>
                            </p:stCondLst>
                            <p:childTnLst>
                              <p:par>
                                <p:cTn id="3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39000"/>
                            </p:stCondLst>
                            <p:childTnLst>
                              <p:par>
                                <p:cTn id="4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40000"/>
                            </p:stCondLst>
                            <p:childTnLst>
                              <p:par>
                                <p:cTn id="4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41000"/>
                            </p:stCondLst>
                            <p:childTnLst>
                              <p:par>
                                <p:cTn id="4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42000"/>
                            </p:stCondLst>
                            <p:childTnLst>
                              <p:par>
                                <p:cTn id="4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43000"/>
                            </p:stCondLst>
                            <p:childTnLst>
                              <p:par>
                                <p:cTn id="4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44000"/>
                            </p:stCondLst>
                            <p:childTnLst>
                              <p:par>
                                <p:cTn id="4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45000"/>
                            </p:stCondLst>
                            <p:childTnLst>
                              <p:par>
                                <p:cTn id="4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46000"/>
                            </p:stCondLst>
                            <p:childTnLst>
                              <p:par>
                                <p:cTn id="4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47000"/>
                            </p:stCondLst>
                            <p:childTnLst>
                              <p:par>
                                <p:cTn id="4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48000"/>
                            </p:stCondLst>
                            <p:childTnLst>
                              <p:par>
                                <p:cTn id="4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49000"/>
                            </p:stCondLst>
                            <p:childTnLst>
                              <p:par>
                                <p:cTn id="4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50000"/>
                            </p:stCondLst>
                            <p:childTnLst>
                              <p:par>
                                <p:cTn id="4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51000"/>
                            </p:stCondLst>
                            <p:childTnLst>
                              <p:par>
                                <p:cTn id="4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52000"/>
                            </p:stCondLst>
                            <p:childTnLst>
                              <p:par>
                                <p:cTn id="4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53000"/>
                            </p:stCondLst>
                            <p:childTnLst>
                              <p:par>
                                <p:cTn id="4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54000"/>
                            </p:stCondLst>
                            <p:childTnLst>
                              <p:par>
                                <p:cTn id="4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55000"/>
                            </p:stCondLst>
                            <p:childTnLst>
                              <p:par>
                                <p:cTn id="4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56000"/>
                            </p:stCondLst>
                            <p:childTnLst>
                              <p:par>
                                <p:cTn id="4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57000"/>
                            </p:stCondLst>
                            <p:childTnLst>
                              <p:par>
                                <p:cTn id="4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58000"/>
                            </p:stCondLst>
                            <p:childTnLst>
                              <p:par>
                                <p:cTn id="4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59000"/>
                            </p:stCondLst>
                            <p:childTnLst>
                              <p:par>
                                <p:cTn id="4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60000"/>
                            </p:stCondLst>
                            <p:childTnLst>
                              <p:par>
                                <p:cTn id="4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61000"/>
                            </p:stCondLst>
                            <p:childTnLst>
                              <p:par>
                                <p:cTn id="4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62000"/>
                            </p:stCondLst>
                            <p:childTnLst>
                              <p:par>
                                <p:cTn id="4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63000"/>
                            </p:stCondLst>
                            <p:childTnLst>
                              <p:par>
                                <p:cTn id="4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64000"/>
                            </p:stCondLst>
                            <p:childTnLst>
                              <p:par>
                                <p:cTn id="4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65000"/>
                            </p:stCondLst>
                            <p:childTnLst>
                              <p:par>
                                <p:cTn id="4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66000"/>
                            </p:stCondLst>
                            <p:childTnLst>
                              <p:par>
                                <p:cTn id="4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67000"/>
                            </p:stCondLst>
                            <p:childTnLst>
                              <p:par>
                                <p:cTn id="4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68000"/>
                            </p:stCondLst>
                            <p:childTnLst>
                              <p:par>
                                <p:cTn id="4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69000"/>
                            </p:stCondLst>
                            <p:childTnLst>
                              <p:par>
                                <p:cTn id="4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70000"/>
                            </p:stCondLst>
                            <p:childTnLst>
                              <p:par>
                                <p:cTn id="4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71000"/>
                            </p:stCondLst>
                            <p:childTnLst>
                              <p:par>
                                <p:cTn id="4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72000"/>
                            </p:stCondLst>
                            <p:childTnLst>
                              <p:par>
                                <p:cTn id="5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73000"/>
                            </p:stCondLst>
                            <p:childTnLst>
                              <p:par>
                                <p:cTn id="5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74000"/>
                            </p:stCondLst>
                            <p:childTnLst>
                              <p:par>
                                <p:cTn id="5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75000"/>
                            </p:stCondLst>
                            <p:childTnLst>
                              <p:par>
                                <p:cTn id="5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76000"/>
                            </p:stCondLst>
                            <p:childTnLst>
                              <p:par>
                                <p:cTn id="5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77000"/>
                            </p:stCondLst>
                            <p:childTnLst>
                              <p:par>
                                <p:cTn id="5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78000"/>
                            </p:stCondLst>
                            <p:childTnLst>
                              <p:par>
                                <p:cTn id="5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1" fill="hold">
                            <p:stCondLst>
                              <p:cond delay="79000"/>
                            </p:stCondLst>
                            <p:childTnLst>
                              <p:par>
                                <p:cTn id="5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80000"/>
                            </p:stCondLst>
                            <p:childTnLst>
                              <p:par>
                                <p:cTn id="5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81000"/>
                            </p:stCondLst>
                            <p:childTnLst>
                              <p:par>
                                <p:cTn id="5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82000"/>
                            </p:stCondLst>
                            <p:childTnLst>
                              <p:par>
                                <p:cTn id="5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83000"/>
                            </p:stCondLst>
                            <p:childTnLst>
                              <p:par>
                                <p:cTn id="5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84000"/>
                            </p:stCondLst>
                            <p:childTnLst>
                              <p:par>
                                <p:cTn id="5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85000"/>
                            </p:stCondLst>
                            <p:childTnLst>
                              <p:par>
                                <p:cTn id="5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86000"/>
                            </p:stCondLst>
                            <p:childTnLst>
                              <p:par>
                                <p:cTn id="5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87000"/>
                            </p:stCondLst>
                            <p:childTnLst>
                              <p:par>
                                <p:cTn id="5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88000"/>
                            </p:stCondLst>
                            <p:childTnLst>
                              <p:par>
                                <p:cTn id="5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89000"/>
                            </p:stCondLst>
                            <p:childTnLst>
                              <p:par>
                                <p:cTn id="5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90000"/>
                            </p:stCondLst>
                            <p:childTnLst>
                              <p:par>
                                <p:cTn id="5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</p:childTnLst>
        </p:cTn>
      </p:par>
    </p:tnLst>
    <p:bldLst>
      <p:bldP spid="229" grpId="0" bldLvl="0" animBg="1"/>
      <p:bldP spid="2" grpId="0" bldLvl="0" animBg="1"/>
      <p:bldP spid="3" grpId="0" bldLvl="0" animBg="1"/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51" grpId="0" bldLvl="0" animBg="1"/>
      <p:bldP spid="52" grpId="0" bldLvl="0" animBg="1"/>
      <p:bldP spid="53" grpId="0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  <p:bldP spid="83" grpId="0" bldLvl="0" animBg="1"/>
      <p:bldP spid="84" grpId="0" bldLvl="0" animBg="1"/>
      <p:bldP spid="85" grpId="0" bldLvl="0" animBg="1"/>
      <p:bldP spid="86" grpId="0" bldLvl="0" animBg="1"/>
      <p:bldP spid="87" grpId="0" bldLvl="0" animBg="1"/>
      <p:bldP spid="88" grpId="0" bldLvl="0" animBg="1"/>
      <p:bldP spid="89" grpId="0" bldLvl="0" animBg="1"/>
      <p:bldP spid="90" grpId="0" bldLvl="0" animBg="1"/>
      <p:bldP spid="91" grpId="0" bldLvl="0" animBg="1"/>
      <p:bldP spid="92" grpId="0" bldLvl="0" animBg="1"/>
      <p:bldP spid="93" grpId="0" bldLvl="0" animBg="1"/>
      <p:bldP spid="94" grpId="0" bldLvl="0" animBg="1"/>
      <p:bldP spid="95" grpId="0" bldLvl="0" animBg="1"/>
      <p:bldP spid="98" grpId="0" bldLvl="0" animBg="1"/>
      <p:bldP spid="99" grpId="0" bldLvl="0" animBg="1"/>
      <p:bldP spid="100" grpId="0" bldLvl="0" animBg="1"/>
      <p:bldP spid="101" grpId="0" bldLvl="0" animBg="1"/>
      <p:bldP spid="102" grpId="0" bldLvl="0" animBg="1"/>
      <p:bldP spid="103" grpId="0" bldLvl="0" animBg="1"/>
      <p:bldP spid="104" grpId="0" bldLvl="0" animBg="1"/>
      <p:bldP spid="105" grpId="0" bldLvl="0" animBg="1"/>
      <p:bldP spid="106" grpId="0" bldLvl="0" animBg="1"/>
      <p:bldP spid="107" grpId="0" bldLvl="0" animBg="1"/>
      <p:bldP spid="108" grpId="0" bldLvl="0" animBg="1"/>
      <p:bldP spid="109" grpId="0" bldLvl="0" animBg="1"/>
      <p:bldP spid="110" grpId="0" bldLvl="0" animBg="1"/>
      <p:bldP spid="111" grpId="0" bldLvl="0" animBg="1"/>
      <p:bldP spid="112" grpId="0" bldLvl="0" animBg="1"/>
      <p:bldP spid="113" grpId="0" bldLvl="0" animBg="1"/>
      <p:bldP spid="114" grpId="0" bldLvl="0" animBg="1"/>
      <p:bldP spid="115" grpId="0" bldLvl="0" animBg="1"/>
      <p:bldP spid="116" grpId="0" bldLvl="0" animBg="1"/>
      <p:bldP spid="117" grpId="0" bldLvl="0" animBg="1"/>
      <p:bldP spid="118" grpId="0" bldLvl="0" animBg="1"/>
      <p:bldP spid="119" grpId="0" bldLvl="0" animBg="1"/>
      <p:bldP spid="120" grpId="0" bldLvl="0" animBg="1"/>
      <p:bldP spid="121" grpId="0" bldLvl="0" animBg="1"/>
      <p:bldP spid="122" grpId="0" bldLvl="0" animBg="1"/>
      <p:bldP spid="123" grpId="0" bldLvl="0" animBg="1"/>
      <p:bldP spid="124" grpId="0" bldLvl="0" animBg="1"/>
      <p:bldP spid="125" grpId="0" bldLvl="0" animBg="1"/>
      <p:bldP spid="126" grpId="0" bldLvl="0" animBg="1"/>
      <p:bldP spid="127" grpId="0" bldLvl="0" animBg="1"/>
      <p:bldP spid="128" grpId="0" bldLvl="0" animBg="1"/>
      <p:bldP spid="129" grpId="0" bldLvl="0" animBg="1"/>
      <p:bldP spid="130" grpId="0" bldLvl="0" animBg="1"/>
      <p:bldP spid="131" grpId="0" bldLvl="0" animBg="1"/>
      <p:bldP spid="132" grpId="0" bldLvl="0" animBg="1"/>
      <p:bldP spid="133" grpId="0" bldLvl="0" animBg="1"/>
      <p:bldP spid="134" grpId="0" bldLvl="0" animBg="1"/>
      <p:bldP spid="135" grpId="0" bldLvl="0" animBg="1"/>
      <p:bldP spid="136" grpId="0" bldLvl="0" animBg="1"/>
      <p:bldP spid="137" grpId="0" bldLvl="0" animBg="1"/>
      <p:bldP spid="138" grpId="0" bldLvl="0" animBg="1"/>
      <p:bldP spid="139" grpId="0" bldLvl="0" animBg="1"/>
      <p:bldP spid="140" grpId="0" bldLvl="0" animBg="1"/>
      <p:bldP spid="141" grpId="0" bldLvl="0" animBg="1"/>
      <p:bldP spid="142" grpId="0" bldLvl="0" animBg="1"/>
      <p:bldP spid="143" grpId="0" bldLvl="0" animBg="1"/>
      <p:bldP spid="144" grpId="0" bldLvl="0" animBg="1"/>
      <p:bldP spid="145" grpId="0" bldLvl="0" animBg="1"/>
      <p:bldP spid="146" grpId="0" bldLvl="0" animBg="1"/>
      <p:bldP spid="147" grpId="0" bldLvl="0" animBg="1"/>
      <p:bldP spid="148" grpId="0" bldLvl="0" animBg="1"/>
      <p:bldP spid="149" grpId="0" bldLvl="0" animBg="1"/>
      <p:bldP spid="150" grpId="0" bldLvl="0" animBg="1"/>
      <p:bldP spid="151" grpId="0" bldLvl="0" animBg="1"/>
      <p:bldP spid="152" grpId="0" bldLvl="0" animBg="1"/>
      <p:bldP spid="153" grpId="0" bldLvl="0" animBg="1"/>
      <p:bldP spid="154" grpId="0" bldLvl="0" animBg="1"/>
      <p:bldP spid="155" grpId="0" bldLvl="0" animBg="1"/>
      <p:bldP spid="156" grpId="0" bldLvl="0" animBg="1"/>
      <p:bldP spid="157" grpId="0" bldLvl="0" animBg="1"/>
      <p:bldP spid="158" grpId="0" bldLvl="0" animBg="1"/>
      <p:bldP spid="159" grpId="0" bldLvl="0" animBg="1"/>
      <p:bldP spid="160" grpId="0" bldLvl="0" animBg="1"/>
      <p:bldP spid="161" grpId="0" bldLvl="0" animBg="1"/>
      <p:bldP spid="162" grpId="0" bldLvl="0" animBg="1"/>
      <p:bldP spid="163" grpId="0" bldLvl="0" animBg="1"/>
      <p:bldP spid="164" grpId="0" bldLvl="0" animBg="1"/>
      <p:bldP spid="165" grpId="0" bldLvl="0" animBg="1"/>
      <p:bldP spid="166" grpId="0" bldLvl="0" animBg="1"/>
      <p:bldP spid="167" grpId="0" bldLvl="0" animBg="1"/>
      <p:bldP spid="168" grpId="0" bldLvl="0" animBg="1"/>
      <p:bldP spid="169" grpId="0" bldLvl="0" animBg="1"/>
      <p:bldP spid="170" grpId="0" bldLvl="0" animBg="1"/>
      <p:bldP spid="171" grpId="0" bldLvl="0" animBg="1"/>
      <p:bldP spid="172" grpId="0" bldLvl="0" animBg="1"/>
      <p:bldP spid="173" grpId="0" bldLvl="0" animBg="1"/>
      <p:bldP spid="174" grpId="0" bldLvl="0" animBg="1"/>
      <p:bldP spid="175" grpId="0" bldLvl="0" animBg="1"/>
      <p:bldP spid="176" grpId="0" bldLvl="0" animBg="1"/>
      <p:bldP spid="177" grpId="0" bldLvl="0" animBg="1"/>
      <p:bldP spid="178" grpId="0" bldLvl="0" animBg="1"/>
      <p:bldP spid="179" grpId="0" bldLvl="0" animBg="1"/>
      <p:bldP spid="180" grpId="0" bldLvl="0" animBg="1"/>
      <p:bldP spid="181" grpId="0" bldLvl="0" animBg="1"/>
      <p:bldP spid="182" grpId="0" bldLvl="0" animBg="1"/>
      <p:bldP spid="183" grpId="0" bldLvl="0" animBg="1"/>
      <p:bldP spid="184" grpId="0" bldLvl="0" animBg="1"/>
      <p:bldP spid="185" grpId="0" bldLvl="0" animBg="1"/>
      <p:bldP spid="186" grpId="0" bldLvl="0" animBg="1"/>
      <p:bldP spid="187" grpId="0" bldLvl="0" animBg="1"/>
      <p:bldP spid="188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756285" y="411480"/>
            <a:ext cx="2808605" cy="6483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1"/>
          <p:cNvSpPr txBox="1"/>
          <p:nvPr/>
        </p:nvSpPr>
        <p:spPr>
          <a:xfrm>
            <a:off x="131445" y="504190"/>
            <a:ext cx="4081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4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Dành cho trẻ em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716145" y="392430"/>
            <a:ext cx="3997960" cy="6483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2"/>
          <p:cNvSpPr txBox="1"/>
          <p:nvPr/>
        </p:nvSpPr>
        <p:spPr>
          <a:xfrm>
            <a:off x="4644390" y="504190"/>
            <a:ext cx="40811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24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Dành cho người cao tuổi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246245" y="411480"/>
            <a:ext cx="38100" cy="27362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79705" y="1490980"/>
            <a:ext cx="3949065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Đội</a:t>
            </a:r>
            <a:r>
              <a:rPr lang="en-US" altLang="vi-VN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Thiếu</a:t>
            </a:r>
            <a:r>
              <a:rPr lang="en-US" altLang="vi-VN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niên</a:t>
            </a:r>
            <a:r>
              <a:rPr lang="en-US" altLang="vi-VN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Tiền</a:t>
            </a:r>
            <a:r>
              <a:rPr lang="en-US" altLang="vi-VN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phong</a:t>
            </a:r>
            <a:r>
              <a:rPr lang="en-US" altLang="vi-VN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Hồ</a:t>
            </a:r>
            <a:r>
              <a:rPr lang="en-US" altLang="vi-VN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Chí</a:t>
            </a:r>
            <a:r>
              <a:rPr lang="en-US" altLang="vi-VN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Minh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79705" y="2522220"/>
            <a:ext cx="342646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Sao </a:t>
            </a:r>
            <a:r>
              <a:rPr lang="en-US" altLang="vi-VN" sz="2400" b="1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nhi</a:t>
            </a:r>
            <a:r>
              <a:rPr lang="en-US" altLang="vi-VN" sz="24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2400" b="1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đồng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4787114" y="1490725"/>
            <a:ext cx="7543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Hội</a:t>
            </a:r>
            <a:r>
              <a:rPr lang="en-US" altLang="vi-VN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người</a:t>
            </a:r>
            <a:r>
              <a:rPr lang="en-US" altLang="vi-VN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cao</a:t>
            </a:r>
            <a:r>
              <a:rPr lang="en-US" altLang="vi-VN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tuổi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0" name="Google Shape;3690;p86"/>
          <p:cNvSpPr/>
          <p:nvPr/>
        </p:nvSpPr>
        <p:spPr>
          <a:xfrm>
            <a:off x="57785" y="114935"/>
            <a:ext cx="9011285" cy="4938395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1" name="Google Shape;3691;p86"/>
          <p:cNvSpPr/>
          <p:nvPr/>
        </p:nvSpPr>
        <p:spPr>
          <a:xfrm>
            <a:off x="5297365" y="1371780"/>
            <a:ext cx="3583200" cy="3075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3" name="Picture 102"/>
          <p:cNvPicPr/>
          <p:nvPr/>
        </p:nvPicPr>
        <p:blipFill>
          <a:blip r:embed="rId3"/>
          <a:stretch>
            <a:fillRect/>
          </a:stretch>
        </p:blipFill>
        <p:spPr>
          <a:xfrm>
            <a:off x="394970" y="2859405"/>
            <a:ext cx="4030345" cy="21183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8"/>
          <p:cNvSpPr txBox="1"/>
          <p:nvPr/>
        </p:nvSpPr>
        <p:spPr>
          <a:xfrm>
            <a:off x="1517015" y="43180"/>
            <a:ext cx="6750685" cy="39878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vi-VN" altLang="en-US" sz="20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HÌNH ẢNH BÁC HỒ VỚI CÁC CỤ GIÀ VÀ EM NHỎ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rcRect l="33464" t="27944" r="33464" b="27954"/>
          <a:stretch>
            <a:fillRect/>
          </a:stretch>
        </p:blipFill>
        <p:spPr>
          <a:xfrm>
            <a:off x="4570730" y="2859405"/>
            <a:ext cx="4180205" cy="2104390"/>
          </a:xfrm>
          <a:prstGeom prst="rect">
            <a:avLst/>
          </a:prstGeom>
        </p:spPr>
      </p:pic>
      <p:pic>
        <p:nvPicPr>
          <p:cNvPr id="105" name="Picture 104"/>
          <p:cNvPicPr/>
          <p:nvPr/>
        </p:nvPicPr>
        <p:blipFill>
          <a:blip r:embed="rId5"/>
          <a:stretch>
            <a:fillRect/>
          </a:stretch>
        </p:blipFill>
        <p:spPr>
          <a:xfrm>
            <a:off x="395605" y="505460"/>
            <a:ext cx="4020820" cy="21869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Picture 105"/>
          <p:cNvPicPr/>
          <p:nvPr/>
        </p:nvPicPr>
        <p:blipFill>
          <a:blip r:embed="rId6"/>
          <a:stretch>
            <a:fillRect/>
          </a:stretch>
        </p:blipFill>
        <p:spPr>
          <a:xfrm>
            <a:off x="4570730" y="505460"/>
            <a:ext cx="4163060" cy="21869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06"/>
          <p:cNvPicPr/>
          <p:nvPr/>
        </p:nvPicPr>
        <p:blipFill>
          <a:blip r:embed="rId2" r:link="rId3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0" name="Picture 109"/>
          <p:cNvPicPr/>
          <p:nvPr/>
        </p:nvPicPr>
        <p:blipFill>
          <a:blip r:embed="rId2" r:link="rId3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4" name="Picture 113"/>
          <p:cNvPicPr/>
          <p:nvPr/>
        </p:nvPicPr>
        <p:blipFill>
          <a:blip r:embed="rId2" r:link="rId3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5" name="Picture 114"/>
          <p:cNvPicPr/>
          <p:nvPr/>
        </p:nvPicPr>
        <p:blipFill>
          <a:blip r:embed="rId2" r:link="rId3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6" name="Picture 115"/>
          <p:cNvPicPr/>
          <p:nvPr/>
        </p:nvPicPr>
        <p:blipFill>
          <a:blip r:embed="rId2" r:link="rId3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8" name="Picture 117"/>
          <p:cNvPicPr/>
          <p:nvPr/>
        </p:nvPicPr>
        <p:blipFill>
          <a:blip r:embed="rId2" r:link="rId3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0" name="Picture 119"/>
          <p:cNvPicPr/>
          <p:nvPr/>
        </p:nvPicPr>
        <p:blipFill>
          <a:blip r:embed="rId2" r:link="rId3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1" name="Picture 120"/>
          <p:cNvPicPr/>
          <p:nvPr/>
        </p:nvPicPr>
        <p:blipFill>
          <a:blip r:embed="rId2" r:link="rId3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155" y="-30480"/>
            <a:ext cx="6236335" cy="5107305"/>
          </a:xfrm>
          <a:prstGeom prst="rect">
            <a:avLst/>
          </a:prstGeom>
        </p:spPr>
      </p:pic>
      <p:pic>
        <p:nvPicPr>
          <p:cNvPr id="125" name="Picture 124"/>
          <p:cNvPicPr/>
          <p:nvPr/>
        </p:nvPicPr>
        <p:blipFill>
          <a:blip r:embed="rId5"/>
          <a:srcRect r="-389" b="8000"/>
          <a:stretch>
            <a:fillRect/>
          </a:stretch>
        </p:blipFill>
        <p:spPr>
          <a:xfrm>
            <a:off x="0" y="-20955"/>
            <a:ext cx="4075430" cy="50393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6" name="Picture 125"/>
          <p:cNvPicPr/>
          <p:nvPr/>
        </p:nvPicPr>
        <p:blipFill>
          <a:blip r:embed="rId6"/>
          <a:srcRect l="7070" r="8326" b="6605"/>
          <a:stretch>
            <a:fillRect/>
          </a:stretch>
        </p:blipFill>
        <p:spPr>
          <a:xfrm>
            <a:off x="4066540" y="-20955"/>
            <a:ext cx="5059045" cy="50901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7" name="Picture 126"/>
          <p:cNvPicPr/>
          <p:nvPr/>
        </p:nvPicPr>
        <p:blipFill>
          <a:blip r:embed="rId7"/>
          <a:stretch>
            <a:fillRect/>
          </a:stretch>
        </p:blipFill>
        <p:spPr>
          <a:xfrm>
            <a:off x="-317" y="0"/>
            <a:ext cx="3857625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8" name="Picture 127"/>
          <p:cNvPicPr/>
          <p:nvPr/>
        </p:nvPicPr>
        <p:blipFill>
          <a:blip r:embed="rId8"/>
          <a:stretch>
            <a:fillRect/>
          </a:stretch>
        </p:blipFill>
        <p:spPr>
          <a:xfrm>
            <a:off x="3886835" y="635"/>
            <a:ext cx="5257165" cy="51123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9" name="Picture 128"/>
          <p:cNvPicPr/>
          <p:nvPr/>
        </p:nvPicPr>
        <p:blipFill>
          <a:blip r:embed="rId9"/>
          <a:stretch>
            <a:fillRect/>
          </a:stretch>
        </p:blipFill>
        <p:spPr>
          <a:xfrm>
            <a:off x="0" y="-3175"/>
            <a:ext cx="9137650" cy="48666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2051685" y="4688205"/>
            <a:ext cx="5372100" cy="4603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vi-VN" altLang="en-US" sz="2400" b="1">
                <a:latin typeface="Times New Roman" panose="02020603050405020304" charset="0"/>
                <a:cs typeface="Times New Roman" panose="02020603050405020304" charset="0"/>
              </a:rPr>
              <a:t>Tiêm Vacxin cho người già yếu tại nhà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5" y="986155"/>
            <a:ext cx="4347845" cy="35236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245" y="986155"/>
            <a:ext cx="4638675" cy="3549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226050" cy="39198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225" y="1463040"/>
            <a:ext cx="4930775" cy="3698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101"/>
          <p:cNvPicPr/>
          <p:nvPr/>
        </p:nvPicPr>
        <p:blipFill>
          <a:blip r:embed="rId3"/>
          <a:stretch>
            <a:fillRect/>
          </a:stretch>
        </p:blipFill>
        <p:spPr>
          <a:xfrm>
            <a:off x="13335" y="0"/>
            <a:ext cx="9144635" cy="54362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1620520" y="1203960"/>
            <a:ext cx="56438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7200" b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KHỞI ĐỘNG</a:t>
            </a:r>
          </a:p>
        </p:txBody>
      </p:sp>
      <p:pic>
        <p:nvPicPr>
          <p:cNvPr id="105" name="Picture 104"/>
          <p:cNvPicPr/>
          <p:nvPr/>
        </p:nvPicPr>
        <p:blipFill>
          <a:blip r:embed="rId4"/>
          <a:srcRect t="51631" r="68333"/>
          <a:stretch>
            <a:fillRect/>
          </a:stretch>
        </p:blipFill>
        <p:spPr>
          <a:xfrm>
            <a:off x="-108585" y="-20320"/>
            <a:ext cx="1616710" cy="21469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Picture 105"/>
          <p:cNvPicPr/>
          <p:nvPr/>
        </p:nvPicPr>
        <p:blipFill>
          <a:blip r:embed="rId4"/>
          <a:srcRect l="64104" t="50000" r="7687" b="6195"/>
          <a:stretch>
            <a:fillRect/>
          </a:stretch>
        </p:blipFill>
        <p:spPr>
          <a:xfrm>
            <a:off x="7452360" y="-20320"/>
            <a:ext cx="1163320" cy="15684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SC006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065" y="635"/>
            <a:ext cx="6082030" cy="3418840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36830" y="-20955"/>
            <a:ext cx="5022850" cy="3408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875" y="2477135"/>
            <a:ext cx="4340225" cy="2666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8158" y="4080864"/>
            <a:ext cx="1654957" cy="105503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65670"/>
          <a:stretch>
            <a:fillRect/>
          </a:stretch>
        </p:blipFill>
        <p:spPr>
          <a:xfrm rot="-10800000">
            <a:off x="8275009" y="2773265"/>
            <a:ext cx="868991" cy="1408336"/>
          </a:xfrm>
          <a:prstGeom prst="rect">
            <a:avLst/>
          </a:prstGeom>
        </p:spPr>
      </p:pic>
      <p:sp>
        <p:nvSpPr>
          <p:cNvPr id="14" name="TextBox 10"/>
          <p:cNvSpPr txBox="1"/>
          <p:nvPr/>
        </p:nvSpPr>
        <p:spPr>
          <a:xfrm>
            <a:off x="0" y="915670"/>
            <a:ext cx="7143750" cy="4616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altLang="en-US" sz="3000" b="1" dirty="0" smtClean="0">
                <a:latin typeface="Times New Roman" panose="02020603050405020304" charset="0"/>
                <a:cs typeface="Times New Roman" panose="02020603050405020304" charset="0"/>
              </a:rPr>
              <a:t>Em sẽ làm gì khi bà cho em một món quà?</a:t>
            </a:r>
          </a:p>
        </p:txBody>
      </p:sp>
      <p:pic>
        <p:nvPicPr>
          <p:cNvPr id="105" name="Picture 104"/>
          <p:cNvPicPr/>
          <p:nvPr/>
        </p:nvPicPr>
        <p:blipFill>
          <a:blip r:embed="rId6" r:link="rId7"/>
          <a:stretch>
            <a:fillRect/>
          </a:stretch>
        </p:blipFill>
        <p:spPr>
          <a:xfrm>
            <a:off x="4572000" y="257175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Picture 106"/>
          <p:cNvPicPr/>
          <p:nvPr/>
        </p:nvPicPr>
        <p:blipFill>
          <a:blip r:embed="rId8"/>
          <a:stretch>
            <a:fillRect/>
          </a:stretch>
        </p:blipFill>
        <p:spPr>
          <a:xfrm>
            <a:off x="107950" y="2254885"/>
            <a:ext cx="3590925" cy="24441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Picture 108"/>
          <p:cNvPicPr/>
          <p:nvPr/>
        </p:nvPicPr>
        <p:blipFill>
          <a:blip r:embed="rId9"/>
          <a:stretch>
            <a:fillRect/>
          </a:stretch>
        </p:blipFill>
        <p:spPr>
          <a:xfrm>
            <a:off x="1979930" y="3508375"/>
            <a:ext cx="365760" cy="32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0" name="Picture 109"/>
          <p:cNvPicPr/>
          <p:nvPr/>
        </p:nvPicPr>
        <p:blipFill>
          <a:blip r:embed="rId10"/>
          <a:stretch>
            <a:fillRect/>
          </a:stretch>
        </p:blipFill>
        <p:spPr>
          <a:xfrm>
            <a:off x="3780155" y="2254250"/>
            <a:ext cx="3810000" cy="24447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5" name="Group 14"/>
          <p:cNvGrpSpPr/>
          <p:nvPr/>
        </p:nvGrpSpPr>
        <p:grpSpPr>
          <a:xfrm>
            <a:off x="7268358" y="122920"/>
            <a:ext cx="1768962" cy="2350405"/>
            <a:chOff x="14461904" y="-7576561"/>
            <a:chExt cx="7086601" cy="11342225"/>
          </a:xfrm>
        </p:grpSpPr>
        <p:pic>
          <p:nvPicPr>
            <p:cNvPr id="16" name="Picture 15">
              <a:hlinkClick r:id="rId11" action="ppaction://hlinksldjump"/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56" t="25409" r="25342" b="8804"/>
            <a:stretch>
              <a:fillRect/>
            </a:stretch>
          </p:blipFill>
          <p:spPr>
            <a:xfrm rot="886225">
              <a:off x="14461904" y="-7130936"/>
              <a:ext cx="7086601" cy="108966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 rot="1020000">
              <a:off x="18371224" y="-7576561"/>
              <a:ext cx="2126708" cy="2816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</a:p>
          </p:txBody>
        </p: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8" name="Picture 107"/>
          <p:cNvPicPr/>
          <p:nvPr/>
        </p:nvPicPr>
        <p:blipFill>
          <a:blip r:embed="rId2"/>
          <a:stretch>
            <a:fillRect/>
          </a:stretch>
        </p:blipFill>
        <p:spPr>
          <a:xfrm>
            <a:off x="35560" y="-20320"/>
            <a:ext cx="9202420" cy="51638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s 3"/>
          <p:cNvSpPr/>
          <p:nvPr/>
        </p:nvSpPr>
        <p:spPr>
          <a:xfrm>
            <a:off x="2915920" y="1342390"/>
            <a:ext cx="3442970" cy="72517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4000" b="1">
                <a:solidFill>
                  <a:schemeClr val="bg2"/>
                </a:solidFill>
                <a:latin typeface="Times New Roman" panose="02020603050405020304" charset="0"/>
                <a:cs typeface="Times New Roman" panose="02020603050405020304" charset="0"/>
              </a:rPr>
              <a:t>ĐÓNG VAI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2"/>
          </p:nvPr>
        </p:nvSpPr>
        <p:spPr>
          <a:xfrm>
            <a:off x="107950" y="267335"/>
            <a:ext cx="8855075" cy="1333500"/>
          </a:xfrm>
        </p:spPr>
        <p:txBody>
          <a:bodyPr/>
          <a:lstStyle/>
          <a:p>
            <a:r>
              <a:rPr lang="vi-VN" altLang="en-US" sz="3200" dirty="0" err="1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2. </a:t>
            </a:r>
            <a:r>
              <a:rPr lang="en-US" altLang="vi-VN" sz="3200" dirty="0" err="1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Em</a:t>
            </a:r>
            <a:r>
              <a:rPr lang="en-US" altLang="vi-VN" sz="3200" dirty="0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3200" dirty="0" err="1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sẽ</a:t>
            </a:r>
            <a:r>
              <a:rPr lang="en-US" altLang="vi-VN" sz="3200" dirty="0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3200" dirty="0" err="1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làm</a:t>
            </a:r>
            <a:r>
              <a:rPr lang="en-US" altLang="vi-VN" sz="3200" dirty="0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3200" dirty="0" err="1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gì</a:t>
            </a:r>
            <a:r>
              <a:rPr lang="en-US" altLang="vi-VN" sz="3200" dirty="0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3200" dirty="0" err="1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trong</a:t>
            </a:r>
            <a:r>
              <a:rPr lang="en-US" altLang="vi-VN" sz="3200" dirty="0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3200" dirty="0" err="1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các</a:t>
            </a:r>
            <a:r>
              <a:rPr lang="en-US" altLang="vi-VN" sz="3200" dirty="0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3200" dirty="0" err="1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tình</a:t>
            </a:r>
            <a:r>
              <a:rPr lang="vi-VN" altLang="en-US" sz="3200" dirty="0" err="1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 huống</a:t>
            </a:r>
            <a:r>
              <a:rPr lang="en-US" altLang="vi-VN" sz="3200" dirty="0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3200" dirty="0" err="1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sau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charset="0"/>
                <a:sym typeface="+mn-ea"/>
              </a:rPr>
              <a:t>: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930275" y="1418590"/>
            <a:ext cx="7158990" cy="310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8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  </a:t>
            </a:r>
            <a:r>
              <a:rPr lang="en-US" altLang="vi-VN" sz="2000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a/ </a:t>
            </a:r>
            <a:r>
              <a:rPr lang="en-US" altLang="vi-VN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Trên</a:t>
            </a:r>
            <a:r>
              <a:rPr lang="en-US" altLang="vi-VN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đường</a:t>
            </a:r>
            <a:r>
              <a:rPr lang="en-US" altLang="vi-VN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đi</a:t>
            </a:r>
            <a:r>
              <a:rPr lang="en-US" altLang="vi-VN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học</a:t>
            </a:r>
            <a:r>
              <a:rPr lang="en-US" altLang="vi-VN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, </a:t>
            </a:r>
            <a:r>
              <a:rPr lang="en-US" altLang="vi-VN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thấy</a:t>
            </a:r>
            <a:r>
              <a:rPr lang="en-US" altLang="vi-VN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một</a:t>
            </a:r>
            <a:r>
              <a:rPr lang="en-US" altLang="vi-VN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em</a:t>
            </a:r>
            <a:r>
              <a:rPr lang="en-US" altLang="vi-VN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bé</a:t>
            </a:r>
            <a:r>
              <a:rPr lang="en-US" altLang="vi-VN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đi</a:t>
            </a:r>
            <a:r>
              <a:rPr lang="en-US" altLang="vi-VN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lạc</a:t>
            </a:r>
            <a:r>
              <a:rPr lang="en-US" altLang="vi-VN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, </a:t>
            </a:r>
            <a:r>
              <a:rPr lang="en-US" altLang="vi-VN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đang</a:t>
            </a:r>
            <a:r>
              <a:rPr lang="en-US" altLang="vi-VN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khóc</a:t>
            </a:r>
            <a:r>
              <a:rPr lang="en-US" altLang="vi-VN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tìm</a:t>
            </a:r>
            <a:r>
              <a:rPr lang="en-US" altLang="vi-VN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mẹ</a:t>
            </a:r>
            <a:r>
              <a:rPr lang="en-US" altLang="vi-VN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vi-VN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   b/ </a:t>
            </a:r>
            <a:r>
              <a:rPr lang="en-US" altLang="vi-VN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Thấy</a:t>
            </a:r>
            <a:r>
              <a:rPr lang="en-US" altLang="vi-VN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hai</a:t>
            </a:r>
            <a:r>
              <a:rPr lang="en-US" altLang="vi-VN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em</a:t>
            </a:r>
            <a:r>
              <a:rPr lang="en-US" altLang="vi-VN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nhỏ</a:t>
            </a:r>
            <a:r>
              <a:rPr lang="en-US" altLang="vi-VN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đánh</a:t>
            </a:r>
            <a:r>
              <a:rPr lang="en-US" altLang="vi-VN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nhau</a:t>
            </a:r>
            <a:r>
              <a:rPr lang="en-US" altLang="vi-VN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để</a:t>
            </a:r>
            <a:r>
              <a:rPr lang="en-US" altLang="vi-VN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tranh</a:t>
            </a:r>
            <a:r>
              <a:rPr lang="en-US" altLang="vi-VN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giành</a:t>
            </a:r>
            <a:r>
              <a:rPr lang="en-US" altLang="vi-VN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đồ</a:t>
            </a:r>
            <a:r>
              <a:rPr lang="en-US" altLang="vi-VN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chơi</a:t>
            </a:r>
            <a:r>
              <a:rPr lang="en-US" altLang="vi-VN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vi-VN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   c/ </a:t>
            </a:r>
            <a:r>
              <a:rPr lang="en-US" altLang="vi-VN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Đang</a:t>
            </a:r>
            <a:r>
              <a:rPr lang="en-US" altLang="vi-VN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chơi</a:t>
            </a:r>
            <a:r>
              <a:rPr lang="en-US" altLang="vi-VN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cùng</a:t>
            </a:r>
            <a:r>
              <a:rPr lang="en-US" altLang="vi-VN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các</a:t>
            </a:r>
            <a:r>
              <a:rPr lang="en-US" altLang="vi-VN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bạn</a:t>
            </a:r>
            <a:r>
              <a:rPr lang="en-US" altLang="vi-VN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thì</a:t>
            </a:r>
            <a:r>
              <a:rPr lang="en-US" altLang="vi-VN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có</a:t>
            </a:r>
            <a:r>
              <a:rPr lang="en-US" altLang="vi-VN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một</a:t>
            </a:r>
            <a:r>
              <a:rPr lang="en-US" altLang="vi-VN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cụ</a:t>
            </a:r>
            <a:r>
              <a:rPr lang="en-US" altLang="vi-VN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già</a:t>
            </a:r>
            <a:r>
              <a:rPr lang="en-US" altLang="vi-VN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đến</a:t>
            </a:r>
            <a:r>
              <a:rPr lang="en-US" altLang="vi-VN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hỏi</a:t>
            </a:r>
            <a:r>
              <a:rPr lang="en-US" altLang="vi-VN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 </a:t>
            </a:r>
            <a:r>
              <a:rPr lang="en-US" altLang="vi-VN" sz="28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đường</a:t>
            </a:r>
            <a:r>
              <a:rPr lang="en-US" altLang="vi-VN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charset="0"/>
              </a:rPr>
              <a:t>.</a:t>
            </a:r>
          </a:p>
        </p:txBody>
      </p:sp>
      <p:pic>
        <p:nvPicPr>
          <p:cNvPr id="100" name="Picture 99"/>
          <p:cNvPicPr/>
          <p:nvPr/>
        </p:nvPicPr>
        <p:blipFill>
          <a:blip r:embed="rId2"/>
          <a:stretch>
            <a:fillRect/>
          </a:stretch>
        </p:blipFill>
        <p:spPr>
          <a:xfrm>
            <a:off x="7596505" y="3363595"/>
            <a:ext cx="1860550" cy="18630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850900" y="1059815"/>
            <a:ext cx="74155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400" b="1">
                <a:latin typeface="Times New Roman" panose="02020603050405020304" charset="0"/>
                <a:cs typeface="Times New Roman" panose="02020603050405020304" charset="0"/>
              </a:rPr>
              <a:t>Nhóm 1 và 2: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Trên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đường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đi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học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thấy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một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em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bé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đi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lạc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đang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khóc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tìm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mẹ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</a:p>
          <a:p>
            <a:endParaRPr lang="en-US" altLang="vi-VN" sz="2400" b="1" dirty="0">
              <a:solidFill>
                <a:schemeClr val="bg1">
                  <a:lumMod val="1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vi-VN" altLang="en-US" sz="2400" b="1">
                <a:latin typeface="Times New Roman" panose="02020603050405020304" charset="0"/>
                <a:cs typeface="Times New Roman" panose="02020603050405020304" charset="0"/>
              </a:rPr>
              <a:t>Nhóm 3 và 4: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Thấy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hai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em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nhỏ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đánh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nhau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để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tranh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giành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đồ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chơi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</a:p>
          <a:p>
            <a:endParaRPr lang="en-US" altLang="vi-VN" sz="2400" b="1" dirty="0">
              <a:solidFill>
                <a:schemeClr val="bg1">
                  <a:lumMod val="1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vi-VN" altLang="en-US" sz="2400" b="1">
                <a:latin typeface="Times New Roman" panose="02020603050405020304" charset="0"/>
                <a:cs typeface="Times New Roman" panose="02020603050405020304" charset="0"/>
              </a:rPr>
              <a:t>Nhóm 5 và 6: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Đang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chơi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cùng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các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bạn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thì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có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một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cụ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già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đến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hỏi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đường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idx="2"/>
          </p:nvPr>
        </p:nvSpPr>
        <p:spPr>
          <a:xfrm>
            <a:off x="107950" y="-378460"/>
            <a:ext cx="8855075" cy="1333500"/>
          </a:xfrm>
        </p:spPr>
        <p:txBody>
          <a:bodyPr/>
          <a:lstStyle/>
          <a:p>
            <a:r>
              <a:rPr lang="vi-VN" altLang="en-US" sz="3200" dirty="0" err="1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2. </a:t>
            </a:r>
            <a:r>
              <a:rPr lang="en-US" altLang="vi-VN" sz="3200" dirty="0" err="1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Em</a:t>
            </a:r>
            <a:r>
              <a:rPr lang="en-US" altLang="vi-VN" sz="3200" dirty="0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3200" dirty="0" err="1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sẽ</a:t>
            </a:r>
            <a:r>
              <a:rPr lang="en-US" altLang="vi-VN" sz="3200" dirty="0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3200" dirty="0" err="1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làm</a:t>
            </a:r>
            <a:r>
              <a:rPr lang="en-US" altLang="vi-VN" sz="3200" dirty="0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3200" dirty="0" err="1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gì</a:t>
            </a:r>
            <a:r>
              <a:rPr lang="en-US" altLang="vi-VN" sz="3200" dirty="0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3200" dirty="0" err="1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trong</a:t>
            </a:r>
            <a:r>
              <a:rPr lang="en-US" altLang="vi-VN" sz="3200" dirty="0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3200" dirty="0" err="1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các</a:t>
            </a:r>
            <a:r>
              <a:rPr lang="en-US" altLang="vi-VN" sz="3200" dirty="0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3200" dirty="0" err="1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tình</a:t>
            </a:r>
            <a:r>
              <a:rPr lang="vi-VN" altLang="en-US" sz="3200" dirty="0" err="1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 huống</a:t>
            </a:r>
            <a:r>
              <a:rPr lang="en-US" altLang="vi-VN" sz="3200" dirty="0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3200" dirty="0" err="1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sau</a:t>
            </a:r>
            <a:r>
              <a:rPr lang="en-US" altLang="vi-VN" sz="3200" dirty="0">
                <a:solidFill>
                  <a:srgbClr val="C00000"/>
                </a:solidFill>
                <a:latin typeface="Times New Roman" panose="02020603050405020304" charset="0"/>
                <a:sym typeface="+mn-ea"/>
              </a:rPr>
              <a:t>:</a:t>
            </a:r>
          </a:p>
        </p:txBody>
      </p:sp>
      <p:pic>
        <p:nvPicPr>
          <p:cNvPr id="101" name="Picture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7524115" y="3608070"/>
            <a:ext cx="1908810" cy="16630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Picture 103"/>
          <p:cNvPicPr/>
          <p:nvPr/>
        </p:nvPicPr>
        <p:blipFill>
          <a:blip r:embed="rId3"/>
          <a:stretch>
            <a:fillRect/>
          </a:stretch>
        </p:blipFill>
        <p:spPr>
          <a:xfrm>
            <a:off x="-179705" y="3939540"/>
            <a:ext cx="1104900" cy="12274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1" name="Google Shape;2851;p51"/>
          <p:cNvGrpSpPr/>
          <p:nvPr/>
        </p:nvGrpSpPr>
        <p:grpSpPr>
          <a:xfrm>
            <a:off x="81728" y="220885"/>
            <a:ext cx="868425" cy="514500"/>
            <a:chOff x="2575700" y="1885000"/>
            <a:chExt cx="868425" cy="514500"/>
          </a:xfrm>
        </p:grpSpPr>
        <p:sp>
          <p:nvSpPr>
            <p:cNvPr id="2852" name="Google Shape;2852;p51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51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51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51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56" name="Google Shape;2856;p51"/>
          <p:cNvSpPr/>
          <p:nvPr/>
        </p:nvSpPr>
        <p:spPr>
          <a:xfrm>
            <a:off x="7380143" y="267399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57" name="Google Shape;2857;p51"/>
          <p:cNvGrpSpPr/>
          <p:nvPr/>
        </p:nvGrpSpPr>
        <p:grpSpPr>
          <a:xfrm>
            <a:off x="2555765" y="195000"/>
            <a:ext cx="4209000" cy="606050"/>
            <a:chOff x="2210325" y="1072338"/>
            <a:chExt cx="4209000" cy="606050"/>
          </a:xfrm>
        </p:grpSpPr>
        <p:sp>
          <p:nvSpPr>
            <p:cNvPr id="2858" name="Google Shape;2858;p51"/>
            <p:cNvSpPr/>
            <p:nvPr/>
          </p:nvSpPr>
          <p:spPr>
            <a:xfrm>
              <a:off x="6225825" y="14944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51"/>
            <p:cNvSpPr/>
            <p:nvPr/>
          </p:nvSpPr>
          <p:spPr>
            <a:xfrm>
              <a:off x="2210325" y="107233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60" name="Google Shape;2860;p51"/>
          <p:cNvSpPr/>
          <p:nvPr/>
        </p:nvSpPr>
        <p:spPr>
          <a:xfrm>
            <a:off x="1835598" y="19522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61" name="Google Shape;2861;p51"/>
          <p:cNvGrpSpPr/>
          <p:nvPr/>
        </p:nvGrpSpPr>
        <p:grpSpPr>
          <a:xfrm flipH="1">
            <a:off x="8337555" y="1170745"/>
            <a:ext cx="439600" cy="913400"/>
            <a:chOff x="7212850" y="2109375"/>
            <a:chExt cx="439600" cy="913400"/>
          </a:xfrm>
        </p:grpSpPr>
        <p:sp>
          <p:nvSpPr>
            <p:cNvPr id="2862" name="Google Shape;2862;p51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51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51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51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 Box 3"/>
          <p:cNvSpPr txBox="1"/>
          <p:nvPr/>
        </p:nvSpPr>
        <p:spPr>
          <a:xfrm>
            <a:off x="1259205" y="1564005"/>
            <a:ext cx="681736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altLang="en-US" sz="2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Nhóm 1 và 2: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Trên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đường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đi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học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thấy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một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em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bé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đi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lạc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đang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khóc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tìm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mẹ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</a:p>
          <a:p>
            <a:endParaRPr lang="en-US" altLang="vi-VN" sz="2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403861" y="2571747"/>
            <a:ext cx="6669206" cy="175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vi-VN" sz="3500" dirty="0">
                <a:latin typeface="Times New Roman" panose="02020603050405020304" charset="0"/>
              </a:rPr>
              <a:t>  </a:t>
            </a:r>
            <a:r>
              <a:rPr lang="en-US" altLang="vi-VN" sz="3600" dirty="0">
                <a:latin typeface="Times New Roman" panose="02020603050405020304" charset="0"/>
              </a:rPr>
              <a:t> </a:t>
            </a:r>
            <a:r>
              <a:rPr lang="en-US" altLang="vi-VN" sz="2400" dirty="0">
                <a:latin typeface="Times New Roman" panose="0202060305040502030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charset="0"/>
              </a:rPr>
              <a:t>Em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charset="0"/>
              </a:rPr>
              <a:t>nên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charset="0"/>
              </a:rPr>
              <a:t>dừng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charset="0"/>
              </a:rPr>
              <a:t>lại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charset="0"/>
              </a:rPr>
              <a:t>,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charset="0"/>
              </a:rPr>
              <a:t>d</a:t>
            </a:r>
            <a:r>
              <a:rPr lang="vi-VN" altLang="en-US" sz="2400" dirty="0" err="1">
                <a:solidFill>
                  <a:srgbClr val="0000FF"/>
                </a:solidFill>
                <a:latin typeface="Times New Roman" panose="02020603050405020304" charset="0"/>
              </a:rPr>
              <a:t>ỗ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charset="0"/>
              </a:rPr>
              <a:t>em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charset="0"/>
              </a:rPr>
              <a:t>bé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charset="0"/>
              </a:rPr>
              <a:t>,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charset="0"/>
              </a:rPr>
              <a:t>hỏi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charset="0"/>
              </a:rPr>
              <a:t>tên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charset="0"/>
              </a:rPr>
              <a:t>,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charset="0"/>
              </a:rPr>
              <a:t>địa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charset="0"/>
              </a:rPr>
              <a:t>chỉ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charset="0"/>
              </a:rPr>
              <a:t>. Sau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charset="0"/>
              </a:rPr>
              <a:t>đó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charset="0"/>
              </a:rPr>
              <a:t>,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charset="0"/>
              </a:rPr>
              <a:t>em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charset="0"/>
              </a:rPr>
              <a:t>có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charset="0"/>
              </a:rPr>
              <a:t>thể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charset="0"/>
              </a:rPr>
              <a:t>dẫn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charset="0"/>
              </a:rPr>
              <a:t>em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charset="0"/>
              </a:rPr>
              <a:t>bé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charset="0"/>
              </a:rPr>
              <a:t>đến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charset="0"/>
              </a:rPr>
              <a:t>đồn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charset="0"/>
              </a:rPr>
              <a:t>công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charset="0"/>
              </a:rPr>
              <a:t> an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charset="0"/>
              </a:rPr>
              <a:t>để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charset="0"/>
              </a:rPr>
              <a:t>nhờ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charset="0"/>
              </a:rPr>
              <a:t>tìm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charset="0"/>
              </a:rPr>
              <a:t>gia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charset="0"/>
              </a:rPr>
              <a:t>đình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charset="0"/>
              </a:rPr>
              <a:t>của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charset="0"/>
              </a:rPr>
              <a:t>bé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charset="0"/>
              </a:rPr>
              <a:t>.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charset="0"/>
              </a:rPr>
              <a:t>Nếu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charset="0"/>
              </a:rPr>
              <a:t>nhà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charset="0"/>
              </a:rPr>
              <a:t>em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charset="0"/>
              </a:rPr>
              <a:t> ở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charset="0"/>
              </a:rPr>
              <a:t>gần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charset="0"/>
              </a:rPr>
              <a:t>,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charset="0"/>
              </a:rPr>
              <a:t>em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charset="0"/>
              </a:rPr>
              <a:t>có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charset="0"/>
              </a:rPr>
              <a:t>thể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charset="0"/>
              </a:rPr>
              <a:t>dẫn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charset="0"/>
              </a:rPr>
              <a:t>em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charset="0"/>
              </a:rPr>
              <a:t>bé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charset="0"/>
              </a:rPr>
              <a:t>về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charset="0"/>
              </a:rPr>
              <a:t> </a:t>
            </a:r>
            <a:r>
              <a:rPr lang="en-US" altLang="vi-VN" sz="2400" dirty="0" err="1">
                <a:solidFill>
                  <a:srgbClr val="0000FF"/>
                </a:solidFill>
                <a:latin typeface="Times New Roman" panose="02020603050405020304" charset="0"/>
              </a:rPr>
              <a:t>nhà</a:t>
            </a:r>
            <a:r>
              <a:rPr lang="en-US" altLang="vi-VN" sz="2400" dirty="0">
                <a:solidFill>
                  <a:srgbClr val="0000FF"/>
                </a:solidFill>
                <a:latin typeface="Times New Roman" panose="02020603050405020304" charset="0"/>
              </a:rPr>
              <a:t>.</a:t>
            </a:r>
          </a:p>
        </p:txBody>
      </p:sp>
      <p:sp>
        <p:nvSpPr>
          <p:cNvPr id="6" name="Curved Right Arrow 5"/>
          <p:cNvSpPr/>
          <p:nvPr/>
        </p:nvSpPr>
        <p:spPr>
          <a:xfrm>
            <a:off x="971550" y="2426335"/>
            <a:ext cx="246380" cy="408940"/>
          </a:xfrm>
          <a:prstGeom prst="curv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>
          <a:xfrm>
            <a:off x="251460" y="195580"/>
            <a:ext cx="8855075" cy="1333500"/>
          </a:xfrm>
        </p:spPr>
        <p:txBody>
          <a:bodyPr/>
          <a:lstStyle/>
          <a:p>
            <a:r>
              <a:rPr lang="vi-VN" altLang="en-US" sz="3200" i="1" dirty="0" err="1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2. </a:t>
            </a:r>
            <a:r>
              <a:rPr lang="en-US" altLang="vi-VN" sz="3200" i="1" dirty="0" err="1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Em</a:t>
            </a:r>
            <a:r>
              <a:rPr lang="en-US" altLang="vi-VN" sz="3200" i="1" dirty="0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3200" i="1" dirty="0" err="1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sẽ</a:t>
            </a:r>
            <a:r>
              <a:rPr lang="en-US" altLang="vi-VN" sz="3200" i="1" dirty="0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3200" i="1" dirty="0" err="1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làm</a:t>
            </a:r>
            <a:r>
              <a:rPr lang="en-US" altLang="vi-VN" sz="3200" i="1" dirty="0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3200" i="1" dirty="0" err="1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gì</a:t>
            </a:r>
            <a:r>
              <a:rPr lang="en-US" altLang="vi-VN" sz="3200" i="1" dirty="0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3200" i="1" dirty="0" err="1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trong</a:t>
            </a:r>
            <a:r>
              <a:rPr lang="en-US" altLang="vi-VN" sz="3200" i="1" dirty="0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3200" i="1" dirty="0" err="1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các</a:t>
            </a:r>
            <a:r>
              <a:rPr lang="en-US" altLang="vi-VN" sz="3200" i="1" dirty="0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3200" i="1" dirty="0" err="1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tình</a:t>
            </a:r>
            <a:r>
              <a:rPr lang="vi-VN" altLang="en-US" sz="3200" i="1" dirty="0" err="1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 huống</a:t>
            </a:r>
            <a:r>
              <a:rPr lang="en-US" altLang="vi-VN" sz="3200" i="1" dirty="0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3200" i="1" dirty="0" err="1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sau</a:t>
            </a:r>
            <a:r>
              <a:rPr lang="en-US" altLang="vi-VN" sz="3200" i="1" dirty="0">
                <a:solidFill>
                  <a:srgbClr val="C00000"/>
                </a:solidFill>
                <a:latin typeface="Times New Roman" panose="02020603050405020304" charset="0"/>
                <a:sym typeface="+mn-ea"/>
              </a:rPr>
              <a:t>:</a:t>
            </a:r>
          </a:p>
        </p:txBody>
      </p:sp>
      <p:pic>
        <p:nvPicPr>
          <p:cNvPr id="102" name="Picture 101"/>
          <p:cNvPicPr/>
          <p:nvPr/>
        </p:nvPicPr>
        <p:blipFill>
          <a:blip r:embed="rId3"/>
          <a:srcRect l="12280" t="13577" r="62578" b="23776"/>
          <a:stretch>
            <a:fillRect/>
          </a:stretch>
        </p:blipFill>
        <p:spPr>
          <a:xfrm>
            <a:off x="81915" y="3435985"/>
            <a:ext cx="647065" cy="17475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Picture 102"/>
          <p:cNvPicPr/>
          <p:nvPr/>
        </p:nvPicPr>
        <p:blipFill>
          <a:blip r:embed="rId4"/>
          <a:stretch>
            <a:fillRect/>
          </a:stretch>
        </p:blipFill>
        <p:spPr>
          <a:xfrm>
            <a:off x="8145145" y="4084320"/>
            <a:ext cx="961390" cy="11817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1" name="Google Shape;2851;p51"/>
          <p:cNvGrpSpPr/>
          <p:nvPr/>
        </p:nvGrpSpPr>
        <p:grpSpPr>
          <a:xfrm>
            <a:off x="154118" y="35465"/>
            <a:ext cx="868425" cy="514500"/>
            <a:chOff x="2575700" y="1885000"/>
            <a:chExt cx="868425" cy="514500"/>
          </a:xfrm>
        </p:grpSpPr>
        <p:sp>
          <p:nvSpPr>
            <p:cNvPr id="2852" name="Google Shape;2852;p51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51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51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51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56" name="Google Shape;2856;p51"/>
          <p:cNvSpPr/>
          <p:nvPr/>
        </p:nvSpPr>
        <p:spPr>
          <a:xfrm>
            <a:off x="7523653" y="197549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57" name="Google Shape;2857;p51"/>
          <p:cNvGrpSpPr/>
          <p:nvPr/>
        </p:nvGrpSpPr>
        <p:grpSpPr>
          <a:xfrm>
            <a:off x="2555765" y="195000"/>
            <a:ext cx="4209000" cy="606050"/>
            <a:chOff x="2210325" y="1072338"/>
            <a:chExt cx="4209000" cy="606050"/>
          </a:xfrm>
        </p:grpSpPr>
        <p:sp>
          <p:nvSpPr>
            <p:cNvPr id="2858" name="Google Shape;2858;p51"/>
            <p:cNvSpPr/>
            <p:nvPr/>
          </p:nvSpPr>
          <p:spPr>
            <a:xfrm>
              <a:off x="6225825" y="14944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51"/>
            <p:cNvSpPr/>
            <p:nvPr/>
          </p:nvSpPr>
          <p:spPr>
            <a:xfrm>
              <a:off x="2210325" y="107233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60" name="Google Shape;2860;p51"/>
          <p:cNvSpPr/>
          <p:nvPr/>
        </p:nvSpPr>
        <p:spPr>
          <a:xfrm>
            <a:off x="-187" y="305077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61" name="Google Shape;2861;p51"/>
          <p:cNvGrpSpPr/>
          <p:nvPr/>
        </p:nvGrpSpPr>
        <p:grpSpPr>
          <a:xfrm flipH="1">
            <a:off x="8244210" y="1203130"/>
            <a:ext cx="439600" cy="913400"/>
            <a:chOff x="7212850" y="2109375"/>
            <a:chExt cx="439600" cy="913400"/>
          </a:xfrm>
        </p:grpSpPr>
        <p:sp>
          <p:nvSpPr>
            <p:cNvPr id="2862" name="Google Shape;2862;p51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51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51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51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 Box 3"/>
          <p:cNvSpPr txBox="1"/>
          <p:nvPr/>
        </p:nvSpPr>
        <p:spPr>
          <a:xfrm>
            <a:off x="1259205" y="1492250"/>
            <a:ext cx="681736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vi-VN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Nhóm 3 và 4: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Thấy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hai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em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nhỏ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đánh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nhau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để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tranh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giành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đồ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chơi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</a:p>
          <a:p>
            <a:pPr algn="l"/>
            <a:endParaRPr lang="en-US" altLang="vi-VN" sz="2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6" name="Curved Right Arrow 5"/>
          <p:cNvSpPr/>
          <p:nvPr/>
        </p:nvSpPr>
        <p:spPr>
          <a:xfrm>
            <a:off x="971550" y="2354580"/>
            <a:ext cx="246380" cy="408940"/>
          </a:xfrm>
          <a:prstGeom prst="curv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Up Arrow Callout 7"/>
          <p:cNvSpPr/>
          <p:nvPr/>
        </p:nvSpPr>
        <p:spPr>
          <a:xfrm>
            <a:off x="1690370" y="2331085"/>
            <a:ext cx="5760720" cy="2183765"/>
          </a:xfrm>
          <a:prstGeom prst="upArrowCallout">
            <a:avLst>
              <a:gd name="adj1" fmla="val 16865"/>
              <a:gd name="adj2" fmla="val 25000"/>
              <a:gd name="adj3" fmla="val 25000"/>
              <a:gd name="adj4" fmla="val 6497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vi-VN" sz="2800" dirty="0"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charset="0"/>
                <a:sym typeface="+mn-ea"/>
              </a:rPr>
              <a:t>Hướng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charset="0"/>
                <a:sym typeface="+mn-ea"/>
              </a:rPr>
              <a:t>dẫn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charset="0"/>
                <a:sym typeface="+mn-ea"/>
              </a:rPr>
              <a:t>các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charset="0"/>
                <a:sym typeface="+mn-ea"/>
              </a:rPr>
              <a:t>em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charset="0"/>
                <a:sym typeface="+mn-ea"/>
              </a:rPr>
              <a:t>cùng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charset="0"/>
                <a:sym typeface="+mn-ea"/>
              </a:rPr>
              <a:t>chơi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charset="0"/>
                <a:sym typeface="+mn-ea"/>
              </a:rPr>
              <a:t>chung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charset="0"/>
                <a:sym typeface="+mn-ea"/>
              </a:rPr>
              <a:t>hoặc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charset="0"/>
                <a:sym typeface="+mn-ea"/>
              </a:rPr>
              <a:t>lần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charset="0"/>
                <a:sym typeface="+mn-ea"/>
              </a:rPr>
              <a:t>lượt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charset="0"/>
                <a:sym typeface="+mn-ea"/>
              </a:rPr>
              <a:t>thay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charset="0"/>
                <a:sym typeface="+mn-ea"/>
              </a:rPr>
              <a:t>phiên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charset="0"/>
                <a:sym typeface="+mn-ea"/>
              </a:rPr>
              <a:t>nhau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2800" dirty="0" err="1">
                <a:solidFill>
                  <a:srgbClr val="002060"/>
                </a:solidFill>
                <a:latin typeface="Times New Roman" panose="02020603050405020304" charset="0"/>
                <a:sym typeface="+mn-ea"/>
              </a:rPr>
              <a:t>chơi</a:t>
            </a:r>
            <a:r>
              <a:rPr lang="en-US" altLang="vi-VN" sz="2800" dirty="0">
                <a:solidFill>
                  <a:srgbClr val="002060"/>
                </a:solidFill>
                <a:latin typeface="Times New Roman" panose="02020603050405020304" charset="0"/>
                <a:sym typeface="+mn-ea"/>
              </a:rPr>
              <a:t>.</a:t>
            </a:r>
            <a:endParaRPr lang="en-US" altLang="vi-VN" sz="2800" dirty="0">
              <a:solidFill>
                <a:srgbClr val="0000FF"/>
              </a:solidFill>
              <a:latin typeface="Times New Roman" panose="02020603050405020304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 idx="2"/>
          </p:nvPr>
        </p:nvSpPr>
        <p:spPr>
          <a:xfrm>
            <a:off x="179705" y="340360"/>
            <a:ext cx="8855075" cy="983615"/>
          </a:xfrm>
        </p:spPr>
        <p:txBody>
          <a:bodyPr/>
          <a:lstStyle/>
          <a:p>
            <a:r>
              <a:rPr lang="vi-VN" altLang="en-US" sz="3200" i="1" dirty="0" err="1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2. </a:t>
            </a:r>
            <a:r>
              <a:rPr lang="en-US" altLang="vi-VN" sz="3200" i="1" dirty="0" err="1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Em</a:t>
            </a:r>
            <a:r>
              <a:rPr lang="en-US" altLang="vi-VN" sz="3200" i="1" dirty="0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3200" i="1" dirty="0" err="1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sẽ</a:t>
            </a:r>
            <a:r>
              <a:rPr lang="en-US" altLang="vi-VN" sz="3200" i="1" dirty="0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3200" i="1" dirty="0" err="1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làm</a:t>
            </a:r>
            <a:r>
              <a:rPr lang="en-US" altLang="vi-VN" sz="3200" i="1" dirty="0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3200" i="1" dirty="0" err="1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gì</a:t>
            </a:r>
            <a:r>
              <a:rPr lang="en-US" altLang="vi-VN" sz="3200" i="1" dirty="0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3200" i="1" dirty="0" err="1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trong</a:t>
            </a:r>
            <a:r>
              <a:rPr lang="en-US" altLang="vi-VN" sz="3200" i="1" dirty="0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3200" i="1" dirty="0" err="1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các</a:t>
            </a:r>
            <a:r>
              <a:rPr lang="en-US" altLang="vi-VN" sz="3200" i="1" dirty="0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3200" i="1" dirty="0" err="1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tình</a:t>
            </a:r>
            <a:r>
              <a:rPr lang="vi-VN" altLang="en-US" sz="3200" i="1" dirty="0" err="1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 huống</a:t>
            </a:r>
            <a:r>
              <a:rPr lang="en-US" altLang="vi-VN" sz="3200" i="1" dirty="0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3200" i="1" dirty="0" err="1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sau</a:t>
            </a:r>
            <a:r>
              <a:rPr lang="en-US" altLang="vi-VN" sz="3200" i="1" dirty="0">
                <a:solidFill>
                  <a:srgbClr val="C00000"/>
                </a:solidFill>
                <a:latin typeface="Times New Roman" panose="02020603050405020304" charset="0"/>
                <a:sym typeface="+mn-ea"/>
              </a:rPr>
              <a:t>:</a:t>
            </a:r>
          </a:p>
        </p:txBody>
      </p:sp>
      <p:pic>
        <p:nvPicPr>
          <p:cNvPr id="101" name="Picture 100"/>
          <p:cNvPicPr/>
          <p:nvPr/>
        </p:nvPicPr>
        <p:blipFill>
          <a:blip r:embed="rId3"/>
          <a:stretch>
            <a:fillRect/>
          </a:stretch>
        </p:blipFill>
        <p:spPr>
          <a:xfrm>
            <a:off x="7380605" y="3602990"/>
            <a:ext cx="1908810" cy="16630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Picture 102"/>
          <p:cNvPicPr/>
          <p:nvPr/>
        </p:nvPicPr>
        <p:blipFill>
          <a:blip r:embed="rId4"/>
          <a:stretch>
            <a:fillRect/>
          </a:stretch>
        </p:blipFill>
        <p:spPr>
          <a:xfrm>
            <a:off x="-5080" y="4084320"/>
            <a:ext cx="961390" cy="11817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1" name="Google Shape;2851;p51"/>
          <p:cNvGrpSpPr/>
          <p:nvPr/>
        </p:nvGrpSpPr>
        <p:grpSpPr>
          <a:xfrm>
            <a:off x="10608" y="7525"/>
            <a:ext cx="868425" cy="514500"/>
            <a:chOff x="2575700" y="1885000"/>
            <a:chExt cx="868425" cy="514500"/>
          </a:xfrm>
        </p:grpSpPr>
        <p:sp>
          <p:nvSpPr>
            <p:cNvPr id="2852" name="Google Shape;2852;p51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51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51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51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56" name="Google Shape;2856;p51"/>
          <p:cNvSpPr/>
          <p:nvPr/>
        </p:nvSpPr>
        <p:spPr>
          <a:xfrm>
            <a:off x="8215168" y="39630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57" name="Google Shape;2857;p51"/>
          <p:cNvGrpSpPr/>
          <p:nvPr/>
        </p:nvGrpSpPr>
        <p:grpSpPr>
          <a:xfrm>
            <a:off x="2555765" y="195000"/>
            <a:ext cx="4209000" cy="606050"/>
            <a:chOff x="2210325" y="1072338"/>
            <a:chExt cx="4209000" cy="606050"/>
          </a:xfrm>
        </p:grpSpPr>
        <p:sp>
          <p:nvSpPr>
            <p:cNvPr id="2858" name="Google Shape;2858;p51"/>
            <p:cNvSpPr/>
            <p:nvPr/>
          </p:nvSpPr>
          <p:spPr>
            <a:xfrm>
              <a:off x="6225825" y="14944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51"/>
            <p:cNvSpPr/>
            <p:nvPr/>
          </p:nvSpPr>
          <p:spPr>
            <a:xfrm>
              <a:off x="2210325" y="107233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60" name="Google Shape;2860;p51"/>
          <p:cNvSpPr/>
          <p:nvPr/>
        </p:nvSpPr>
        <p:spPr>
          <a:xfrm>
            <a:off x="12513" y="2676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61" name="Google Shape;2861;p51"/>
          <p:cNvGrpSpPr/>
          <p:nvPr/>
        </p:nvGrpSpPr>
        <p:grpSpPr>
          <a:xfrm flipH="1">
            <a:off x="8416930" y="843085"/>
            <a:ext cx="439600" cy="913400"/>
            <a:chOff x="7212850" y="2109375"/>
            <a:chExt cx="439600" cy="913400"/>
          </a:xfrm>
        </p:grpSpPr>
        <p:sp>
          <p:nvSpPr>
            <p:cNvPr id="2862" name="Google Shape;2862;p51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51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51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51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 Box 3"/>
          <p:cNvSpPr txBox="1"/>
          <p:nvPr/>
        </p:nvSpPr>
        <p:spPr>
          <a:xfrm>
            <a:off x="1172210" y="918210"/>
            <a:ext cx="713168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altLang="vi-VN" sz="2400" b="1" dirty="0">
              <a:solidFill>
                <a:schemeClr val="bg1">
                  <a:lumMod val="1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vi-VN" altLang="en-US" sz="2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Nhóm 5 và 6: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Đang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chơi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cùng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các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bạn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thì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có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một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cụ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già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đến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hỏi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đường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</a:p>
          <a:p>
            <a:endParaRPr lang="en-US" altLang="vi-VN" sz="2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6" name="Curved Right Arrow 5"/>
          <p:cNvSpPr/>
          <p:nvPr/>
        </p:nvSpPr>
        <p:spPr>
          <a:xfrm>
            <a:off x="971550" y="2354580"/>
            <a:ext cx="246380" cy="408940"/>
          </a:xfrm>
          <a:prstGeom prst="curv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1243965" y="2763520"/>
            <a:ext cx="6701155" cy="1728470"/>
          </a:xfrm>
          <a:prstGeom prst="wedgeRoundRectCallout">
            <a:avLst>
              <a:gd name="adj1" fmla="val -33928"/>
              <a:gd name="adj2" fmla="val -7828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vi-VN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Nếu</a:t>
            </a:r>
            <a:r>
              <a:rPr lang="en-US" altLang="vi-VN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biết</a:t>
            </a:r>
            <a:r>
              <a:rPr lang="en-US" altLang="vi-V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đường</a:t>
            </a:r>
            <a:r>
              <a:rPr lang="en-US" altLang="vi-V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, </a:t>
            </a:r>
            <a:r>
              <a:rPr lang="en-US" altLang="vi-V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em</a:t>
            </a:r>
            <a:r>
              <a:rPr lang="en-US" altLang="vi-V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hướng</a:t>
            </a:r>
            <a:r>
              <a:rPr lang="en-US" altLang="vi-V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dẫn</a:t>
            </a:r>
            <a:r>
              <a:rPr lang="en-US" altLang="vi-V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đường</a:t>
            </a:r>
            <a:r>
              <a:rPr lang="en-US" altLang="vi-V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đi</a:t>
            </a:r>
            <a:r>
              <a:rPr lang="en-US" altLang="vi-V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cho</a:t>
            </a:r>
            <a:r>
              <a:rPr lang="en-US" altLang="vi-V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cụ</a:t>
            </a:r>
            <a:r>
              <a:rPr lang="en-US" altLang="vi-V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già</a:t>
            </a:r>
            <a:r>
              <a:rPr lang="en-US" altLang="vi-V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. </a:t>
            </a:r>
            <a:r>
              <a:rPr lang="en-US" altLang="vi-V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Nếu</a:t>
            </a:r>
            <a:r>
              <a:rPr lang="en-US" altLang="vi-V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không</a:t>
            </a:r>
            <a:r>
              <a:rPr lang="en-US" altLang="vi-V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biết</a:t>
            </a:r>
            <a:r>
              <a:rPr lang="en-US" altLang="vi-V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, </a:t>
            </a:r>
            <a:r>
              <a:rPr lang="en-US" altLang="vi-V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em</a:t>
            </a:r>
            <a:r>
              <a:rPr lang="en-US" altLang="vi-V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trả</a:t>
            </a:r>
            <a:r>
              <a:rPr lang="en-US" altLang="vi-V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lời</a:t>
            </a:r>
            <a:r>
              <a:rPr lang="en-US" altLang="vi-V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cụ</a:t>
            </a:r>
            <a:r>
              <a:rPr lang="en-US" altLang="vi-V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một</a:t>
            </a:r>
            <a:r>
              <a:rPr lang="en-US" altLang="vi-V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cách</a:t>
            </a:r>
            <a:r>
              <a:rPr lang="en-US" altLang="vi-V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lễ</a:t>
            </a:r>
            <a:r>
              <a:rPr lang="en-US" altLang="vi-V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phép</a:t>
            </a:r>
            <a:r>
              <a:rPr lang="en-US" altLang="vi-V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sym typeface="+mn-ea"/>
              </a:rPr>
              <a:t>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>
          <a:xfrm>
            <a:off x="222250" y="311785"/>
            <a:ext cx="8855075" cy="794385"/>
          </a:xfrm>
        </p:spPr>
        <p:txBody>
          <a:bodyPr/>
          <a:lstStyle/>
          <a:p>
            <a:r>
              <a:rPr lang="vi-VN" altLang="en-US" sz="3200" i="1" dirty="0" err="1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2. </a:t>
            </a:r>
            <a:r>
              <a:rPr lang="en-US" altLang="vi-VN" sz="3200" i="1" dirty="0" err="1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Em</a:t>
            </a:r>
            <a:r>
              <a:rPr lang="en-US" altLang="vi-VN" sz="3200" i="1" dirty="0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3200" i="1" dirty="0" err="1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sẽ</a:t>
            </a:r>
            <a:r>
              <a:rPr lang="en-US" altLang="vi-VN" sz="3200" i="1" dirty="0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3200" i="1" dirty="0" err="1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làm</a:t>
            </a:r>
            <a:r>
              <a:rPr lang="en-US" altLang="vi-VN" sz="3200" i="1" dirty="0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3200" i="1" dirty="0" err="1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gì</a:t>
            </a:r>
            <a:r>
              <a:rPr lang="en-US" altLang="vi-VN" sz="3200" i="1" dirty="0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3200" i="1" dirty="0" err="1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trong</a:t>
            </a:r>
            <a:r>
              <a:rPr lang="en-US" altLang="vi-VN" sz="3200" i="1" dirty="0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3200" i="1" dirty="0" err="1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các</a:t>
            </a:r>
            <a:r>
              <a:rPr lang="en-US" altLang="vi-VN" sz="3200" i="1" dirty="0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3200" i="1" dirty="0" err="1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tình</a:t>
            </a:r>
            <a:r>
              <a:rPr lang="vi-VN" altLang="en-US" sz="3200" i="1" dirty="0" err="1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 huống</a:t>
            </a:r>
            <a:r>
              <a:rPr lang="en-US" altLang="vi-VN" sz="3200" i="1" dirty="0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 </a:t>
            </a:r>
            <a:r>
              <a:rPr lang="en-US" altLang="vi-VN" sz="3200" i="1" dirty="0" err="1">
                <a:solidFill>
                  <a:srgbClr val="CC0000"/>
                </a:solidFill>
                <a:latin typeface="Times New Roman" panose="02020603050405020304" charset="0"/>
                <a:sym typeface="+mn-ea"/>
              </a:rPr>
              <a:t>sau</a:t>
            </a:r>
            <a:r>
              <a:rPr lang="en-US" altLang="vi-VN" sz="3200" i="1" dirty="0">
                <a:solidFill>
                  <a:srgbClr val="C00000"/>
                </a:solidFill>
                <a:latin typeface="Times New Roman" panose="02020603050405020304" charset="0"/>
                <a:sym typeface="+mn-ea"/>
              </a:rPr>
              <a:t>:</a:t>
            </a:r>
          </a:p>
        </p:txBody>
      </p:sp>
      <p:pic>
        <p:nvPicPr>
          <p:cNvPr id="101" name="Picture 100"/>
          <p:cNvPicPr/>
          <p:nvPr/>
        </p:nvPicPr>
        <p:blipFill>
          <a:blip r:embed="rId3"/>
          <a:stretch>
            <a:fillRect/>
          </a:stretch>
        </p:blipFill>
        <p:spPr>
          <a:xfrm>
            <a:off x="7380605" y="3580130"/>
            <a:ext cx="1908810" cy="16630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Picture 102"/>
          <p:cNvPicPr/>
          <p:nvPr/>
        </p:nvPicPr>
        <p:blipFill>
          <a:blip r:embed="rId4"/>
          <a:stretch>
            <a:fillRect/>
          </a:stretch>
        </p:blipFill>
        <p:spPr>
          <a:xfrm>
            <a:off x="-82550" y="3930015"/>
            <a:ext cx="1111250" cy="12852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2" grpId="0" bldLvl="0" animBg="1"/>
    </p:bldLst>
  </p:timing>
</p:sld>
</file>

<file path=ppt/theme/theme1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706</Words>
  <Application>Microsoft Office PowerPoint</Application>
  <PresentationFormat>On-screen Show (16:9)</PresentationFormat>
  <Paragraphs>258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Nunito</vt:lpstr>
      <vt:lpstr>Tahoma</vt:lpstr>
      <vt:lpstr>Arial</vt:lpstr>
      <vt:lpstr>Amatic SC</vt:lpstr>
      <vt:lpstr>Times New Roman</vt:lpstr>
      <vt:lpstr>Bebas Neue</vt:lpstr>
      <vt:lpstr>Open Sans</vt:lpstr>
      <vt:lpstr>Grand Hotel</vt:lpstr>
      <vt:lpstr>Calibri</vt:lpstr>
      <vt:lpstr>Children's Day by Slidesgo</vt:lpstr>
      <vt:lpstr>KÍNH GIÀ YÊU TRẺ (TIẾT 2)</vt:lpstr>
      <vt:lpstr>PowerPoint Presentation</vt:lpstr>
      <vt:lpstr>PowerPoint Presentation</vt:lpstr>
      <vt:lpstr>PowerPoint Presentation</vt:lpstr>
      <vt:lpstr>2. Em sẽ làm gì trong các tình huống sau:</vt:lpstr>
      <vt:lpstr>2. Em sẽ làm gì trong các tình huống sau:</vt:lpstr>
      <vt:lpstr>2. Em sẽ làm gì trong các tình huống sau:</vt:lpstr>
      <vt:lpstr>2. Em sẽ làm gì trong các tình huống sau:</vt:lpstr>
      <vt:lpstr>2. Em sẽ làm gì trong các tình huống sau: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học hôm nay</dc:title>
  <dc:creator>Windows 10</dc:creator>
  <cp:lastModifiedBy>Windows 10</cp:lastModifiedBy>
  <cp:revision>36</cp:revision>
  <dcterms:created xsi:type="dcterms:W3CDTF">2022-11-24T03:14:00Z</dcterms:created>
  <dcterms:modified xsi:type="dcterms:W3CDTF">2023-10-27T05:44:15Z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2C54DBB695D64CB5B6E0F5AA96708726</vt:lpwstr>
  </property>
  <property fmtid="{D5CDD505-2E9C-101B-9397-08002B2CF9AE}" pid="3" name="KSOProductBuildVer">
    <vt:lpwstr>1033-11.2.0.11417</vt:lpwstr>
  </property>
</Properties>
</file>