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02" r:id="rId2"/>
    <p:sldId id="259" r:id="rId3"/>
    <p:sldId id="313" r:id="rId4"/>
    <p:sldId id="311" r:id="rId5"/>
    <p:sldId id="314" r:id="rId6"/>
    <p:sldId id="303" r:id="rId7"/>
    <p:sldId id="301" r:id="rId8"/>
    <p:sldId id="299" r:id="rId9"/>
    <p:sldId id="305" r:id="rId10"/>
    <p:sldId id="310" r:id="rId11"/>
    <p:sldId id="306" r:id="rId12"/>
    <p:sldId id="308" r:id="rId13"/>
    <p:sldId id="317" r:id="rId14"/>
    <p:sldId id="309" r:id="rId15"/>
    <p:sldId id="315" r:id="rId16"/>
    <p:sldId id="297" r:id="rId17"/>
    <p:sldId id="266" r:id="rId18"/>
    <p:sldId id="312" r:id="rId19"/>
  </p:sldIdLst>
  <p:sldSz cx="12192000" cy="6858000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99FF"/>
    <a:srgbClr val="0B19C8"/>
    <a:srgbClr val="0000FF"/>
    <a:srgbClr val="0033CC"/>
    <a:srgbClr val="CC00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4249" autoAdjust="0"/>
  </p:normalViewPr>
  <p:slideViewPr>
    <p:cSldViewPr>
      <p:cViewPr>
        <p:scale>
          <a:sx n="24" d="100"/>
          <a:sy n="24" d="100"/>
        </p:scale>
        <p:origin x="2568" y="9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D8D26D-A51C-4804-96AF-202C5E76FB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942FC-62B1-4F05-90ED-541FE06D22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01C8C8-AACE-493E-B0F3-C79FB74BFE12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D45278-528F-45C6-A207-4427A0FCB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0E868FC-F918-47ED-AB97-7B7893AA3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0743C-08DD-4877-B78E-E3FCB3910D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9D2B4-4EC0-4474-88E0-96B3E446D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D7B485-603B-4D73-B648-718FBDE3CD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9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E9A7B-0F31-439C-995B-BC86C642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FB77B-8E8B-4EB8-924A-A8C406C841DF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ED7E3-CEF1-491F-B8FB-1DFE3948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DD5DA-5D1F-4351-A1F3-1F842423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F16A5-B377-4A8B-BB8D-6D42C249A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8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FFDDD-55CF-458C-AEA1-90DBFC2F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44EC-AE5D-41B5-9FA9-EDB371455446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9FFC7-82D3-47BC-B0AE-1DE2F1F8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A7F19-FEEC-4BD2-9418-9D302EC5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6F947-8522-4707-9F2F-BC8417D03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83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02B6F-891C-440D-89A5-197ECB0D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5F96-3381-4BBA-99E9-59BD1CA3694D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4FCA9-DE0A-4F3F-823B-A641EEBA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FBBC8-2ED5-4B8F-943A-D4C6E065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B4B5D-494D-4F5F-A193-0FB79CB78C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13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14E02-D52C-4561-B946-817A3C2E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4CFD-285C-40EB-9596-93B185BDCD04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CBA50-5C63-454D-940E-9E0528F9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4FDA8-4CF9-4ACA-BA69-FAA9AFFC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F0D5F-CB73-498A-98C7-0E8C248EF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873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95A41-24D3-4628-B74A-3339DDAA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ECAD-F613-403E-9E50-4ED1F9E4F2CB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89BCA-CD0B-42AD-BA26-792BF453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000AE-156E-43B3-863A-A0461367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56F38-E552-4E1F-8E93-53826BDCC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87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5170D6-01C1-463A-BCC8-76531EA6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968C-F1D3-4A00-94F2-6E36CD8B7C94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D40C9A-0035-400C-A836-FC99D022F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71F0AD-F71F-418B-B17E-648F2AAD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58299-F974-441B-8195-2A3B17FC33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1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D4D2C5-5A10-46B1-AB39-34CF7BCA3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D0B44-D750-4902-A4E2-C4C7AFB9DCFF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4647C0-5C0E-456C-8E66-E30D0D82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AA9F46-28F7-4068-9BDE-4EA6934C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78B87-1AAF-48A6-9B88-EFEAE9DD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88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7B05EE9-918D-4AD9-A872-46929530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6D56-E409-4E60-870D-FA5B4F3FFDE5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A66D2C-5EB0-4597-AECB-5A08186C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F8A35-1986-4D62-80BE-4B434F8EF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154E3-1690-4FBC-B6FD-500C3D6D23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25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8972DC-E772-4D49-8A5D-7CFCAFE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17B0B-2916-4688-AAA5-2EB2884B2B95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96A0C30-9F97-4297-96ED-C12C4698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B03EDA-234A-44C0-ADDB-672A3567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540EB-E198-4C99-921C-57928A013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6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62AC5B-DD36-4ED3-96D3-2B478E90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0F8B1-7D30-4F62-84FA-BE2BCC89E791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AB7F1A-A8D8-49FF-BF6A-3156D41C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B1B090-78F5-4A0D-80FE-59F664B4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43E8-05B2-4C52-9EB9-69F05CEA8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02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026536-0EC0-443A-BCB1-88B84319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1D315-14B8-47A6-87DD-2668F9EE3009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08CABA-C1FE-4220-8D89-DB50521E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8459C8-2318-4108-BC2D-C37ECB72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72A1E-BE20-460D-8FD2-64C7EB48D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45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AE2385F-941C-4C1E-AD83-069483E5FC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4DC061-3C74-444F-BFFF-6234537F1F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2AD9E-C122-4FCC-AB8F-89F2352B1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0E93D2-D7AE-4DFB-A088-8825588796B6}" type="datetimeFigureOut">
              <a:rPr lang="en-US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70395-F2B6-44C3-940A-84321D196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9E020-D8AA-45F5-9DCB-86CF799BD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24E0917-4DC3-44BF-84DD-473224AA672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1F4CE27-CA3A-498E-AF94-9E91FD20FA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46243" y="349249"/>
            <a:ext cx="1588557" cy="15558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70DC7C-DD7D-43B8-9A68-E8C6A9666C81}"/>
              </a:ext>
            </a:extLst>
          </p:cNvPr>
          <p:cNvGrpSpPr/>
          <p:nvPr userDrawn="1"/>
        </p:nvGrpSpPr>
        <p:grpSpPr>
          <a:xfrm>
            <a:off x="-4572000" y="-2286000"/>
            <a:ext cx="21671189" cy="12486310"/>
            <a:chOff x="-4572000" y="-2286000"/>
            <a:chExt cx="21671189" cy="124863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C0CE0FD-5998-4743-A789-D878D6A0742D}"/>
                </a:ext>
              </a:extLst>
            </p:cNvPr>
            <p:cNvGrpSpPr/>
            <p:nvPr userDrawn="1"/>
          </p:nvGrpSpPr>
          <p:grpSpPr>
            <a:xfrm>
              <a:off x="-3748" y="-13741"/>
              <a:ext cx="12195748" cy="6871742"/>
              <a:chOff x="-3748" y="-13741"/>
              <a:chExt cx="12195748" cy="687174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1CE93AED-1D76-4650-8180-51F035630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748" y="-13741"/>
                <a:ext cx="12195748" cy="6871742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23DF811-8115-4737-872B-321BEBA6C04B}"/>
                  </a:ext>
                </a:extLst>
              </p:cNvPr>
              <p:cNvSpPr/>
              <p:nvPr/>
            </p:nvSpPr>
            <p:spPr>
              <a:xfrm>
                <a:off x="187688" y="196590"/>
                <a:ext cx="11775711" cy="6356610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7EC1401-5E31-4B04-B9F3-384E6A865CBD}"/>
                  </a:ext>
                </a:extLst>
              </p:cNvPr>
              <p:cNvSpPr/>
              <p:nvPr/>
            </p:nvSpPr>
            <p:spPr>
              <a:xfrm>
                <a:off x="533400" y="457200"/>
                <a:ext cx="11125200" cy="5791200"/>
              </a:xfrm>
              <a:prstGeom prst="round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Google Shape;11;p18">
              <a:extLst>
                <a:ext uri="{FF2B5EF4-FFF2-40B4-BE49-F238E27FC236}">
                  <a16:creationId xmlns:a16="http://schemas.microsoft.com/office/drawing/2014/main" id="{DA51A0E4-7817-49E1-8E9D-2B5ED0C45F9A}"/>
                </a:ext>
              </a:extLst>
            </p:cNvPr>
            <p:cNvSpPr/>
            <p:nvPr/>
          </p:nvSpPr>
          <p:spPr>
            <a:xfrm>
              <a:off x="-4572000" y="8610600"/>
              <a:ext cx="1554389" cy="1589710"/>
            </a:xfrm>
            <a:prstGeom prst="ellipse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;p18">
              <a:extLst>
                <a:ext uri="{FF2B5EF4-FFF2-40B4-BE49-F238E27FC236}">
                  <a16:creationId xmlns:a16="http://schemas.microsoft.com/office/drawing/2014/main" id="{1F0155F6-1DD7-4C43-8D83-ADD0E0604494}"/>
                </a:ext>
              </a:extLst>
            </p:cNvPr>
            <p:cNvSpPr/>
            <p:nvPr/>
          </p:nvSpPr>
          <p:spPr>
            <a:xfrm>
              <a:off x="15544800" y="-2286000"/>
              <a:ext cx="1554389" cy="1589710"/>
            </a:xfrm>
            <a:prstGeom prst="ellipse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2.sv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65E4B-5880-4387-A94F-5C406DB61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" y="0"/>
            <a:ext cx="1217645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CCE380-41AC-400A-A168-536ABBD96185}"/>
              </a:ext>
            </a:extLst>
          </p:cNvPr>
          <p:cNvSpPr/>
          <p:nvPr/>
        </p:nvSpPr>
        <p:spPr>
          <a:xfrm>
            <a:off x="208144" y="250695"/>
            <a:ext cx="11775711" cy="6356610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9D6BD7-CA31-4442-B9F8-DC5FCFB09121}"/>
              </a:ext>
            </a:extLst>
          </p:cNvPr>
          <p:cNvSpPr/>
          <p:nvPr/>
        </p:nvSpPr>
        <p:spPr>
          <a:xfrm>
            <a:off x="553856" y="511305"/>
            <a:ext cx="11125200" cy="57912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8C2C80-4A12-4462-979E-6C46D03C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23" y="1565555"/>
            <a:ext cx="9894666" cy="4127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25225E-8A0F-4D83-A5AF-643622B01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018" y="837020"/>
            <a:ext cx="5486876" cy="145707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E8D7EBB4-3B28-45D1-BD22-48BBABB63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057159">
            <a:off x="671706" y="2661896"/>
            <a:ext cx="4069627" cy="3975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4D04AB-2512-4C72-8335-AC7E5A19BF2E}"/>
              </a:ext>
            </a:extLst>
          </p:cNvPr>
          <p:cNvSpPr/>
          <p:nvPr/>
        </p:nvSpPr>
        <p:spPr>
          <a:xfrm>
            <a:off x="4854265" y="4410047"/>
            <a:ext cx="51010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hiện: EduFive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6E8526F-66C5-4D68-95D1-C089B080B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9502" r="85600" b="33683"/>
          <a:stretch>
            <a:fillRect/>
          </a:stretch>
        </p:blipFill>
        <p:spPr>
          <a:xfrm rot="-1405255" flipH="1">
            <a:off x="10441433" y="-206025"/>
            <a:ext cx="831733" cy="1436965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B8DA2C0-3D03-40DC-AF6D-8803A50652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9502" r="85600" b="33683"/>
          <a:stretch>
            <a:fillRect/>
          </a:stretch>
        </p:blipFill>
        <p:spPr>
          <a:xfrm rot="3315899" flipH="1">
            <a:off x="11369559" y="572914"/>
            <a:ext cx="520459" cy="913201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5315E962-2504-44BD-A672-0AA39091E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804966" y="4442428"/>
            <a:ext cx="1944304" cy="190426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D40FDE-46FB-4344-92D0-D590A9EBD8B8}"/>
              </a:ext>
            </a:extLst>
          </p:cNvPr>
          <p:cNvSpPr/>
          <p:nvPr/>
        </p:nvSpPr>
        <p:spPr>
          <a:xfrm>
            <a:off x="1070115" y="4876800"/>
            <a:ext cx="10134600" cy="1163592"/>
          </a:xfrm>
          <a:prstGeom prst="rect">
            <a:avLst/>
          </a:prstGeom>
          <a:solidFill>
            <a:srgbClr val="FF99FF">
              <a:alpha val="68000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cương: 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biên giới giữa hai nước.</a:t>
            </a:r>
            <a:endParaRPr lang="en-US" sz="36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B13C42B8-F2EF-46D2-845F-5616A5DE6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511" r="15999" b="1970"/>
          <a:stretch/>
        </p:blipFill>
        <p:spPr bwMode="auto">
          <a:xfrm>
            <a:off x="6537581" y="1366718"/>
            <a:ext cx="4553075" cy="34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4866DA-6380-4830-B1D2-C1BA0B971413}"/>
              </a:ext>
            </a:extLst>
          </p:cNvPr>
          <p:cNvSpPr txBox="1"/>
          <p:nvPr/>
        </p:nvSpPr>
        <p:spPr>
          <a:xfrm>
            <a:off x="6510459" y="615690"/>
            <a:ext cx="4892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Mốc 102 tại khu vực cửa khẩu</a:t>
            </a:r>
          </a:p>
          <a:p>
            <a:pPr algn="ctr"/>
            <a:r>
              <a:rPr lang="en-US" sz="2400" b="1"/>
              <a:t>Quốc tế Lào Cai</a:t>
            </a:r>
          </a:p>
        </p:txBody>
      </p:sp>
      <p:pic>
        <p:nvPicPr>
          <p:cNvPr id="2054" name="Picture 6" descr="Bản đồ và danh sách các tỉnh miền bắc Việt Nam - Vntrip.vn">
            <a:extLst>
              <a:ext uri="{FF2B5EF4-FFF2-40B4-BE49-F238E27FC236}">
                <a16:creationId xmlns:a16="http://schemas.microsoft.com/office/drawing/2014/main" id="{8978C7E5-FEAB-40F1-8E83-BF72ACCE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5" y="615690"/>
            <a:ext cx="5503692" cy="4238625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0B27F10-7646-43BC-A30C-1EE4ADAF3141}"/>
              </a:ext>
            </a:extLst>
          </p:cNvPr>
          <p:cNvSpPr/>
          <p:nvPr/>
        </p:nvSpPr>
        <p:spPr>
          <a:xfrm>
            <a:off x="1070856" y="1004797"/>
            <a:ext cx="4286902" cy="890062"/>
          </a:xfrm>
          <a:custGeom>
            <a:avLst/>
            <a:gdLst>
              <a:gd name="connsiteX0" fmla="*/ 0 w 4286902"/>
              <a:gd name="connsiteY0" fmla="*/ 820526 h 890062"/>
              <a:gd name="connsiteX1" fmla="*/ 59106 w 4286902"/>
              <a:gd name="connsiteY1" fmla="*/ 824003 h 890062"/>
              <a:gd name="connsiteX2" fmla="*/ 79967 w 4286902"/>
              <a:gd name="connsiteY2" fmla="*/ 841387 h 890062"/>
              <a:gd name="connsiteX3" fmla="*/ 86920 w 4286902"/>
              <a:gd name="connsiteY3" fmla="*/ 851817 h 890062"/>
              <a:gd name="connsiteX4" fmla="*/ 100828 w 4286902"/>
              <a:gd name="connsiteY4" fmla="*/ 858771 h 890062"/>
              <a:gd name="connsiteX5" fmla="*/ 111258 w 4286902"/>
              <a:gd name="connsiteY5" fmla="*/ 869201 h 890062"/>
              <a:gd name="connsiteX6" fmla="*/ 132119 w 4286902"/>
              <a:gd name="connsiteY6" fmla="*/ 890062 h 890062"/>
              <a:gd name="connsiteX7" fmla="*/ 139073 w 4286902"/>
              <a:gd name="connsiteY7" fmla="*/ 879632 h 890062"/>
              <a:gd name="connsiteX8" fmla="*/ 142549 w 4286902"/>
              <a:gd name="connsiteY8" fmla="*/ 841387 h 890062"/>
              <a:gd name="connsiteX9" fmla="*/ 177317 w 4286902"/>
              <a:gd name="connsiteY9" fmla="*/ 844864 h 890062"/>
              <a:gd name="connsiteX10" fmla="*/ 212085 w 4286902"/>
              <a:gd name="connsiteY10" fmla="*/ 844864 h 890062"/>
              <a:gd name="connsiteX11" fmla="*/ 219039 w 4286902"/>
              <a:gd name="connsiteY11" fmla="*/ 834433 h 890062"/>
              <a:gd name="connsiteX12" fmla="*/ 225993 w 4286902"/>
              <a:gd name="connsiteY12" fmla="*/ 785758 h 890062"/>
              <a:gd name="connsiteX13" fmla="*/ 232946 w 4286902"/>
              <a:gd name="connsiteY13" fmla="*/ 775328 h 890062"/>
              <a:gd name="connsiteX14" fmla="*/ 246854 w 4286902"/>
              <a:gd name="connsiteY14" fmla="*/ 757944 h 890062"/>
              <a:gd name="connsiteX15" fmla="*/ 253807 w 4286902"/>
              <a:gd name="connsiteY15" fmla="*/ 747513 h 890062"/>
              <a:gd name="connsiteX16" fmla="*/ 274668 w 4286902"/>
              <a:gd name="connsiteY16" fmla="*/ 737083 h 890062"/>
              <a:gd name="connsiteX17" fmla="*/ 285098 w 4286902"/>
              <a:gd name="connsiteY17" fmla="*/ 726652 h 890062"/>
              <a:gd name="connsiteX18" fmla="*/ 305959 w 4286902"/>
              <a:gd name="connsiteY18" fmla="*/ 719699 h 890062"/>
              <a:gd name="connsiteX19" fmla="*/ 312913 w 4286902"/>
              <a:gd name="connsiteY19" fmla="*/ 709268 h 890062"/>
              <a:gd name="connsiteX20" fmla="*/ 330297 w 4286902"/>
              <a:gd name="connsiteY20" fmla="*/ 695361 h 890062"/>
              <a:gd name="connsiteX21" fmla="*/ 337250 w 4286902"/>
              <a:gd name="connsiteY21" fmla="*/ 664070 h 890062"/>
              <a:gd name="connsiteX22" fmla="*/ 333774 w 4286902"/>
              <a:gd name="connsiteY22" fmla="*/ 622348 h 890062"/>
              <a:gd name="connsiteX23" fmla="*/ 337250 w 4286902"/>
              <a:gd name="connsiteY23" fmla="*/ 587580 h 890062"/>
              <a:gd name="connsiteX24" fmla="*/ 382449 w 4286902"/>
              <a:gd name="connsiteY24" fmla="*/ 577150 h 890062"/>
              <a:gd name="connsiteX25" fmla="*/ 385926 w 4286902"/>
              <a:gd name="connsiteY25" fmla="*/ 559766 h 890062"/>
              <a:gd name="connsiteX26" fmla="*/ 389403 w 4286902"/>
              <a:gd name="connsiteY26" fmla="*/ 538905 h 890062"/>
              <a:gd name="connsiteX27" fmla="*/ 413740 w 4286902"/>
              <a:gd name="connsiteY27" fmla="*/ 528474 h 890062"/>
              <a:gd name="connsiteX28" fmla="*/ 448508 w 4286902"/>
              <a:gd name="connsiteY28" fmla="*/ 531951 h 890062"/>
              <a:gd name="connsiteX29" fmla="*/ 455462 w 4286902"/>
              <a:gd name="connsiteY29" fmla="*/ 542382 h 890062"/>
              <a:gd name="connsiteX30" fmla="*/ 465892 w 4286902"/>
              <a:gd name="connsiteY30" fmla="*/ 552812 h 890062"/>
              <a:gd name="connsiteX31" fmla="*/ 472846 w 4286902"/>
              <a:gd name="connsiteY31" fmla="*/ 573673 h 890062"/>
              <a:gd name="connsiteX32" fmla="*/ 518044 w 4286902"/>
              <a:gd name="connsiteY32" fmla="*/ 580627 h 890062"/>
              <a:gd name="connsiteX33" fmla="*/ 549336 w 4286902"/>
              <a:gd name="connsiteY33" fmla="*/ 587580 h 890062"/>
              <a:gd name="connsiteX34" fmla="*/ 570196 w 4286902"/>
              <a:gd name="connsiteY34" fmla="*/ 598011 h 890062"/>
              <a:gd name="connsiteX35" fmla="*/ 580627 w 4286902"/>
              <a:gd name="connsiteY35" fmla="*/ 604964 h 890062"/>
              <a:gd name="connsiteX36" fmla="*/ 594534 w 4286902"/>
              <a:gd name="connsiteY36" fmla="*/ 608441 h 890062"/>
              <a:gd name="connsiteX37" fmla="*/ 604965 w 4286902"/>
              <a:gd name="connsiteY37" fmla="*/ 611918 h 890062"/>
              <a:gd name="connsiteX38" fmla="*/ 618872 w 4286902"/>
              <a:gd name="connsiteY38" fmla="*/ 632779 h 890062"/>
              <a:gd name="connsiteX39" fmla="*/ 639733 w 4286902"/>
              <a:gd name="connsiteY39" fmla="*/ 646686 h 890062"/>
              <a:gd name="connsiteX40" fmla="*/ 650163 w 4286902"/>
              <a:gd name="connsiteY40" fmla="*/ 653640 h 890062"/>
              <a:gd name="connsiteX41" fmla="*/ 660593 w 4286902"/>
              <a:gd name="connsiteY41" fmla="*/ 657116 h 890062"/>
              <a:gd name="connsiteX42" fmla="*/ 681454 w 4286902"/>
              <a:gd name="connsiteY42" fmla="*/ 671024 h 890062"/>
              <a:gd name="connsiteX43" fmla="*/ 723176 w 4286902"/>
              <a:gd name="connsiteY43" fmla="*/ 677977 h 890062"/>
              <a:gd name="connsiteX44" fmla="*/ 754467 w 4286902"/>
              <a:gd name="connsiteY44" fmla="*/ 705792 h 890062"/>
              <a:gd name="connsiteX45" fmla="*/ 764898 w 4286902"/>
              <a:gd name="connsiteY45" fmla="*/ 716222 h 890062"/>
              <a:gd name="connsiteX46" fmla="*/ 778805 w 4286902"/>
              <a:gd name="connsiteY46" fmla="*/ 737083 h 890062"/>
              <a:gd name="connsiteX47" fmla="*/ 785758 w 4286902"/>
              <a:gd name="connsiteY47" fmla="*/ 764897 h 890062"/>
              <a:gd name="connsiteX48" fmla="*/ 810096 w 4286902"/>
              <a:gd name="connsiteY48" fmla="*/ 796189 h 890062"/>
              <a:gd name="connsiteX49" fmla="*/ 830957 w 4286902"/>
              <a:gd name="connsiteY49" fmla="*/ 810096 h 890062"/>
              <a:gd name="connsiteX50" fmla="*/ 841387 w 4286902"/>
              <a:gd name="connsiteY50" fmla="*/ 817049 h 890062"/>
              <a:gd name="connsiteX51" fmla="*/ 848341 w 4286902"/>
              <a:gd name="connsiteY51" fmla="*/ 827480 h 890062"/>
              <a:gd name="connsiteX52" fmla="*/ 858771 w 4286902"/>
              <a:gd name="connsiteY52" fmla="*/ 834433 h 890062"/>
              <a:gd name="connsiteX53" fmla="*/ 872679 w 4286902"/>
              <a:gd name="connsiteY53" fmla="*/ 841387 h 890062"/>
              <a:gd name="connsiteX54" fmla="*/ 897016 w 4286902"/>
              <a:gd name="connsiteY54" fmla="*/ 848341 h 890062"/>
              <a:gd name="connsiteX55" fmla="*/ 945692 w 4286902"/>
              <a:gd name="connsiteY55" fmla="*/ 837910 h 890062"/>
              <a:gd name="connsiteX56" fmla="*/ 949168 w 4286902"/>
              <a:gd name="connsiteY56" fmla="*/ 827480 h 890062"/>
              <a:gd name="connsiteX57" fmla="*/ 945692 w 4286902"/>
              <a:gd name="connsiteY57" fmla="*/ 817049 h 890062"/>
              <a:gd name="connsiteX58" fmla="*/ 931784 w 4286902"/>
              <a:gd name="connsiteY58" fmla="*/ 799665 h 890062"/>
              <a:gd name="connsiteX59" fmla="*/ 935261 w 4286902"/>
              <a:gd name="connsiteY59" fmla="*/ 789235 h 890062"/>
              <a:gd name="connsiteX60" fmla="*/ 956122 w 4286902"/>
              <a:gd name="connsiteY60" fmla="*/ 782281 h 890062"/>
              <a:gd name="connsiteX61" fmla="*/ 987413 w 4286902"/>
              <a:gd name="connsiteY61" fmla="*/ 771851 h 890062"/>
              <a:gd name="connsiteX62" fmla="*/ 997844 w 4286902"/>
              <a:gd name="connsiteY62" fmla="*/ 768374 h 890062"/>
              <a:gd name="connsiteX63" fmla="*/ 1008274 w 4286902"/>
              <a:gd name="connsiteY63" fmla="*/ 764897 h 890062"/>
              <a:gd name="connsiteX64" fmla="*/ 1025658 w 4286902"/>
              <a:gd name="connsiteY64" fmla="*/ 744036 h 890062"/>
              <a:gd name="connsiteX65" fmla="*/ 1032612 w 4286902"/>
              <a:gd name="connsiteY65" fmla="*/ 723176 h 890062"/>
              <a:gd name="connsiteX66" fmla="*/ 1039565 w 4286902"/>
              <a:gd name="connsiteY66" fmla="*/ 681454 h 890062"/>
              <a:gd name="connsiteX67" fmla="*/ 1043042 w 4286902"/>
              <a:gd name="connsiteY67" fmla="*/ 671024 h 890062"/>
              <a:gd name="connsiteX68" fmla="*/ 1049996 w 4286902"/>
              <a:gd name="connsiteY68" fmla="*/ 660593 h 890062"/>
              <a:gd name="connsiteX69" fmla="*/ 1060426 w 4286902"/>
              <a:gd name="connsiteY69" fmla="*/ 653640 h 890062"/>
              <a:gd name="connsiteX70" fmla="*/ 1081287 w 4286902"/>
              <a:gd name="connsiteY70" fmla="*/ 646686 h 890062"/>
              <a:gd name="connsiteX71" fmla="*/ 1129962 w 4286902"/>
              <a:gd name="connsiteY71" fmla="*/ 643209 h 890062"/>
              <a:gd name="connsiteX72" fmla="*/ 1133439 w 4286902"/>
              <a:gd name="connsiteY72" fmla="*/ 594534 h 890062"/>
              <a:gd name="connsiteX73" fmla="*/ 1136916 w 4286902"/>
              <a:gd name="connsiteY73" fmla="*/ 580627 h 890062"/>
              <a:gd name="connsiteX74" fmla="*/ 1143869 w 4286902"/>
              <a:gd name="connsiteY74" fmla="*/ 545859 h 890062"/>
              <a:gd name="connsiteX75" fmla="*/ 1150823 w 4286902"/>
              <a:gd name="connsiteY75" fmla="*/ 535428 h 890062"/>
              <a:gd name="connsiteX76" fmla="*/ 1154300 w 4286902"/>
              <a:gd name="connsiteY76" fmla="*/ 524998 h 890062"/>
              <a:gd name="connsiteX77" fmla="*/ 1164730 w 4286902"/>
              <a:gd name="connsiteY77" fmla="*/ 518044 h 890062"/>
              <a:gd name="connsiteX78" fmla="*/ 1206452 w 4286902"/>
              <a:gd name="connsiteY78" fmla="*/ 521521 h 890062"/>
              <a:gd name="connsiteX79" fmla="*/ 1216882 w 4286902"/>
              <a:gd name="connsiteY79" fmla="*/ 542382 h 890062"/>
              <a:gd name="connsiteX80" fmla="*/ 1230790 w 4286902"/>
              <a:gd name="connsiteY80" fmla="*/ 563243 h 890062"/>
              <a:gd name="connsiteX81" fmla="*/ 1234266 w 4286902"/>
              <a:gd name="connsiteY81" fmla="*/ 573673 h 890062"/>
              <a:gd name="connsiteX82" fmla="*/ 1269034 w 4286902"/>
              <a:gd name="connsiteY82" fmla="*/ 615395 h 890062"/>
              <a:gd name="connsiteX83" fmla="*/ 1275988 w 4286902"/>
              <a:gd name="connsiteY83" fmla="*/ 636255 h 890062"/>
              <a:gd name="connsiteX84" fmla="*/ 1282942 w 4286902"/>
              <a:gd name="connsiteY84" fmla="*/ 660593 h 890062"/>
              <a:gd name="connsiteX85" fmla="*/ 1300326 w 4286902"/>
              <a:gd name="connsiteY85" fmla="*/ 681454 h 890062"/>
              <a:gd name="connsiteX86" fmla="*/ 1314233 w 4286902"/>
              <a:gd name="connsiteY86" fmla="*/ 698838 h 890062"/>
              <a:gd name="connsiteX87" fmla="*/ 1331617 w 4286902"/>
              <a:gd name="connsiteY87" fmla="*/ 712745 h 890062"/>
              <a:gd name="connsiteX88" fmla="*/ 1342047 w 4286902"/>
              <a:gd name="connsiteY88" fmla="*/ 705792 h 890062"/>
              <a:gd name="connsiteX89" fmla="*/ 1345524 w 4286902"/>
              <a:gd name="connsiteY89" fmla="*/ 691884 h 890062"/>
              <a:gd name="connsiteX90" fmla="*/ 1352478 w 4286902"/>
              <a:gd name="connsiteY90" fmla="*/ 664070 h 890062"/>
              <a:gd name="connsiteX91" fmla="*/ 1359431 w 4286902"/>
              <a:gd name="connsiteY91" fmla="*/ 611918 h 890062"/>
              <a:gd name="connsiteX92" fmla="*/ 1366385 w 4286902"/>
              <a:gd name="connsiteY92" fmla="*/ 598011 h 890062"/>
              <a:gd name="connsiteX93" fmla="*/ 1376815 w 4286902"/>
              <a:gd name="connsiteY93" fmla="*/ 587580 h 890062"/>
              <a:gd name="connsiteX94" fmla="*/ 1394200 w 4286902"/>
              <a:gd name="connsiteY94" fmla="*/ 566719 h 890062"/>
              <a:gd name="connsiteX95" fmla="*/ 1415060 w 4286902"/>
              <a:gd name="connsiteY95" fmla="*/ 552812 h 890062"/>
              <a:gd name="connsiteX96" fmla="*/ 1425491 w 4286902"/>
              <a:gd name="connsiteY96" fmla="*/ 545859 h 890062"/>
              <a:gd name="connsiteX97" fmla="*/ 1446352 w 4286902"/>
              <a:gd name="connsiteY97" fmla="*/ 538905 h 890062"/>
              <a:gd name="connsiteX98" fmla="*/ 1460259 w 4286902"/>
              <a:gd name="connsiteY98" fmla="*/ 542382 h 890062"/>
              <a:gd name="connsiteX99" fmla="*/ 1467212 w 4286902"/>
              <a:gd name="connsiteY99" fmla="*/ 552812 h 890062"/>
              <a:gd name="connsiteX100" fmla="*/ 1488073 w 4286902"/>
              <a:gd name="connsiteY100" fmla="*/ 573673 h 890062"/>
              <a:gd name="connsiteX101" fmla="*/ 1501981 w 4286902"/>
              <a:gd name="connsiteY101" fmla="*/ 594534 h 890062"/>
              <a:gd name="connsiteX102" fmla="*/ 1508934 w 4286902"/>
              <a:gd name="connsiteY102" fmla="*/ 604964 h 890062"/>
              <a:gd name="connsiteX103" fmla="*/ 1529795 w 4286902"/>
              <a:gd name="connsiteY103" fmla="*/ 622348 h 890062"/>
              <a:gd name="connsiteX104" fmla="*/ 1540225 w 4286902"/>
              <a:gd name="connsiteY104" fmla="*/ 625825 h 890062"/>
              <a:gd name="connsiteX105" fmla="*/ 1550656 w 4286902"/>
              <a:gd name="connsiteY105" fmla="*/ 632779 h 890062"/>
              <a:gd name="connsiteX106" fmla="*/ 1571517 w 4286902"/>
              <a:gd name="connsiteY106" fmla="*/ 650163 h 890062"/>
              <a:gd name="connsiteX107" fmla="*/ 1581947 w 4286902"/>
              <a:gd name="connsiteY107" fmla="*/ 660593 h 890062"/>
              <a:gd name="connsiteX108" fmla="*/ 1602808 w 4286902"/>
              <a:gd name="connsiteY108" fmla="*/ 671024 h 890062"/>
              <a:gd name="connsiteX109" fmla="*/ 1613238 w 4286902"/>
              <a:gd name="connsiteY109" fmla="*/ 681454 h 890062"/>
              <a:gd name="connsiteX110" fmla="*/ 1620192 w 4286902"/>
              <a:gd name="connsiteY110" fmla="*/ 691884 h 890062"/>
              <a:gd name="connsiteX111" fmla="*/ 1630622 w 4286902"/>
              <a:gd name="connsiteY111" fmla="*/ 695361 h 890062"/>
              <a:gd name="connsiteX112" fmla="*/ 1644530 w 4286902"/>
              <a:gd name="connsiteY112" fmla="*/ 705792 h 890062"/>
              <a:gd name="connsiteX113" fmla="*/ 1651483 w 4286902"/>
              <a:gd name="connsiteY113" fmla="*/ 716222 h 890062"/>
              <a:gd name="connsiteX114" fmla="*/ 1672344 w 4286902"/>
              <a:gd name="connsiteY114" fmla="*/ 733606 h 890062"/>
              <a:gd name="connsiteX115" fmla="*/ 1686251 w 4286902"/>
              <a:gd name="connsiteY115" fmla="*/ 750990 h 890062"/>
              <a:gd name="connsiteX116" fmla="*/ 1700158 w 4286902"/>
              <a:gd name="connsiteY116" fmla="*/ 771851 h 890062"/>
              <a:gd name="connsiteX117" fmla="*/ 1710589 w 4286902"/>
              <a:gd name="connsiteY117" fmla="*/ 792712 h 890062"/>
              <a:gd name="connsiteX118" fmla="*/ 1721019 w 4286902"/>
              <a:gd name="connsiteY118" fmla="*/ 799665 h 890062"/>
              <a:gd name="connsiteX119" fmla="*/ 1759264 w 4286902"/>
              <a:gd name="connsiteY119" fmla="*/ 796189 h 890062"/>
              <a:gd name="connsiteX120" fmla="*/ 1766218 w 4286902"/>
              <a:gd name="connsiteY120" fmla="*/ 785758 h 890062"/>
              <a:gd name="connsiteX121" fmla="*/ 1773171 w 4286902"/>
              <a:gd name="connsiteY121" fmla="*/ 761420 h 890062"/>
              <a:gd name="connsiteX122" fmla="*/ 1776648 w 4286902"/>
              <a:gd name="connsiteY122" fmla="*/ 691884 h 890062"/>
              <a:gd name="connsiteX123" fmla="*/ 1787079 w 4286902"/>
              <a:gd name="connsiteY123" fmla="*/ 657116 h 890062"/>
              <a:gd name="connsiteX124" fmla="*/ 1800986 w 4286902"/>
              <a:gd name="connsiteY124" fmla="*/ 636255 h 890062"/>
              <a:gd name="connsiteX125" fmla="*/ 1807939 w 4286902"/>
              <a:gd name="connsiteY125" fmla="*/ 625825 h 890062"/>
              <a:gd name="connsiteX126" fmla="*/ 1814893 w 4286902"/>
              <a:gd name="connsiteY126" fmla="*/ 604964 h 890062"/>
              <a:gd name="connsiteX127" fmla="*/ 1821847 w 4286902"/>
              <a:gd name="connsiteY127" fmla="*/ 584103 h 890062"/>
              <a:gd name="connsiteX128" fmla="*/ 1825323 w 4286902"/>
              <a:gd name="connsiteY128" fmla="*/ 570196 h 890062"/>
              <a:gd name="connsiteX129" fmla="*/ 1835754 w 4286902"/>
              <a:gd name="connsiteY129" fmla="*/ 549335 h 890062"/>
              <a:gd name="connsiteX130" fmla="*/ 1849661 w 4286902"/>
              <a:gd name="connsiteY130" fmla="*/ 545859 h 890062"/>
              <a:gd name="connsiteX131" fmla="*/ 1870522 w 4286902"/>
              <a:gd name="connsiteY131" fmla="*/ 538905 h 890062"/>
              <a:gd name="connsiteX132" fmla="*/ 1880952 w 4286902"/>
              <a:gd name="connsiteY132" fmla="*/ 535428 h 890062"/>
              <a:gd name="connsiteX133" fmla="*/ 1894860 w 4286902"/>
              <a:gd name="connsiteY133" fmla="*/ 528474 h 890062"/>
              <a:gd name="connsiteX134" fmla="*/ 1915720 w 4286902"/>
              <a:gd name="connsiteY134" fmla="*/ 524998 h 890062"/>
              <a:gd name="connsiteX135" fmla="*/ 1940058 w 4286902"/>
              <a:gd name="connsiteY135" fmla="*/ 518044 h 890062"/>
              <a:gd name="connsiteX136" fmla="*/ 1957442 w 4286902"/>
              <a:gd name="connsiteY136" fmla="*/ 514567 h 890062"/>
              <a:gd name="connsiteX137" fmla="*/ 1974826 w 4286902"/>
              <a:gd name="connsiteY137" fmla="*/ 518044 h 890062"/>
              <a:gd name="connsiteX138" fmla="*/ 1981780 w 4286902"/>
              <a:gd name="connsiteY138" fmla="*/ 528474 h 890062"/>
              <a:gd name="connsiteX139" fmla="*/ 1992210 w 4286902"/>
              <a:gd name="connsiteY139" fmla="*/ 535428 h 890062"/>
              <a:gd name="connsiteX140" fmla="*/ 1999164 w 4286902"/>
              <a:gd name="connsiteY140" fmla="*/ 545859 h 890062"/>
              <a:gd name="connsiteX141" fmla="*/ 1999164 w 4286902"/>
              <a:gd name="connsiteY141" fmla="*/ 598011 h 890062"/>
              <a:gd name="connsiteX142" fmla="*/ 2013071 w 4286902"/>
              <a:gd name="connsiteY142" fmla="*/ 601487 h 890062"/>
              <a:gd name="connsiteX143" fmla="*/ 2040885 w 4286902"/>
              <a:gd name="connsiteY143" fmla="*/ 604964 h 890062"/>
              <a:gd name="connsiteX144" fmla="*/ 2047839 w 4286902"/>
              <a:gd name="connsiteY144" fmla="*/ 625825 h 890062"/>
              <a:gd name="connsiteX145" fmla="*/ 2061746 w 4286902"/>
              <a:gd name="connsiteY145" fmla="*/ 636255 h 890062"/>
              <a:gd name="connsiteX146" fmla="*/ 2079130 w 4286902"/>
              <a:gd name="connsiteY146" fmla="*/ 639732 h 890062"/>
              <a:gd name="connsiteX147" fmla="*/ 2093038 w 4286902"/>
              <a:gd name="connsiteY147" fmla="*/ 643209 h 890062"/>
              <a:gd name="connsiteX148" fmla="*/ 2117375 w 4286902"/>
              <a:gd name="connsiteY148" fmla="*/ 632779 h 890062"/>
              <a:gd name="connsiteX149" fmla="*/ 2138236 w 4286902"/>
              <a:gd name="connsiteY149" fmla="*/ 625825 h 890062"/>
              <a:gd name="connsiteX150" fmla="*/ 2148666 w 4286902"/>
              <a:gd name="connsiteY150" fmla="*/ 622348 h 890062"/>
              <a:gd name="connsiteX151" fmla="*/ 2173004 w 4286902"/>
              <a:gd name="connsiteY151" fmla="*/ 611918 h 890062"/>
              <a:gd name="connsiteX152" fmla="*/ 2183434 w 4286902"/>
              <a:gd name="connsiteY152" fmla="*/ 601487 h 890062"/>
              <a:gd name="connsiteX153" fmla="*/ 2200819 w 4286902"/>
              <a:gd name="connsiteY153" fmla="*/ 594534 h 890062"/>
              <a:gd name="connsiteX154" fmla="*/ 2225156 w 4286902"/>
              <a:gd name="connsiteY154" fmla="*/ 584103 h 890062"/>
              <a:gd name="connsiteX155" fmla="*/ 2235587 w 4286902"/>
              <a:gd name="connsiteY155" fmla="*/ 570196 h 890062"/>
              <a:gd name="connsiteX156" fmla="*/ 2246017 w 4286902"/>
              <a:gd name="connsiteY156" fmla="*/ 559766 h 890062"/>
              <a:gd name="connsiteX157" fmla="*/ 2263401 w 4286902"/>
              <a:gd name="connsiteY157" fmla="*/ 538905 h 890062"/>
              <a:gd name="connsiteX158" fmla="*/ 2259924 w 4286902"/>
              <a:gd name="connsiteY158" fmla="*/ 524998 h 890062"/>
              <a:gd name="connsiteX159" fmla="*/ 2259924 w 4286902"/>
              <a:gd name="connsiteY159" fmla="*/ 500660 h 890062"/>
              <a:gd name="connsiteX160" fmla="*/ 2270355 w 4286902"/>
              <a:gd name="connsiteY160" fmla="*/ 497183 h 890062"/>
              <a:gd name="connsiteX161" fmla="*/ 2329460 w 4286902"/>
              <a:gd name="connsiteY161" fmla="*/ 500660 h 890062"/>
              <a:gd name="connsiteX162" fmla="*/ 2339891 w 4286902"/>
              <a:gd name="connsiteY162" fmla="*/ 507614 h 890062"/>
              <a:gd name="connsiteX163" fmla="*/ 2364228 w 4286902"/>
              <a:gd name="connsiteY163" fmla="*/ 518044 h 890062"/>
              <a:gd name="connsiteX164" fmla="*/ 2381612 w 4286902"/>
              <a:gd name="connsiteY164" fmla="*/ 514567 h 890062"/>
              <a:gd name="connsiteX165" fmla="*/ 2412904 w 4286902"/>
              <a:gd name="connsiteY165" fmla="*/ 497183 h 890062"/>
              <a:gd name="connsiteX166" fmla="*/ 2423334 w 4286902"/>
              <a:gd name="connsiteY166" fmla="*/ 486753 h 890062"/>
              <a:gd name="connsiteX167" fmla="*/ 2430288 w 4286902"/>
              <a:gd name="connsiteY167" fmla="*/ 476322 h 890062"/>
              <a:gd name="connsiteX168" fmla="*/ 2440718 w 4286902"/>
              <a:gd name="connsiteY168" fmla="*/ 472846 h 890062"/>
              <a:gd name="connsiteX169" fmla="*/ 2461579 w 4286902"/>
              <a:gd name="connsiteY169" fmla="*/ 458938 h 890062"/>
              <a:gd name="connsiteX170" fmla="*/ 2465056 w 4286902"/>
              <a:gd name="connsiteY170" fmla="*/ 448508 h 890062"/>
              <a:gd name="connsiteX171" fmla="*/ 2506777 w 4286902"/>
              <a:gd name="connsiteY171" fmla="*/ 431124 h 890062"/>
              <a:gd name="connsiteX172" fmla="*/ 2517208 w 4286902"/>
              <a:gd name="connsiteY172" fmla="*/ 427647 h 890062"/>
              <a:gd name="connsiteX173" fmla="*/ 2527638 w 4286902"/>
              <a:gd name="connsiteY173" fmla="*/ 424170 h 890062"/>
              <a:gd name="connsiteX174" fmla="*/ 2527638 w 4286902"/>
              <a:gd name="connsiteY174" fmla="*/ 389402 h 890062"/>
              <a:gd name="connsiteX175" fmla="*/ 2520685 w 4286902"/>
              <a:gd name="connsiteY175" fmla="*/ 378972 h 890062"/>
              <a:gd name="connsiteX176" fmla="*/ 2517208 w 4286902"/>
              <a:gd name="connsiteY176" fmla="*/ 368541 h 890062"/>
              <a:gd name="connsiteX177" fmla="*/ 2503301 w 4286902"/>
              <a:gd name="connsiteY177" fmla="*/ 347681 h 890062"/>
              <a:gd name="connsiteX178" fmla="*/ 2496347 w 4286902"/>
              <a:gd name="connsiteY178" fmla="*/ 337250 h 890062"/>
              <a:gd name="connsiteX179" fmla="*/ 2510254 w 4286902"/>
              <a:gd name="connsiteY179" fmla="*/ 222516 h 890062"/>
              <a:gd name="connsiteX180" fmla="*/ 2527638 w 4286902"/>
              <a:gd name="connsiteY180" fmla="*/ 219039 h 890062"/>
              <a:gd name="connsiteX181" fmla="*/ 2538069 w 4286902"/>
              <a:gd name="connsiteY181" fmla="*/ 215562 h 890062"/>
              <a:gd name="connsiteX182" fmla="*/ 2548499 w 4286902"/>
              <a:gd name="connsiteY182" fmla="*/ 208608 h 890062"/>
              <a:gd name="connsiteX183" fmla="*/ 2618035 w 4286902"/>
              <a:gd name="connsiteY183" fmla="*/ 198178 h 890062"/>
              <a:gd name="connsiteX184" fmla="*/ 2628466 w 4286902"/>
              <a:gd name="connsiteY184" fmla="*/ 194701 h 890062"/>
              <a:gd name="connsiteX185" fmla="*/ 2645850 w 4286902"/>
              <a:gd name="connsiteY185" fmla="*/ 191224 h 890062"/>
              <a:gd name="connsiteX186" fmla="*/ 2656280 w 4286902"/>
              <a:gd name="connsiteY186" fmla="*/ 184271 h 890062"/>
              <a:gd name="connsiteX187" fmla="*/ 2666711 w 4286902"/>
              <a:gd name="connsiteY187" fmla="*/ 180794 h 890062"/>
              <a:gd name="connsiteX188" fmla="*/ 2684095 w 4286902"/>
              <a:gd name="connsiteY188" fmla="*/ 159933 h 890062"/>
              <a:gd name="connsiteX189" fmla="*/ 2687571 w 4286902"/>
              <a:gd name="connsiteY189" fmla="*/ 149503 h 890062"/>
              <a:gd name="connsiteX190" fmla="*/ 2698002 w 4286902"/>
              <a:gd name="connsiteY190" fmla="*/ 146026 h 890062"/>
              <a:gd name="connsiteX191" fmla="*/ 2711909 w 4286902"/>
              <a:gd name="connsiteY191" fmla="*/ 114735 h 890062"/>
              <a:gd name="connsiteX192" fmla="*/ 2722339 w 4286902"/>
              <a:gd name="connsiteY192" fmla="*/ 107781 h 890062"/>
              <a:gd name="connsiteX193" fmla="*/ 2732770 w 4286902"/>
              <a:gd name="connsiteY193" fmla="*/ 104304 h 890062"/>
              <a:gd name="connsiteX194" fmla="*/ 2760584 w 4286902"/>
              <a:gd name="connsiteY194" fmla="*/ 107781 h 890062"/>
              <a:gd name="connsiteX195" fmla="*/ 2771015 w 4286902"/>
              <a:gd name="connsiteY195" fmla="*/ 118211 h 890062"/>
              <a:gd name="connsiteX196" fmla="*/ 2781445 w 4286902"/>
              <a:gd name="connsiteY196" fmla="*/ 121688 h 890062"/>
              <a:gd name="connsiteX197" fmla="*/ 2795352 w 4286902"/>
              <a:gd name="connsiteY197" fmla="*/ 114735 h 890062"/>
              <a:gd name="connsiteX198" fmla="*/ 2812736 w 4286902"/>
              <a:gd name="connsiteY198" fmla="*/ 100827 h 890062"/>
              <a:gd name="connsiteX199" fmla="*/ 2847504 w 4286902"/>
              <a:gd name="connsiteY199" fmla="*/ 118211 h 890062"/>
              <a:gd name="connsiteX200" fmla="*/ 2882273 w 4286902"/>
              <a:gd name="connsiteY200" fmla="*/ 55629 h 890062"/>
              <a:gd name="connsiteX201" fmla="*/ 2906610 w 4286902"/>
              <a:gd name="connsiteY201" fmla="*/ 31291 h 890062"/>
              <a:gd name="connsiteX202" fmla="*/ 2944855 w 4286902"/>
              <a:gd name="connsiteY202" fmla="*/ 10430 h 890062"/>
              <a:gd name="connsiteX203" fmla="*/ 2969193 w 4286902"/>
              <a:gd name="connsiteY203" fmla="*/ 0 h 890062"/>
              <a:gd name="connsiteX204" fmla="*/ 2990054 w 4286902"/>
              <a:gd name="connsiteY204" fmla="*/ 3477 h 890062"/>
              <a:gd name="connsiteX205" fmla="*/ 2997007 w 4286902"/>
              <a:gd name="connsiteY205" fmla="*/ 17384 h 890062"/>
              <a:gd name="connsiteX206" fmla="*/ 3003961 w 4286902"/>
              <a:gd name="connsiteY206" fmla="*/ 27814 h 890062"/>
              <a:gd name="connsiteX207" fmla="*/ 3010914 w 4286902"/>
              <a:gd name="connsiteY207" fmla="*/ 48675 h 890062"/>
              <a:gd name="connsiteX208" fmla="*/ 3042206 w 4286902"/>
              <a:gd name="connsiteY208" fmla="*/ 73013 h 890062"/>
              <a:gd name="connsiteX209" fmla="*/ 3052636 w 4286902"/>
              <a:gd name="connsiteY209" fmla="*/ 76490 h 890062"/>
              <a:gd name="connsiteX210" fmla="*/ 3073497 w 4286902"/>
              <a:gd name="connsiteY210" fmla="*/ 86920 h 890062"/>
              <a:gd name="connsiteX211" fmla="*/ 3083927 w 4286902"/>
              <a:gd name="connsiteY211" fmla="*/ 93874 h 890062"/>
              <a:gd name="connsiteX212" fmla="*/ 3087404 w 4286902"/>
              <a:gd name="connsiteY212" fmla="*/ 104304 h 890062"/>
              <a:gd name="connsiteX213" fmla="*/ 3094358 w 4286902"/>
              <a:gd name="connsiteY213" fmla="*/ 114735 h 890062"/>
              <a:gd name="connsiteX214" fmla="*/ 3097834 w 4286902"/>
              <a:gd name="connsiteY214" fmla="*/ 125165 h 890062"/>
              <a:gd name="connsiteX215" fmla="*/ 3111742 w 4286902"/>
              <a:gd name="connsiteY215" fmla="*/ 146026 h 890062"/>
              <a:gd name="connsiteX216" fmla="*/ 3115219 w 4286902"/>
              <a:gd name="connsiteY216" fmla="*/ 156456 h 890062"/>
              <a:gd name="connsiteX217" fmla="*/ 3125649 w 4286902"/>
              <a:gd name="connsiteY217" fmla="*/ 163410 h 890062"/>
              <a:gd name="connsiteX218" fmla="*/ 3149987 w 4286902"/>
              <a:gd name="connsiteY218" fmla="*/ 187747 h 890062"/>
              <a:gd name="connsiteX219" fmla="*/ 3160417 w 4286902"/>
              <a:gd name="connsiteY219" fmla="*/ 198178 h 890062"/>
              <a:gd name="connsiteX220" fmla="*/ 3181278 w 4286902"/>
              <a:gd name="connsiteY220" fmla="*/ 212085 h 890062"/>
              <a:gd name="connsiteX221" fmla="*/ 3188231 w 4286902"/>
              <a:gd name="connsiteY221" fmla="*/ 222516 h 890062"/>
              <a:gd name="connsiteX222" fmla="*/ 3209092 w 4286902"/>
              <a:gd name="connsiteY222" fmla="*/ 236423 h 890062"/>
              <a:gd name="connsiteX223" fmla="*/ 3223000 w 4286902"/>
              <a:gd name="connsiteY223" fmla="*/ 257284 h 890062"/>
              <a:gd name="connsiteX224" fmla="*/ 3229953 w 4286902"/>
              <a:gd name="connsiteY224" fmla="*/ 267714 h 890062"/>
              <a:gd name="connsiteX225" fmla="*/ 3240384 w 4286902"/>
              <a:gd name="connsiteY225" fmla="*/ 274668 h 890062"/>
              <a:gd name="connsiteX226" fmla="*/ 3261244 w 4286902"/>
              <a:gd name="connsiteY226" fmla="*/ 292052 h 890062"/>
              <a:gd name="connsiteX227" fmla="*/ 3282105 w 4286902"/>
              <a:gd name="connsiteY227" fmla="*/ 299005 h 890062"/>
              <a:gd name="connsiteX228" fmla="*/ 3292536 w 4286902"/>
              <a:gd name="connsiteY228" fmla="*/ 305959 h 890062"/>
              <a:gd name="connsiteX229" fmla="*/ 3302966 w 4286902"/>
              <a:gd name="connsiteY229" fmla="*/ 316389 h 890062"/>
              <a:gd name="connsiteX230" fmla="*/ 3313396 w 4286902"/>
              <a:gd name="connsiteY230" fmla="*/ 319866 h 890062"/>
              <a:gd name="connsiteX231" fmla="*/ 3334257 w 4286902"/>
              <a:gd name="connsiteY231" fmla="*/ 330297 h 890062"/>
              <a:gd name="connsiteX232" fmla="*/ 3355118 w 4286902"/>
              <a:gd name="connsiteY232" fmla="*/ 344204 h 890062"/>
              <a:gd name="connsiteX233" fmla="*/ 3365549 w 4286902"/>
              <a:gd name="connsiteY233" fmla="*/ 354634 h 890062"/>
              <a:gd name="connsiteX234" fmla="*/ 3375979 w 4286902"/>
              <a:gd name="connsiteY234" fmla="*/ 361588 h 890062"/>
              <a:gd name="connsiteX235" fmla="*/ 3389886 w 4286902"/>
              <a:gd name="connsiteY235" fmla="*/ 372018 h 890062"/>
              <a:gd name="connsiteX236" fmla="*/ 3400317 w 4286902"/>
              <a:gd name="connsiteY236" fmla="*/ 378972 h 890062"/>
              <a:gd name="connsiteX237" fmla="*/ 3424654 w 4286902"/>
              <a:gd name="connsiteY237" fmla="*/ 396356 h 890062"/>
              <a:gd name="connsiteX238" fmla="*/ 3435085 w 4286902"/>
              <a:gd name="connsiteY238" fmla="*/ 434601 h 890062"/>
              <a:gd name="connsiteX239" fmla="*/ 3445515 w 4286902"/>
              <a:gd name="connsiteY239" fmla="*/ 438078 h 890062"/>
              <a:gd name="connsiteX240" fmla="*/ 3504621 w 4286902"/>
              <a:gd name="connsiteY240" fmla="*/ 434601 h 890062"/>
              <a:gd name="connsiteX241" fmla="*/ 3515051 w 4286902"/>
              <a:gd name="connsiteY241" fmla="*/ 427647 h 890062"/>
              <a:gd name="connsiteX242" fmla="*/ 3525482 w 4286902"/>
              <a:gd name="connsiteY242" fmla="*/ 424170 h 890062"/>
              <a:gd name="connsiteX243" fmla="*/ 3546342 w 4286902"/>
              <a:gd name="connsiteY243" fmla="*/ 406786 h 890062"/>
              <a:gd name="connsiteX244" fmla="*/ 3556773 w 4286902"/>
              <a:gd name="connsiteY244" fmla="*/ 399833 h 890062"/>
              <a:gd name="connsiteX245" fmla="*/ 3598495 w 4286902"/>
              <a:gd name="connsiteY245" fmla="*/ 403309 h 890062"/>
              <a:gd name="connsiteX246" fmla="*/ 3612402 w 4286902"/>
              <a:gd name="connsiteY246" fmla="*/ 406786 h 890062"/>
              <a:gd name="connsiteX247" fmla="*/ 3636739 w 4286902"/>
              <a:gd name="connsiteY247" fmla="*/ 403309 h 890062"/>
              <a:gd name="connsiteX248" fmla="*/ 3657600 w 4286902"/>
              <a:gd name="connsiteY248" fmla="*/ 396356 h 890062"/>
              <a:gd name="connsiteX249" fmla="*/ 3668031 w 4286902"/>
              <a:gd name="connsiteY249" fmla="*/ 392879 h 890062"/>
              <a:gd name="connsiteX250" fmla="*/ 3681938 w 4286902"/>
              <a:gd name="connsiteY250" fmla="*/ 389402 h 890062"/>
              <a:gd name="connsiteX251" fmla="*/ 3699322 w 4286902"/>
              <a:gd name="connsiteY251" fmla="*/ 392879 h 890062"/>
              <a:gd name="connsiteX252" fmla="*/ 3709752 w 4286902"/>
              <a:gd name="connsiteY252" fmla="*/ 399833 h 890062"/>
              <a:gd name="connsiteX253" fmla="*/ 3720183 w 4286902"/>
              <a:gd name="connsiteY253" fmla="*/ 403309 h 890062"/>
              <a:gd name="connsiteX254" fmla="*/ 3734090 w 4286902"/>
              <a:gd name="connsiteY254" fmla="*/ 413740 h 890062"/>
              <a:gd name="connsiteX255" fmla="*/ 3761904 w 4286902"/>
              <a:gd name="connsiteY255" fmla="*/ 424170 h 890062"/>
              <a:gd name="connsiteX256" fmla="*/ 3768858 w 4286902"/>
              <a:gd name="connsiteY256" fmla="*/ 434601 h 890062"/>
              <a:gd name="connsiteX257" fmla="*/ 3779288 w 4286902"/>
              <a:gd name="connsiteY257" fmla="*/ 441554 h 890062"/>
              <a:gd name="connsiteX258" fmla="*/ 3817533 w 4286902"/>
              <a:gd name="connsiteY258" fmla="*/ 458938 h 890062"/>
              <a:gd name="connsiteX259" fmla="*/ 3855778 w 4286902"/>
              <a:gd name="connsiteY259" fmla="*/ 469369 h 890062"/>
              <a:gd name="connsiteX260" fmla="*/ 3866209 w 4286902"/>
              <a:gd name="connsiteY260" fmla="*/ 476322 h 890062"/>
              <a:gd name="connsiteX261" fmla="*/ 3960082 w 4286902"/>
              <a:gd name="connsiteY261" fmla="*/ 469369 h 890062"/>
              <a:gd name="connsiteX262" fmla="*/ 4005281 w 4286902"/>
              <a:gd name="connsiteY262" fmla="*/ 458938 h 890062"/>
              <a:gd name="connsiteX263" fmla="*/ 4043526 w 4286902"/>
              <a:gd name="connsiteY263" fmla="*/ 455462 h 890062"/>
              <a:gd name="connsiteX264" fmla="*/ 4053956 w 4286902"/>
              <a:gd name="connsiteY264" fmla="*/ 462415 h 890062"/>
              <a:gd name="connsiteX265" fmla="*/ 4085247 w 4286902"/>
              <a:gd name="connsiteY265" fmla="*/ 479799 h 890062"/>
              <a:gd name="connsiteX266" fmla="*/ 4106108 w 4286902"/>
              <a:gd name="connsiteY266" fmla="*/ 493706 h 890062"/>
              <a:gd name="connsiteX267" fmla="*/ 4113062 w 4286902"/>
              <a:gd name="connsiteY267" fmla="*/ 504137 h 890062"/>
              <a:gd name="connsiteX268" fmla="*/ 4123492 w 4286902"/>
              <a:gd name="connsiteY268" fmla="*/ 507614 h 890062"/>
              <a:gd name="connsiteX269" fmla="*/ 4133923 w 4286902"/>
              <a:gd name="connsiteY269" fmla="*/ 514567 h 890062"/>
              <a:gd name="connsiteX270" fmla="*/ 4179121 w 4286902"/>
              <a:gd name="connsiteY270" fmla="*/ 511090 h 890062"/>
              <a:gd name="connsiteX271" fmla="*/ 4189552 w 4286902"/>
              <a:gd name="connsiteY271" fmla="*/ 507614 h 890062"/>
              <a:gd name="connsiteX272" fmla="*/ 4199982 w 4286902"/>
              <a:gd name="connsiteY272" fmla="*/ 514567 h 890062"/>
              <a:gd name="connsiteX273" fmla="*/ 4217366 w 4286902"/>
              <a:gd name="connsiteY273" fmla="*/ 535428 h 890062"/>
              <a:gd name="connsiteX274" fmla="*/ 4224320 w 4286902"/>
              <a:gd name="connsiteY274" fmla="*/ 545859 h 890062"/>
              <a:gd name="connsiteX275" fmla="*/ 4234750 w 4286902"/>
              <a:gd name="connsiteY275" fmla="*/ 549335 h 890062"/>
              <a:gd name="connsiteX276" fmla="*/ 4241704 w 4286902"/>
              <a:gd name="connsiteY276" fmla="*/ 559766 h 890062"/>
              <a:gd name="connsiteX277" fmla="*/ 4262565 w 4286902"/>
              <a:gd name="connsiteY277" fmla="*/ 577150 h 890062"/>
              <a:gd name="connsiteX278" fmla="*/ 4272995 w 4286902"/>
              <a:gd name="connsiteY278" fmla="*/ 580627 h 890062"/>
              <a:gd name="connsiteX279" fmla="*/ 4286902 w 4286902"/>
              <a:gd name="connsiteY279" fmla="*/ 577150 h 89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4286902" h="890062">
                <a:moveTo>
                  <a:pt x="0" y="820526"/>
                </a:moveTo>
                <a:cubicBezTo>
                  <a:pt x="19702" y="821685"/>
                  <a:pt x="39588" y="821075"/>
                  <a:pt x="59106" y="824003"/>
                </a:cubicBezTo>
                <a:cubicBezTo>
                  <a:pt x="64313" y="824784"/>
                  <a:pt x="77541" y="838476"/>
                  <a:pt x="79967" y="841387"/>
                </a:cubicBezTo>
                <a:cubicBezTo>
                  <a:pt x="82642" y="844597"/>
                  <a:pt x="83710" y="849142"/>
                  <a:pt x="86920" y="851817"/>
                </a:cubicBezTo>
                <a:cubicBezTo>
                  <a:pt x="90902" y="855135"/>
                  <a:pt x="96610" y="855758"/>
                  <a:pt x="100828" y="858771"/>
                </a:cubicBezTo>
                <a:cubicBezTo>
                  <a:pt x="104829" y="861629"/>
                  <a:pt x="107481" y="866053"/>
                  <a:pt x="111258" y="869201"/>
                </a:cubicBezTo>
                <a:cubicBezTo>
                  <a:pt x="131593" y="886148"/>
                  <a:pt x="112130" y="863412"/>
                  <a:pt x="132119" y="890062"/>
                </a:cubicBezTo>
                <a:cubicBezTo>
                  <a:pt x="134437" y="886585"/>
                  <a:pt x="138197" y="883718"/>
                  <a:pt x="139073" y="879632"/>
                </a:cubicBezTo>
                <a:cubicBezTo>
                  <a:pt x="141755" y="867115"/>
                  <a:pt x="133077" y="849998"/>
                  <a:pt x="142549" y="841387"/>
                </a:cubicBezTo>
                <a:cubicBezTo>
                  <a:pt x="151167" y="833552"/>
                  <a:pt x="165728" y="843705"/>
                  <a:pt x="177317" y="844864"/>
                </a:cubicBezTo>
                <a:cubicBezTo>
                  <a:pt x="190672" y="849316"/>
                  <a:pt x="194964" y="852474"/>
                  <a:pt x="212085" y="844864"/>
                </a:cubicBezTo>
                <a:cubicBezTo>
                  <a:pt x="215904" y="843167"/>
                  <a:pt x="216721" y="837910"/>
                  <a:pt x="219039" y="834433"/>
                </a:cubicBezTo>
                <a:cubicBezTo>
                  <a:pt x="219928" y="824658"/>
                  <a:pt x="219304" y="799136"/>
                  <a:pt x="225993" y="785758"/>
                </a:cubicBezTo>
                <a:cubicBezTo>
                  <a:pt x="227862" y="782021"/>
                  <a:pt x="231077" y="779065"/>
                  <a:pt x="232946" y="775328"/>
                </a:cubicBezTo>
                <a:cubicBezTo>
                  <a:pt x="241342" y="758535"/>
                  <a:pt x="229271" y="769664"/>
                  <a:pt x="246854" y="757944"/>
                </a:cubicBezTo>
                <a:cubicBezTo>
                  <a:pt x="249172" y="754467"/>
                  <a:pt x="250852" y="750468"/>
                  <a:pt x="253807" y="747513"/>
                </a:cubicBezTo>
                <a:cubicBezTo>
                  <a:pt x="260545" y="740775"/>
                  <a:pt x="266187" y="739910"/>
                  <a:pt x="274668" y="737083"/>
                </a:cubicBezTo>
                <a:cubicBezTo>
                  <a:pt x="278145" y="733606"/>
                  <a:pt x="280800" y="729040"/>
                  <a:pt x="285098" y="726652"/>
                </a:cubicBezTo>
                <a:cubicBezTo>
                  <a:pt x="291505" y="723092"/>
                  <a:pt x="305959" y="719699"/>
                  <a:pt x="305959" y="719699"/>
                </a:cubicBezTo>
                <a:cubicBezTo>
                  <a:pt x="308277" y="716222"/>
                  <a:pt x="309650" y="711878"/>
                  <a:pt x="312913" y="709268"/>
                </a:cubicBezTo>
                <a:cubicBezTo>
                  <a:pt x="336905" y="690075"/>
                  <a:pt x="310366" y="725257"/>
                  <a:pt x="330297" y="695361"/>
                </a:cubicBezTo>
                <a:cubicBezTo>
                  <a:pt x="331639" y="689993"/>
                  <a:pt x="337250" y="668489"/>
                  <a:pt x="337250" y="664070"/>
                </a:cubicBezTo>
                <a:cubicBezTo>
                  <a:pt x="337250" y="650114"/>
                  <a:pt x="334933" y="636255"/>
                  <a:pt x="333774" y="622348"/>
                </a:cubicBezTo>
                <a:cubicBezTo>
                  <a:pt x="334933" y="610759"/>
                  <a:pt x="331381" y="597641"/>
                  <a:pt x="337250" y="587580"/>
                </a:cubicBezTo>
                <a:cubicBezTo>
                  <a:pt x="340720" y="581631"/>
                  <a:pt x="378991" y="577644"/>
                  <a:pt x="382449" y="577150"/>
                </a:cubicBezTo>
                <a:cubicBezTo>
                  <a:pt x="383608" y="571355"/>
                  <a:pt x="384869" y="565580"/>
                  <a:pt x="385926" y="559766"/>
                </a:cubicBezTo>
                <a:cubicBezTo>
                  <a:pt x="387187" y="552830"/>
                  <a:pt x="386250" y="545210"/>
                  <a:pt x="389403" y="538905"/>
                </a:cubicBezTo>
                <a:cubicBezTo>
                  <a:pt x="392833" y="532044"/>
                  <a:pt x="408330" y="529827"/>
                  <a:pt x="413740" y="528474"/>
                </a:cubicBezTo>
                <a:cubicBezTo>
                  <a:pt x="425329" y="529633"/>
                  <a:pt x="437459" y="528268"/>
                  <a:pt x="448508" y="531951"/>
                </a:cubicBezTo>
                <a:cubicBezTo>
                  <a:pt x="452472" y="533273"/>
                  <a:pt x="452787" y="539172"/>
                  <a:pt x="455462" y="542382"/>
                </a:cubicBezTo>
                <a:cubicBezTo>
                  <a:pt x="458610" y="546159"/>
                  <a:pt x="462415" y="549335"/>
                  <a:pt x="465892" y="552812"/>
                </a:cubicBezTo>
                <a:cubicBezTo>
                  <a:pt x="468210" y="559766"/>
                  <a:pt x="465892" y="571355"/>
                  <a:pt x="472846" y="573673"/>
                </a:cubicBezTo>
                <a:cubicBezTo>
                  <a:pt x="496338" y="581505"/>
                  <a:pt x="473232" y="574653"/>
                  <a:pt x="518044" y="580627"/>
                </a:cubicBezTo>
                <a:cubicBezTo>
                  <a:pt x="527510" y="581889"/>
                  <a:pt x="539887" y="585218"/>
                  <a:pt x="549336" y="587580"/>
                </a:cubicBezTo>
                <a:cubicBezTo>
                  <a:pt x="579213" y="607500"/>
                  <a:pt x="541420" y="583624"/>
                  <a:pt x="570196" y="598011"/>
                </a:cubicBezTo>
                <a:cubicBezTo>
                  <a:pt x="573934" y="599880"/>
                  <a:pt x="576786" y="603318"/>
                  <a:pt x="580627" y="604964"/>
                </a:cubicBezTo>
                <a:cubicBezTo>
                  <a:pt x="585019" y="606846"/>
                  <a:pt x="589940" y="607128"/>
                  <a:pt x="594534" y="608441"/>
                </a:cubicBezTo>
                <a:cubicBezTo>
                  <a:pt x="598058" y="609448"/>
                  <a:pt x="601488" y="610759"/>
                  <a:pt x="604965" y="611918"/>
                </a:cubicBezTo>
                <a:cubicBezTo>
                  <a:pt x="609601" y="618872"/>
                  <a:pt x="611918" y="628143"/>
                  <a:pt x="618872" y="632779"/>
                </a:cubicBezTo>
                <a:lnTo>
                  <a:pt x="639733" y="646686"/>
                </a:lnTo>
                <a:cubicBezTo>
                  <a:pt x="643210" y="649004"/>
                  <a:pt x="646199" y="652319"/>
                  <a:pt x="650163" y="653640"/>
                </a:cubicBezTo>
                <a:lnTo>
                  <a:pt x="660593" y="657116"/>
                </a:lnTo>
                <a:cubicBezTo>
                  <a:pt x="670239" y="666762"/>
                  <a:pt x="668876" y="668508"/>
                  <a:pt x="681454" y="671024"/>
                </a:cubicBezTo>
                <a:cubicBezTo>
                  <a:pt x="695279" y="673789"/>
                  <a:pt x="723176" y="677977"/>
                  <a:pt x="723176" y="677977"/>
                </a:cubicBezTo>
                <a:cubicBezTo>
                  <a:pt x="741789" y="690387"/>
                  <a:pt x="730649" y="681975"/>
                  <a:pt x="754467" y="705792"/>
                </a:cubicBezTo>
                <a:cubicBezTo>
                  <a:pt x="757944" y="709269"/>
                  <a:pt x="762171" y="712131"/>
                  <a:pt x="764898" y="716222"/>
                </a:cubicBezTo>
                <a:lnTo>
                  <a:pt x="778805" y="737083"/>
                </a:lnTo>
                <a:cubicBezTo>
                  <a:pt x="781123" y="746354"/>
                  <a:pt x="780457" y="756946"/>
                  <a:pt x="785758" y="764897"/>
                </a:cubicBezTo>
                <a:cubicBezTo>
                  <a:pt x="793844" y="777026"/>
                  <a:pt x="798787" y="787393"/>
                  <a:pt x="810096" y="796189"/>
                </a:cubicBezTo>
                <a:cubicBezTo>
                  <a:pt x="816693" y="801320"/>
                  <a:pt x="824003" y="805460"/>
                  <a:pt x="830957" y="810096"/>
                </a:cubicBezTo>
                <a:lnTo>
                  <a:pt x="841387" y="817049"/>
                </a:lnTo>
                <a:cubicBezTo>
                  <a:pt x="843705" y="820526"/>
                  <a:pt x="845386" y="824525"/>
                  <a:pt x="848341" y="827480"/>
                </a:cubicBezTo>
                <a:cubicBezTo>
                  <a:pt x="851296" y="830435"/>
                  <a:pt x="855143" y="832360"/>
                  <a:pt x="858771" y="834433"/>
                </a:cubicBezTo>
                <a:cubicBezTo>
                  <a:pt x="863271" y="837005"/>
                  <a:pt x="867915" y="839345"/>
                  <a:pt x="872679" y="841387"/>
                </a:cubicBezTo>
                <a:cubicBezTo>
                  <a:pt x="879663" y="844380"/>
                  <a:pt x="889957" y="846576"/>
                  <a:pt x="897016" y="848341"/>
                </a:cubicBezTo>
                <a:cubicBezTo>
                  <a:pt x="906921" y="847440"/>
                  <a:pt x="935220" y="851000"/>
                  <a:pt x="945692" y="837910"/>
                </a:cubicBezTo>
                <a:cubicBezTo>
                  <a:pt x="947981" y="835048"/>
                  <a:pt x="948009" y="830957"/>
                  <a:pt x="949168" y="827480"/>
                </a:cubicBezTo>
                <a:cubicBezTo>
                  <a:pt x="948009" y="824003"/>
                  <a:pt x="947981" y="819911"/>
                  <a:pt x="945692" y="817049"/>
                </a:cubicBezTo>
                <a:cubicBezTo>
                  <a:pt x="927717" y="794580"/>
                  <a:pt x="940524" y="825886"/>
                  <a:pt x="931784" y="799665"/>
                </a:cubicBezTo>
                <a:cubicBezTo>
                  <a:pt x="932943" y="796188"/>
                  <a:pt x="932279" y="791365"/>
                  <a:pt x="935261" y="789235"/>
                </a:cubicBezTo>
                <a:cubicBezTo>
                  <a:pt x="941226" y="784975"/>
                  <a:pt x="949168" y="784599"/>
                  <a:pt x="956122" y="782281"/>
                </a:cubicBezTo>
                <a:lnTo>
                  <a:pt x="987413" y="771851"/>
                </a:lnTo>
                <a:lnTo>
                  <a:pt x="997844" y="768374"/>
                </a:lnTo>
                <a:lnTo>
                  <a:pt x="1008274" y="764897"/>
                </a:lnTo>
                <a:cubicBezTo>
                  <a:pt x="1014825" y="758346"/>
                  <a:pt x="1021785" y="752750"/>
                  <a:pt x="1025658" y="744036"/>
                </a:cubicBezTo>
                <a:cubicBezTo>
                  <a:pt x="1028635" y="737338"/>
                  <a:pt x="1032612" y="723176"/>
                  <a:pt x="1032612" y="723176"/>
                </a:cubicBezTo>
                <a:cubicBezTo>
                  <a:pt x="1034930" y="709269"/>
                  <a:pt x="1035106" y="694829"/>
                  <a:pt x="1039565" y="681454"/>
                </a:cubicBezTo>
                <a:cubicBezTo>
                  <a:pt x="1040724" y="677977"/>
                  <a:pt x="1041403" y="674302"/>
                  <a:pt x="1043042" y="671024"/>
                </a:cubicBezTo>
                <a:cubicBezTo>
                  <a:pt x="1044911" y="667286"/>
                  <a:pt x="1047041" y="663548"/>
                  <a:pt x="1049996" y="660593"/>
                </a:cubicBezTo>
                <a:cubicBezTo>
                  <a:pt x="1052951" y="657638"/>
                  <a:pt x="1056608" y="655337"/>
                  <a:pt x="1060426" y="653640"/>
                </a:cubicBezTo>
                <a:cubicBezTo>
                  <a:pt x="1067124" y="650663"/>
                  <a:pt x="1073976" y="647208"/>
                  <a:pt x="1081287" y="646686"/>
                </a:cubicBezTo>
                <a:lnTo>
                  <a:pt x="1129962" y="643209"/>
                </a:lnTo>
                <a:cubicBezTo>
                  <a:pt x="1131121" y="626984"/>
                  <a:pt x="1131643" y="610701"/>
                  <a:pt x="1133439" y="594534"/>
                </a:cubicBezTo>
                <a:cubicBezTo>
                  <a:pt x="1133967" y="589785"/>
                  <a:pt x="1136061" y="585328"/>
                  <a:pt x="1136916" y="580627"/>
                </a:cubicBezTo>
                <a:cubicBezTo>
                  <a:pt x="1138745" y="570568"/>
                  <a:pt x="1138771" y="556056"/>
                  <a:pt x="1143869" y="545859"/>
                </a:cubicBezTo>
                <a:cubicBezTo>
                  <a:pt x="1145738" y="542121"/>
                  <a:pt x="1148954" y="539166"/>
                  <a:pt x="1150823" y="535428"/>
                </a:cubicBezTo>
                <a:cubicBezTo>
                  <a:pt x="1152462" y="532150"/>
                  <a:pt x="1152011" y="527860"/>
                  <a:pt x="1154300" y="524998"/>
                </a:cubicBezTo>
                <a:cubicBezTo>
                  <a:pt x="1156910" y="521735"/>
                  <a:pt x="1161253" y="520362"/>
                  <a:pt x="1164730" y="518044"/>
                </a:cubicBezTo>
                <a:cubicBezTo>
                  <a:pt x="1178637" y="519203"/>
                  <a:pt x="1193033" y="517687"/>
                  <a:pt x="1206452" y="521521"/>
                </a:cubicBezTo>
                <a:cubicBezTo>
                  <a:pt x="1212570" y="523269"/>
                  <a:pt x="1214601" y="538276"/>
                  <a:pt x="1216882" y="542382"/>
                </a:cubicBezTo>
                <a:cubicBezTo>
                  <a:pt x="1220941" y="549688"/>
                  <a:pt x="1230790" y="563243"/>
                  <a:pt x="1230790" y="563243"/>
                </a:cubicBezTo>
                <a:cubicBezTo>
                  <a:pt x="1231949" y="566720"/>
                  <a:pt x="1232016" y="570780"/>
                  <a:pt x="1234266" y="573673"/>
                </a:cubicBezTo>
                <a:cubicBezTo>
                  <a:pt x="1245565" y="588200"/>
                  <a:pt x="1262820" y="596756"/>
                  <a:pt x="1269034" y="615395"/>
                </a:cubicBezTo>
                <a:cubicBezTo>
                  <a:pt x="1271352" y="622348"/>
                  <a:pt x="1274210" y="629144"/>
                  <a:pt x="1275988" y="636255"/>
                </a:cubicBezTo>
                <a:cubicBezTo>
                  <a:pt x="1277103" y="640714"/>
                  <a:pt x="1280447" y="655603"/>
                  <a:pt x="1282942" y="660593"/>
                </a:cubicBezTo>
                <a:cubicBezTo>
                  <a:pt x="1287784" y="670278"/>
                  <a:pt x="1292633" y="673762"/>
                  <a:pt x="1300326" y="681454"/>
                </a:cubicBezTo>
                <a:cubicBezTo>
                  <a:pt x="1307095" y="701758"/>
                  <a:pt x="1298507" y="683112"/>
                  <a:pt x="1314233" y="698838"/>
                </a:cubicBezTo>
                <a:cubicBezTo>
                  <a:pt x="1329959" y="714564"/>
                  <a:pt x="1311313" y="705976"/>
                  <a:pt x="1331617" y="712745"/>
                </a:cubicBezTo>
                <a:cubicBezTo>
                  <a:pt x="1335094" y="710427"/>
                  <a:pt x="1339729" y="709269"/>
                  <a:pt x="1342047" y="705792"/>
                </a:cubicBezTo>
                <a:cubicBezTo>
                  <a:pt x="1344698" y="701816"/>
                  <a:pt x="1344211" y="696479"/>
                  <a:pt x="1345524" y="691884"/>
                </a:cubicBezTo>
                <a:cubicBezTo>
                  <a:pt x="1352653" y="666935"/>
                  <a:pt x="1345408" y="699419"/>
                  <a:pt x="1352478" y="664070"/>
                </a:cubicBezTo>
                <a:cubicBezTo>
                  <a:pt x="1354186" y="643577"/>
                  <a:pt x="1352087" y="629054"/>
                  <a:pt x="1359431" y="611918"/>
                </a:cubicBezTo>
                <a:cubicBezTo>
                  <a:pt x="1361473" y="607154"/>
                  <a:pt x="1363373" y="602229"/>
                  <a:pt x="1366385" y="598011"/>
                </a:cubicBezTo>
                <a:cubicBezTo>
                  <a:pt x="1369243" y="594010"/>
                  <a:pt x="1373667" y="591357"/>
                  <a:pt x="1376815" y="587580"/>
                </a:cubicBezTo>
                <a:cubicBezTo>
                  <a:pt x="1387386" y="574895"/>
                  <a:pt x="1379768" y="577944"/>
                  <a:pt x="1394200" y="566719"/>
                </a:cubicBezTo>
                <a:cubicBezTo>
                  <a:pt x="1400797" y="561588"/>
                  <a:pt x="1408107" y="557447"/>
                  <a:pt x="1415060" y="552812"/>
                </a:cubicBezTo>
                <a:cubicBezTo>
                  <a:pt x="1418537" y="550494"/>
                  <a:pt x="1421527" y="547180"/>
                  <a:pt x="1425491" y="545859"/>
                </a:cubicBezTo>
                <a:lnTo>
                  <a:pt x="1446352" y="538905"/>
                </a:lnTo>
                <a:cubicBezTo>
                  <a:pt x="1450988" y="540064"/>
                  <a:pt x="1456283" y="539731"/>
                  <a:pt x="1460259" y="542382"/>
                </a:cubicBezTo>
                <a:cubicBezTo>
                  <a:pt x="1463736" y="544700"/>
                  <a:pt x="1464436" y="549689"/>
                  <a:pt x="1467212" y="552812"/>
                </a:cubicBezTo>
                <a:cubicBezTo>
                  <a:pt x="1473745" y="560162"/>
                  <a:pt x="1482618" y="565491"/>
                  <a:pt x="1488073" y="573673"/>
                </a:cubicBezTo>
                <a:lnTo>
                  <a:pt x="1501981" y="594534"/>
                </a:lnTo>
                <a:cubicBezTo>
                  <a:pt x="1504299" y="598011"/>
                  <a:pt x="1505724" y="602289"/>
                  <a:pt x="1508934" y="604964"/>
                </a:cubicBezTo>
                <a:cubicBezTo>
                  <a:pt x="1515888" y="610759"/>
                  <a:pt x="1522264" y="617327"/>
                  <a:pt x="1529795" y="622348"/>
                </a:cubicBezTo>
                <a:cubicBezTo>
                  <a:pt x="1532844" y="624381"/>
                  <a:pt x="1536947" y="624186"/>
                  <a:pt x="1540225" y="625825"/>
                </a:cubicBezTo>
                <a:cubicBezTo>
                  <a:pt x="1543963" y="627694"/>
                  <a:pt x="1547179" y="630461"/>
                  <a:pt x="1550656" y="632779"/>
                </a:cubicBezTo>
                <a:cubicBezTo>
                  <a:pt x="1575875" y="666405"/>
                  <a:pt x="1547626" y="634236"/>
                  <a:pt x="1571517" y="650163"/>
                </a:cubicBezTo>
                <a:cubicBezTo>
                  <a:pt x="1575608" y="652890"/>
                  <a:pt x="1577856" y="657866"/>
                  <a:pt x="1581947" y="660593"/>
                </a:cubicBezTo>
                <a:cubicBezTo>
                  <a:pt x="1613310" y="681502"/>
                  <a:pt x="1569979" y="643667"/>
                  <a:pt x="1602808" y="671024"/>
                </a:cubicBezTo>
                <a:cubicBezTo>
                  <a:pt x="1606585" y="674172"/>
                  <a:pt x="1610090" y="677677"/>
                  <a:pt x="1613238" y="681454"/>
                </a:cubicBezTo>
                <a:cubicBezTo>
                  <a:pt x="1615913" y="684664"/>
                  <a:pt x="1616929" y="689274"/>
                  <a:pt x="1620192" y="691884"/>
                </a:cubicBezTo>
                <a:cubicBezTo>
                  <a:pt x="1623054" y="694173"/>
                  <a:pt x="1627145" y="694202"/>
                  <a:pt x="1630622" y="695361"/>
                </a:cubicBezTo>
                <a:cubicBezTo>
                  <a:pt x="1635258" y="698838"/>
                  <a:pt x="1640432" y="701694"/>
                  <a:pt x="1644530" y="705792"/>
                </a:cubicBezTo>
                <a:cubicBezTo>
                  <a:pt x="1647485" y="708747"/>
                  <a:pt x="1648808" y="713012"/>
                  <a:pt x="1651483" y="716222"/>
                </a:cubicBezTo>
                <a:cubicBezTo>
                  <a:pt x="1659847" y="726258"/>
                  <a:pt x="1662091" y="726770"/>
                  <a:pt x="1672344" y="733606"/>
                </a:cubicBezTo>
                <a:cubicBezTo>
                  <a:pt x="1680174" y="757094"/>
                  <a:pt x="1669315" y="731634"/>
                  <a:pt x="1686251" y="750990"/>
                </a:cubicBezTo>
                <a:cubicBezTo>
                  <a:pt x="1691754" y="757280"/>
                  <a:pt x="1697515" y="763923"/>
                  <a:pt x="1700158" y="771851"/>
                </a:cubicBezTo>
                <a:cubicBezTo>
                  <a:pt x="1702986" y="780334"/>
                  <a:pt x="1703849" y="785972"/>
                  <a:pt x="1710589" y="792712"/>
                </a:cubicBezTo>
                <a:cubicBezTo>
                  <a:pt x="1713544" y="795667"/>
                  <a:pt x="1717542" y="797347"/>
                  <a:pt x="1721019" y="799665"/>
                </a:cubicBezTo>
                <a:cubicBezTo>
                  <a:pt x="1733767" y="798506"/>
                  <a:pt x="1747029" y="799953"/>
                  <a:pt x="1759264" y="796189"/>
                </a:cubicBezTo>
                <a:cubicBezTo>
                  <a:pt x="1763258" y="794960"/>
                  <a:pt x="1764349" y="789496"/>
                  <a:pt x="1766218" y="785758"/>
                </a:cubicBezTo>
                <a:cubicBezTo>
                  <a:pt x="1768714" y="780766"/>
                  <a:pt x="1772056" y="765882"/>
                  <a:pt x="1773171" y="761420"/>
                </a:cubicBezTo>
                <a:cubicBezTo>
                  <a:pt x="1774330" y="738241"/>
                  <a:pt x="1774721" y="715011"/>
                  <a:pt x="1776648" y="691884"/>
                </a:cubicBezTo>
                <a:cubicBezTo>
                  <a:pt x="1777111" y="686331"/>
                  <a:pt x="1785965" y="658787"/>
                  <a:pt x="1787079" y="657116"/>
                </a:cubicBezTo>
                <a:lnTo>
                  <a:pt x="1800986" y="636255"/>
                </a:lnTo>
                <a:cubicBezTo>
                  <a:pt x="1803304" y="632778"/>
                  <a:pt x="1806618" y="629789"/>
                  <a:pt x="1807939" y="625825"/>
                </a:cubicBezTo>
                <a:lnTo>
                  <a:pt x="1814893" y="604964"/>
                </a:lnTo>
                <a:lnTo>
                  <a:pt x="1821847" y="584103"/>
                </a:lnTo>
                <a:cubicBezTo>
                  <a:pt x="1823006" y="579467"/>
                  <a:pt x="1824010" y="574790"/>
                  <a:pt x="1825323" y="570196"/>
                </a:cubicBezTo>
                <a:cubicBezTo>
                  <a:pt x="1826956" y="564480"/>
                  <a:pt x="1830377" y="552920"/>
                  <a:pt x="1835754" y="549335"/>
                </a:cubicBezTo>
                <a:cubicBezTo>
                  <a:pt x="1839730" y="546685"/>
                  <a:pt x="1845084" y="547232"/>
                  <a:pt x="1849661" y="545859"/>
                </a:cubicBezTo>
                <a:cubicBezTo>
                  <a:pt x="1856682" y="543753"/>
                  <a:pt x="1863568" y="541223"/>
                  <a:pt x="1870522" y="538905"/>
                </a:cubicBezTo>
                <a:cubicBezTo>
                  <a:pt x="1873999" y="537746"/>
                  <a:pt x="1877674" y="537067"/>
                  <a:pt x="1880952" y="535428"/>
                </a:cubicBezTo>
                <a:cubicBezTo>
                  <a:pt x="1885588" y="533110"/>
                  <a:pt x="1889895" y="529963"/>
                  <a:pt x="1894860" y="528474"/>
                </a:cubicBezTo>
                <a:cubicBezTo>
                  <a:pt x="1901612" y="526448"/>
                  <a:pt x="1908808" y="526380"/>
                  <a:pt x="1915720" y="524998"/>
                </a:cubicBezTo>
                <a:cubicBezTo>
                  <a:pt x="1948228" y="518497"/>
                  <a:pt x="1913557" y="524670"/>
                  <a:pt x="1940058" y="518044"/>
                </a:cubicBezTo>
                <a:cubicBezTo>
                  <a:pt x="1945791" y="516611"/>
                  <a:pt x="1951647" y="515726"/>
                  <a:pt x="1957442" y="514567"/>
                </a:cubicBezTo>
                <a:cubicBezTo>
                  <a:pt x="1963237" y="515726"/>
                  <a:pt x="1969695" y="515112"/>
                  <a:pt x="1974826" y="518044"/>
                </a:cubicBezTo>
                <a:cubicBezTo>
                  <a:pt x="1978454" y="520117"/>
                  <a:pt x="1978825" y="525519"/>
                  <a:pt x="1981780" y="528474"/>
                </a:cubicBezTo>
                <a:cubicBezTo>
                  <a:pt x="1984735" y="531429"/>
                  <a:pt x="1988733" y="533110"/>
                  <a:pt x="1992210" y="535428"/>
                </a:cubicBezTo>
                <a:cubicBezTo>
                  <a:pt x="1994528" y="538905"/>
                  <a:pt x="1998843" y="541692"/>
                  <a:pt x="1999164" y="545859"/>
                </a:cubicBezTo>
                <a:cubicBezTo>
                  <a:pt x="1999366" y="548480"/>
                  <a:pt x="1991238" y="588500"/>
                  <a:pt x="1999164" y="598011"/>
                </a:cubicBezTo>
                <a:cubicBezTo>
                  <a:pt x="2002223" y="601682"/>
                  <a:pt x="2008358" y="600702"/>
                  <a:pt x="2013071" y="601487"/>
                </a:cubicBezTo>
                <a:cubicBezTo>
                  <a:pt x="2022287" y="603023"/>
                  <a:pt x="2031614" y="603805"/>
                  <a:pt x="2040885" y="604964"/>
                </a:cubicBezTo>
                <a:cubicBezTo>
                  <a:pt x="2043203" y="611918"/>
                  <a:pt x="2041975" y="621427"/>
                  <a:pt x="2047839" y="625825"/>
                </a:cubicBezTo>
                <a:cubicBezTo>
                  <a:pt x="2052475" y="629302"/>
                  <a:pt x="2056451" y="633902"/>
                  <a:pt x="2061746" y="636255"/>
                </a:cubicBezTo>
                <a:cubicBezTo>
                  <a:pt x="2067146" y="638655"/>
                  <a:pt x="2073361" y="638450"/>
                  <a:pt x="2079130" y="639732"/>
                </a:cubicBezTo>
                <a:cubicBezTo>
                  <a:pt x="2083795" y="640769"/>
                  <a:pt x="2088402" y="642050"/>
                  <a:pt x="2093038" y="643209"/>
                </a:cubicBezTo>
                <a:cubicBezTo>
                  <a:pt x="2129826" y="634011"/>
                  <a:pt x="2086506" y="646499"/>
                  <a:pt x="2117375" y="632779"/>
                </a:cubicBezTo>
                <a:cubicBezTo>
                  <a:pt x="2124073" y="629802"/>
                  <a:pt x="2131282" y="628143"/>
                  <a:pt x="2138236" y="625825"/>
                </a:cubicBezTo>
                <a:cubicBezTo>
                  <a:pt x="2141713" y="624666"/>
                  <a:pt x="2145388" y="623987"/>
                  <a:pt x="2148666" y="622348"/>
                </a:cubicBezTo>
                <a:cubicBezTo>
                  <a:pt x="2165852" y="613756"/>
                  <a:pt x="2157657" y="617034"/>
                  <a:pt x="2173004" y="611918"/>
                </a:cubicBezTo>
                <a:cubicBezTo>
                  <a:pt x="2176481" y="608441"/>
                  <a:pt x="2179264" y="604093"/>
                  <a:pt x="2183434" y="601487"/>
                </a:cubicBezTo>
                <a:cubicBezTo>
                  <a:pt x="2188727" y="598179"/>
                  <a:pt x="2195116" y="597069"/>
                  <a:pt x="2200819" y="594534"/>
                </a:cubicBezTo>
                <a:cubicBezTo>
                  <a:pt x="2226608" y="583073"/>
                  <a:pt x="2203725" y="591247"/>
                  <a:pt x="2225156" y="584103"/>
                </a:cubicBezTo>
                <a:cubicBezTo>
                  <a:pt x="2228633" y="579467"/>
                  <a:pt x="2231816" y="574596"/>
                  <a:pt x="2235587" y="570196"/>
                </a:cubicBezTo>
                <a:cubicBezTo>
                  <a:pt x="2238787" y="566463"/>
                  <a:pt x="2242869" y="563543"/>
                  <a:pt x="2246017" y="559766"/>
                </a:cubicBezTo>
                <a:cubicBezTo>
                  <a:pt x="2270219" y="530723"/>
                  <a:pt x="2232931" y="569375"/>
                  <a:pt x="2263401" y="538905"/>
                </a:cubicBezTo>
                <a:cubicBezTo>
                  <a:pt x="2262242" y="534269"/>
                  <a:pt x="2261806" y="529390"/>
                  <a:pt x="2259924" y="524998"/>
                </a:cubicBezTo>
                <a:cubicBezTo>
                  <a:pt x="2254687" y="512778"/>
                  <a:pt x="2245409" y="515175"/>
                  <a:pt x="2259924" y="500660"/>
                </a:cubicBezTo>
                <a:cubicBezTo>
                  <a:pt x="2262516" y="498068"/>
                  <a:pt x="2266878" y="498342"/>
                  <a:pt x="2270355" y="497183"/>
                </a:cubicBezTo>
                <a:cubicBezTo>
                  <a:pt x="2290057" y="498342"/>
                  <a:pt x="2309943" y="497732"/>
                  <a:pt x="2329460" y="500660"/>
                </a:cubicBezTo>
                <a:cubicBezTo>
                  <a:pt x="2333593" y="501280"/>
                  <a:pt x="2336263" y="505541"/>
                  <a:pt x="2339891" y="507614"/>
                </a:cubicBezTo>
                <a:cubicBezTo>
                  <a:pt x="2351918" y="514486"/>
                  <a:pt x="2352528" y="514144"/>
                  <a:pt x="2364228" y="518044"/>
                </a:cubicBezTo>
                <a:cubicBezTo>
                  <a:pt x="2370023" y="516885"/>
                  <a:pt x="2375879" y="516000"/>
                  <a:pt x="2381612" y="514567"/>
                </a:cubicBezTo>
                <a:cubicBezTo>
                  <a:pt x="2393271" y="511652"/>
                  <a:pt x="2404272" y="505815"/>
                  <a:pt x="2412904" y="497183"/>
                </a:cubicBezTo>
                <a:cubicBezTo>
                  <a:pt x="2416381" y="493706"/>
                  <a:pt x="2420186" y="490530"/>
                  <a:pt x="2423334" y="486753"/>
                </a:cubicBezTo>
                <a:cubicBezTo>
                  <a:pt x="2426009" y="483543"/>
                  <a:pt x="2427025" y="478932"/>
                  <a:pt x="2430288" y="476322"/>
                </a:cubicBezTo>
                <a:cubicBezTo>
                  <a:pt x="2433150" y="474033"/>
                  <a:pt x="2437241" y="474005"/>
                  <a:pt x="2440718" y="472846"/>
                </a:cubicBezTo>
                <a:cubicBezTo>
                  <a:pt x="2462663" y="439928"/>
                  <a:pt x="2429507" y="484595"/>
                  <a:pt x="2461579" y="458938"/>
                </a:cubicBezTo>
                <a:cubicBezTo>
                  <a:pt x="2464441" y="456649"/>
                  <a:pt x="2462767" y="451370"/>
                  <a:pt x="2465056" y="448508"/>
                </a:cubicBezTo>
                <a:cubicBezTo>
                  <a:pt x="2472177" y="439607"/>
                  <a:pt x="2504299" y="431950"/>
                  <a:pt x="2506777" y="431124"/>
                </a:cubicBezTo>
                <a:lnTo>
                  <a:pt x="2517208" y="427647"/>
                </a:lnTo>
                <a:lnTo>
                  <a:pt x="2527638" y="424170"/>
                </a:lnTo>
                <a:cubicBezTo>
                  <a:pt x="2532672" y="409068"/>
                  <a:pt x="2533946" y="410430"/>
                  <a:pt x="2527638" y="389402"/>
                </a:cubicBezTo>
                <a:cubicBezTo>
                  <a:pt x="2526437" y="385400"/>
                  <a:pt x="2522554" y="382709"/>
                  <a:pt x="2520685" y="378972"/>
                </a:cubicBezTo>
                <a:cubicBezTo>
                  <a:pt x="2519046" y="375694"/>
                  <a:pt x="2518988" y="371745"/>
                  <a:pt x="2517208" y="368541"/>
                </a:cubicBezTo>
                <a:cubicBezTo>
                  <a:pt x="2513149" y="361236"/>
                  <a:pt x="2507937" y="354634"/>
                  <a:pt x="2503301" y="347681"/>
                </a:cubicBezTo>
                <a:lnTo>
                  <a:pt x="2496347" y="337250"/>
                </a:lnTo>
                <a:cubicBezTo>
                  <a:pt x="2496654" y="327741"/>
                  <a:pt x="2470299" y="237499"/>
                  <a:pt x="2510254" y="222516"/>
                </a:cubicBezTo>
                <a:cubicBezTo>
                  <a:pt x="2515787" y="220441"/>
                  <a:pt x="2521905" y="220472"/>
                  <a:pt x="2527638" y="219039"/>
                </a:cubicBezTo>
                <a:cubicBezTo>
                  <a:pt x="2531194" y="218150"/>
                  <a:pt x="2534592" y="216721"/>
                  <a:pt x="2538069" y="215562"/>
                </a:cubicBezTo>
                <a:cubicBezTo>
                  <a:pt x="2541546" y="213244"/>
                  <a:pt x="2544681" y="210305"/>
                  <a:pt x="2548499" y="208608"/>
                </a:cubicBezTo>
                <a:cubicBezTo>
                  <a:pt x="2573978" y="197284"/>
                  <a:pt x="2586047" y="200463"/>
                  <a:pt x="2618035" y="198178"/>
                </a:cubicBezTo>
                <a:cubicBezTo>
                  <a:pt x="2621512" y="197019"/>
                  <a:pt x="2624910" y="195590"/>
                  <a:pt x="2628466" y="194701"/>
                </a:cubicBezTo>
                <a:cubicBezTo>
                  <a:pt x="2634199" y="193268"/>
                  <a:pt x="2640317" y="193299"/>
                  <a:pt x="2645850" y="191224"/>
                </a:cubicBezTo>
                <a:cubicBezTo>
                  <a:pt x="2649762" y="189757"/>
                  <a:pt x="2652543" y="186140"/>
                  <a:pt x="2656280" y="184271"/>
                </a:cubicBezTo>
                <a:cubicBezTo>
                  <a:pt x="2659558" y="182632"/>
                  <a:pt x="2663234" y="181953"/>
                  <a:pt x="2666711" y="180794"/>
                </a:cubicBezTo>
                <a:cubicBezTo>
                  <a:pt x="2674397" y="173107"/>
                  <a:pt x="2679256" y="169611"/>
                  <a:pt x="2684095" y="159933"/>
                </a:cubicBezTo>
                <a:cubicBezTo>
                  <a:pt x="2685734" y="156655"/>
                  <a:pt x="2684980" y="152094"/>
                  <a:pt x="2687571" y="149503"/>
                </a:cubicBezTo>
                <a:cubicBezTo>
                  <a:pt x="2690163" y="146911"/>
                  <a:pt x="2694525" y="147185"/>
                  <a:pt x="2698002" y="146026"/>
                </a:cubicBezTo>
                <a:cubicBezTo>
                  <a:pt x="2701446" y="135694"/>
                  <a:pt x="2703643" y="123001"/>
                  <a:pt x="2711909" y="114735"/>
                </a:cubicBezTo>
                <a:cubicBezTo>
                  <a:pt x="2714864" y="111780"/>
                  <a:pt x="2718602" y="109650"/>
                  <a:pt x="2722339" y="107781"/>
                </a:cubicBezTo>
                <a:cubicBezTo>
                  <a:pt x="2725617" y="106142"/>
                  <a:pt x="2729293" y="105463"/>
                  <a:pt x="2732770" y="104304"/>
                </a:cubicBezTo>
                <a:cubicBezTo>
                  <a:pt x="2742041" y="105463"/>
                  <a:pt x="2751803" y="104588"/>
                  <a:pt x="2760584" y="107781"/>
                </a:cubicBezTo>
                <a:cubicBezTo>
                  <a:pt x="2765205" y="109461"/>
                  <a:pt x="2766924" y="115484"/>
                  <a:pt x="2771015" y="118211"/>
                </a:cubicBezTo>
                <a:cubicBezTo>
                  <a:pt x="2774064" y="120244"/>
                  <a:pt x="2777968" y="120529"/>
                  <a:pt x="2781445" y="121688"/>
                </a:cubicBezTo>
                <a:cubicBezTo>
                  <a:pt x="2786081" y="119370"/>
                  <a:pt x="2791370" y="118053"/>
                  <a:pt x="2795352" y="114735"/>
                </a:cubicBezTo>
                <a:cubicBezTo>
                  <a:pt x="2816322" y="97260"/>
                  <a:pt x="2787832" y="109129"/>
                  <a:pt x="2812736" y="100827"/>
                </a:cubicBezTo>
                <a:cubicBezTo>
                  <a:pt x="2837573" y="117386"/>
                  <a:pt x="2825489" y="112708"/>
                  <a:pt x="2847504" y="118211"/>
                </a:cubicBezTo>
                <a:cubicBezTo>
                  <a:pt x="2908959" y="111384"/>
                  <a:pt x="2858345" y="127415"/>
                  <a:pt x="2882273" y="55629"/>
                </a:cubicBezTo>
                <a:cubicBezTo>
                  <a:pt x="2885901" y="44745"/>
                  <a:pt x="2896649" y="36983"/>
                  <a:pt x="2906610" y="31291"/>
                </a:cubicBezTo>
                <a:cubicBezTo>
                  <a:pt x="2915366" y="26288"/>
                  <a:pt x="2933730" y="15198"/>
                  <a:pt x="2944855" y="10430"/>
                </a:cubicBezTo>
                <a:cubicBezTo>
                  <a:pt x="2980676" y="-4922"/>
                  <a:pt x="2923049" y="23072"/>
                  <a:pt x="2969193" y="0"/>
                </a:cubicBezTo>
                <a:cubicBezTo>
                  <a:pt x="2976147" y="1159"/>
                  <a:pt x="2984076" y="-259"/>
                  <a:pt x="2990054" y="3477"/>
                </a:cubicBezTo>
                <a:cubicBezTo>
                  <a:pt x="2994449" y="6224"/>
                  <a:pt x="2994436" y="12884"/>
                  <a:pt x="2997007" y="17384"/>
                </a:cubicBezTo>
                <a:cubicBezTo>
                  <a:pt x="2999080" y="21012"/>
                  <a:pt x="3001643" y="24337"/>
                  <a:pt x="3003961" y="27814"/>
                </a:cubicBezTo>
                <a:cubicBezTo>
                  <a:pt x="3006279" y="34768"/>
                  <a:pt x="3005731" y="43492"/>
                  <a:pt x="3010914" y="48675"/>
                </a:cubicBezTo>
                <a:cubicBezTo>
                  <a:pt x="3019914" y="57675"/>
                  <a:pt x="3029729" y="68853"/>
                  <a:pt x="3042206" y="73013"/>
                </a:cubicBezTo>
                <a:cubicBezTo>
                  <a:pt x="3045683" y="74172"/>
                  <a:pt x="3049358" y="74851"/>
                  <a:pt x="3052636" y="76490"/>
                </a:cubicBezTo>
                <a:cubicBezTo>
                  <a:pt x="3079593" y="89968"/>
                  <a:pt x="3047281" y="78181"/>
                  <a:pt x="3073497" y="86920"/>
                </a:cubicBezTo>
                <a:cubicBezTo>
                  <a:pt x="3076974" y="89238"/>
                  <a:pt x="3081317" y="90611"/>
                  <a:pt x="3083927" y="93874"/>
                </a:cubicBezTo>
                <a:cubicBezTo>
                  <a:pt x="3086216" y="96736"/>
                  <a:pt x="3085765" y="101026"/>
                  <a:pt x="3087404" y="104304"/>
                </a:cubicBezTo>
                <a:cubicBezTo>
                  <a:pt x="3089273" y="108042"/>
                  <a:pt x="3092040" y="111258"/>
                  <a:pt x="3094358" y="114735"/>
                </a:cubicBezTo>
                <a:cubicBezTo>
                  <a:pt x="3095517" y="118212"/>
                  <a:pt x="3096054" y="121962"/>
                  <a:pt x="3097834" y="125165"/>
                </a:cubicBezTo>
                <a:cubicBezTo>
                  <a:pt x="3101893" y="132471"/>
                  <a:pt x="3109099" y="138098"/>
                  <a:pt x="3111742" y="146026"/>
                </a:cubicBezTo>
                <a:cubicBezTo>
                  <a:pt x="3112901" y="149503"/>
                  <a:pt x="3112930" y="153594"/>
                  <a:pt x="3115219" y="156456"/>
                </a:cubicBezTo>
                <a:cubicBezTo>
                  <a:pt x="3117829" y="159719"/>
                  <a:pt x="3122172" y="161092"/>
                  <a:pt x="3125649" y="163410"/>
                </a:cubicBezTo>
                <a:cubicBezTo>
                  <a:pt x="3133517" y="187013"/>
                  <a:pt x="3122090" y="159847"/>
                  <a:pt x="3149987" y="187747"/>
                </a:cubicBezTo>
                <a:cubicBezTo>
                  <a:pt x="3153464" y="191224"/>
                  <a:pt x="3156536" y="195159"/>
                  <a:pt x="3160417" y="198178"/>
                </a:cubicBezTo>
                <a:cubicBezTo>
                  <a:pt x="3167014" y="203309"/>
                  <a:pt x="3181278" y="212085"/>
                  <a:pt x="3181278" y="212085"/>
                </a:cubicBezTo>
                <a:cubicBezTo>
                  <a:pt x="3183596" y="215562"/>
                  <a:pt x="3185086" y="219764"/>
                  <a:pt x="3188231" y="222516"/>
                </a:cubicBezTo>
                <a:cubicBezTo>
                  <a:pt x="3194520" y="228019"/>
                  <a:pt x="3209092" y="236423"/>
                  <a:pt x="3209092" y="236423"/>
                </a:cubicBezTo>
                <a:lnTo>
                  <a:pt x="3223000" y="257284"/>
                </a:lnTo>
                <a:cubicBezTo>
                  <a:pt x="3225318" y="260761"/>
                  <a:pt x="3226476" y="265396"/>
                  <a:pt x="3229953" y="267714"/>
                </a:cubicBezTo>
                <a:cubicBezTo>
                  <a:pt x="3233430" y="270032"/>
                  <a:pt x="3237174" y="271993"/>
                  <a:pt x="3240384" y="274668"/>
                </a:cubicBezTo>
                <a:cubicBezTo>
                  <a:pt x="3249739" y="282464"/>
                  <a:pt x="3250148" y="287121"/>
                  <a:pt x="3261244" y="292052"/>
                </a:cubicBezTo>
                <a:cubicBezTo>
                  <a:pt x="3267942" y="295029"/>
                  <a:pt x="3276006" y="294939"/>
                  <a:pt x="3282105" y="299005"/>
                </a:cubicBezTo>
                <a:cubicBezTo>
                  <a:pt x="3285582" y="301323"/>
                  <a:pt x="3289326" y="303284"/>
                  <a:pt x="3292536" y="305959"/>
                </a:cubicBezTo>
                <a:cubicBezTo>
                  <a:pt x="3296313" y="309107"/>
                  <a:pt x="3298875" y="313662"/>
                  <a:pt x="3302966" y="316389"/>
                </a:cubicBezTo>
                <a:cubicBezTo>
                  <a:pt x="3306015" y="318422"/>
                  <a:pt x="3310118" y="318227"/>
                  <a:pt x="3313396" y="319866"/>
                </a:cubicBezTo>
                <a:cubicBezTo>
                  <a:pt x="3340355" y="333346"/>
                  <a:pt x="3308042" y="321558"/>
                  <a:pt x="3334257" y="330297"/>
                </a:cubicBezTo>
                <a:cubicBezTo>
                  <a:pt x="3367534" y="363571"/>
                  <a:pt x="3324927" y="324077"/>
                  <a:pt x="3355118" y="344204"/>
                </a:cubicBezTo>
                <a:cubicBezTo>
                  <a:pt x="3359209" y="346931"/>
                  <a:pt x="3361772" y="351486"/>
                  <a:pt x="3365549" y="354634"/>
                </a:cubicBezTo>
                <a:cubicBezTo>
                  <a:pt x="3368759" y="357309"/>
                  <a:pt x="3372579" y="359159"/>
                  <a:pt x="3375979" y="361588"/>
                </a:cubicBezTo>
                <a:cubicBezTo>
                  <a:pt x="3380694" y="364956"/>
                  <a:pt x="3385171" y="368650"/>
                  <a:pt x="3389886" y="372018"/>
                </a:cubicBezTo>
                <a:cubicBezTo>
                  <a:pt x="3393286" y="374447"/>
                  <a:pt x="3396917" y="376543"/>
                  <a:pt x="3400317" y="378972"/>
                </a:cubicBezTo>
                <a:cubicBezTo>
                  <a:pt x="3430523" y="400547"/>
                  <a:pt x="3400060" y="379959"/>
                  <a:pt x="3424654" y="396356"/>
                </a:cubicBezTo>
                <a:cubicBezTo>
                  <a:pt x="3426066" y="406238"/>
                  <a:pt x="3426236" y="425752"/>
                  <a:pt x="3435085" y="434601"/>
                </a:cubicBezTo>
                <a:cubicBezTo>
                  <a:pt x="3437676" y="437192"/>
                  <a:pt x="3442038" y="436919"/>
                  <a:pt x="3445515" y="438078"/>
                </a:cubicBezTo>
                <a:cubicBezTo>
                  <a:pt x="3465217" y="436919"/>
                  <a:pt x="3485103" y="437529"/>
                  <a:pt x="3504621" y="434601"/>
                </a:cubicBezTo>
                <a:cubicBezTo>
                  <a:pt x="3508753" y="433981"/>
                  <a:pt x="3511314" y="429516"/>
                  <a:pt x="3515051" y="427647"/>
                </a:cubicBezTo>
                <a:cubicBezTo>
                  <a:pt x="3518329" y="426008"/>
                  <a:pt x="3522204" y="425809"/>
                  <a:pt x="3525482" y="424170"/>
                </a:cubicBezTo>
                <a:cubicBezTo>
                  <a:pt x="3538434" y="417695"/>
                  <a:pt x="3534805" y="416400"/>
                  <a:pt x="3546342" y="406786"/>
                </a:cubicBezTo>
                <a:cubicBezTo>
                  <a:pt x="3549552" y="404111"/>
                  <a:pt x="3553296" y="402151"/>
                  <a:pt x="3556773" y="399833"/>
                </a:cubicBezTo>
                <a:cubicBezTo>
                  <a:pt x="3570680" y="400992"/>
                  <a:pt x="3584647" y="401578"/>
                  <a:pt x="3598495" y="403309"/>
                </a:cubicBezTo>
                <a:cubicBezTo>
                  <a:pt x="3603236" y="403902"/>
                  <a:pt x="3607624" y="406786"/>
                  <a:pt x="3612402" y="406786"/>
                </a:cubicBezTo>
                <a:cubicBezTo>
                  <a:pt x="3620597" y="406786"/>
                  <a:pt x="3628627" y="404468"/>
                  <a:pt x="3636739" y="403309"/>
                </a:cubicBezTo>
                <a:lnTo>
                  <a:pt x="3657600" y="396356"/>
                </a:lnTo>
                <a:cubicBezTo>
                  <a:pt x="3661077" y="395197"/>
                  <a:pt x="3664475" y="393768"/>
                  <a:pt x="3668031" y="392879"/>
                </a:cubicBezTo>
                <a:lnTo>
                  <a:pt x="3681938" y="389402"/>
                </a:lnTo>
                <a:cubicBezTo>
                  <a:pt x="3687733" y="390561"/>
                  <a:pt x="3693789" y="390804"/>
                  <a:pt x="3699322" y="392879"/>
                </a:cubicBezTo>
                <a:cubicBezTo>
                  <a:pt x="3703234" y="394346"/>
                  <a:pt x="3706015" y="397964"/>
                  <a:pt x="3709752" y="399833"/>
                </a:cubicBezTo>
                <a:cubicBezTo>
                  <a:pt x="3713030" y="401472"/>
                  <a:pt x="3716706" y="402150"/>
                  <a:pt x="3720183" y="403309"/>
                </a:cubicBezTo>
                <a:cubicBezTo>
                  <a:pt x="3724819" y="406786"/>
                  <a:pt x="3729024" y="410926"/>
                  <a:pt x="3734090" y="413740"/>
                </a:cubicBezTo>
                <a:cubicBezTo>
                  <a:pt x="3740321" y="417201"/>
                  <a:pt x="3754101" y="421569"/>
                  <a:pt x="3761904" y="424170"/>
                </a:cubicBezTo>
                <a:cubicBezTo>
                  <a:pt x="3764222" y="427647"/>
                  <a:pt x="3765903" y="431646"/>
                  <a:pt x="3768858" y="434601"/>
                </a:cubicBezTo>
                <a:cubicBezTo>
                  <a:pt x="3771813" y="437556"/>
                  <a:pt x="3775620" y="439553"/>
                  <a:pt x="3779288" y="441554"/>
                </a:cubicBezTo>
                <a:cubicBezTo>
                  <a:pt x="3789442" y="447092"/>
                  <a:pt x="3804671" y="455723"/>
                  <a:pt x="3817533" y="458938"/>
                </a:cubicBezTo>
                <a:cubicBezTo>
                  <a:pt x="3827984" y="461551"/>
                  <a:pt x="3846826" y="463402"/>
                  <a:pt x="3855778" y="469369"/>
                </a:cubicBezTo>
                <a:lnTo>
                  <a:pt x="3866209" y="476322"/>
                </a:lnTo>
                <a:cubicBezTo>
                  <a:pt x="3878776" y="475694"/>
                  <a:pt x="3935777" y="474978"/>
                  <a:pt x="3960082" y="469369"/>
                </a:cubicBezTo>
                <a:cubicBezTo>
                  <a:pt x="4022122" y="455051"/>
                  <a:pt x="3936339" y="468787"/>
                  <a:pt x="4005281" y="458938"/>
                </a:cubicBezTo>
                <a:cubicBezTo>
                  <a:pt x="4031748" y="450116"/>
                  <a:pt x="4018955" y="450547"/>
                  <a:pt x="4043526" y="455462"/>
                </a:cubicBezTo>
                <a:cubicBezTo>
                  <a:pt x="4047003" y="457780"/>
                  <a:pt x="4050219" y="460546"/>
                  <a:pt x="4053956" y="462415"/>
                </a:cubicBezTo>
                <a:cubicBezTo>
                  <a:pt x="4071444" y="471158"/>
                  <a:pt x="4063324" y="457876"/>
                  <a:pt x="4085247" y="479799"/>
                </a:cubicBezTo>
                <a:cubicBezTo>
                  <a:pt x="4098269" y="492821"/>
                  <a:pt x="4091013" y="488675"/>
                  <a:pt x="4106108" y="493706"/>
                </a:cubicBezTo>
                <a:cubicBezTo>
                  <a:pt x="4108426" y="497183"/>
                  <a:pt x="4109799" y="501526"/>
                  <a:pt x="4113062" y="504137"/>
                </a:cubicBezTo>
                <a:cubicBezTo>
                  <a:pt x="4115924" y="506426"/>
                  <a:pt x="4120214" y="505975"/>
                  <a:pt x="4123492" y="507614"/>
                </a:cubicBezTo>
                <a:cubicBezTo>
                  <a:pt x="4127230" y="509483"/>
                  <a:pt x="4130446" y="512249"/>
                  <a:pt x="4133923" y="514567"/>
                </a:cubicBezTo>
                <a:cubicBezTo>
                  <a:pt x="4148989" y="513408"/>
                  <a:pt x="4164127" y="512964"/>
                  <a:pt x="4179121" y="511090"/>
                </a:cubicBezTo>
                <a:cubicBezTo>
                  <a:pt x="4182758" y="510635"/>
                  <a:pt x="4185937" y="507011"/>
                  <a:pt x="4189552" y="507614"/>
                </a:cubicBezTo>
                <a:cubicBezTo>
                  <a:pt x="4193674" y="508301"/>
                  <a:pt x="4196505" y="512249"/>
                  <a:pt x="4199982" y="514567"/>
                </a:cubicBezTo>
                <a:cubicBezTo>
                  <a:pt x="4217248" y="540466"/>
                  <a:pt x="4195057" y="508657"/>
                  <a:pt x="4217366" y="535428"/>
                </a:cubicBezTo>
                <a:cubicBezTo>
                  <a:pt x="4220041" y="538638"/>
                  <a:pt x="4221057" y="543249"/>
                  <a:pt x="4224320" y="545859"/>
                </a:cubicBezTo>
                <a:cubicBezTo>
                  <a:pt x="4227182" y="548148"/>
                  <a:pt x="4231273" y="548176"/>
                  <a:pt x="4234750" y="549335"/>
                </a:cubicBezTo>
                <a:cubicBezTo>
                  <a:pt x="4237068" y="552812"/>
                  <a:pt x="4239029" y="556556"/>
                  <a:pt x="4241704" y="559766"/>
                </a:cubicBezTo>
                <a:cubicBezTo>
                  <a:pt x="4247197" y="566357"/>
                  <a:pt x="4254751" y="573243"/>
                  <a:pt x="4262565" y="577150"/>
                </a:cubicBezTo>
                <a:cubicBezTo>
                  <a:pt x="4265843" y="578789"/>
                  <a:pt x="4269518" y="579468"/>
                  <a:pt x="4272995" y="580627"/>
                </a:cubicBezTo>
                <a:lnTo>
                  <a:pt x="4286902" y="5771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6E91C8-4837-48FB-96F1-D0FD7813E95D}"/>
              </a:ext>
            </a:extLst>
          </p:cNvPr>
          <p:cNvSpPr/>
          <p:nvPr/>
        </p:nvSpPr>
        <p:spPr>
          <a:xfrm>
            <a:off x="5110905" y="1595854"/>
            <a:ext cx="1366385" cy="1213405"/>
          </a:xfrm>
          <a:custGeom>
            <a:avLst/>
            <a:gdLst>
              <a:gd name="connsiteX0" fmla="*/ 229469 w 1366385"/>
              <a:gd name="connsiteY0" fmla="*/ 0 h 1213405"/>
              <a:gd name="connsiteX1" fmla="*/ 212085 w 1366385"/>
              <a:gd name="connsiteY1" fmla="*/ 6954 h 1213405"/>
              <a:gd name="connsiteX2" fmla="*/ 208608 w 1366385"/>
              <a:gd name="connsiteY2" fmla="*/ 24338 h 1213405"/>
              <a:gd name="connsiteX3" fmla="*/ 205132 w 1366385"/>
              <a:gd name="connsiteY3" fmla="*/ 38245 h 1213405"/>
              <a:gd name="connsiteX4" fmla="*/ 198178 w 1366385"/>
              <a:gd name="connsiteY4" fmla="*/ 73013 h 1213405"/>
              <a:gd name="connsiteX5" fmla="*/ 173840 w 1366385"/>
              <a:gd name="connsiteY5" fmla="*/ 104304 h 1213405"/>
              <a:gd name="connsiteX6" fmla="*/ 166887 w 1366385"/>
              <a:gd name="connsiteY6" fmla="*/ 135595 h 1213405"/>
              <a:gd name="connsiteX7" fmla="*/ 159933 w 1366385"/>
              <a:gd name="connsiteY7" fmla="*/ 146026 h 1213405"/>
              <a:gd name="connsiteX8" fmla="*/ 152979 w 1366385"/>
              <a:gd name="connsiteY8" fmla="*/ 173840 h 1213405"/>
              <a:gd name="connsiteX9" fmla="*/ 149503 w 1366385"/>
              <a:gd name="connsiteY9" fmla="*/ 184271 h 1213405"/>
              <a:gd name="connsiteX10" fmla="*/ 142549 w 1366385"/>
              <a:gd name="connsiteY10" fmla="*/ 194701 h 1213405"/>
              <a:gd name="connsiteX11" fmla="*/ 111258 w 1366385"/>
              <a:gd name="connsiteY11" fmla="*/ 208608 h 1213405"/>
              <a:gd name="connsiteX12" fmla="*/ 86920 w 1366385"/>
              <a:gd name="connsiteY12" fmla="*/ 205132 h 1213405"/>
              <a:gd name="connsiteX13" fmla="*/ 73013 w 1366385"/>
              <a:gd name="connsiteY13" fmla="*/ 184271 h 1213405"/>
              <a:gd name="connsiteX14" fmla="*/ 66059 w 1366385"/>
              <a:gd name="connsiteY14" fmla="*/ 173840 h 1213405"/>
              <a:gd name="connsiteX15" fmla="*/ 48675 w 1366385"/>
              <a:gd name="connsiteY15" fmla="*/ 177317 h 1213405"/>
              <a:gd name="connsiteX16" fmla="*/ 41722 w 1366385"/>
              <a:gd name="connsiteY16" fmla="*/ 187748 h 1213405"/>
              <a:gd name="connsiteX17" fmla="*/ 38245 w 1366385"/>
              <a:gd name="connsiteY17" fmla="*/ 229469 h 1213405"/>
              <a:gd name="connsiteX18" fmla="*/ 27814 w 1366385"/>
              <a:gd name="connsiteY18" fmla="*/ 236423 h 1213405"/>
              <a:gd name="connsiteX19" fmla="*/ 24338 w 1366385"/>
              <a:gd name="connsiteY19" fmla="*/ 246853 h 1213405"/>
              <a:gd name="connsiteX20" fmla="*/ 17384 w 1366385"/>
              <a:gd name="connsiteY20" fmla="*/ 257284 h 1213405"/>
              <a:gd name="connsiteX21" fmla="*/ 13907 w 1366385"/>
              <a:gd name="connsiteY21" fmla="*/ 299005 h 1213405"/>
              <a:gd name="connsiteX22" fmla="*/ 6954 w 1366385"/>
              <a:gd name="connsiteY22" fmla="*/ 340727 h 1213405"/>
              <a:gd name="connsiteX23" fmla="*/ 3477 w 1366385"/>
              <a:gd name="connsiteY23" fmla="*/ 351157 h 1213405"/>
              <a:gd name="connsiteX24" fmla="*/ 0 w 1366385"/>
              <a:gd name="connsiteY24" fmla="*/ 372018 h 1213405"/>
              <a:gd name="connsiteX25" fmla="*/ 3477 w 1366385"/>
              <a:gd name="connsiteY25" fmla="*/ 389402 h 1213405"/>
              <a:gd name="connsiteX26" fmla="*/ 13907 w 1366385"/>
              <a:gd name="connsiteY26" fmla="*/ 392879 h 1213405"/>
              <a:gd name="connsiteX27" fmla="*/ 79966 w 1366385"/>
              <a:gd name="connsiteY27" fmla="*/ 396356 h 1213405"/>
              <a:gd name="connsiteX28" fmla="*/ 90397 w 1366385"/>
              <a:gd name="connsiteY28" fmla="*/ 403309 h 1213405"/>
              <a:gd name="connsiteX29" fmla="*/ 93874 w 1366385"/>
              <a:gd name="connsiteY29" fmla="*/ 413740 h 1213405"/>
              <a:gd name="connsiteX30" fmla="*/ 97351 w 1366385"/>
              <a:gd name="connsiteY30" fmla="*/ 458938 h 1213405"/>
              <a:gd name="connsiteX31" fmla="*/ 100827 w 1366385"/>
              <a:gd name="connsiteY31" fmla="*/ 469369 h 1213405"/>
              <a:gd name="connsiteX32" fmla="*/ 107781 w 1366385"/>
              <a:gd name="connsiteY32" fmla="*/ 497183 h 1213405"/>
              <a:gd name="connsiteX33" fmla="*/ 107781 w 1366385"/>
              <a:gd name="connsiteY33" fmla="*/ 580627 h 1213405"/>
              <a:gd name="connsiteX34" fmla="*/ 111258 w 1366385"/>
              <a:gd name="connsiteY34" fmla="*/ 591057 h 1213405"/>
              <a:gd name="connsiteX35" fmla="*/ 111258 w 1366385"/>
              <a:gd name="connsiteY35" fmla="*/ 712745 h 1213405"/>
              <a:gd name="connsiteX36" fmla="*/ 107781 w 1366385"/>
              <a:gd name="connsiteY36" fmla="*/ 723176 h 1213405"/>
              <a:gd name="connsiteX37" fmla="*/ 104304 w 1366385"/>
              <a:gd name="connsiteY37" fmla="*/ 737083 h 1213405"/>
              <a:gd name="connsiteX38" fmla="*/ 107781 w 1366385"/>
              <a:gd name="connsiteY38" fmla="*/ 750990 h 1213405"/>
              <a:gd name="connsiteX39" fmla="*/ 121688 w 1366385"/>
              <a:gd name="connsiteY39" fmla="*/ 747513 h 1213405"/>
              <a:gd name="connsiteX40" fmla="*/ 142549 w 1366385"/>
              <a:gd name="connsiteY40" fmla="*/ 730129 h 1213405"/>
              <a:gd name="connsiteX41" fmla="*/ 159933 w 1366385"/>
              <a:gd name="connsiteY41" fmla="*/ 723176 h 1213405"/>
              <a:gd name="connsiteX42" fmla="*/ 180794 w 1366385"/>
              <a:gd name="connsiteY42" fmla="*/ 716222 h 1213405"/>
              <a:gd name="connsiteX43" fmla="*/ 208608 w 1366385"/>
              <a:gd name="connsiteY43" fmla="*/ 719699 h 1213405"/>
              <a:gd name="connsiteX44" fmla="*/ 225992 w 1366385"/>
              <a:gd name="connsiteY44" fmla="*/ 740560 h 1213405"/>
              <a:gd name="connsiteX45" fmla="*/ 236423 w 1366385"/>
              <a:gd name="connsiteY45" fmla="*/ 747513 h 1213405"/>
              <a:gd name="connsiteX46" fmla="*/ 257284 w 1366385"/>
              <a:gd name="connsiteY46" fmla="*/ 754467 h 1213405"/>
              <a:gd name="connsiteX47" fmla="*/ 285098 w 1366385"/>
              <a:gd name="connsiteY47" fmla="*/ 750990 h 1213405"/>
              <a:gd name="connsiteX48" fmla="*/ 295528 w 1366385"/>
              <a:gd name="connsiteY48" fmla="*/ 744036 h 1213405"/>
              <a:gd name="connsiteX49" fmla="*/ 316389 w 1366385"/>
              <a:gd name="connsiteY49" fmla="*/ 747513 h 1213405"/>
              <a:gd name="connsiteX50" fmla="*/ 330297 w 1366385"/>
              <a:gd name="connsiteY50" fmla="*/ 768374 h 1213405"/>
              <a:gd name="connsiteX51" fmla="*/ 347681 w 1366385"/>
              <a:gd name="connsiteY51" fmla="*/ 799665 h 1213405"/>
              <a:gd name="connsiteX52" fmla="*/ 358111 w 1366385"/>
              <a:gd name="connsiteY52" fmla="*/ 803142 h 1213405"/>
              <a:gd name="connsiteX53" fmla="*/ 368541 w 1366385"/>
              <a:gd name="connsiteY53" fmla="*/ 799665 h 1213405"/>
              <a:gd name="connsiteX54" fmla="*/ 389402 w 1366385"/>
              <a:gd name="connsiteY54" fmla="*/ 785758 h 1213405"/>
              <a:gd name="connsiteX55" fmla="*/ 420693 w 1366385"/>
              <a:gd name="connsiteY55" fmla="*/ 792712 h 1213405"/>
              <a:gd name="connsiteX56" fmla="*/ 431124 w 1366385"/>
              <a:gd name="connsiteY56" fmla="*/ 796189 h 1213405"/>
              <a:gd name="connsiteX57" fmla="*/ 441554 w 1366385"/>
              <a:gd name="connsiteY57" fmla="*/ 806619 h 1213405"/>
              <a:gd name="connsiteX58" fmla="*/ 445031 w 1366385"/>
              <a:gd name="connsiteY58" fmla="*/ 817049 h 1213405"/>
              <a:gd name="connsiteX59" fmla="*/ 451985 w 1366385"/>
              <a:gd name="connsiteY59" fmla="*/ 827480 h 1213405"/>
              <a:gd name="connsiteX60" fmla="*/ 434601 w 1366385"/>
              <a:gd name="connsiteY60" fmla="*/ 862248 h 1213405"/>
              <a:gd name="connsiteX61" fmla="*/ 434601 w 1366385"/>
              <a:gd name="connsiteY61" fmla="*/ 862248 h 1213405"/>
              <a:gd name="connsiteX62" fmla="*/ 427647 w 1366385"/>
              <a:gd name="connsiteY62" fmla="*/ 883109 h 1213405"/>
              <a:gd name="connsiteX63" fmla="*/ 431124 w 1366385"/>
              <a:gd name="connsiteY63" fmla="*/ 893539 h 1213405"/>
              <a:gd name="connsiteX64" fmla="*/ 476322 w 1366385"/>
              <a:gd name="connsiteY64" fmla="*/ 897016 h 1213405"/>
              <a:gd name="connsiteX65" fmla="*/ 497183 w 1366385"/>
              <a:gd name="connsiteY65" fmla="*/ 903970 h 1213405"/>
              <a:gd name="connsiteX66" fmla="*/ 504137 w 1366385"/>
              <a:gd name="connsiteY66" fmla="*/ 914400 h 1213405"/>
              <a:gd name="connsiteX67" fmla="*/ 524998 w 1366385"/>
              <a:gd name="connsiteY67" fmla="*/ 924830 h 1213405"/>
              <a:gd name="connsiteX68" fmla="*/ 552812 w 1366385"/>
              <a:gd name="connsiteY68" fmla="*/ 949168 h 1213405"/>
              <a:gd name="connsiteX69" fmla="*/ 563243 w 1366385"/>
              <a:gd name="connsiteY69" fmla="*/ 952645 h 1213405"/>
              <a:gd name="connsiteX70" fmla="*/ 584103 w 1366385"/>
              <a:gd name="connsiteY70" fmla="*/ 966552 h 1213405"/>
              <a:gd name="connsiteX71" fmla="*/ 604964 w 1366385"/>
              <a:gd name="connsiteY71" fmla="*/ 973506 h 1213405"/>
              <a:gd name="connsiteX72" fmla="*/ 611918 w 1366385"/>
              <a:gd name="connsiteY72" fmla="*/ 983936 h 1213405"/>
              <a:gd name="connsiteX73" fmla="*/ 695361 w 1366385"/>
              <a:gd name="connsiteY73" fmla="*/ 983936 h 1213405"/>
              <a:gd name="connsiteX74" fmla="*/ 716222 w 1366385"/>
              <a:gd name="connsiteY74" fmla="*/ 987413 h 1213405"/>
              <a:gd name="connsiteX75" fmla="*/ 719699 w 1366385"/>
              <a:gd name="connsiteY75" fmla="*/ 997843 h 1213405"/>
              <a:gd name="connsiteX76" fmla="*/ 723176 w 1366385"/>
              <a:gd name="connsiteY76" fmla="*/ 1046519 h 1213405"/>
              <a:gd name="connsiteX77" fmla="*/ 726652 w 1366385"/>
              <a:gd name="connsiteY77" fmla="*/ 1067379 h 1213405"/>
              <a:gd name="connsiteX78" fmla="*/ 740560 w 1366385"/>
              <a:gd name="connsiteY78" fmla="*/ 1098671 h 1213405"/>
              <a:gd name="connsiteX79" fmla="*/ 750990 w 1366385"/>
              <a:gd name="connsiteY79" fmla="*/ 1105624 h 1213405"/>
              <a:gd name="connsiteX80" fmla="*/ 785758 w 1366385"/>
              <a:gd name="connsiteY80" fmla="*/ 1095194 h 1213405"/>
              <a:gd name="connsiteX81" fmla="*/ 806619 w 1366385"/>
              <a:gd name="connsiteY81" fmla="*/ 1081287 h 1213405"/>
              <a:gd name="connsiteX82" fmla="*/ 796189 w 1366385"/>
              <a:gd name="connsiteY82" fmla="*/ 1053472 h 1213405"/>
              <a:gd name="connsiteX83" fmla="*/ 771851 w 1366385"/>
              <a:gd name="connsiteY83" fmla="*/ 1056949 h 1213405"/>
              <a:gd name="connsiteX84" fmla="*/ 782281 w 1366385"/>
              <a:gd name="connsiteY84" fmla="*/ 1063903 h 1213405"/>
              <a:gd name="connsiteX85" fmla="*/ 820526 w 1366385"/>
              <a:gd name="connsiteY85" fmla="*/ 1067379 h 1213405"/>
              <a:gd name="connsiteX86" fmla="*/ 841387 w 1366385"/>
              <a:gd name="connsiteY86" fmla="*/ 1070856 h 1213405"/>
              <a:gd name="connsiteX87" fmla="*/ 855294 w 1366385"/>
              <a:gd name="connsiteY87" fmla="*/ 1091717 h 1213405"/>
              <a:gd name="connsiteX88" fmla="*/ 858771 w 1366385"/>
              <a:gd name="connsiteY88" fmla="*/ 1102148 h 1213405"/>
              <a:gd name="connsiteX89" fmla="*/ 869201 w 1366385"/>
              <a:gd name="connsiteY89" fmla="*/ 1109101 h 1213405"/>
              <a:gd name="connsiteX90" fmla="*/ 910923 w 1366385"/>
              <a:gd name="connsiteY90" fmla="*/ 1102148 h 1213405"/>
              <a:gd name="connsiteX91" fmla="*/ 921354 w 1366385"/>
              <a:gd name="connsiteY91" fmla="*/ 1095194 h 1213405"/>
              <a:gd name="connsiteX92" fmla="*/ 1004797 w 1366385"/>
              <a:gd name="connsiteY92" fmla="*/ 1091717 h 1213405"/>
              <a:gd name="connsiteX93" fmla="*/ 1046519 w 1366385"/>
              <a:gd name="connsiteY93" fmla="*/ 1084763 h 1213405"/>
              <a:gd name="connsiteX94" fmla="*/ 1070856 w 1366385"/>
              <a:gd name="connsiteY94" fmla="*/ 1074333 h 1213405"/>
              <a:gd name="connsiteX95" fmla="*/ 1088240 w 1366385"/>
              <a:gd name="connsiteY95" fmla="*/ 1070856 h 1213405"/>
              <a:gd name="connsiteX96" fmla="*/ 1119532 w 1366385"/>
              <a:gd name="connsiteY96" fmla="*/ 1056949 h 1213405"/>
              <a:gd name="connsiteX97" fmla="*/ 1129962 w 1366385"/>
              <a:gd name="connsiteY97" fmla="*/ 1053472 h 1213405"/>
              <a:gd name="connsiteX98" fmla="*/ 1164730 w 1366385"/>
              <a:gd name="connsiteY98" fmla="*/ 1056949 h 1213405"/>
              <a:gd name="connsiteX99" fmla="*/ 1175160 w 1366385"/>
              <a:gd name="connsiteY99" fmla="*/ 1060426 h 1213405"/>
              <a:gd name="connsiteX100" fmla="*/ 1189068 w 1366385"/>
              <a:gd name="connsiteY100" fmla="*/ 1081287 h 1213405"/>
              <a:gd name="connsiteX101" fmla="*/ 1209928 w 1366385"/>
              <a:gd name="connsiteY101" fmla="*/ 1095194 h 1213405"/>
              <a:gd name="connsiteX102" fmla="*/ 1230789 w 1366385"/>
              <a:gd name="connsiteY102" fmla="*/ 1116055 h 1213405"/>
              <a:gd name="connsiteX103" fmla="*/ 1255127 w 1366385"/>
              <a:gd name="connsiteY103" fmla="*/ 1126485 h 1213405"/>
              <a:gd name="connsiteX104" fmla="*/ 1262081 w 1366385"/>
              <a:gd name="connsiteY104" fmla="*/ 1136916 h 1213405"/>
              <a:gd name="connsiteX105" fmla="*/ 1293372 w 1366385"/>
              <a:gd name="connsiteY105" fmla="*/ 1150823 h 1213405"/>
              <a:gd name="connsiteX106" fmla="*/ 1324663 w 1366385"/>
              <a:gd name="connsiteY106" fmla="*/ 1157776 h 1213405"/>
              <a:gd name="connsiteX107" fmla="*/ 1335093 w 1366385"/>
              <a:gd name="connsiteY107" fmla="*/ 1164730 h 1213405"/>
              <a:gd name="connsiteX108" fmla="*/ 1352478 w 1366385"/>
              <a:gd name="connsiteY108" fmla="*/ 1185591 h 1213405"/>
              <a:gd name="connsiteX109" fmla="*/ 1359431 w 1366385"/>
              <a:gd name="connsiteY109" fmla="*/ 1199498 h 1213405"/>
              <a:gd name="connsiteX110" fmla="*/ 1366385 w 1366385"/>
              <a:gd name="connsiteY110" fmla="*/ 1213405 h 121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366385" h="1213405">
                <a:moveTo>
                  <a:pt x="229469" y="0"/>
                </a:moveTo>
                <a:cubicBezTo>
                  <a:pt x="223674" y="2318"/>
                  <a:pt x="216147" y="2215"/>
                  <a:pt x="212085" y="6954"/>
                </a:cubicBezTo>
                <a:cubicBezTo>
                  <a:pt x="208239" y="11441"/>
                  <a:pt x="209890" y="18569"/>
                  <a:pt x="208608" y="24338"/>
                </a:cubicBezTo>
                <a:cubicBezTo>
                  <a:pt x="207572" y="29003"/>
                  <a:pt x="206133" y="33573"/>
                  <a:pt x="205132" y="38245"/>
                </a:cubicBezTo>
                <a:cubicBezTo>
                  <a:pt x="202656" y="49802"/>
                  <a:pt x="204734" y="63179"/>
                  <a:pt x="198178" y="73013"/>
                </a:cubicBezTo>
                <a:cubicBezTo>
                  <a:pt x="181544" y="97965"/>
                  <a:pt x="190181" y="87965"/>
                  <a:pt x="173840" y="104304"/>
                </a:cubicBezTo>
                <a:cubicBezTo>
                  <a:pt x="173223" y="107391"/>
                  <a:pt x="168726" y="131304"/>
                  <a:pt x="166887" y="135595"/>
                </a:cubicBezTo>
                <a:cubicBezTo>
                  <a:pt x="165241" y="139436"/>
                  <a:pt x="162251" y="142549"/>
                  <a:pt x="159933" y="146026"/>
                </a:cubicBezTo>
                <a:cubicBezTo>
                  <a:pt x="157615" y="155297"/>
                  <a:pt x="156000" y="164773"/>
                  <a:pt x="152979" y="173840"/>
                </a:cubicBezTo>
                <a:cubicBezTo>
                  <a:pt x="151820" y="177317"/>
                  <a:pt x="151142" y="180993"/>
                  <a:pt x="149503" y="184271"/>
                </a:cubicBezTo>
                <a:cubicBezTo>
                  <a:pt x="147634" y="188008"/>
                  <a:pt x="145892" y="192194"/>
                  <a:pt x="142549" y="194701"/>
                </a:cubicBezTo>
                <a:cubicBezTo>
                  <a:pt x="132890" y="201945"/>
                  <a:pt x="122239" y="204949"/>
                  <a:pt x="111258" y="208608"/>
                </a:cubicBezTo>
                <a:cubicBezTo>
                  <a:pt x="103145" y="207449"/>
                  <a:pt x="93834" y="209532"/>
                  <a:pt x="86920" y="205132"/>
                </a:cubicBezTo>
                <a:cubicBezTo>
                  <a:pt x="79869" y="200645"/>
                  <a:pt x="77649" y="191225"/>
                  <a:pt x="73013" y="184271"/>
                </a:cubicBezTo>
                <a:lnTo>
                  <a:pt x="66059" y="173840"/>
                </a:lnTo>
                <a:cubicBezTo>
                  <a:pt x="60264" y="174999"/>
                  <a:pt x="53806" y="174385"/>
                  <a:pt x="48675" y="177317"/>
                </a:cubicBezTo>
                <a:cubicBezTo>
                  <a:pt x="45047" y="179390"/>
                  <a:pt x="42541" y="183650"/>
                  <a:pt x="41722" y="187748"/>
                </a:cubicBezTo>
                <a:cubicBezTo>
                  <a:pt x="38985" y="201432"/>
                  <a:pt x="42079" y="216051"/>
                  <a:pt x="38245" y="229469"/>
                </a:cubicBezTo>
                <a:cubicBezTo>
                  <a:pt x="37097" y="233487"/>
                  <a:pt x="31291" y="234105"/>
                  <a:pt x="27814" y="236423"/>
                </a:cubicBezTo>
                <a:cubicBezTo>
                  <a:pt x="26655" y="239900"/>
                  <a:pt x="25977" y="243575"/>
                  <a:pt x="24338" y="246853"/>
                </a:cubicBezTo>
                <a:cubicBezTo>
                  <a:pt x="22469" y="250591"/>
                  <a:pt x="18204" y="253186"/>
                  <a:pt x="17384" y="257284"/>
                </a:cubicBezTo>
                <a:cubicBezTo>
                  <a:pt x="14647" y="270968"/>
                  <a:pt x="15368" y="285126"/>
                  <a:pt x="13907" y="299005"/>
                </a:cubicBezTo>
                <a:cubicBezTo>
                  <a:pt x="12838" y="309164"/>
                  <a:pt x="9698" y="329750"/>
                  <a:pt x="6954" y="340727"/>
                </a:cubicBezTo>
                <a:cubicBezTo>
                  <a:pt x="6065" y="344282"/>
                  <a:pt x="4636" y="347680"/>
                  <a:pt x="3477" y="351157"/>
                </a:cubicBezTo>
                <a:cubicBezTo>
                  <a:pt x="2318" y="358111"/>
                  <a:pt x="0" y="364968"/>
                  <a:pt x="0" y="372018"/>
                </a:cubicBezTo>
                <a:cubicBezTo>
                  <a:pt x="0" y="377927"/>
                  <a:pt x="199" y="384485"/>
                  <a:pt x="3477" y="389402"/>
                </a:cubicBezTo>
                <a:cubicBezTo>
                  <a:pt x="5510" y="392451"/>
                  <a:pt x="10257" y="392547"/>
                  <a:pt x="13907" y="392879"/>
                </a:cubicBezTo>
                <a:cubicBezTo>
                  <a:pt x="35867" y="394875"/>
                  <a:pt x="57946" y="395197"/>
                  <a:pt x="79966" y="396356"/>
                </a:cubicBezTo>
                <a:cubicBezTo>
                  <a:pt x="83443" y="398674"/>
                  <a:pt x="87787" y="400046"/>
                  <a:pt x="90397" y="403309"/>
                </a:cubicBezTo>
                <a:cubicBezTo>
                  <a:pt x="92687" y="406171"/>
                  <a:pt x="93419" y="410103"/>
                  <a:pt x="93874" y="413740"/>
                </a:cubicBezTo>
                <a:cubicBezTo>
                  <a:pt x="95748" y="428734"/>
                  <a:pt x="95477" y="443944"/>
                  <a:pt x="97351" y="458938"/>
                </a:cubicBezTo>
                <a:cubicBezTo>
                  <a:pt x="97806" y="462575"/>
                  <a:pt x="99863" y="465833"/>
                  <a:pt x="100827" y="469369"/>
                </a:cubicBezTo>
                <a:cubicBezTo>
                  <a:pt x="103341" y="478589"/>
                  <a:pt x="107781" y="497183"/>
                  <a:pt x="107781" y="497183"/>
                </a:cubicBezTo>
                <a:cubicBezTo>
                  <a:pt x="104689" y="540466"/>
                  <a:pt x="101815" y="541853"/>
                  <a:pt x="107781" y="580627"/>
                </a:cubicBezTo>
                <a:cubicBezTo>
                  <a:pt x="108338" y="584249"/>
                  <a:pt x="110099" y="587580"/>
                  <a:pt x="111258" y="591057"/>
                </a:cubicBezTo>
                <a:cubicBezTo>
                  <a:pt x="118024" y="645181"/>
                  <a:pt x="117075" y="625489"/>
                  <a:pt x="111258" y="712745"/>
                </a:cubicBezTo>
                <a:cubicBezTo>
                  <a:pt x="111014" y="716402"/>
                  <a:pt x="108788" y="719652"/>
                  <a:pt x="107781" y="723176"/>
                </a:cubicBezTo>
                <a:cubicBezTo>
                  <a:pt x="106468" y="727770"/>
                  <a:pt x="105463" y="732447"/>
                  <a:pt x="104304" y="737083"/>
                </a:cubicBezTo>
                <a:cubicBezTo>
                  <a:pt x="105463" y="741719"/>
                  <a:pt x="103684" y="748532"/>
                  <a:pt x="107781" y="750990"/>
                </a:cubicBezTo>
                <a:cubicBezTo>
                  <a:pt x="111878" y="753448"/>
                  <a:pt x="117296" y="749395"/>
                  <a:pt x="121688" y="747513"/>
                </a:cubicBezTo>
                <a:cubicBezTo>
                  <a:pt x="140333" y="739523"/>
                  <a:pt x="124314" y="741526"/>
                  <a:pt x="142549" y="730129"/>
                </a:cubicBezTo>
                <a:cubicBezTo>
                  <a:pt x="147841" y="726821"/>
                  <a:pt x="154068" y="725309"/>
                  <a:pt x="159933" y="723176"/>
                </a:cubicBezTo>
                <a:cubicBezTo>
                  <a:pt x="166822" y="720671"/>
                  <a:pt x="180794" y="716222"/>
                  <a:pt x="180794" y="716222"/>
                </a:cubicBezTo>
                <a:cubicBezTo>
                  <a:pt x="190065" y="717381"/>
                  <a:pt x="199827" y="716506"/>
                  <a:pt x="208608" y="719699"/>
                </a:cubicBezTo>
                <a:cubicBezTo>
                  <a:pt x="217564" y="722955"/>
                  <a:pt x="220077" y="734645"/>
                  <a:pt x="225992" y="740560"/>
                </a:cubicBezTo>
                <a:cubicBezTo>
                  <a:pt x="228947" y="743515"/>
                  <a:pt x="232604" y="745816"/>
                  <a:pt x="236423" y="747513"/>
                </a:cubicBezTo>
                <a:cubicBezTo>
                  <a:pt x="243121" y="750490"/>
                  <a:pt x="257284" y="754467"/>
                  <a:pt x="257284" y="754467"/>
                </a:cubicBezTo>
                <a:cubicBezTo>
                  <a:pt x="266555" y="753308"/>
                  <a:pt x="276084" y="753449"/>
                  <a:pt x="285098" y="750990"/>
                </a:cubicBezTo>
                <a:cubicBezTo>
                  <a:pt x="289129" y="749890"/>
                  <a:pt x="291375" y="744497"/>
                  <a:pt x="295528" y="744036"/>
                </a:cubicBezTo>
                <a:cubicBezTo>
                  <a:pt x="302534" y="743257"/>
                  <a:pt x="309435" y="746354"/>
                  <a:pt x="316389" y="747513"/>
                </a:cubicBezTo>
                <a:cubicBezTo>
                  <a:pt x="321025" y="754467"/>
                  <a:pt x="327654" y="760445"/>
                  <a:pt x="330297" y="768374"/>
                </a:cubicBezTo>
                <a:cubicBezTo>
                  <a:pt x="335481" y="783927"/>
                  <a:pt x="334297" y="790742"/>
                  <a:pt x="347681" y="799665"/>
                </a:cubicBezTo>
                <a:cubicBezTo>
                  <a:pt x="350730" y="801698"/>
                  <a:pt x="354634" y="801983"/>
                  <a:pt x="358111" y="803142"/>
                </a:cubicBezTo>
                <a:cubicBezTo>
                  <a:pt x="361588" y="801983"/>
                  <a:pt x="365492" y="801698"/>
                  <a:pt x="368541" y="799665"/>
                </a:cubicBezTo>
                <a:cubicBezTo>
                  <a:pt x="394585" y="782303"/>
                  <a:pt x="364602" y="794025"/>
                  <a:pt x="389402" y="785758"/>
                </a:cubicBezTo>
                <a:cubicBezTo>
                  <a:pt x="401353" y="788148"/>
                  <a:pt x="409235" y="789438"/>
                  <a:pt x="420693" y="792712"/>
                </a:cubicBezTo>
                <a:cubicBezTo>
                  <a:pt x="424217" y="793719"/>
                  <a:pt x="427647" y="795030"/>
                  <a:pt x="431124" y="796189"/>
                </a:cubicBezTo>
                <a:cubicBezTo>
                  <a:pt x="434601" y="799666"/>
                  <a:pt x="438827" y="802528"/>
                  <a:pt x="441554" y="806619"/>
                </a:cubicBezTo>
                <a:cubicBezTo>
                  <a:pt x="443587" y="809668"/>
                  <a:pt x="443392" y="813771"/>
                  <a:pt x="445031" y="817049"/>
                </a:cubicBezTo>
                <a:cubicBezTo>
                  <a:pt x="446900" y="820787"/>
                  <a:pt x="449667" y="824003"/>
                  <a:pt x="451985" y="827480"/>
                </a:cubicBezTo>
                <a:cubicBezTo>
                  <a:pt x="446481" y="849495"/>
                  <a:pt x="451159" y="837411"/>
                  <a:pt x="434601" y="862248"/>
                </a:cubicBezTo>
                <a:lnTo>
                  <a:pt x="434601" y="862248"/>
                </a:lnTo>
                <a:lnTo>
                  <a:pt x="427647" y="883109"/>
                </a:lnTo>
                <a:cubicBezTo>
                  <a:pt x="428806" y="886586"/>
                  <a:pt x="428835" y="890677"/>
                  <a:pt x="431124" y="893539"/>
                </a:cubicBezTo>
                <a:cubicBezTo>
                  <a:pt x="442551" y="907823"/>
                  <a:pt x="461628" y="898486"/>
                  <a:pt x="476322" y="897016"/>
                </a:cubicBezTo>
                <a:cubicBezTo>
                  <a:pt x="483276" y="899334"/>
                  <a:pt x="490967" y="900085"/>
                  <a:pt x="497183" y="903970"/>
                </a:cubicBezTo>
                <a:cubicBezTo>
                  <a:pt x="500726" y="906185"/>
                  <a:pt x="501182" y="911445"/>
                  <a:pt x="504137" y="914400"/>
                </a:cubicBezTo>
                <a:cubicBezTo>
                  <a:pt x="510879" y="921142"/>
                  <a:pt x="516512" y="922002"/>
                  <a:pt x="524998" y="924830"/>
                </a:cubicBezTo>
                <a:cubicBezTo>
                  <a:pt x="533110" y="937000"/>
                  <a:pt x="535426" y="943373"/>
                  <a:pt x="552812" y="949168"/>
                </a:cubicBezTo>
                <a:cubicBezTo>
                  <a:pt x="556289" y="950327"/>
                  <a:pt x="560039" y="950865"/>
                  <a:pt x="563243" y="952645"/>
                </a:cubicBezTo>
                <a:cubicBezTo>
                  <a:pt x="570548" y="956704"/>
                  <a:pt x="576175" y="963909"/>
                  <a:pt x="584103" y="966552"/>
                </a:cubicBezTo>
                <a:lnTo>
                  <a:pt x="604964" y="973506"/>
                </a:lnTo>
                <a:cubicBezTo>
                  <a:pt x="607282" y="976983"/>
                  <a:pt x="607991" y="982508"/>
                  <a:pt x="611918" y="983936"/>
                </a:cubicBezTo>
                <a:cubicBezTo>
                  <a:pt x="632001" y="991239"/>
                  <a:pt x="680092" y="984954"/>
                  <a:pt x="695361" y="983936"/>
                </a:cubicBezTo>
                <a:cubicBezTo>
                  <a:pt x="702315" y="985095"/>
                  <a:pt x="710101" y="983916"/>
                  <a:pt x="716222" y="987413"/>
                </a:cubicBezTo>
                <a:cubicBezTo>
                  <a:pt x="719404" y="989231"/>
                  <a:pt x="719271" y="994203"/>
                  <a:pt x="719699" y="997843"/>
                </a:cubicBezTo>
                <a:cubicBezTo>
                  <a:pt x="721600" y="1013998"/>
                  <a:pt x="721558" y="1030333"/>
                  <a:pt x="723176" y="1046519"/>
                </a:cubicBezTo>
                <a:cubicBezTo>
                  <a:pt x="723877" y="1053533"/>
                  <a:pt x="724942" y="1060540"/>
                  <a:pt x="726652" y="1067379"/>
                </a:cubicBezTo>
                <a:cubicBezTo>
                  <a:pt x="728947" y="1076559"/>
                  <a:pt x="732950" y="1091061"/>
                  <a:pt x="740560" y="1098671"/>
                </a:cubicBezTo>
                <a:cubicBezTo>
                  <a:pt x="743515" y="1101626"/>
                  <a:pt x="747513" y="1103306"/>
                  <a:pt x="750990" y="1105624"/>
                </a:cubicBezTo>
                <a:cubicBezTo>
                  <a:pt x="758767" y="1103680"/>
                  <a:pt x="780675" y="1098582"/>
                  <a:pt x="785758" y="1095194"/>
                </a:cubicBezTo>
                <a:lnTo>
                  <a:pt x="806619" y="1081287"/>
                </a:lnTo>
                <a:cubicBezTo>
                  <a:pt x="815547" y="1054505"/>
                  <a:pt x="820379" y="1063148"/>
                  <a:pt x="796189" y="1053472"/>
                </a:cubicBezTo>
                <a:cubicBezTo>
                  <a:pt x="788076" y="1054631"/>
                  <a:pt x="778407" y="1052032"/>
                  <a:pt x="771851" y="1056949"/>
                </a:cubicBezTo>
                <a:cubicBezTo>
                  <a:pt x="768508" y="1059456"/>
                  <a:pt x="778195" y="1063027"/>
                  <a:pt x="782281" y="1063903"/>
                </a:cubicBezTo>
                <a:cubicBezTo>
                  <a:pt x="794798" y="1066585"/>
                  <a:pt x="807813" y="1065883"/>
                  <a:pt x="820526" y="1067379"/>
                </a:cubicBezTo>
                <a:cubicBezTo>
                  <a:pt x="827527" y="1068203"/>
                  <a:pt x="834433" y="1069697"/>
                  <a:pt x="841387" y="1070856"/>
                </a:cubicBezTo>
                <a:cubicBezTo>
                  <a:pt x="846023" y="1077810"/>
                  <a:pt x="852651" y="1083789"/>
                  <a:pt x="855294" y="1091717"/>
                </a:cubicBezTo>
                <a:cubicBezTo>
                  <a:pt x="856453" y="1095194"/>
                  <a:pt x="856481" y="1099286"/>
                  <a:pt x="858771" y="1102148"/>
                </a:cubicBezTo>
                <a:cubicBezTo>
                  <a:pt x="861381" y="1105411"/>
                  <a:pt x="865724" y="1106783"/>
                  <a:pt x="869201" y="1109101"/>
                </a:cubicBezTo>
                <a:cubicBezTo>
                  <a:pt x="909921" y="1095528"/>
                  <a:pt x="817770" y="1125435"/>
                  <a:pt x="910923" y="1102148"/>
                </a:cubicBezTo>
                <a:cubicBezTo>
                  <a:pt x="914977" y="1101135"/>
                  <a:pt x="917201" y="1095655"/>
                  <a:pt x="921354" y="1095194"/>
                </a:cubicBezTo>
                <a:cubicBezTo>
                  <a:pt x="949022" y="1092120"/>
                  <a:pt x="976983" y="1092876"/>
                  <a:pt x="1004797" y="1091717"/>
                </a:cubicBezTo>
                <a:cubicBezTo>
                  <a:pt x="1041631" y="1082508"/>
                  <a:pt x="986856" y="1095610"/>
                  <a:pt x="1046519" y="1084763"/>
                </a:cubicBezTo>
                <a:cubicBezTo>
                  <a:pt x="1059891" y="1082332"/>
                  <a:pt x="1056464" y="1079131"/>
                  <a:pt x="1070856" y="1074333"/>
                </a:cubicBezTo>
                <a:cubicBezTo>
                  <a:pt x="1076462" y="1072464"/>
                  <a:pt x="1082445" y="1072015"/>
                  <a:pt x="1088240" y="1070856"/>
                </a:cubicBezTo>
                <a:cubicBezTo>
                  <a:pt x="1104770" y="1059837"/>
                  <a:pt x="1094706" y="1065225"/>
                  <a:pt x="1119532" y="1056949"/>
                </a:cubicBezTo>
                <a:lnTo>
                  <a:pt x="1129962" y="1053472"/>
                </a:lnTo>
                <a:cubicBezTo>
                  <a:pt x="1141551" y="1054631"/>
                  <a:pt x="1153218" y="1055178"/>
                  <a:pt x="1164730" y="1056949"/>
                </a:cubicBezTo>
                <a:cubicBezTo>
                  <a:pt x="1168352" y="1057506"/>
                  <a:pt x="1172569" y="1057835"/>
                  <a:pt x="1175160" y="1060426"/>
                </a:cubicBezTo>
                <a:cubicBezTo>
                  <a:pt x="1181070" y="1066336"/>
                  <a:pt x="1182114" y="1076651"/>
                  <a:pt x="1189068" y="1081287"/>
                </a:cubicBezTo>
                <a:cubicBezTo>
                  <a:pt x="1196021" y="1085923"/>
                  <a:pt x="1204019" y="1089285"/>
                  <a:pt x="1209928" y="1095194"/>
                </a:cubicBezTo>
                <a:cubicBezTo>
                  <a:pt x="1216882" y="1102148"/>
                  <a:pt x="1221460" y="1112945"/>
                  <a:pt x="1230789" y="1116055"/>
                </a:cubicBezTo>
                <a:cubicBezTo>
                  <a:pt x="1246137" y="1121171"/>
                  <a:pt x="1237942" y="1117893"/>
                  <a:pt x="1255127" y="1126485"/>
                </a:cubicBezTo>
                <a:cubicBezTo>
                  <a:pt x="1257445" y="1129962"/>
                  <a:pt x="1259126" y="1133961"/>
                  <a:pt x="1262081" y="1136916"/>
                </a:cubicBezTo>
                <a:cubicBezTo>
                  <a:pt x="1270345" y="1145180"/>
                  <a:pt x="1283046" y="1147381"/>
                  <a:pt x="1293372" y="1150823"/>
                </a:cubicBezTo>
                <a:cubicBezTo>
                  <a:pt x="1310491" y="1156530"/>
                  <a:pt x="1300185" y="1153697"/>
                  <a:pt x="1324663" y="1157776"/>
                </a:cubicBezTo>
                <a:cubicBezTo>
                  <a:pt x="1328140" y="1160094"/>
                  <a:pt x="1331883" y="1162055"/>
                  <a:pt x="1335093" y="1164730"/>
                </a:cubicBezTo>
                <a:cubicBezTo>
                  <a:pt x="1342939" y="1171269"/>
                  <a:pt x="1347505" y="1176887"/>
                  <a:pt x="1352478" y="1185591"/>
                </a:cubicBezTo>
                <a:cubicBezTo>
                  <a:pt x="1355049" y="1190091"/>
                  <a:pt x="1357390" y="1194734"/>
                  <a:pt x="1359431" y="1199498"/>
                </a:cubicBezTo>
                <a:cubicBezTo>
                  <a:pt x="1365423" y="1213480"/>
                  <a:pt x="1359423" y="1206445"/>
                  <a:pt x="1366385" y="12134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EA9D5-0471-44C1-A004-82CD79BDF3B5}"/>
              </a:ext>
            </a:extLst>
          </p:cNvPr>
          <p:cNvSpPr/>
          <p:nvPr/>
        </p:nvSpPr>
        <p:spPr>
          <a:xfrm>
            <a:off x="3733800" y="5350561"/>
            <a:ext cx="1600200" cy="4629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66EA04-CD3C-422E-85CE-A61B4539B436}"/>
              </a:ext>
            </a:extLst>
          </p:cNvPr>
          <p:cNvSpPr/>
          <p:nvPr/>
        </p:nvSpPr>
        <p:spPr>
          <a:xfrm>
            <a:off x="6859605" y="3172763"/>
            <a:ext cx="1198589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F80EA-359E-424E-AE11-0F078471CDFD}"/>
              </a:ext>
            </a:extLst>
          </p:cNvPr>
          <p:cNvSpPr/>
          <p:nvPr/>
        </p:nvSpPr>
        <p:spPr>
          <a:xfrm>
            <a:off x="6878610" y="615264"/>
            <a:ext cx="1198589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9151DC-DC08-43FD-AF0C-4DB0F23BC44E}"/>
              </a:ext>
            </a:extLst>
          </p:cNvPr>
          <p:cNvSpPr/>
          <p:nvPr/>
        </p:nvSpPr>
        <p:spPr>
          <a:xfrm>
            <a:off x="2895601" y="3472315"/>
            <a:ext cx="1143000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D2A37-1875-4F34-82E5-22DA403B90D3}"/>
              </a:ext>
            </a:extLst>
          </p:cNvPr>
          <p:cNvSpPr txBox="1"/>
          <p:nvPr/>
        </p:nvSpPr>
        <p:spPr>
          <a:xfrm>
            <a:off x="1905000" y="3505200"/>
            <a:ext cx="3657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cs typeface="Arial" charset="0"/>
              </a:rPr>
              <a:t>Chiều 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Có nơi nào cao hơn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sông đầu suối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mây đầu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quê ta </a:t>
            </a:r>
            <a:r>
              <a:rPr lang="en-US" sz="2400" dirty="0">
                <a:latin typeface="+mn-lt"/>
                <a:cs typeface="Arial" charset="0"/>
              </a:rPr>
              <a:t>- </a:t>
            </a:r>
            <a:r>
              <a:rPr lang="vi-VN" sz="2400" dirty="0">
                <a:latin typeface="+mn-lt"/>
                <a:cs typeface="Arial" charset="0"/>
              </a:rPr>
              <a:t>ngọn núi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đất trời biên </a:t>
            </a:r>
            <a:r>
              <a:rPr lang="vi-VN" sz="2400">
                <a:latin typeface="+mn-lt"/>
                <a:cs typeface="Arial" charset="0"/>
              </a:rPr>
              <a:t>cương.</a:t>
            </a:r>
            <a:endParaRPr lang="en-US" dirty="0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0B82D-9CEF-4C36-8140-537DCE752693}"/>
              </a:ext>
            </a:extLst>
          </p:cNvPr>
          <p:cNvSpPr txBox="1"/>
          <p:nvPr/>
        </p:nvSpPr>
        <p:spPr>
          <a:xfrm>
            <a:off x="5926112" y="653248"/>
            <a:ext cx="4038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biên giới em ơi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Có nơi nào đẹp hơn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đào hoa</a:t>
            </a:r>
            <a:r>
              <a:rPr lang="vi-VN" sz="2400">
                <a:cs typeface="Arial" charset="0"/>
              </a:rPr>
              <a:t> </a:t>
            </a:r>
            <a:r>
              <a:rPr lang="vi-VN" sz="2400">
                <a:latin typeface="+mn-lt"/>
                <a:cs typeface="Arial" charset="0"/>
              </a:rPr>
              <a:t>nở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sở ra cây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Lúa lượn bậc thang mây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Mùi toả ngát hương bay. </a:t>
            </a: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</a:t>
            </a:r>
            <a:r>
              <a:rPr lang="vi-VN" sz="2400" dirty="0">
                <a:latin typeface="+mn-lt"/>
                <a:cs typeface="Arial" charset="0"/>
              </a:rPr>
              <a:t>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Rừng chăng dây điện sáng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Ta nghe tiếng máy gọi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nghe tiếng cuộc đời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Lòng ta thầm mê say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Trên nông trường lộng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Rộng như trời mênh mông.</a:t>
            </a:r>
            <a:endParaRPr lang="en-US" sz="2400" dirty="0">
              <a:latin typeface="+mn-lt"/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34F42-3835-4024-9024-399BC1CF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3" y="838200"/>
            <a:ext cx="4993057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2E7BE-DEFF-4546-A421-0DE2993B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98" y="1987164"/>
            <a:ext cx="314580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367EF92-0085-4BE3-93E7-52A251C87BD8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id="{AD6C1DE6-7A01-40F0-B4C6-D27B7B956067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49413C-81FC-4A95-BFBB-18FAF5BBF1FB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2. Trong khổ thơ đầu, các từ “đầu”</a:t>
              </a:r>
              <a:endParaRPr lang="en-US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và “ngọn” được dùng với nghĩa:</a:t>
              </a: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82D94C6A-BEA0-4F96-9BC1-8EE7D3742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9567671-1FBF-4A44-BC6D-6EDDA44161F2}"/>
              </a:ext>
            </a:extLst>
          </p:cNvPr>
          <p:cNvSpPr/>
          <p:nvPr/>
        </p:nvSpPr>
        <p:spPr>
          <a:xfrm>
            <a:off x="6968129" y="4994086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D</a:t>
            </a:r>
            <a:r>
              <a:rPr lang="en-US" sz="3600" b="1"/>
              <a:t>. Nghĩa chuyển</a:t>
            </a:r>
            <a:endParaRPr lang="en-US" sz="36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71B78C96-54B9-44A6-8BE7-DD6CA13B3934}"/>
              </a:ext>
            </a:extLst>
          </p:cNvPr>
          <p:cNvSpPr/>
          <p:nvPr/>
        </p:nvSpPr>
        <p:spPr>
          <a:xfrm>
            <a:off x="6934200" y="3886200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B</a:t>
            </a:r>
            <a:r>
              <a:rPr lang="en-US" sz="3600" b="1"/>
              <a:t>. Nghĩa bóng</a:t>
            </a:r>
            <a:endParaRPr lang="en-US" sz="3600" b="1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C</a:t>
            </a:r>
            <a:r>
              <a:rPr lang="en-US" sz="3600" b="1"/>
              <a:t>. Nghĩa gốc</a:t>
            </a:r>
            <a:endParaRPr lang="en-US" sz="3600" b="1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5CB3B886-C800-4E33-8EAE-DF1BFB2656F5}"/>
              </a:ext>
            </a:extLst>
          </p:cNvPr>
          <p:cNvSpPr/>
          <p:nvPr/>
        </p:nvSpPr>
        <p:spPr>
          <a:xfrm>
            <a:off x="1389089" y="3852599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/>
              <a:t>A. Nghĩa đen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386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58" y="1959947"/>
            <a:ext cx="8794856" cy="28154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51295" r="20536"/>
          <a:stretch/>
        </p:blipFill>
        <p:spPr>
          <a:xfrm>
            <a:off x="338476" y="3930930"/>
            <a:ext cx="11370360" cy="2345916"/>
          </a:xfrm>
          <a:prstGeom prst="rect">
            <a:avLst/>
          </a:prstGeom>
        </p:spPr>
      </p:pic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2100775" y="2439156"/>
            <a:ext cx="828996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Từ nhiều nghĩa là từ có một nghĩa gốc và một hay một số nghĩa chuyển.</a:t>
            </a:r>
          </a:p>
        </p:txBody>
      </p:sp>
      <p:sp>
        <p:nvSpPr>
          <p:cNvPr id="91" name="Text Box 24"/>
          <p:cNvSpPr txBox="1">
            <a:spLocks noChangeArrowheads="1"/>
          </p:cNvSpPr>
          <p:nvPr/>
        </p:nvSpPr>
        <p:spPr bwMode="auto">
          <a:xfrm>
            <a:off x="2133600" y="3580498"/>
            <a:ext cx="8289967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2060"/>
                </a:solidFill>
                <a:latin typeface="Times New Roman"/>
                <a:cs typeface="Times New Roman" pitchFamily="18" charset="0"/>
              </a:rPr>
              <a:t>2. Các nghĩa của từ nhiều nghĩa bao giờ cũng có mối liên hệ với nhau.</a:t>
            </a:r>
            <a:endParaRPr lang="en-US" sz="28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163F4-A5D0-4CED-BE49-31A6C9C6E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98" y="868698"/>
            <a:ext cx="588169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4AC1AFB-1CD8-4A48-A04A-C10ED173D66C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id="{1B475D2F-8FE6-4766-ACD1-A04B4C2B40A3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0D41F4-1C43-40FA-B1EC-A73542742D44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3. Các đại từ xưng hô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có trong </a:t>
              </a:r>
              <a:endParaRPr lang="en-US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bài thơ là:</a:t>
              </a: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EFE0FA81-8083-4386-A489-9677D97C5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9567671-1FBF-4A44-BC6D-6EDDA44161F2}"/>
              </a:ext>
            </a:extLst>
          </p:cNvPr>
          <p:cNvSpPr/>
          <p:nvPr/>
        </p:nvSpPr>
        <p:spPr>
          <a:xfrm>
            <a:off x="6907967" y="3813748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B.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Em, ta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71B78C96-54B9-44A6-8BE7-DD6CA13B3934}"/>
              </a:ext>
            </a:extLst>
          </p:cNvPr>
          <p:cNvSpPr/>
          <p:nvPr/>
        </p:nvSpPr>
        <p:spPr>
          <a:xfrm>
            <a:off x="6914213" y="5085974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D.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 sông, suối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>
                <a:solidFill>
                  <a:schemeClr val="bg1"/>
                </a:solidFill>
              </a:rPr>
              <a:t>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Lúa, ta, đất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5CB3B886-C800-4E33-8EAE-DF1BFB2656F5}"/>
              </a:ext>
            </a:extLst>
          </p:cNvPr>
          <p:cNvSpPr/>
          <p:nvPr/>
        </p:nvSpPr>
        <p:spPr>
          <a:xfrm>
            <a:off x="1389089" y="3852599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A.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Tôi, ta, cậu, tớ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4AC1AFB-1CD8-4A48-A04A-C10ED173D66C}"/>
              </a:ext>
            </a:extLst>
          </p:cNvPr>
          <p:cNvGrpSpPr/>
          <p:nvPr/>
        </p:nvGrpSpPr>
        <p:grpSpPr>
          <a:xfrm>
            <a:off x="838319" y="283476"/>
            <a:ext cx="10376103" cy="3253495"/>
            <a:chOff x="838319" y="283476"/>
            <a:chExt cx="10376103" cy="3253495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id="{1B475D2F-8FE6-4766-ACD1-A04B4C2B40A3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0D41F4-1C43-40FA-B1EC-A73542742D44}"/>
                </a:ext>
              </a:extLst>
            </p:cNvPr>
            <p:cNvSpPr txBox="1"/>
            <p:nvPr/>
          </p:nvSpPr>
          <p:spPr>
            <a:xfrm>
              <a:off x="1828800" y="1721281"/>
              <a:ext cx="9385622" cy="18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4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. Viết câu miêu tả hình ảnh mà câu thơ Lúa lượn bậc thang mây gợi ra cho em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:</a:t>
              </a:r>
              <a:endParaRPr lang="vi-VN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endParaRPr lang="vi-VN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EFE0FA81-8083-4386-A489-9677D97C5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F15A74-A78C-4355-A4C6-EC447695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26" y="4147997"/>
            <a:ext cx="6590347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2" descr="Ngắm rừng hoa Sở quý hiếm khoe sắc trong ngày Hội">
            <a:extLst>
              <a:ext uri="{FF2B5EF4-FFF2-40B4-BE49-F238E27FC236}">
                <a16:creationId xmlns:a16="http://schemas.microsoft.com/office/drawing/2014/main" id="{1752B749-0625-454D-ADC4-2C0B38BCA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Tuan18.TiengViet.Tiet6.Lua luon bac thang may">
            <a:hlinkClick r:id="" action="ppaction://media"/>
            <a:extLst>
              <a:ext uri="{FF2B5EF4-FFF2-40B4-BE49-F238E27FC236}">
                <a16:creationId xmlns:a16="http://schemas.microsoft.com/office/drawing/2014/main" id="{4ACB01CB-DA19-4601-95A9-26373F30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506" y="1143000"/>
            <a:ext cx="8940800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EE2AD-4AF1-4DC0-849B-BF005D1D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58364"/>
            <a:ext cx="6431837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8" descr="Mùa lúa chín trên ruộng bậc thang">
            <a:extLst>
              <a:ext uri="{FF2B5EF4-FFF2-40B4-BE49-F238E27FC236}">
                <a16:creationId xmlns:a16="http://schemas.microsoft.com/office/drawing/2014/main" id="{551DD095-8829-4047-BEAF-4F95D089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990"/>
            <a:ext cx="12190001" cy="68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7A0D30-EFAB-4135-A7ED-271ACD462531}"/>
              </a:ext>
            </a:extLst>
          </p:cNvPr>
          <p:cNvSpPr/>
          <p:nvPr/>
        </p:nvSpPr>
        <p:spPr>
          <a:xfrm>
            <a:off x="380999" y="419100"/>
            <a:ext cx="11428000" cy="60198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8F8C5-EC24-446C-9AD8-025D9BEEE545}"/>
              </a:ext>
            </a:extLst>
          </p:cNvPr>
          <p:cNvSpPr txBox="1"/>
          <p:nvPr/>
        </p:nvSpPr>
        <p:spPr>
          <a:xfrm>
            <a:off x="4971319" y="2157485"/>
            <a:ext cx="609267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0">
                <a:solidFill>
                  <a:srgbClr val="000000"/>
                </a:solidFill>
                <a:effectLst/>
                <a:latin typeface="+mj-lt"/>
              </a:rPr>
              <a:t>	    </a:t>
            </a:r>
            <a:r>
              <a:rPr lang="vi-VN" sz="4000" i="0">
                <a:solidFill>
                  <a:srgbClr val="000000"/>
                </a:solidFill>
                <a:effectLst/>
                <a:latin typeface="+mj-lt"/>
              </a:rPr>
              <a:t>Lúa trĩu hạt mỡ màng trên ruộng bậc thang, trông xa như từng lớp mây đang sà xuống mặt đất.</a:t>
            </a:r>
            <a:endParaRPr lang="en-US" sz="4000" i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endParaRPr lang="en-US"/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87FD9AAE-3FA8-40F7-A272-645659A8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083">
            <a:off x="1949683" y="1933291"/>
            <a:ext cx="2243522" cy="3279932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265C8AE-452A-4835-AFCF-811BDF66C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0206">
            <a:off x="-740054" y="1368373"/>
            <a:ext cx="4115157" cy="4121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45E09FCB-16E6-4558-8256-55CDD833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904" y="2466794"/>
            <a:ext cx="3609145" cy="4343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F8AB5-4AC7-48A1-ADBC-D01191A98B80}"/>
              </a:ext>
            </a:extLst>
          </p:cNvPr>
          <p:cNvSpPr/>
          <p:nvPr/>
        </p:nvSpPr>
        <p:spPr>
          <a:xfrm>
            <a:off x="4248437" y="1026844"/>
            <a:ext cx="372409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607C5-F69A-4F1A-A6AC-CD260F7BF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778"/>
          <a:stretch/>
        </p:blipFill>
        <p:spPr>
          <a:xfrm>
            <a:off x="2743200" y="2170573"/>
            <a:ext cx="7989666" cy="1103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5AD32A-B9FD-439B-B66F-2B9531B3C62C}"/>
              </a:ext>
            </a:extLst>
          </p:cNvPr>
          <p:cNvSpPr/>
          <p:nvPr/>
        </p:nvSpPr>
        <p:spPr>
          <a:xfrm>
            <a:off x="4981971" y="3149732"/>
            <a:ext cx="225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7)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416ECF0-A66D-4AAF-BD52-A6CA1499C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39000" y="3708268"/>
            <a:ext cx="3200400" cy="24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CCC5FBB-6DD7-4B80-8A8E-3A3048BEBC3D}"/>
              </a:ext>
            </a:extLst>
          </p:cNvPr>
          <p:cNvGrpSpPr/>
          <p:nvPr/>
        </p:nvGrpSpPr>
        <p:grpSpPr>
          <a:xfrm>
            <a:off x="990600" y="4381739"/>
            <a:ext cx="7824809" cy="1029054"/>
            <a:chOff x="990600" y="4381739"/>
            <a:chExt cx="7824809" cy="102905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F731896-9F0D-4FB9-B3CD-5D825114E98D}"/>
                </a:ext>
              </a:extLst>
            </p:cNvPr>
            <p:cNvSpPr/>
            <p:nvPr/>
          </p:nvSpPr>
          <p:spPr>
            <a:xfrm>
              <a:off x="1752600" y="4887573"/>
              <a:ext cx="7062809" cy="523220"/>
            </a:xfrm>
            <a:custGeom>
              <a:avLst/>
              <a:gdLst>
                <a:gd name="connsiteX0" fmla="*/ 0 w 7062809"/>
                <a:gd name="connsiteY0" fmla="*/ 0 h 523220"/>
                <a:gd name="connsiteX1" fmla="*/ 517939 w 7062809"/>
                <a:gd name="connsiteY1" fmla="*/ 0 h 523220"/>
                <a:gd name="connsiteX2" fmla="*/ 965251 w 7062809"/>
                <a:gd name="connsiteY2" fmla="*/ 0 h 523220"/>
                <a:gd name="connsiteX3" fmla="*/ 1695074 w 7062809"/>
                <a:gd name="connsiteY3" fmla="*/ 0 h 523220"/>
                <a:gd name="connsiteX4" fmla="*/ 2142385 w 7062809"/>
                <a:gd name="connsiteY4" fmla="*/ 0 h 523220"/>
                <a:gd name="connsiteX5" fmla="*/ 2872209 w 7062809"/>
                <a:gd name="connsiteY5" fmla="*/ 0 h 523220"/>
                <a:gd name="connsiteX6" fmla="*/ 3390148 w 7062809"/>
                <a:gd name="connsiteY6" fmla="*/ 0 h 523220"/>
                <a:gd name="connsiteX7" fmla="*/ 3766831 w 7062809"/>
                <a:gd name="connsiteY7" fmla="*/ 0 h 523220"/>
                <a:gd name="connsiteX8" fmla="*/ 4496655 w 7062809"/>
                <a:gd name="connsiteY8" fmla="*/ 0 h 523220"/>
                <a:gd name="connsiteX9" fmla="*/ 5226479 w 7062809"/>
                <a:gd name="connsiteY9" fmla="*/ 0 h 523220"/>
                <a:gd name="connsiteX10" fmla="*/ 5956302 w 7062809"/>
                <a:gd name="connsiteY10" fmla="*/ 0 h 523220"/>
                <a:gd name="connsiteX11" fmla="*/ 7062809 w 7062809"/>
                <a:gd name="connsiteY11" fmla="*/ 0 h 523220"/>
                <a:gd name="connsiteX12" fmla="*/ 7062809 w 7062809"/>
                <a:gd name="connsiteY12" fmla="*/ 523220 h 523220"/>
                <a:gd name="connsiteX13" fmla="*/ 6615498 w 7062809"/>
                <a:gd name="connsiteY13" fmla="*/ 523220 h 523220"/>
                <a:gd name="connsiteX14" fmla="*/ 6238815 w 7062809"/>
                <a:gd name="connsiteY14" fmla="*/ 523220 h 523220"/>
                <a:gd name="connsiteX15" fmla="*/ 5508991 w 7062809"/>
                <a:gd name="connsiteY15" fmla="*/ 523220 h 523220"/>
                <a:gd name="connsiteX16" fmla="*/ 5132308 w 7062809"/>
                <a:gd name="connsiteY16" fmla="*/ 523220 h 523220"/>
                <a:gd name="connsiteX17" fmla="*/ 4543740 w 7062809"/>
                <a:gd name="connsiteY17" fmla="*/ 523220 h 523220"/>
                <a:gd name="connsiteX18" fmla="*/ 4167057 w 7062809"/>
                <a:gd name="connsiteY18" fmla="*/ 523220 h 523220"/>
                <a:gd name="connsiteX19" fmla="*/ 3578490 w 7062809"/>
                <a:gd name="connsiteY19" fmla="*/ 523220 h 523220"/>
                <a:gd name="connsiteX20" fmla="*/ 2848666 w 7062809"/>
                <a:gd name="connsiteY20" fmla="*/ 523220 h 523220"/>
                <a:gd name="connsiteX21" fmla="*/ 2471983 w 7062809"/>
                <a:gd name="connsiteY21" fmla="*/ 523220 h 523220"/>
                <a:gd name="connsiteX22" fmla="*/ 2095300 w 7062809"/>
                <a:gd name="connsiteY22" fmla="*/ 523220 h 523220"/>
                <a:gd name="connsiteX23" fmla="*/ 1647989 w 7062809"/>
                <a:gd name="connsiteY23" fmla="*/ 523220 h 523220"/>
                <a:gd name="connsiteX24" fmla="*/ 1271306 w 7062809"/>
                <a:gd name="connsiteY24" fmla="*/ 523220 h 523220"/>
                <a:gd name="connsiteX25" fmla="*/ 612110 w 7062809"/>
                <a:gd name="connsiteY25" fmla="*/ 523220 h 523220"/>
                <a:gd name="connsiteX26" fmla="*/ 0 w 7062809"/>
                <a:gd name="connsiteY26" fmla="*/ 523220 h 523220"/>
                <a:gd name="connsiteX27" fmla="*/ 0 w 7062809"/>
                <a:gd name="connsiteY27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62809" h="523220" fill="none" extrusionOk="0">
                  <a:moveTo>
                    <a:pt x="0" y="0"/>
                  </a:moveTo>
                  <a:cubicBezTo>
                    <a:pt x="232855" y="-46202"/>
                    <a:pt x="265413" y="52015"/>
                    <a:pt x="517939" y="0"/>
                  </a:cubicBezTo>
                  <a:cubicBezTo>
                    <a:pt x="770465" y="-52015"/>
                    <a:pt x="796087" y="28678"/>
                    <a:pt x="965251" y="0"/>
                  </a:cubicBezTo>
                  <a:cubicBezTo>
                    <a:pt x="1134415" y="-28678"/>
                    <a:pt x="1536654" y="49519"/>
                    <a:pt x="1695074" y="0"/>
                  </a:cubicBezTo>
                  <a:cubicBezTo>
                    <a:pt x="1853494" y="-49519"/>
                    <a:pt x="1974288" y="46705"/>
                    <a:pt x="2142385" y="0"/>
                  </a:cubicBezTo>
                  <a:cubicBezTo>
                    <a:pt x="2310482" y="-46705"/>
                    <a:pt x="2591425" y="46886"/>
                    <a:pt x="2872209" y="0"/>
                  </a:cubicBezTo>
                  <a:cubicBezTo>
                    <a:pt x="3152993" y="-46886"/>
                    <a:pt x="3206932" y="29474"/>
                    <a:pt x="3390148" y="0"/>
                  </a:cubicBezTo>
                  <a:cubicBezTo>
                    <a:pt x="3573364" y="-29474"/>
                    <a:pt x="3598745" y="3643"/>
                    <a:pt x="3766831" y="0"/>
                  </a:cubicBezTo>
                  <a:cubicBezTo>
                    <a:pt x="3934917" y="-3643"/>
                    <a:pt x="4313911" y="82694"/>
                    <a:pt x="4496655" y="0"/>
                  </a:cubicBezTo>
                  <a:cubicBezTo>
                    <a:pt x="4679399" y="-82694"/>
                    <a:pt x="5058530" y="7314"/>
                    <a:pt x="5226479" y="0"/>
                  </a:cubicBezTo>
                  <a:cubicBezTo>
                    <a:pt x="5394428" y="-7314"/>
                    <a:pt x="5726737" y="68874"/>
                    <a:pt x="5956302" y="0"/>
                  </a:cubicBezTo>
                  <a:cubicBezTo>
                    <a:pt x="6185867" y="-68874"/>
                    <a:pt x="6643236" y="47026"/>
                    <a:pt x="7062809" y="0"/>
                  </a:cubicBezTo>
                  <a:cubicBezTo>
                    <a:pt x="7063422" y="112901"/>
                    <a:pt x="7059969" y="372113"/>
                    <a:pt x="7062809" y="523220"/>
                  </a:cubicBezTo>
                  <a:cubicBezTo>
                    <a:pt x="6855711" y="576357"/>
                    <a:pt x="6819575" y="493652"/>
                    <a:pt x="6615498" y="523220"/>
                  </a:cubicBezTo>
                  <a:cubicBezTo>
                    <a:pt x="6411421" y="552788"/>
                    <a:pt x="6423261" y="499102"/>
                    <a:pt x="6238815" y="523220"/>
                  </a:cubicBezTo>
                  <a:cubicBezTo>
                    <a:pt x="6054369" y="547338"/>
                    <a:pt x="5779080" y="467204"/>
                    <a:pt x="5508991" y="523220"/>
                  </a:cubicBezTo>
                  <a:cubicBezTo>
                    <a:pt x="5238902" y="579236"/>
                    <a:pt x="5271394" y="514772"/>
                    <a:pt x="5132308" y="523220"/>
                  </a:cubicBezTo>
                  <a:cubicBezTo>
                    <a:pt x="4993222" y="531668"/>
                    <a:pt x="4749803" y="512250"/>
                    <a:pt x="4543740" y="523220"/>
                  </a:cubicBezTo>
                  <a:cubicBezTo>
                    <a:pt x="4337677" y="534190"/>
                    <a:pt x="4315752" y="490871"/>
                    <a:pt x="4167057" y="523220"/>
                  </a:cubicBezTo>
                  <a:cubicBezTo>
                    <a:pt x="4018362" y="555569"/>
                    <a:pt x="3832359" y="515324"/>
                    <a:pt x="3578490" y="523220"/>
                  </a:cubicBezTo>
                  <a:cubicBezTo>
                    <a:pt x="3324621" y="531116"/>
                    <a:pt x="3163824" y="488172"/>
                    <a:pt x="2848666" y="523220"/>
                  </a:cubicBezTo>
                  <a:cubicBezTo>
                    <a:pt x="2533508" y="558268"/>
                    <a:pt x="2612637" y="498890"/>
                    <a:pt x="2471983" y="523220"/>
                  </a:cubicBezTo>
                  <a:cubicBezTo>
                    <a:pt x="2331329" y="547550"/>
                    <a:pt x="2242481" y="519964"/>
                    <a:pt x="2095300" y="523220"/>
                  </a:cubicBezTo>
                  <a:cubicBezTo>
                    <a:pt x="1948119" y="526476"/>
                    <a:pt x="1780470" y="478961"/>
                    <a:pt x="1647989" y="523220"/>
                  </a:cubicBezTo>
                  <a:cubicBezTo>
                    <a:pt x="1515508" y="567479"/>
                    <a:pt x="1437158" y="481576"/>
                    <a:pt x="1271306" y="523220"/>
                  </a:cubicBezTo>
                  <a:cubicBezTo>
                    <a:pt x="1105454" y="564864"/>
                    <a:pt x="791028" y="480491"/>
                    <a:pt x="612110" y="523220"/>
                  </a:cubicBezTo>
                  <a:cubicBezTo>
                    <a:pt x="433192" y="565949"/>
                    <a:pt x="238174" y="493104"/>
                    <a:pt x="0" y="523220"/>
                  </a:cubicBezTo>
                  <a:cubicBezTo>
                    <a:pt x="-56891" y="267247"/>
                    <a:pt x="47183" y="127608"/>
                    <a:pt x="0" y="0"/>
                  </a:cubicBezTo>
                  <a:close/>
                </a:path>
                <a:path w="7062809" h="523220" stroke="0" extrusionOk="0">
                  <a:moveTo>
                    <a:pt x="0" y="0"/>
                  </a:moveTo>
                  <a:cubicBezTo>
                    <a:pt x="115753" y="-12317"/>
                    <a:pt x="405847" y="38049"/>
                    <a:pt x="517939" y="0"/>
                  </a:cubicBezTo>
                  <a:cubicBezTo>
                    <a:pt x="630031" y="-38049"/>
                    <a:pt x="862751" y="23233"/>
                    <a:pt x="965251" y="0"/>
                  </a:cubicBezTo>
                  <a:cubicBezTo>
                    <a:pt x="1067751" y="-23233"/>
                    <a:pt x="1446506" y="47899"/>
                    <a:pt x="1624446" y="0"/>
                  </a:cubicBezTo>
                  <a:cubicBezTo>
                    <a:pt x="1802386" y="-47899"/>
                    <a:pt x="2027240" y="82500"/>
                    <a:pt x="2354270" y="0"/>
                  </a:cubicBezTo>
                  <a:cubicBezTo>
                    <a:pt x="2681300" y="-82500"/>
                    <a:pt x="2785450" y="45248"/>
                    <a:pt x="3013465" y="0"/>
                  </a:cubicBezTo>
                  <a:cubicBezTo>
                    <a:pt x="3241481" y="-45248"/>
                    <a:pt x="3268320" y="17983"/>
                    <a:pt x="3390148" y="0"/>
                  </a:cubicBezTo>
                  <a:cubicBezTo>
                    <a:pt x="3511976" y="-17983"/>
                    <a:pt x="3941057" y="53501"/>
                    <a:pt x="4119972" y="0"/>
                  </a:cubicBezTo>
                  <a:cubicBezTo>
                    <a:pt x="4298887" y="-53501"/>
                    <a:pt x="4619622" y="72226"/>
                    <a:pt x="4849796" y="0"/>
                  </a:cubicBezTo>
                  <a:cubicBezTo>
                    <a:pt x="5079970" y="-72226"/>
                    <a:pt x="5169715" y="5916"/>
                    <a:pt x="5438363" y="0"/>
                  </a:cubicBezTo>
                  <a:cubicBezTo>
                    <a:pt x="5707011" y="-5916"/>
                    <a:pt x="5801777" y="19613"/>
                    <a:pt x="6097558" y="0"/>
                  </a:cubicBezTo>
                  <a:cubicBezTo>
                    <a:pt x="6393340" y="-19613"/>
                    <a:pt x="6402327" y="2231"/>
                    <a:pt x="6544870" y="0"/>
                  </a:cubicBezTo>
                  <a:cubicBezTo>
                    <a:pt x="6687413" y="-2231"/>
                    <a:pt x="6903894" y="51665"/>
                    <a:pt x="7062809" y="0"/>
                  </a:cubicBezTo>
                  <a:cubicBezTo>
                    <a:pt x="7085061" y="135012"/>
                    <a:pt x="7020101" y="367680"/>
                    <a:pt x="7062809" y="523220"/>
                  </a:cubicBezTo>
                  <a:cubicBezTo>
                    <a:pt x="6828246" y="591500"/>
                    <a:pt x="6627182" y="522537"/>
                    <a:pt x="6332985" y="523220"/>
                  </a:cubicBezTo>
                  <a:cubicBezTo>
                    <a:pt x="6038788" y="523903"/>
                    <a:pt x="5992849" y="498836"/>
                    <a:pt x="5885674" y="523220"/>
                  </a:cubicBezTo>
                  <a:cubicBezTo>
                    <a:pt x="5778499" y="547604"/>
                    <a:pt x="5449176" y="452706"/>
                    <a:pt x="5297107" y="523220"/>
                  </a:cubicBezTo>
                  <a:cubicBezTo>
                    <a:pt x="5145038" y="593734"/>
                    <a:pt x="4989671" y="520074"/>
                    <a:pt x="4849796" y="523220"/>
                  </a:cubicBezTo>
                  <a:cubicBezTo>
                    <a:pt x="4709921" y="526366"/>
                    <a:pt x="4455502" y="490830"/>
                    <a:pt x="4261228" y="523220"/>
                  </a:cubicBezTo>
                  <a:cubicBezTo>
                    <a:pt x="4066954" y="555610"/>
                    <a:pt x="3778930" y="503109"/>
                    <a:pt x="3531405" y="523220"/>
                  </a:cubicBezTo>
                  <a:cubicBezTo>
                    <a:pt x="3283880" y="543331"/>
                    <a:pt x="3193901" y="483913"/>
                    <a:pt x="3084093" y="523220"/>
                  </a:cubicBezTo>
                  <a:cubicBezTo>
                    <a:pt x="2974285" y="562527"/>
                    <a:pt x="2781468" y="471611"/>
                    <a:pt x="2566154" y="523220"/>
                  </a:cubicBezTo>
                  <a:cubicBezTo>
                    <a:pt x="2350840" y="574829"/>
                    <a:pt x="2157026" y="513785"/>
                    <a:pt x="1977587" y="523220"/>
                  </a:cubicBezTo>
                  <a:cubicBezTo>
                    <a:pt x="1798148" y="532655"/>
                    <a:pt x="1712867" y="519985"/>
                    <a:pt x="1459647" y="523220"/>
                  </a:cubicBezTo>
                  <a:cubicBezTo>
                    <a:pt x="1206427" y="526455"/>
                    <a:pt x="1186784" y="492919"/>
                    <a:pt x="1082964" y="523220"/>
                  </a:cubicBezTo>
                  <a:cubicBezTo>
                    <a:pt x="979144" y="553521"/>
                    <a:pt x="394257" y="420776"/>
                    <a:pt x="0" y="523220"/>
                  </a:cubicBezTo>
                  <a:cubicBezTo>
                    <a:pt x="-329" y="303604"/>
                    <a:pt x="28845" y="115115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1788335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>
              <a:spAutoFit/>
            </a:bodyPr>
            <a:lstStyle/>
            <a:p>
              <a:pPr marL="0" marR="0" lvl="0" indent="0" algn="just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宋体" panose="02010600030101010101" pitchFamily="2" charset="-122"/>
                  <a:cs typeface="#9Slide03 Arima Madurai Bold" panose="00000800000000000000" pitchFamily="2" charset="0"/>
                </a:rPr>
                <a:t>Đọc bài thơ và trả lời được các câu hỏi của BT2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宋体" panose="02010600030101010101" pitchFamily="2" charset="-122"/>
                  <a:cs typeface="#9Slide03 Arima Madurai Bold" panose="00000800000000000000" pitchFamily="2" charset="0"/>
                </a:rPr>
                <a:t>.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B536C35-0E59-41D2-BA17-CC9B2266A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381739"/>
              <a:ext cx="892823" cy="7674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F73048-2E53-47AC-8F0D-E467605B923E}"/>
              </a:ext>
            </a:extLst>
          </p:cNvPr>
          <p:cNvGrpSpPr/>
          <p:nvPr/>
        </p:nvGrpSpPr>
        <p:grpSpPr>
          <a:xfrm>
            <a:off x="967154" y="1739013"/>
            <a:ext cx="10234246" cy="2199604"/>
            <a:chOff x="967154" y="1739013"/>
            <a:chExt cx="10234246" cy="219960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54D2954-CBA5-491A-92B6-A19982A1E4D0}"/>
                </a:ext>
              </a:extLst>
            </p:cNvPr>
            <p:cNvSpPr/>
            <p:nvPr/>
          </p:nvSpPr>
          <p:spPr>
            <a:xfrm>
              <a:off x="1783498" y="2122735"/>
              <a:ext cx="9417902" cy="1815882"/>
            </a:xfrm>
            <a:custGeom>
              <a:avLst/>
              <a:gdLst>
                <a:gd name="connsiteX0" fmla="*/ 0 w 9417902"/>
                <a:gd name="connsiteY0" fmla="*/ 0 h 1815882"/>
                <a:gd name="connsiteX1" fmla="*/ 494440 w 9417902"/>
                <a:gd name="connsiteY1" fmla="*/ 0 h 1815882"/>
                <a:gd name="connsiteX2" fmla="*/ 1083059 w 9417902"/>
                <a:gd name="connsiteY2" fmla="*/ 0 h 1815882"/>
                <a:gd name="connsiteX3" fmla="*/ 1860036 w 9417902"/>
                <a:gd name="connsiteY3" fmla="*/ 0 h 1815882"/>
                <a:gd name="connsiteX4" fmla="*/ 2542834 w 9417902"/>
                <a:gd name="connsiteY4" fmla="*/ 0 h 1815882"/>
                <a:gd name="connsiteX5" fmla="*/ 3319810 w 9417902"/>
                <a:gd name="connsiteY5" fmla="*/ 0 h 1815882"/>
                <a:gd name="connsiteX6" fmla="*/ 3814250 w 9417902"/>
                <a:gd name="connsiteY6" fmla="*/ 0 h 1815882"/>
                <a:gd name="connsiteX7" fmla="*/ 4120332 w 9417902"/>
                <a:gd name="connsiteY7" fmla="*/ 0 h 1815882"/>
                <a:gd name="connsiteX8" fmla="*/ 4520593 w 9417902"/>
                <a:gd name="connsiteY8" fmla="*/ 0 h 1815882"/>
                <a:gd name="connsiteX9" fmla="*/ 5203391 w 9417902"/>
                <a:gd name="connsiteY9" fmla="*/ 0 h 1815882"/>
                <a:gd name="connsiteX10" fmla="*/ 5886189 w 9417902"/>
                <a:gd name="connsiteY10" fmla="*/ 0 h 1815882"/>
                <a:gd name="connsiteX11" fmla="*/ 6192271 w 9417902"/>
                <a:gd name="connsiteY11" fmla="*/ 0 h 1815882"/>
                <a:gd name="connsiteX12" fmla="*/ 6875068 w 9417902"/>
                <a:gd name="connsiteY12" fmla="*/ 0 h 1815882"/>
                <a:gd name="connsiteX13" fmla="*/ 7369508 w 9417902"/>
                <a:gd name="connsiteY13" fmla="*/ 0 h 1815882"/>
                <a:gd name="connsiteX14" fmla="*/ 7863948 w 9417902"/>
                <a:gd name="connsiteY14" fmla="*/ 0 h 1815882"/>
                <a:gd name="connsiteX15" fmla="*/ 8640925 w 9417902"/>
                <a:gd name="connsiteY15" fmla="*/ 0 h 1815882"/>
                <a:gd name="connsiteX16" fmla="*/ 9417902 w 9417902"/>
                <a:gd name="connsiteY16" fmla="*/ 0 h 1815882"/>
                <a:gd name="connsiteX17" fmla="*/ 9417902 w 9417902"/>
                <a:gd name="connsiteY17" fmla="*/ 490288 h 1815882"/>
                <a:gd name="connsiteX18" fmla="*/ 9417902 w 9417902"/>
                <a:gd name="connsiteY18" fmla="*/ 962417 h 1815882"/>
                <a:gd name="connsiteX19" fmla="*/ 9417902 w 9417902"/>
                <a:gd name="connsiteY19" fmla="*/ 1380070 h 1815882"/>
                <a:gd name="connsiteX20" fmla="*/ 9417902 w 9417902"/>
                <a:gd name="connsiteY20" fmla="*/ 1815882 h 1815882"/>
                <a:gd name="connsiteX21" fmla="*/ 8735104 w 9417902"/>
                <a:gd name="connsiteY21" fmla="*/ 1815882 h 1815882"/>
                <a:gd name="connsiteX22" fmla="*/ 7958127 w 9417902"/>
                <a:gd name="connsiteY22" fmla="*/ 1815882 h 1815882"/>
                <a:gd name="connsiteX23" fmla="*/ 7652045 w 9417902"/>
                <a:gd name="connsiteY23" fmla="*/ 1815882 h 1815882"/>
                <a:gd name="connsiteX24" fmla="*/ 7157606 w 9417902"/>
                <a:gd name="connsiteY24" fmla="*/ 1815882 h 1815882"/>
                <a:gd name="connsiteX25" fmla="*/ 6663166 w 9417902"/>
                <a:gd name="connsiteY25" fmla="*/ 1815882 h 1815882"/>
                <a:gd name="connsiteX26" fmla="*/ 5980368 w 9417902"/>
                <a:gd name="connsiteY26" fmla="*/ 1815882 h 1815882"/>
                <a:gd name="connsiteX27" fmla="*/ 5485928 w 9417902"/>
                <a:gd name="connsiteY27" fmla="*/ 1815882 h 1815882"/>
                <a:gd name="connsiteX28" fmla="*/ 4991488 w 9417902"/>
                <a:gd name="connsiteY28" fmla="*/ 1815882 h 1815882"/>
                <a:gd name="connsiteX29" fmla="*/ 4402869 w 9417902"/>
                <a:gd name="connsiteY29" fmla="*/ 1815882 h 1815882"/>
                <a:gd name="connsiteX30" fmla="*/ 3814250 w 9417902"/>
                <a:gd name="connsiteY30" fmla="*/ 1815882 h 1815882"/>
                <a:gd name="connsiteX31" fmla="*/ 3319810 w 9417902"/>
                <a:gd name="connsiteY31" fmla="*/ 1815882 h 1815882"/>
                <a:gd name="connsiteX32" fmla="*/ 2919550 w 9417902"/>
                <a:gd name="connsiteY32" fmla="*/ 1815882 h 1815882"/>
                <a:gd name="connsiteX33" fmla="*/ 2330931 w 9417902"/>
                <a:gd name="connsiteY33" fmla="*/ 1815882 h 1815882"/>
                <a:gd name="connsiteX34" fmla="*/ 1553954 w 9417902"/>
                <a:gd name="connsiteY34" fmla="*/ 1815882 h 1815882"/>
                <a:gd name="connsiteX35" fmla="*/ 1247872 w 9417902"/>
                <a:gd name="connsiteY35" fmla="*/ 1815882 h 1815882"/>
                <a:gd name="connsiteX36" fmla="*/ 659253 w 9417902"/>
                <a:gd name="connsiteY36" fmla="*/ 1815882 h 1815882"/>
                <a:gd name="connsiteX37" fmla="*/ 0 w 9417902"/>
                <a:gd name="connsiteY37" fmla="*/ 1815882 h 1815882"/>
                <a:gd name="connsiteX38" fmla="*/ 0 w 9417902"/>
                <a:gd name="connsiteY38" fmla="*/ 1343753 h 1815882"/>
                <a:gd name="connsiteX39" fmla="*/ 0 w 9417902"/>
                <a:gd name="connsiteY39" fmla="*/ 871623 h 1815882"/>
                <a:gd name="connsiteX40" fmla="*/ 0 w 9417902"/>
                <a:gd name="connsiteY40" fmla="*/ 472129 h 1815882"/>
                <a:gd name="connsiteX41" fmla="*/ 0 w 9417902"/>
                <a:gd name="connsiteY41" fmla="*/ 0 h 181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417902" h="1815882" fill="none" extrusionOk="0">
                  <a:moveTo>
                    <a:pt x="0" y="0"/>
                  </a:moveTo>
                  <a:cubicBezTo>
                    <a:pt x="106606" y="-44307"/>
                    <a:pt x="249269" y="35132"/>
                    <a:pt x="494440" y="0"/>
                  </a:cubicBezTo>
                  <a:cubicBezTo>
                    <a:pt x="739611" y="-35132"/>
                    <a:pt x="903142" y="61236"/>
                    <a:pt x="1083059" y="0"/>
                  </a:cubicBezTo>
                  <a:cubicBezTo>
                    <a:pt x="1262976" y="-61236"/>
                    <a:pt x="1674546" y="44014"/>
                    <a:pt x="1860036" y="0"/>
                  </a:cubicBezTo>
                  <a:cubicBezTo>
                    <a:pt x="2045526" y="-44014"/>
                    <a:pt x="2210552" y="81809"/>
                    <a:pt x="2542834" y="0"/>
                  </a:cubicBezTo>
                  <a:cubicBezTo>
                    <a:pt x="2875116" y="-81809"/>
                    <a:pt x="3129546" y="35251"/>
                    <a:pt x="3319810" y="0"/>
                  </a:cubicBezTo>
                  <a:cubicBezTo>
                    <a:pt x="3510074" y="-35251"/>
                    <a:pt x="3592057" y="52422"/>
                    <a:pt x="3814250" y="0"/>
                  </a:cubicBezTo>
                  <a:cubicBezTo>
                    <a:pt x="4036443" y="-52422"/>
                    <a:pt x="3974512" y="24540"/>
                    <a:pt x="4120332" y="0"/>
                  </a:cubicBezTo>
                  <a:cubicBezTo>
                    <a:pt x="4266152" y="-24540"/>
                    <a:pt x="4385357" y="42379"/>
                    <a:pt x="4520593" y="0"/>
                  </a:cubicBezTo>
                  <a:cubicBezTo>
                    <a:pt x="4655829" y="-42379"/>
                    <a:pt x="5058648" y="1255"/>
                    <a:pt x="5203391" y="0"/>
                  </a:cubicBezTo>
                  <a:cubicBezTo>
                    <a:pt x="5348134" y="-1255"/>
                    <a:pt x="5708952" y="65954"/>
                    <a:pt x="5886189" y="0"/>
                  </a:cubicBezTo>
                  <a:cubicBezTo>
                    <a:pt x="6063426" y="-65954"/>
                    <a:pt x="6063094" y="5714"/>
                    <a:pt x="6192271" y="0"/>
                  </a:cubicBezTo>
                  <a:cubicBezTo>
                    <a:pt x="6321448" y="-5714"/>
                    <a:pt x="6647219" y="65032"/>
                    <a:pt x="6875068" y="0"/>
                  </a:cubicBezTo>
                  <a:cubicBezTo>
                    <a:pt x="7102917" y="-65032"/>
                    <a:pt x="7146145" y="46900"/>
                    <a:pt x="7369508" y="0"/>
                  </a:cubicBezTo>
                  <a:cubicBezTo>
                    <a:pt x="7592871" y="-46900"/>
                    <a:pt x="7618631" y="1865"/>
                    <a:pt x="7863948" y="0"/>
                  </a:cubicBezTo>
                  <a:cubicBezTo>
                    <a:pt x="8109265" y="-1865"/>
                    <a:pt x="8444742" y="33281"/>
                    <a:pt x="8640925" y="0"/>
                  </a:cubicBezTo>
                  <a:cubicBezTo>
                    <a:pt x="8837108" y="-33281"/>
                    <a:pt x="9081020" y="40537"/>
                    <a:pt x="9417902" y="0"/>
                  </a:cubicBezTo>
                  <a:cubicBezTo>
                    <a:pt x="9433868" y="134537"/>
                    <a:pt x="9392221" y="352727"/>
                    <a:pt x="9417902" y="490288"/>
                  </a:cubicBezTo>
                  <a:cubicBezTo>
                    <a:pt x="9443583" y="627849"/>
                    <a:pt x="9415773" y="745043"/>
                    <a:pt x="9417902" y="962417"/>
                  </a:cubicBezTo>
                  <a:cubicBezTo>
                    <a:pt x="9420031" y="1179791"/>
                    <a:pt x="9417789" y="1256318"/>
                    <a:pt x="9417902" y="1380070"/>
                  </a:cubicBezTo>
                  <a:cubicBezTo>
                    <a:pt x="9418015" y="1503822"/>
                    <a:pt x="9411096" y="1655304"/>
                    <a:pt x="9417902" y="1815882"/>
                  </a:cubicBezTo>
                  <a:cubicBezTo>
                    <a:pt x="9186176" y="1870471"/>
                    <a:pt x="9008045" y="1782001"/>
                    <a:pt x="8735104" y="1815882"/>
                  </a:cubicBezTo>
                  <a:cubicBezTo>
                    <a:pt x="8462163" y="1849763"/>
                    <a:pt x="8126815" y="1751110"/>
                    <a:pt x="7958127" y="1815882"/>
                  </a:cubicBezTo>
                  <a:cubicBezTo>
                    <a:pt x="7789439" y="1880654"/>
                    <a:pt x="7775131" y="1792537"/>
                    <a:pt x="7652045" y="1815882"/>
                  </a:cubicBezTo>
                  <a:cubicBezTo>
                    <a:pt x="7528959" y="1839227"/>
                    <a:pt x="7286971" y="1778372"/>
                    <a:pt x="7157606" y="1815882"/>
                  </a:cubicBezTo>
                  <a:cubicBezTo>
                    <a:pt x="7028241" y="1853392"/>
                    <a:pt x="6772015" y="1766514"/>
                    <a:pt x="6663166" y="1815882"/>
                  </a:cubicBezTo>
                  <a:cubicBezTo>
                    <a:pt x="6554317" y="1865250"/>
                    <a:pt x="6147774" y="1740721"/>
                    <a:pt x="5980368" y="1815882"/>
                  </a:cubicBezTo>
                  <a:cubicBezTo>
                    <a:pt x="5812962" y="1891043"/>
                    <a:pt x="5634515" y="1761887"/>
                    <a:pt x="5485928" y="1815882"/>
                  </a:cubicBezTo>
                  <a:cubicBezTo>
                    <a:pt x="5337341" y="1869877"/>
                    <a:pt x="5171840" y="1776535"/>
                    <a:pt x="4991488" y="1815882"/>
                  </a:cubicBezTo>
                  <a:cubicBezTo>
                    <a:pt x="4811136" y="1855229"/>
                    <a:pt x="4659669" y="1767658"/>
                    <a:pt x="4402869" y="1815882"/>
                  </a:cubicBezTo>
                  <a:cubicBezTo>
                    <a:pt x="4146069" y="1864106"/>
                    <a:pt x="3968506" y="1781493"/>
                    <a:pt x="3814250" y="1815882"/>
                  </a:cubicBezTo>
                  <a:cubicBezTo>
                    <a:pt x="3659994" y="1850271"/>
                    <a:pt x="3508109" y="1790626"/>
                    <a:pt x="3319810" y="1815882"/>
                  </a:cubicBezTo>
                  <a:cubicBezTo>
                    <a:pt x="3131511" y="1841138"/>
                    <a:pt x="3118533" y="1814308"/>
                    <a:pt x="2919550" y="1815882"/>
                  </a:cubicBezTo>
                  <a:cubicBezTo>
                    <a:pt x="2720567" y="1817456"/>
                    <a:pt x="2575170" y="1775552"/>
                    <a:pt x="2330931" y="1815882"/>
                  </a:cubicBezTo>
                  <a:cubicBezTo>
                    <a:pt x="2086692" y="1856212"/>
                    <a:pt x="1742486" y="1769353"/>
                    <a:pt x="1553954" y="1815882"/>
                  </a:cubicBezTo>
                  <a:cubicBezTo>
                    <a:pt x="1365422" y="1862411"/>
                    <a:pt x="1387672" y="1798891"/>
                    <a:pt x="1247872" y="1815882"/>
                  </a:cubicBezTo>
                  <a:cubicBezTo>
                    <a:pt x="1108072" y="1832873"/>
                    <a:pt x="826737" y="1747023"/>
                    <a:pt x="659253" y="1815882"/>
                  </a:cubicBezTo>
                  <a:cubicBezTo>
                    <a:pt x="491769" y="1884741"/>
                    <a:pt x="165579" y="1787673"/>
                    <a:pt x="0" y="1815882"/>
                  </a:cubicBezTo>
                  <a:cubicBezTo>
                    <a:pt x="-46752" y="1686879"/>
                    <a:pt x="125" y="1516802"/>
                    <a:pt x="0" y="1343753"/>
                  </a:cubicBezTo>
                  <a:cubicBezTo>
                    <a:pt x="-125" y="1170704"/>
                    <a:pt x="9463" y="1021098"/>
                    <a:pt x="0" y="871623"/>
                  </a:cubicBezTo>
                  <a:cubicBezTo>
                    <a:pt x="-9463" y="722148"/>
                    <a:pt x="43994" y="614098"/>
                    <a:pt x="0" y="472129"/>
                  </a:cubicBezTo>
                  <a:cubicBezTo>
                    <a:pt x="-43994" y="330160"/>
                    <a:pt x="5592" y="140865"/>
                    <a:pt x="0" y="0"/>
                  </a:cubicBezTo>
                  <a:close/>
                </a:path>
                <a:path w="9417902" h="1815882" stroke="0" extrusionOk="0">
                  <a:moveTo>
                    <a:pt x="0" y="0"/>
                  </a:moveTo>
                  <a:cubicBezTo>
                    <a:pt x="142118" y="-8223"/>
                    <a:pt x="362312" y="10459"/>
                    <a:pt x="494440" y="0"/>
                  </a:cubicBezTo>
                  <a:cubicBezTo>
                    <a:pt x="626568" y="-10459"/>
                    <a:pt x="868428" y="20909"/>
                    <a:pt x="988880" y="0"/>
                  </a:cubicBezTo>
                  <a:cubicBezTo>
                    <a:pt x="1109332" y="-20909"/>
                    <a:pt x="1339014" y="20767"/>
                    <a:pt x="1577499" y="0"/>
                  </a:cubicBezTo>
                  <a:cubicBezTo>
                    <a:pt x="1815984" y="-20767"/>
                    <a:pt x="2112975" y="16425"/>
                    <a:pt x="2260296" y="0"/>
                  </a:cubicBezTo>
                  <a:cubicBezTo>
                    <a:pt x="2407617" y="-16425"/>
                    <a:pt x="2574855" y="13942"/>
                    <a:pt x="2660557" y="0"/>
                  </a:cubicBezTo>
                  <a:cubicBezTo>
                    <a:pt x="2746259" y="-13942"/>
                    <a:pt x="2921953" y="30092"/>
                    <a:pt x="3060818" y="0"/>
                  </a:cubicBezTo>
                  <a:cubicBezTo>
                    <a:pt x="3199683" y="-30092"/>
                    <a:pt x="3282155" y="3212"/>
                    <a:pt x="3461079" y="0"/>
                  </a:cubicBezTo>
                  <a:cubicBezTo>
                    <a:pt x="3640003" y="-3212"/>
                    <a:pt x="3639171" y="13512"/>
                    <a:pt x="3767161" y="0"/>
                  </a:cubicBezTo>
                  <a:cubicBezTo>
                    <a:pt x="3895151" y="-13512"/>
                    <a:pt x="3951488" y="34413"/>
                    <a:pt x="4073243" y="0"/>
                  </a:cubicBezTo>
                  <a:cubicBezTo>
                    <a:pt x="4194998" y="-34413"/>
                    <a:pt x="4238980" y="1720"/>
                    <a:pt x="4379324" y="0"/>
                  </a:cubicBezTo>
                  <a:cubicBezTo>
                    <a:pt x="4519668" y="-1720"/>
                    <a:pt x="4800896" y="2076"/>
                    <a:pt x="5062122" y="0"/>
                  </a:cubicBezTo>
                  <a:cubicBezTo>
                    <a:pt x="5323348" y="-2076"/>
                    <a:pt x="5289407" y="21799"/>
                    <a:pt x="5368204" y="0"/>
                  </a:cubicBezTo>
                  <a:cubicBezTo>
                    <a:pt x="5447001" y="-21799"/>
                    <a:pt x="5585138" y="26048"/>
                    <a:pt x="5768465" y="0"/>
                  </a:cubicBezTo>
                  <a:cubicBezTo>
                    <a:pt x="5951792" y="-26048"/>
                    <a:pt x="6000490" y="28455"/>
                    <a:pt x="6074547" y="0"/>
                  </a:cubicBezTo>
                  <a:cubicBezTo>
                    <a:pt x="6148604" y="-28455"/>
                    <a:pt x="6534831" y="14119"/>
                    <a:pt x="6663166" y="0"/>
                  </a:cubicBezTo>
                  <a:cubicBezTo>
                    <a:pt x="6791501" y="-14119"/>
                    <a:pt x="7088477" y="68333"/>
                    <a:pt x="7251785" y="0"/>
                  </a:cubicBezTo>
                  <a:cubicBezTo>
                    <a:pt x="7415093" y="-68333"/>
                    <a:pt x="7466760" y="28406"/>
                    <a:pt x="7557866" y="0"/>
                  </a:cubicBezTo>
                  <a:cubicBezTo>
                    <a:pt x="7648972" y="-28406"/>
                    <a:pt x="7758394" y="34650"/>
                    <a:pt x="7863948" y="0"/>
                  </a:cubicBezTo>
                  <a:cubicBezTo>
                    <a:pt x="7969502" y="-34650"/>
                    <a:pt x="8133105" y="48791"/>
                    <a:pt x="8358388" y="0"/>
                  </a:cubicBezTo>
                  <a:cubicBezTo>
                    <a:pt x="8583671" y="-48791"/>
                    <a:pt x="9087911" y="79285"/>
                    <a:pt x="9417902" y="0"/>
                  </a:cubicBezTo>
                  <a:cubicBezTo>
                    <a:pt x="9461723" y="123745"/>
                    <a:pt x="9370395" y="382422"/>
                    <a:pt x="9417902" y="490288"/>
                  </a:cubicBezTo>
                  <a:cubicBezTo>
                    <a:pt x="9465409" y="598154"/>
                    <a:pt x="9415307" y="792440"/>
                    <a:pt x="9417902" y="907941"/>
                  </a:cubicBezTo>
                  <a:cubicBezTo>
                    <a:pt x="9420497" y="1023442"/>
                    <a:pt x="9415244" y="1158046"/>
                    <a:pt x="9417902" y="1325594"/>
                  </a:cubicBezTo>
                  <a:cubicBezTo>
                    <a:pt x="9420560" y="1493142"/>
                    <a:pt x="9411791" y="1634361"/>
                    <a:pt x="9417902" y="1815882"/>
                  </a:cubicBezTo>
                  <a:cubicBezTo>
                    <a:pt x="9331791" y="1843255"/>
                    <a:pt x="9189212" y="1788630"/>
                    <a:pt x="9111820" y="1815882"/>
                  </a:cubicBezTo>
                  <a:cubicBezTo>
                    <a:pt x="9034428" y="1843134"/>
                    <a:pt x="8801913" y="1789128"/>
                    <a:pt x="8711559" y="1815882"/>
                  </a:cubicBezTo>
                  <a:cubicBezTo>
                    <a:pt x="8621205" y="1842636"/>
                    <a:pt x="8301023" y="1779505"/>
                    <a:pt x="8028761" y="1815882"/>
                  </a:cubicBezTo>
                  <a:cubicBezTo>
                    <a:pt x="7756499" y="1852259"/>
                    <a:pt x="7619521" y="1731510"/>
                    <a:pt x="7251785" y="1815882"/>
                  </a:cubicBezTo>
                  <a:cubicBezTo>
                    <a:pt x="6884049" y="1900254"/>
                    <a:pt x="7016650" y="1793515"/>
                    <a:pt x="6851524" y="1815882"/>
                  </a:cubicBezTo>
                  <a:cubicBezTo>
                    <a:pt x="6686398" y="1838249"/>
                    <a:pt x="6552012" y="1807419"/>
                    <a:pt x="6451263" y="1815882"/>
                  </a:cubicBezTo>
                  <a:cubicBezTo>
                    <a:pt x="6350514" y="1824345"/>
                    <a:pt x="6026262" y="1775547"/>
                    <a:pt x="5768465" y="1815882"/>
                  </a:cubicBezTo>
                  <a:cubicBezTo>
                    <a:pt x="5510668" y="1856217"/>
                    <a:pt x="5539869" y="1779762"/>
                    <a:pt x="5368204" y="1815882"/>
                  </a:cubicBezTo>
                  <a:cubicBezTo>
                    <a:pt x="5196539" y="1852002"/>
                    <a:pt x="5083170" y="1804372"/>
                    <a:pt x="4967943" y="1815882"/>
                  </a:cubicBezTo>
                  <a:cubicBezTo>
                    <a:pt x="4852716" y="1827392"/>
                    <a:pt x="4349614" y="1732378"/>
                    <a:pt x="4190966" y="1815882"/>
                  </a:cubicBezTo>
                  <a:cubicBezTo>
                    <a:pt x="4032318" y="1899386"/>
                    <a:pt x="3959326" y="1772543"/>
                    <a:pt x="3790706" y="1815882"/>
                  </a:cubicBezTo>
                  <a:cubicBezTo>
                    <a:pt x="3622086" y="1859221"/>
                    <a:pt x="3408831" y="1790697"/>
                    <a:pt x="3296266" y="1815882"/>
                  </a:cubicBezTo>
                  <a:cubicBezTo>
                    <a:pt x="3183701" y="1841067"/>
                    <a:pt x="3053882" y="1804919"/>
                    <a:pt x="2896005" y="1815882"/>
                  </a:cubicBezTo>
                  <a:cubicBezTo>
                    <a:pt x="2738128" y="1826845"/>
                    <a:pt x="2300588" y="1744371"/>
                    <a:pt x="2119028" y="1815882"/>
                  </a:cubicBezTo>
                  <a:cubicBezTo>
                    <a:pt x="1937468" y="1887393"/>
                    <a:pt x="1820421" y="1785905"/>
                    <a:pt x="1624588" y="1815882"/>
                  </a:cubicBezTo>
                  <a:cubicBezTo>
                    <a:pt x="1428755" y="1845859"/>
                    <a:pt x="1118909" y="1747887"/>
                    <a:pt x="941790" y="1815882"/>
                  </a:cubicBezTo>
                  <a:cubicBezTo>
                    <a:pt x="764671" y="1883877"/>
                    <a:pt x="740723" y="1791095"/>
                    <a:pt x="635708" y="1815882"/>
                  </a:cubicBezTo>
                  <a:cubicBezTo>
                    <a:pt x="530693" y="1840669"/>
                    <a:pt x="224425" y="1778420"/>
                    <a:pt x="0" y="1815882"/>
                  </a:cubicBezTo>
                  <a:cubicBezTo>
                    <a:pt x="-48433" y="1622022"/>
                    <a:pt x="36846" y="1561325"/>
                    <a:pt x="0" y="1398229"/>
                  </a:cubicBezTo>
                  <a:cubicBezTo>
                    <a:pt x="-36846" y="1235133"/>
                    <a:pt x="33875" y="1125935"/>
                    <a:pt x="0" y="907941"/>
                  </a:cubicBezTo>
                  <a:cubicBezTo>
                    <a:pt x="-33875" y="689947"/>
                    <a:pt x="42842" y="649275"/>
                    <a:pt x="0" y="435812"/>
                  </a:cubicBezTo>
                  <a:cubicBezTo>
                    <a:pt x="-42842" y="222349"/>
                    <a:pt x="48829" y="168089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9140298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微软雅黑"/>
                  <a:cs typeface="#9Slide03 Arima Madurai Bold" panose="00000800000000000000" pitchFamily="2" charset="0"/>
                  <a:sym typeface="+mn-lt"/>
                </a:rPr>
                <a:t>Đọc trôi chảy, lưu loát bài tập đọc đã học, tốc độ khoảng 110 tiếng/phút; biết đọc diễn cảm đoạn thơ, đoạn văn; thuộc 2-3 bài thơ, đoạn văn dễ nhớ; hiểu nội dung chính, ý nghĩa cơ bản của bài thơ, bài văn 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  <a:sym typeface="+mn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A6CDF1F-22A0-4340-80DE-4EB2C6803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54" y="1739013"/>
              <a:ext cx="892823" cy="767444"/>
            </a:xfrm>
            <a:prstGeom prst="rect">
              <a:avLst/>
            </a:prstGeom>
          </p:spPr>
        </p:pic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5A6D3674-0685-45A7-A3FE-495D748F7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5409" y="3429000"/>
            <a:ext cx="3124200" cy="3052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1CA656-D2A8-4A2C-B83C-C95F534AC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473" y="720893"/>
            <a:ext cx="82912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ử Thách: Chọn Sách Như Thế Nào Phù Hợp Phù Hợp Cho Con?">
            <a:extLst>
              <a:ext uri="{FF2B5EF4-FFF2-40B4-BE49-F238E27FC236}">
                <a16:creationId xmlns:a16="http://schemas.microsoft.com/office/drawing/2014/main" id="{5167E383-7582-4A7D-B47E-491DDCC5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8200"/>
            <a:ext cx="6364433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4537B-D1A8-495B-AF5F-0C71FD067E48}"/>
              </a:ext>
            </a:extLst>
          </p:cNvPr>
          <p:cNvSpPr txBox="1"/>
          <p:nvPr/>
        </p:nvSpPr>
        <p:spPr>
          <a:xfrm>
            <a:off x="2057400" y="5386364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 đọc thuộc lòng một bài thơ mà 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626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C8C726-88BD-49BA-A7ED-25DB6E9DBEF8}"/>
              </a:ext>
            </a:extLst>
          </p:cNvPr>
          <p:cNvSpPr txBox="1"/>
          <p:nvPr/>
        </p:nvSpPr>
        <p:spPr>
          <a:xfrm>
            <a:off x="5562600" y="914400"/>
            <a:ext cx="4572000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Nhà thơ </a:t>
            </a:r>
            <a:r>
              <a:rPr lang="vi-VN" sz="2800" b="1" i="0">
                <a:solidFill>
                  <a:srgbClr val="002060"/>
                </a:solidFill>
                <a:effectLst/>
                <a:latin typeface="+mj-lt"/>
              </a:rPr>
              <a:t>Lò Ngân Sủn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S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inh ngày 26-4-1945 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>
                <a:solidFill>
                  <a:srgbClr val="002060"/>
                </a:solidFill>
                <a:latin typeface="+mj-lt"/>
              </a:rPr>
              <a:t>Ngườ</a:t>
            </a:r>
            <a:r>
              <a:rPr lang="en-US" sz="2800">
                <a:solidFill>
                  <a:srgbClr val="002060"/>
                </a:solidFill>
                <a:latin typeface="+mj-lt"/>
              </a:rPr>
              <a:t>i d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ân tộc Dáy 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(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Bát Xát, Lào Cai</a:t>
            </a:r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)</a:t>
            </a:r>
            <a:r>
              <a:rPr lang="vi-VN" i="0">
                <a:solidFill>
                  <a:srgbClr val="4D5156"/>
                </a:solidFill>
                <a:effectLst/>
                <a:latin typeface="+mj-lt"/>
              </a:rPr>
              <a:t> </a:t>
            </a:r>
            <a:endParaRPr lang="en-US">
              <a:latin typeface="+mj-lt"/>
            </a:endParaRPr>
          </a:p>
        </p:txBody>
      </p:sp>
      <p:pic>
        <p:nvPicPr>
          <p:cNvPr id="3074" name="Picture 2" descr="Trang thơ Lò Ngân Sủn (12 bài thơ)">
            <a:extLst>
              <a:ext uri="{FF2B5EF4-FFF2-40B4-BE49-F238E27FC236}">
                <a16:creationId xmlns:a16="http://schemas.microsoft.com/office/drawing/2014/main" id="{D06BC478-8B12-4158-A172-34C20014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8640"/>
            <a:ext cx="4284784" cy="61224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15E8277-ED60-4903-828B-5C3AACE4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33115"/>
            <a:ext cx="5306889" cy="322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ắng Nghe - Buddhism-Phật Giáo - Nguyễn Văn Tiến">
            <a:extLst>
              <a:ext uri="{FF2B5EF4-FFF2-40B4-BE49-F238E27FC236}">
                <a16:creationId xmlns:a16="http://schemas.microsoft.com/office/drawing/2014/main" id="{0487A30F-E176-4E79-9C95-0E124B77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5625AF-CA22-4803-9C52-EF1434D6903C}"/>
              </a:ext>
            </a:extLst>
          </p:cNvPr>
          <p:cNvSpPr/>
          <p:nvPr/>
        </p:nvSpPr>
        <p:spPr>
          <a:xfrm>
            <a:off x="2590800" y="914400"/>
            <a:ext cx="5878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 chúng ta </a:t>
            </a:r>
          </a:p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lắng nghe nhé!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 18.TV. Tiet 6.Chiều biên giới">
            <a:hlinkClick r:id="" action="ppaction://media"/>
            <a:extLst>
              <a:ext uri="{FF2B5EF4-FFF2-40B4-BE49-F238E27FC236}">
                <a16:creationId xmlns:a16="http://schemas.microsoft.com/office/drawing/2014/main" id="{7FC2925D-CC6E-4EE5-BC3D-92686CEB6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D2A37-1875-4F34-82E5-22DA403B90D3}"/>
              </a:ext>
            </a:extLst>
          </p:cNvPr>
          <p:cNvSpPr txBox="1"/>
          <p:nvPr/>
        </p:nvSpPr>
        <p:spPr>
          <a:xfrm>
            <a:off x="1905000" y="3505200"/>
            <a:ext cx="3657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cs typeface="Arial" charset="0"/>
              </a:rPr>
              <a:t>Chiều 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Có nơi nào cao hơn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sông đầu suối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mây đầu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quê ta </a:t>
            </a:r>
            <a:r>
              <a:rPr lang="en-US" sz="2400" dirty="0">
                <a:latin typeface="+mn-lt"/>
                <a:cs typeface="Arial" charset="0"/>
              </a:rPr>
              <a:t>- </a:t>
            </a:r>
            <a:r>
              <a:rPr lang="vi-VN" sz="2400" dirty="0">
                <a:latin typeface="+mn-lt"/>
                <a:cs typeface="Arial" charset="0"/>
              </a:rPr>
              <a:t>ngọn núi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đất trời biên </a:t>
            </a:r>
            <a:r>
              <a:rPr lang="vi-VN" sz="2400">
                <a:latin typeface="+mn-lt"/>
                <a:cs typeface="Arial" charset="0"/>
              </a:rPr>
              <a:t>cương.</a:t>
            </a:r>
            <a:endParaRPr lang="en-US" dirty="0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0B82D-9CEF-4C36-8140-537DCE752693}"/>
              </a:ext>
            </a:extLst>
          </p:cNvPr>
          <p:cNvSpPr txBox="1"/>
          <p:nvPr/>
        </p:nvSpPr>
        <p:spPr>
          <a:xfrm>
            <a:off x="5926112" y="653248"/>
            <a:ext cx="4038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biên giới em ơi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Có nơi nào đẹp hơn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đào hoa</a:t>
            </a:r>
            <a:r>
              <a:rPr lang="vi-VN" sz="2400">
                <a:cs typeface="Arial" charset="0"/>
              </a:rPr>
              <a:t> </a:t>
            </a:r>
            <a:r>
              <a:rPr lang="vi-VN" sz="2400">
                <a:latin typeface="+mn-lt"/>
                <a:cs typeface="Arial" charset="0"/>
              </a:rPr>
              <a:t>nở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sở ra cây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Lúa lượn bậc thang mây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Mùi toả ngát hương bay. </a:t>
            </a: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</a:t>
            </a:r>
            <a:r>
              <a:rPr lang="vi-VN" sz="2400" dirty="0">
                <a:latin typeface="+mn-lt"/>
                <a:cs typeface="Arial" charset="0"/>
              </a:rPr>
              <a:t>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Rừng chăng dây điện sáng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Ta nghe tiếng máy gọi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nghe tiếng cuộc đời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Lòng ta thầm mê say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Trên nông trường lộng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Rộng như trời mênh mông.</a:t>
            </a:r>
            <a:endParaRPr lang="en-US" sz="2400" dirty="0">
              <a:latin typeface="+mn-lt"/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34F42-3835-4024-9024-399BC1CF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3" y="838200"/>
            <a:ext cx="4993057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22E7BE-DEFF-4546-A421-0DE2993B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03" y="1905201"/>
            <a:ext cx="3145809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D40FDE-46FB-4344-92D0-D590A9EBD8B8}"/>
              </a:ext>
            </a:extLst>
          </p:cNvPr>
          <p:cNvSpPr/>
          <p:nvPr/>
        </p:nvSpPr>
        <p:spPr>
          <a:xfrm>
            <a:off x="1070115" y="4124774"/>
            <a:ext cx="10134600" cy="1915618"/>
          </a:xfrm>
          <a:prstGeom prst="rect">
            <a:avLst/>
          </a:prstGeom>
          <a:solidFill>
            <a:srgbClr val="FF99FF">
              <a:alpha val="68000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Sở: 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cùng họ với chè, lá hình trái xoan có răng cưa, hạt ép lấy dầu để ăn và dung trong công nghiệp.</a:t>
            </a:r>
          </a:p>
        </p:txBody>
      </p:sp>
      <p:pic>
        <p:nvPicPr>
          <p:cNvPr id="8" name="Picture 4" descr="Ngắm rừng hoa Sở quý hiếm khoe sắc trong ngày Hội">
            <a:extLst>
              <a:ext uri="{FF2B5EF4-FFF2-40B4-BE49-F238E27FC236}">
                <a16:creationId xmlns:a16="http://schemas.microsoft.com/office/drawing/2014/main" id="{E1F60ABF-C2B3-41B5-A2ED-67D812C04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8"/>
          <a:stretch/>
        </p:blipFill>
        <p:spPr bwMode="auto">
          <a:xfrm>
            <a:off x="1070115" y="723427"/>
            <a:ext cx="6784305" cy="37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CD111-3D74-49CD-912F-482B048F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6480" r="6000" b="13458"/>
          <a:stretch/>
        </p:blipFill>
        <p:spPr>
          <a:xfrm rot="20545063">
            <a:off x="7249899" y="1125622"/>
            <a:ext cx="2512410" cy="3059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9567671-1FBF-4A44-BC6D-6EDDA44161F2}"/>
              </a:ext>
            </a:extLst>
          </p:cNvPr>
          <p:cNvSpPr/>
          <p:nvPr/>
        </p:nvSpPr>
        <p:spPr>
          <a:xfrm>
            <a:off x="1371600" y="3886200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A</a:t>
            </a:r>
            <a:r>
              <a:rPr lang="en-US" sz="3600" b="1"/>
              <a:t>. Biên giới </a:t>
            </a:r>
            <a:endParaRPr lang="en-US" sz="36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71B78C96-54B9-44A6-8BE7-DD6CA13B3934}"/>
              </a:ext>
            </a:extLst>
          </p:cNvPr>
          <p:cNvSpPr/>
          <p:nvPr/>
        </p:nvSpPr>
        <p:spPr>
          <a:xfrm>
            <a:off x="6934200" y="3886200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B</a:t>
            </a:r>
            <a:r>
              <a:rPr lang="en-US" sz="3600" b="1"/>
              <a:t>. Quê ta</a:t>
            </a:r>
            <a:endParaRPr lang="en-US" sz="3600" b="1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C</a:t>
            </a:r>
            <a:r>
              <a:rPr lang="en-US" sz="3600" b="1"/>
              <a:t>. Nông trường</a:t>
            </a:r>
            <a:endParaRPr lang="en-US" sz="3600" b="1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5CB3B886-C800-4E33-8EAE-DF1BFB2656F5}"/>
              </a:ext>
            </a:extLst>
          </p:cNvPr>
          <p:cNvSpPr/>
          <p:nvPr/>
        </p:nvSpPr>
        <p:spPr>
          <a:xfrm>
            <a:off x="6934199" y="5105400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D</a:t>
            </a:r>
            <a:r>
              <a:rPr lang="en-US" sz="3600" b="1"/>
              <a:t>. Đất trời</a:t>
            </a:r>
            <a:endParaRPr lang="en-US" sz="36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2BD34F-3524-4AA0-A60B-190FA85FA624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8" name="Rounded Rectangle 42">
              <a:extLst>
                <a:ext uri="{FF2B5EF4-FFF2-40B4-BE49-F238E27FC236}">
                  <a16:creationId xmlns:a16="http://schemas.microsoft.com/office/drawing/2014/main" id="{DFE66669-C2D3-46C8-89C2-14FCAD1F7509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BEBCBD8-9EF1-42CA-BC6C-4FD061BA7E18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1.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Trong bài thơ trên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,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từ đồng nghĩa</a:t>
              </a: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với biên cương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là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:</a:t>
              </a:r>
              <a:endParaRPr lang="vi-VN" sz="3733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9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id="{0B22F394-0759-416F-88AE-2CDB34E5B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86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7&quot;&gt;&lt;property id=&quot;20148&quot; value=&quot;5&quot;/&gt;&lt;property id=&quot;20300&quot; value=&quot;Slide 6&quot;/&gt;&lt;property id=&quot;20307&quot; value=&quot;263&quot;/&gt;&lt;/object&gt;&lt;object type=&quot;3&quot; unique_id=&quot;10008&quot;&gt;&lt;property id=&quot;20148&quot; value=&quot;5&quot;/&gt;&lt;property id=&quot;20300&quot; value=&quot;Slide 7&quot;/&gt;&lt;property id=&quot;20307&quot; value=&quot;264&quot;/&gt;&lt;/object&gt;&lt;object type=&quot;3&quot; unique_id=&quot;10009&quot;&gt;&lt;property id=&quot;20148&quot; value=&quot;5&quot;/&gt;&lt;property id=&quot;20300&quot; value=&quot;Slide 8&quot;/&gt;&lt;property id=&quot;20307&quot; value=&quot;265&quot;/&gt;&lt;/object&gt;&lt;object type=&quot;3&quot; unique_id=&quot;10010&quot;&gt;&lt;property id=&quot;20148&quot; value=&quot;5&quot;/&gt;&lt;property id=&quot;20300&quot; value=&quot;Slide 9&quot;/&gt;&lt;property id=&quot;20307&quot; value=&quot;266&quot;/&gt;&lt;/object&gt;&lt;object type=&quot;3&quot; unique_id=&quot;10011&quot;&gt;&lt;property id=&quot;20148&quot; value=&quot;5&quot;/&gt;&lt;property id=&quot;20300&quot; value=&quot;Slide 10&quot;/&gt;&lt;property id=&quot;20307&quot; value=&quot;268&quot;/&gt;&lt;/object&gt;&lt;object type=&quot;3&quot; unique_id=&quot;10012&quot;&gt;&lt;property id=&quot;20148&quot; value=&quot;5&quot;/&gt;&lt;property id=&quot;20300&quot; value=&quot;Slide 11&quot;/&gt;&lt;property id=&quot;20307&quot; value=&quot;257&quot;/&gt;&lt;/object&gt;&lt;object type=&quot;3&quot; unique_id=&quot;10013&quot;&gt;&lt;property id=&quot;20148&quot; value=&quot;5&quot;/&gt;&lt;property id=&quot;20300&quot; value=&quot;Slide 12&quot;/&gt;&lt;property id=&quot;20307&quot; value=&quot;267&quot;/&gt;&lt;/object&gt;&lt;object type=&quot;3&quot; unique_id=&quot;10018&quot;&gt;&lt;property id=&quot;20148&quot; value=&quot;5&quot;/&gt;&lt;property id=&quot;20300&quot; value=&quot;Slide 13&quot;/&gt;&lt;property id=&quot;20307&quot; value=&quot;279&quot;/&gt;&lt;/object&gt;&lt;object type=&quot;3&quot; unique_id=&quot;10019&quot;&gt;&lt;property id=&quot;20148&quot; value=&quot;5&quot;/&gt;&lt;property id=&quot;20300&quot; value=&quot;Slide 14&quot;/&gt;&lt;property id=&quot;20307&quot; value=&quot;286&quot;/&gt;&lt;/object&gt;&lt;object type=&quot;3&quot; unique_id=&quot;10020&quot;&gt;&lt;property id=&quot;20148&quot; value=&quot;5&quot;/&gt;&lt;property id=&quot;20300&quot; value=&quot;Slide 15&quot;/&gt;&lt;property id=&quot;20307&quot; value=&quot;287&quot;/&gt;&lt;/object&gt;&lt;object type=&quot;3&quot; unique_id=&quot;10021&quot;&gt;&lt;property id=&quot;20148&quot; value=&quot;5&quot;/&gt;&lt;property id=&quot;20300&quot; value=&quot;Slide 16&quot;/&gt;&lt;property id=&quot;20307&quot; value=&quot;282&quot;/&gt;&lt;/object&gt;&lt;object type=&quot;3&quot; unique_id=&quot;10022&quot;&gt;&lt;property id=&quot;20148&quot; value=&quot;5&quot;/&gt;&lt;property id=&quot;20300&quot; value=&quot;Slide 17&quot;/&gt;&lt;property id=&quot;20307&quot; value=&quot;281&quot;/&gt;&lt;/object&gt;&lt;object type=&quot;3&quot; unique_id=&quot;10335&quot;&gt;&lt;property id=&quot;20148&quot; value=&quot;5&quot;/&gt;&lt;property id=&quot;20300&quot; value=&quot;Slide 4&quot;/&gt;&lt;property id=&quot;20307&quot; value=&quot;297&quot;/&gt;&lt;/object&gt;&lt;object type=&quot;3&quot; unique_id=&quot;10336&quot;&gt;&lt;property id=&quot;20148&quot; value=&quot;5&quot;/&gt;&lt;property id=&quot;20300&quot; value=&quot;Slide 5&quot;/&gt;&lt;property id=&quot;20307&quot; value=&quot;296&quot;/&gt;&lt;/object&gt;&lt;object type=&quot;3&quot; unique_id=&quot;10419&quot;&gt;&lt;property id=&quot;20148&quot; value=&quot;5&quot;/&gt;&lt;property id=&quot;20300&quot; value=&quot;Slide 3&quot;/&gt;&lt;property id=&quot;20307&quot; value=&quot;299&quot;/&gt;&lt;/object&gt;&lt;object type=&quot;3&quot; unique_id=&quot;10613&quot;&gt;&lt;property id=&quot;20148&quot; value=&quot;5&quot;/&gt;&lt;property id=&quot;20300&quot; value=&quot;Slide 1&quot;/&gt;&lt;property id=&quot;20307&quot; value=&quot;302&quot;/&gt;&lt;/object&gt;&lt;object type=&quot;3&quot; unique_id=&quot;10614&quot;&gt;&lt;property id=&quot;20148&quot; value=&quot;5&quot;/&gt;&lt;property id=&quot;20300&quot; value=&quot;Slide 2&quot;/&gt;&lt;property id=&quot;20307&quot; value=&quot;301&quot;/&gt;&lt;/object&gt;&lt;/object&gt;&lt;object type=&quot;8&quot; unique_id=&quot;10048&quot;&gt;&lt;/object&gt;&lt;/object&gt;&lt;/database&gt;"/>
  <p:tag name="ISPRING_RESOURCE_PATHS_HASH_PRESENTER" val="ce7629553979599497230d0146e0d619582a63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1042</TotalTime>
  <Words>594</Words>
  <Application>Microsoft Office PowerPoint</Application>
  <PresentationFormat>Widescreen</PresentationFormat>
  <Paragraphs>52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#9Slide03 Arima Madurai Bold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tư, ngày 17 tháng 12 năm 2014</dc:title>
  <dc:creator>EduFive</dc:creator>
  <cp:lastModifiedBy>ADMIN</cp:lastModifiedBy>
  <cp:revision>181</cp:revision>
  <dcterms:created xsi:type="dcterms:W3CDTF">2014-12-10T12:29:41Z</dcterms:created>
  <dcterms:modified xsi:type="dcterms:W3CDTF">2021-12-31T10:14:01Z</dcterms:modified>
</cp:coreProperties>
</file>