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2"/>
  </p:notesMasterIdLst>
  <p:sldIdLst>
    <p:sldId id="266" r:id="rId5"/>
    <p:sldId id="269" r:id="rId6"/>
    <p:sldId id="268" r:id="rId7"/>
    <p:sldId id="271" r:id="rId8"/>
    <p:sldId id="319" r:id="rId9"/>
    <p:sldId id="314" r:id="rId10"/>
    <p:sldId id="257" r:id="rId11"/>
    <p:sldId id="315" r:id="rId12"/>
    <p:sldId id="307" r:id="rId13"/>
    <p:sldId id="316" r:id="rId14"/>
    <p:sldId id="308" r:id="rId15"/>
    <p:sldId id="260" r:id="rId16"/>
    <p:sldId id="261" r:id="rId17"/>
    <p:sldId id="262" r:id="rId18"/>
    <p:sldId id="263" r:id="rId19"/>
    <p:sldId id="264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12/7/2022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308320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</a:t>
            </a:r>
            <a:r>
              <a:rPr lang="en-US" sz="480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 5</a:t>
            </a:r>
            <a:endParaRPr lang="en-US" sz="480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nhìn em </a:t>
            </a:r>
            <a:r>
              <a:rPr lang="vi-VN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cười 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trong hai hàng </a:t>
            </a:r>
            <a:r>
              <a:rPr lang="vi-VN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nước 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mắt kéo vệt trên má.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Chị!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chị gái của em nhé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Chị sẽ là chị của em mãi mãi!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2898275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393671" y="5419267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623072" y="926207"/>
            <a:ext cx="10802983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sz="26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! –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quay sang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nghẹn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ngào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. -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…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nhé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!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nhìn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cười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mắt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kéo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vệt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má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: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!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cười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tay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quệt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má.Tôi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chẳng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buồn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lau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Chúng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nhìn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rực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ánh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đèn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xung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quanh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đàn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hát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mùa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5988050" y="1494926"/>
            <a:ext cx="82867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816610" y="1920603"/>
            <a:ext cx="863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5303837" y="2659743"/>
            <a:ext cx="5762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6311901" y="2667726"/>
            <a:ext cx="11525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8523198" y="2659743"/>
            <a:ext cx="3603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9769476" y="2649583"/>
            <a:ext cx="431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2279650" y="1494926"/>
            <a:ext cx="93503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2250895" y="1437323"/>
            <a:ext cx="93503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829672" y="4178028"/>
            <a:ext cx="93503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816610" y="4118838"/>
            <a:ext cx="93503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6237945" y="4118838"/>
            <a:ext cx="4333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>
            <a:off x="6995319" y="4596039"/>
            <a:ext cx="4333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2492104" y="3368856"/>
            <a:ext cx="5048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9654179" y="4596039"/>
            <a:ext cx="1135741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720928" y="5087757"/>
            <a:ext cx="5762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4224338" y="5094062"/>
            <a:ext cx="12239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5844382" y="5107125"/>
            <a:ext cx="115093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 flipV="1">
            <a:off x="1928451" y="5577839"/>
            <a:ext cx="1286237" cy="7031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7" name="Line 29"/>
          <p:cNvSpPr>
            <a:spLocks noChangeShapeType="1"/>
          </p:cNvSpPr>
          <p:nvPr/>
        </p:nvSpPr>
        <p:spPr bwMode="auto">
          <a:xfrm>
            <a:off x="4375649" y="5577839"/>
            <a:ext cx="5762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449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5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5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1429</Words>
  <Application>Microsoft Office PowerPoint</Application>
  <PresentationFormat>Widescreen</PresentationFormat>
  <Paragraphs>113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.VnArial</vt:lpstr>
      <vt:lpstr>.VnTime</vt:lpstr>
      <vt:lpstr>Arial</vt:lpstr>
      <vt:lpstr>Calibri</vt:lpstr>
      <vt:lpstr>Calibri Light</vt:lpstr>
      <vt:lpstr>等线</vt:lpstr>
      <vt:lpstr>Garamond</vt:lpstr>
      <vt:lpstr>Times New Roman</vt:lpstr>
      <vt:lpstr>Wingdings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Windows User</cp:lastModifiedBy>
  <cp:revision>61</cp:revision>
  <dcterms:created xsi:type="dcterms:W3CDTF">2019-12-01T07:32:45Z</dcterms:created>
  <dcterms:modified xsi:type="dcterms:W3CDTF">2022-12-07T15:04:16Z</dcterms:modified>
</cp:coreProperties>
</file>