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257" r:id="rId3"/>
    <p:sldId id="330" r:id="rId4"/>
    <p:sldId id="328" r:id="rId5"/>
    <p:sldId id="329" r:id="rId6"/>
    <p:sldId id="263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972745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ÔN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CUỐI HỌC KÌ I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6096000" y="4677238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Nabila" pitchFamily="2" charset="0"/>
                <a:ea typeface="思源黑体 CN Bold" panose="020B0800000000000000" pitchFamily="34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Nabila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Nabila" pitchFamily="2" charset="0"/>
                <a:ea typeface="思源黑体 CN Bold" panose="020B0800000000000000" pitchFamily="34" charset="-122"/>
                <a:cs typeface="+mn-cs"/>
              </a:rPr>
              <a:t>5 - 6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iCiel Nabila" pitchFamily="2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8243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2307966" y="538737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642536" y="0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2C688C-95C6-49B1-9FF9-C792BC6C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8" t="31318" r="45494" b="17674"/>
          <a:stretch/>
        </p:blipFill>
        <p:spPr>
          <a:xfrm>
            <a:off x="806934" y="2179673"/>
            <a:ext cx="5180543" cy="310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22375-15F4-402C-87CA-A32083FC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35" t="31318" r="3546" b="17675"/>
          <a:stretch/>
        </p:blipFill>
        <p:spPr>
          <a:xfrm>
            <a:off x="6308436" y="2875658"/>
            <a:ext cx="4590473" cy="29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33779"/>
              </p:ext>
            </p:extLst>
          </p:nvPr>
        </p:nvGraphicFramePr>
        <p:xfrm>
          <a:off x="1579418" y="2161310"/>
          <a:ext cx="8485332" cy="34407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4342">
                  <a:extLst>
                    <a:ext uri="{9D8B030D-6E8A-4147-A177-3AD203B41FA5}">
                      <a16:colId xmlns:a16="http://schemas.microsoft.com/office/drawing/2014/main" val="2444523145"/>
                    </a:ext>
                  </a:extLst>
                </a:gridCol>
                <a:gridCol w="4010990">
                  <a:extLst>
                    <a:ext uri="{9D8B030D-6E8A-4147-A177-3AD203B41FA5}">
                      <a16:colId xmlns:a16="http://schemas.microsoft.com/office/drawing/2014/main" val="2216036944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4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24566"/>
                  </a:ext>
                </a:extLst>
              </a:tr>
              <a:tr h="26569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859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749050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54" b="86111" l="546" r="52797">
                        <a14:foregroundMark x1="23465" y1="33207" x2="23465" y2="33207"/>
                        <a14:foregroundMark x1="35607" y1="28535" x2="36289" y2="30934"/>
                        <a14:foregroundMark x1="48431" y1="42424" x2="37517" y2="47727"/>
                        <a14:foregroundMark x1="30014" y1="39268" x2="31241" y2="36995"/>
                        <a14:foregroundMark x1="21010" y1="46843" x2="25375" y2="45960"/>
                        <a14:foregroundMark x1="26876" y1="74621" x2="23465" y2="82071"/>
                        <a14:foregroundMark x1="30696" y1="76389" x2="35607" y2="8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49375" b="18749"/>
          <a:stretch/>
        </p:blipFill>
        <p:spPr>
          <a:xfrm>
            <a:off x="549604" y="2733675"/>
            <a:ext cx="2011024" cy="302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82828" l="48977" r="96453">
                        <a14:foregroundMark x1="73397" y1="72980" x2="73397" y2="72980"/>
                        <a14:foregroundMark x1="69031" y1="71212" x2="69031" y2="71212"/>
                        <a14:foregroundMark x1="60573" y1="47222" x2="60573" y2="47222"/>
                        <a14:foregroundMark x1="64393" y1="32197" x2="64393" y2="32197"/>
                        <a14:foregroundMark x1="63165" y1="29924" x2="69714" y2="30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8624" r="1250" b="17880"/>
          <a:stretch/>
        </p:blipFill>
        <p:spPr>
          <a:xfrm>
            <a:off x="9325646" y="2428875"/>
            <a:ext cx="21262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536" y="3082395"/>
            <a:ext cx="4054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phụ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6750" y="4490884"/>
            <a:ext cx="374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quất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khăn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choàng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894" y="3152056"/>
            <a:ext cx="2934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dắt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…..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668802" y="566046"/>
            <a:ext cx="976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 2 – 3 câu về một nhân vật trong tranh ở mục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1D51E-7BC8-433D-AF0A-6B5DB1E766D7}"/>
              </a:ext>
            </a:extLst>
          </p:cNvPr>
          <p:cNvSpPr txBox="1"/>
          <p:nvPr/>
        </p:nvSpPr>
        <p:spPr>
          <a:xfrm>
            <a:off x="2071863" y="1345328"/>
            <a:ext cx="12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BC54C-AFAC-482C-8D92-322B6F921A1A}"/>
              </a:ext>
            </a:extLst>
          </p:cNvPr>
          <p:cNvSpPr txBox="1"/>
          <p:nvPr/>
        </p:nvSpPr>
        <p:spPr>
          <a:xfrm>
            <a:off x="2508921" y="1345328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B46C1-FF88-4062-A555-2135CAC86FAA}"/>
              </a:ext>
            </a:extLst>
          </p:cNvPr>
          <p:cNvSpPr txBox="1"/>
          <p:nvPr/>
        </p:nvSpPr>
        <p:spPr>
          <a:xfrm>
            <a:off x="2508921" y="1863000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2508921" y="2386220"/>
            <a:ext cx="8991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1BD181-1DC4-4B9A-BE57-5DF9CA4D9EAD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D92C649-C510-4743-A4B9-16003F39D889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1A78472C-A34E-4E93-ABF3-5A01FDBC98A8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7101" l="22442" r="81977">
                        <a14:foregroundMark x1="41860" y1="28502" x2="57791" y2="47947"/>
                        <a14:foregroundMark x1="42791" y1="36836" x2="40814" y2="44686"/>
                        <a14:foregroundMark x1="31977" y1="37319" x2="30116" y2="40821"/>
                        <a14:foregroundMark x1="43372" y1="27778" x2="48488" y2="32488"/>
                        <a14:foregroundMark x1="48023" y1="15338" x2="52326" y2="19807"/>
                        <a14:foregroundMark x1="40698" y1="15700" x2="43721" y2="18116"/>
                        <a14:foregroundMark x1="32442" y1="47464" x2="35698" y2="46981"/>
                        <a14:foregroundMark x1="40000" y1="46256" x2="41279" y2="48430"/>
                        <a14:foregroundMark x1="47442" y1="42874" x2="4697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88" y="1863000"/>
            <a:ext cx="4886580" cy="47047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73781" y="3464351"/>
            <a:ext cx="7525252" cy="1858420"/>
            <a:chOff x="2773781" y="3464351"/>
            <a:chExt cx="7525252" cy="1858420"/>
          </a:xfrm>
        </p:grpSpPr>
        <p:sp>
          <p:nvSpPr>
            <p:cNvPr id="2" name="Rounded Rectangle 1"/>
            <p:cNvSpPr/>
            <p:nvPr/>
          </p:nvSpPr>
          <p:spPr>
            <a:xfrm>
              <a:off x="2773781" y="3464351"/>
              <a:ext cx="7525252" cy="1858420"/>
            </a:xfrm>
            <a:prstGeom prst="roundRect">
              <a:avLst>
                <a:gd name="adj" fmla="val 283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4983" y="3793396"/>
              <a:ext cx="68905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bán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cảnh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đang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mời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mọi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chợ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mua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quất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đào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luôn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nở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nụ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cười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tươi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chào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đón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mọi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685819"/>
            <a:ext cx="1001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(.) 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(?)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 (!)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715D8-FEF7-459A-9C8B-6955DEC47BD6}"/>
              </a:ext>
            </a:extLst>
          </p:cNvPr>
          <p:cNvSpPr txBox="1"/>
          <p:nvPr/>
        </p:nvSpPr>
        <p:spPr>
          <a:xfrm>
            <a:off x="1764799" y="1877407"/>
            <a:ext cx="10012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	- Hay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Em: 	- Ngày mai, nhận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thư em mới biết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(Theo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cười học trò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B9D8CC-04A8-4C8D-93EA-95158EB153A5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F448F1-735A-4030-9F2F-41218F1F22C5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614522-9889-47DF-8FD2-A35A6CD59B13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7-Point Star 1"/>
          <p:cNvSpPr/>
          <p:nvPr/>
        </p:nvSpPr>
        <p:spPr>
          <a:xfrm>
            <a:off x="6840471" y="1877407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7794839" y="2734239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4510940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8601003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10459245" y="4132245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1445" y="1997482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20471" y="273423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1914" y="34778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81977" y="350576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40219" y="422561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 animBg="1"/>
      <p:bldP spid="2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b="1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01700" y="2382730"/>
            <a:ext cx="101981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131991" y="4233778"/>
            <a:ext cx="65258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87425" y="3326934"/>
            <a:ext cx="107314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54348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359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iCiel Cadena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2021-07-12T01:24:50Z</dcterms:created>
  <dcterms:modified xsi:type="dcterms:W3CDTF">2024-01-01T02:48:08Z</dcterms:modified>
</cp:coreProperties>
</file>