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9" r:id="rId3"/>
    <p:sldId id="257" r:id="rId4"/>
    <p:sldId id="258" r:id="rId5"/>
    <p:sldId id="25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972745" y="245950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6000" b="1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6581452" y="4730247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b="1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b="1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04"/>
            <a:ext cx="12192000" cy="69677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85771" y="137683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3" y="1273199"/>
            <a:ext cx="4286530" cy="71827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0" y="229535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2359651"/>
            <a:ext cx="4458771" cy="62497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65396" y="3319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3" y="3282165"/>
            <a:ext cx="5545336" cy="62497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231005" y="484625"/>
            <a:ext cx="68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BE9A8-E614-477A-805B-522ECE504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1405" r="5686" b="3411"/>
          <a:stretch/>
        </p:blipFill>
        <p:spPr>
          <a:xfrm>
            <a:off x="5946783" y="934184"/>
            <a:ext cx="5763102" cy="513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EDB747-771B-4631-96DB-9670E46260CF}"/>
              </a:ext>
            </a:extLst>
          </p:cNvPr>
          <p:cNvSpPr txBox="1"/>
          <p:nvPr/>
        </p:nvSpPr>
        <p:spPr>
          <a:xfrm>
            <a:off x="6765917" y="1556741"/>
            <a:ext cx="4736249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a.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b.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c.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d.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e.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g.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h.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316766"/>
            <a:ext cx="1807764" cy="163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293830"/>
            <a:ext cx="1748563" cy="15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6" y="3144891"/>
            <a:ext cx="1685833" cy="15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3" y="3144891"/>
            <a:ext cx="1843067" cy="16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269413" y="4888461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3988725" y="4850934"/>
            <a:ext cx="2463091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5E80467-8F3A-4375-9212-0679DE8C3D9D}"/>
              </a:ext>
            </a:extLst>
          </p:cNvPr>
          <p:cNvSpPr/>
          <p:nvPr/>
        </p:nvSpPr>
        <p:spPr>
          <a:xfrm>
            <a:off x="4772637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ACE4C7-B130-42EF-9A86-CE64343A176A}"/>
              </a:ext>
            </a:extLst>
          </p:cNvPr>
          <p:cNvSpPr/>
          <p:nvPr/>
        </p:nvSpPr>
        <p:spPr>
          <a:xfrm>
            <a:off x="7005004" y="405375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637991-983E-4EE6-B5A4-57C2402BD850}"/>
              </a:ext>
            </a:extLst>
          </p:cNvPr>
          <p:cNvSpPr/>
          <p:nvPr/>
        </p:nvSpPr>
        <p:spPr>
          <a:xfrm>
            <a:off x="2852862" y="137252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3A6637-AD9F-4D62-A6EF-8A55C7148B3E}"/>
              </a:ext>
            </a:extLst>
          </p:cNvPr>
          <p:cNvSpPr/>
          <p:nvPr/>
        </p:nvSpPr>
        <p:spPr>
          <a:xfrm>
            <a:off x="6897999" y="211940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FB7EAC-B54C-497D-A379-42D1EBD4B418}"/>
              </a:ext>
            </a:extLst>
          </p:cNvPr>
          <p:cNvSpPr/>
          <p:nvPr/>
        </p:nvSpPr>
        <p:spPr>
          <a:xfrm>
            <a:off x="654419" y="1352767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42FE05-7CC3-42FC-B396-7C570BEEF695}"/>
              </a:ext>
            </a:extLst>
          </p:cNvPr>
          <p:cNvSpPr/>
          <p:nvPr/>
        </p:nvSpPr>
        <p:spPr>
          <a:xfrm>
            <a:off x="6897999" y="1674467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68ABF4-E6E9-4030-8809-27057C0EED7A}"/>
              </a:ext>
            </a:extLst>
          </p:cNvPr>
          <p:cNvSpPr/>
          <p:nvPr/>
        </p:nvSpPr>
        <p:spPr>
          <a:xfrm>
            <a:off x="672250" y="3295510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97C663-D588-41EA-9391-2D98407176C5}"/>
              </a:ext>
            </a:extLst>
          </p:cNvPr>
          <p:cNvSpPr/>
          <p:nvPr/>
        </p:nvSpPr>
        <p:spPr>
          <a:xfrm>
            <a:off x="6976598" y="356934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93C4EB-67EC-476B-8ABC-BF367A8D62CD}"/>
              </a:ext>
            </a:extLst>
          </p:cNvPr>
          <p:cNvSpPr/>
          <p:nvPr/>
        </p:nvSpPr>
        <p:spPr>
          <a:xfrm>
            <a:off x="2923329" y="317639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3E30B5-7DDA-4BE1-AAA3-86E0A6AA0E00}"/>
              </a:ext>
            </a:extLst>
          </p:cNvPr>
          <p:cNvSpPr/>
          <p:nvPr/>
        </p:nvSpPr>
        <p:spPr>
          <a:xfrm>
            <a:off x="6959804" y="4480513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F8757F-DB67-497E-A85B-7DFEAE170860}"/>
              </a:ext>
            </a:extLst>
          </p:cNvPr>
          <p:cNvSpPr/>
          <p:nvPr/>
        </p:nvSpPr>
        <p:spPr>
          <a:xfrm>
            <a:off x="4661769" y="3161401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85B13D-AE7C-487B-AA04-082266BF089F}"/>
              </a:ext>
            </a:extLst>
          </p:cNvPr>
          <p:cNvSpPr/>
          <p:nvPr/>
        </p:nvSpPr>
        <p:spPr>
          <a:xfrm>
            <a:off x="6944657" y="3084944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1EED68-9F83-4420-8C3F-1384428A3D57}"/>
              </a:ext>
            </a:extLst>
          </p:cNvPr>
          <p:cNvSpPr/>
          <p:nvPr/>
        </p:nvSpPr>
        <p:spPr>
          <a:xfrm>
            <a:off x="1080943" y="4969812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C37E48-7075-479D-91EA-FB8016CC13ED}"/>
              </a:ext>
            </a:extLst>
          </p:cNvPr>
          <p:cNvSpPr/>
          <p:nvPr/>
        </p:nvSpPr>
        <p:spPr>
          <a:xfrm>
            <a:off x="6910799" y="2649652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7782F9-7B87-4F82-9E5D-0CD4002F28D9}"/>
              </a:ext>
            </a:extLst>
          </p:cNvPr>
          <p:cNvSpPr/>
          <p:nvPr/>
        </p:nvSpPr>
        <p:spPr>
          <a:xfrm>
            <a:off x="4035401" y="4913204"/>
            <a:ext cx="376940" cy="40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802A3A-73CD-4F7E-9018-F95CF02777D3}"/>
              </a:ext>
            </a:extLst>
          </p:cNvPr>
          <p:cNvSpPr/>
          <p:nvPr/>
        </p:nvSpPr>
        <p:spPr>
          <a:xfrm>
            <a:off x="6938588" y="4979559"/>
            <a:ext cx="376940" cy="4079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100844" y="666260"/>
            <a:ext cx="999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03110"/>
              </p:ext>
            </p:extLst>
          </p:nvPr>
        </p:nvGraphicFramePr>
        <p:xfrm>
          <a:off x="689548" y="2150612"/>
          <a:ext cx="10867866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82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317791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5681270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nhím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nâu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	-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830948" y="699038"/>
            <a:ext cx="10853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273363" y="1666640"/>
            <a:ext cx="3879267" cy="2688584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33971" y="1316800"/>
              <a:ext cx="2987569" cy="1245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480492" y="1677038"/>
            <a:ext cx="3764198" cy="2657442"/>
            <a:chOff x="630776" y="680521"/>
            <a:chExt cx="3764198" cy="26574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30776" y="680521"/>
              <a:ext cx="3764198" cy="265744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Nhím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nâu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730250" y="1524413"/>
            <a:ext cx="1073149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730250" y="3181209"/>
            <a:ext cx="758131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730250" y="235281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297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2021-07-12T01:24:50Z</dcterms:created>
  <dcterms:modified xsi:type="dcterms:W3CDTF">2024-01-01T02:47:29Z</dcterms:modified>
</cp:coreProperties>
</file>