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74" r:id="rId4"/>
    <p:sldMasterId id="2147483786" r:id="rId5"/>
    <p:sldMasterId id="2147483798" r:id="rId6"/>
  </p:sldMasterIdLst>
  <p:notesMasterIdLst>
    <p:notesMasterId r:id="rId20"/>
  </p:notesMasterIdLst>
  <p:sldIdLst>
    <p:sldId id="257" r:id="rId7"/>
    <p:sldId id="371" r:id="rId8"/>
    <p:sldId id="377" r:id="rId9"/>
    <p:sldId id="301" r:id="rId10"/>
    <p:sldId id="367" r:id="rId11"/>
    <p:sldId id="344" r:id="rId12"/>
    <p:sldId id="375" r:id="rId13"/>
    <p:sldId id="376" r:id="rId14"/>
    <p:sldId id="345" r:id="rId15"/>
    <p:sldId id="368" r:id="rId16"/>
    <p:sldId id="378" r:id="rId17"/>
    <p:sldId id="355" r:id="rId18"/>
    <p:sldId id="3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99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0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0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50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6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65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67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06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8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5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9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3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7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9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6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1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3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73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99165" y="2621023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5561" y="24735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44616" y="258420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3189" y="2803904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9" b="0" i="0" u="none" strike="noStrike" kern="1200" cap="none" spc="0" normalizeH="0" baseline="0" noProof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2419" b="0" i="0" u="none" strike="noStrike" kern="1200" cap="none" spc="0" normalizeH="0" baseline="0" noProof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2419" b="0" i="0" u="none" strike="noStrike" kern="1200" cap="none" spc="0" normalizeH="0" baseline="0" noProof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: FB </a:t>
            </a:r>
            <a:r>
              <a:rPr kumimoji="0" lang="en-US" sz="2419" b="0" i="0" u="none" strike="noStrike" kern="1200" cap="none" spc="0" normalizeH="0" baseline="0" noProof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Đặng</a:t>
            </a:r>
            <a:r>
              <a:rPr kumimoji="0" lang="en-US" sz="2419" b="0" i="0" u="none" strike="noStrike" kern="1200" cap="none" spc="0" normalizeH="0" baseline="0" noProof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2419" b="0" i="0" u="none" strike="noStrike" kern="1200" cap="none" spc="0" normalizeH="0" baseline="0" noProof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Linh</a:t>
            </a:r>
            <a:r>
              <a:rPr kumimoji="0" lang="en-US" sz="2419" b="0" i="0" u="none" strike="noStrike" kern="1200" cap="none" spc="0" normalizeH="0" baseline="0" noProof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1229" y="6191303"/>
            <a:ext cx="2751894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1002D-B2E9-FC11-959F-8BD6A0DA22E9}"/>
              </a:ext>
            </a:extLst>
          </p:cNvPr>
          <p:cNvSpPr txBox="1"/>
          <p:nvPr/>
        </p:nvSpPr>
        <p:spPr>
          <a:xfrm>
            <a:off x="1989096" y="3968502"/>
            <a:ext cx="9113816" cy="144653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+mn-cs"/>
              </a:rPr>
              <a:t>Từ</a:t>
            </a:r>
            <a:r>
              <a:rPr kumimoji="0" lang="nl-NL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+mn-cs"/>
              </a:rPr>
              <a:t> ngữ chỉ sự vật, hoạt động.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+mn-cs"/>
              </a:rPr>
              <a:t>Câu nêu hoạt động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+mn-cs"/>
              </a:rPr>
              <a:t>- tiết 3 -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8ABFF-F385-74EB-F807-D15CA4E2BB46}"/>
              </a:ext>
            </a:extLst>
          </p:cNvPr>
          <p:cNvSpPr txBox="1"/>
          <p:nvPr/>
        </p:nvSpPr>
        <p:spPr>
          <a:xfrm>
            <a:off x="3408532" y="580108"/>
            <a:ext cx="5647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358639" y="3488787"/>
            <a:ext cx="4616550" cy="212422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500" y="900332"/>
            <a:ext cx="917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598" y="5833576"/>
            <a:ext cx="1885698" cy="1024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hát triển vốn từ ngữ chỉ sự vật (các đồ vật HS thường có hoặc thường thấy ở trường, lớp); từ ngữ chỉ hoạt động (hoạt động của học sinh ở trường).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câu có dùng từ chỉ hoạt động vừa tìm được.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620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2523" y="1044307"/>
            <a:ext cx="805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4829" y="2036392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131716" y="3954773"/>
            <a:ext cx="9361398" cy="22061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8681" y="1751691"/>
            <a:ext cx="9257950" cy="203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476" y="471585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8042" y="6324348"/>
            <a:ext cx="1637731" cy="386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56929" y="772839"/>
            <a:ext cx="8943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HOẠT ĐỘNG TIẾP THEO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705" y="1821302"/>
            <a:ext cx="9650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97540" y="6257162"/>
            <a:ext cx="2429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913" y="562708"/>
            <a:ext cx="7624689" cy="60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hát triển vốn từ ngữ chỉ sự vật (các đồ vật HS thường có hoặc thường thấy ở trường, lớp); từ ngữ chỉ hoạt động (hoạt động của học sinh ở trường).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câu có dùng từ chỉ hoạt động vừa tìm được.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307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989" y="280015"/>
            <a:ext cx="103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132" y="1080994"/>
            <a:ext cx="3363303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9627" b="52011"/>
          <a:stretch>
            <a:fillRect/>
          </a:stretch>
        </p:blipFill>
        <p:spPr>
          <a:xfrm>
            <a:off x="208575" y="174626"/>
            <a:ext cx="917819" cy="81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4190" y="1300142"/>
            <a:ext cx="3128052" cy="556797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0423" y="3821129"/>
            <a:ext cx="3197923" cy="59001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935" y="379828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13" y="1917761"/>
            <a:ext cx="3162664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bàn, ghế, ......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loud 19"/>
          <p:cNvSpPr/>
          <p:nvPr/>
        </p:nvSpPr>
        <p:spPr>
          <a:xfrm>
            <a:off x="8356208" y="239151"/>
            <a:ext cx="2236763" cy="118168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9626" y="4482263"/>
            <a:ext cx="3098720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thể dục, vẽ,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/>
      <p:bldP spid="14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94891" y="3165231"/>
            <a:ext cx="4965896" cy="1547446"/>
          </a:xfrm>
          <a:prstGeom prst="cloud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2666" y="1272007"/>
            <a:ext cx="3347968" cy="55679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a. Chỉ sự vật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5779" y="2110982"/>
            <a:ext cx="3422751" cy="5900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052" y="436100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6402" y="6155141"/>
            <a:ext cx="1900190" cy="451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4833" y="1272007"/>
            <a:ext cx="4654531" cy="5965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bàn, ghế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cây, sách,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832" y="2110982"/>
            <a:ext cx="4654531" cy="11567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thể dục, vẽ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trao đổi, 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4005" y="1331967"/>
            <a:ext cx="10814525" cy="217573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VD: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2090" y="3729919"/>
            <a:ext cx="10935366" cy="2401057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VD: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052" y="451090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7955" y="6353198"/>
            <a:ext cx="1705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586854" y="176209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sự vật: bảng tin, trống trường, cột cờ, máy tính, máy chiếu,…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481" y="501355"/>
            <a:ext cx="9979732" cy="61897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Cloud 5"/>
          <p:cNvSpPr/>
          <p:nvPr/>
        </p:nvSpPr>
        <p:spPr>
          <a:xfrm>
            <a:off x="3827108" y="3396548"/>
            <a:ext cx="4586063" cy="2504042"/>
          </a:xfrm>
          <a:prstGeom prst="cloud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</a:rPr>
              <a:t>Chia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sẻ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trước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lớp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7" y="137909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6014" y="1426567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502" y="2298492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66479" y="1933731"/>
            <a:ext cx="794478" cy="14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48860" y="2818151"/>
            <a:ext cx="956871" cy="32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6840" y="1019331"/>
            <a:ext cx="2096124" cy="17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57863" y="1019331"/>
            <a:ext cx="2378439" cy="19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3679" y="981857"/>
            <a:ext cx="4279691" cy="224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7285219" y="1454046"/>
            <a:ext cx="3792512" cy="1753849"/>
          </a:xfrm>
          <a:prstGeom prst="cloudCallout">
            <a:avLst>
              <a:gd name="adj1" fmla="val -79506"/>
              <a:gd name="adj2" fmla="val -617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yêu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r>
              <a:rPr lang="en-US" sz="2800" b="1" dirty="0">
                <a:solidFill>
                  <a:srgbClr val="FF0000"/>
                </a:solidFill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620368" y="5964009"/>
            <a:ext cx="1978925" cy="764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/>
      <p:bldP spid="9" grpId="0"/>
      <p:bldP spid="10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683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7_Office Theme</vt:lpstr>
      <vt:lpstr>2_Office Theme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132</cp:revision>
  <dcterms:created xsi:type="dcterms:W3CDTF">2021-05-24T05:01:30Z</dcterms:created>
  <dcterms:modified xsi:type="dcterms:W3CDTF">2023-09-30T16:17:53Z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