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3" r:id="rId3"/>
    <p:sldId id="281" r:id="rId4"/>
    <p:sldId id="258" r:id="rId5"/>
    <p:sldId id="259" r:id="rId6"/>
    <p:sldId id="260" r:id="rId7"/>
    <p:sldId id="262" r:id="rId8"/>
    <p:sldId id="263" r:id="rId9"/>
    <p:sldId id="284" r:id="rId10"/>
    <p:sldId id="265" r:id="rId11"/>
    <p:sldId id="277" r:id="rId12"/>
    <p:sldId id="267" r:id="rId13"/>
    <p:sldId id="268" r:id="rId14"/>
    <p:sldId id="279" r:id="rId15"/>
    <p:sldId id="282" r:id="rId16"/>
    <p:sldId id="280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D929B-B556-46D6-A2F6-87F4403ECC56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85E91-B41A-4C2A-ABBA-1B9776A2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8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1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7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6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0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1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94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39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2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1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2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93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09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53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87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3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6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9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2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0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2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C90F-673A-4EDF-9472-EE2BA3817F7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1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0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30229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 defTabSz="68580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0" y="-16654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 defTabSz="685800">
              <a:defRPr/>
            </a:pP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49374" y="2223659"/>
            <a:ext cx="5953467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04171" y="2113047"/>
            <a:ext cx="992332" cy="992332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569624" y="-560707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33214" y="661387"/>
            <a:ext cx="1786641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defRPr/>
            </a:pPr>
            <a:r>
              <a:rPr lang="en-US" sz="3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3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08462" y="2196047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defRPr/>
            </a:pP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47392" y="2360819"/>
            <a:ext cx="5056451" cy="6001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defRPr/>
            </a:pPr>
            <a:r>
              <a:rPr lang="en-US" sz="33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CẦU THỦ DỰ BỊ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7799" y="6405077"/>
            <a:ext cx="9144000" cy="5585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48270" y="6049365"/>
            <a:ext cx="2063921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Trang 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1002D-B2E9-FC11-959F-8BD6A0DA22E9}"/>
              </a:ext>
            </a:extLst>
          </p:cNvPr>
          <p:cNvSpPr txBox="1"/>
          <p:nvPr/>
        </p:nvSpPr>
        <p:spPr>
          <a:xfrm>
            <a:off x="2514600" y="3232927"/>
            <a:ext cx="3849413" cy="577073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pPr algn="ctr" defTabSz="685800">
              <a:defRPr/>
            </a:pPr>
            <a:r>
              <a:rPr lang="nl-NL" sz="3300" b="1" dirty="0">
                <a:solidFill>
                  <a:srgbClr val="FF0000"/>
                </a:solidFill>
                <a:latin typeface="Calibri" panose="020F0502020204030204"/>
                <a:ea typeface="Arial-Rounded" pitchFamily="34" charset="0"/>
              </a:rPr>
              <a:t>Luyện tập - tiết 4</a:t>
            </a:r>
            <a:endParaRPr lang="en-US" sz="33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8ABFF-F385-74EB-F807-D15CA4E2BB46}"/>
              </a:ext>
            </a:extLst>
          </p:cNvPr>
          <p:cNvSpPr txBox="1"/>
          <p:nvPr/>
        </p:nvSpPr>
        <p:spPr>
          <a:xfrm>
            <a:off x="2154374" y="499755"/>
            <a:ext cx="674255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05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EM LỚN LÊN TỪNG NGÀY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251A3-5799-90C0-144F-B2479BADC1F9}"/>
              </a:ext>
            </a:extLst>
          </p:cNvPr>
          <p:cNvSpPr txBox="1"/>
          <p:nvPr/>
        </p:nvSpPr>
        <p:spPr>
          <a:xfrm>
            <a:off x="763623" y="4253324"/>
            <a:ext cx="7851631" cy="1177237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23" y="1295400"/>
            <a:ext cx="4120677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95400"/>
            <a:ext cx="4260398" cy="241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96" y="4134643"/>
            <a:ext cx="4040318" cy="235743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2840" y="3621038"/>
            <a:ext cx="4343400" cy="944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67052" y="3637090"/>
            <a:ext cx="4343400" cy="944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38600" y="5286375"/>
            <a:ext cx="4343400" cy="944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9BA634C-6694-48CF-2D13-55EDE08A524D}"/>
              </a:ext>
            </a:extLst>
          </p:cNvPr>
          <p:cNvCxnSpPr/>
          <p:nvPr/>
        </p:nvCxnSpPr>
        <p:spPr>
          <a:xfrm>
            <a:off x="1820223" y="627062"/>
            <a:ext cx="4065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84F375-2C42-69F7-8569-3E488A8505C9}"/>
              </a:ext>
            </a:extLst>
          </p:cNvPr>
          <p:cNvCxnSpPr/>
          <p:nvPr/>
        </p:nvCxnSpPr>
        <p:spPr>
          <a:xfrm>
            <a:off x="715359" y="1173162"/>
            <a:ext cx="49192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1046405-4302-B6AD-66CB-32F4E76E6A44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Dựa vào tranh và gợi ý dưới tranh, nói tên các trò chơi dân gian: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84095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82000" cy="497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76400" y="838200"/>
            <a:ext cx="4065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68556" y="838200"/>
            <a:ext cx="2524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B3C9DD-CD17-F124-2621-E4309A0BD7A8}"/>
              </a:ext>
            </a:extLst>
          </p:cNvPr>
          <p:cNvSpPr txBox="1"/>
          <p:nvPr/>
        </p:nvSpPr>
        <p:spPr>
          <a:xfrm>
            <a:off x="1066800" y="3292824"/>
            <a:ext cx="2462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BF10D-6D24-85D3-8EE2-2DEB8871737E}"/>
              </a:ext>
            </a:extLst>
          </p:cNvPr>
          <p:cNvSpPr txBox="1"/>
          <p:nvPr/>
        </p:nvSpPr>
        <p:spPr>
          <a:xfrm>
            <a:off x="5726683" y="3405981"/>
            <a:ext cx="2319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F1F6A-AD40-E128-2D52-ED9B92386A4A}"/>
              </a:ext>
            </a:extLst>
          </p:cNvPr>
          <p:cNvSpPr txBox="1"/>
          <p:nvPr/>
        </p:nvSpPr>
        <p:spPr>
          <a:xfrm>
            <a:off x="5741923" y="5145743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703184"/>
            <a:ext cx="8229600" cy="470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638800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5593" y="5643633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F6A9F7-F013-3077-0736-FD540A9CE7FE}"/>
              </a:ext>
            </a:extLst>
          </p:cNvPr>
          <p:cNvSpPr txBox="1">
            <a:spLocks/>
          </p:cNvSpPr>
          <p:nvPr/>
        </p:nvSpPr>
        <p:spPr>
          <a:xfrm>
            <a:off x="44450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024525-6CA6-DB23-A7B9-1F2F0EA033B3}"/>
              </a:ext>
            </a:extLst>
          </p:cNvPr>
          <p:cNvCxnSpPr/>
          <p:nvPr/>
        </p:nvCxnSpPr>
        <p:spPr>
          <a:xfrm>
            <a:off x="1717875" y="762000"/>
            <a:ext cx="4065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FDB686-85F8-F6AC-6D88-F8481D8B4D6A}"/>
              </a:ext>
            </a:extLst>
          </p:cNvPr>
          <p:cNvCxnSpPr/>
          <p:nvPr/>
        </p:nvCxnSpPr>
        <p:spPr>
          <a:xfrm>
            <a:off x="6010031" y="762000"/>
            <a:ext cx="2524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7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74638"/>
            <a:ext cx="4495800" cy="294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657600"/>
            <a:ext cx="4367982" cy="294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76200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44958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4CA25-BA23-61CF-4CA9-36E665C0331F}"/>
              </a:ext>
            </a:extLst>
          </p:cNvPr>
          <p:cNvSpPr txBox="1">
            <a:spLocks/>
          </p:cNvSpPr>
          <p:nvPr/>
        </p:nvSpPr>
        <p:spPr>
          <a:xfrm>
            <a:off x="304800" y="-165099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BC90E1-F429-BD1D-8B23-EC50FFC3E94C}"/>
              </a:ext>
            </a:extLst>
          </p:cNvPr>
          <p:cNvCxnSpPr/>
          <p:nvPr/>
        </p:nvCxnSpPr>
        <p:spPr>
          <a:xfrm>
            <a:off x="1536700" y="665206"/>
            <a:ext cx="4065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A6DDF9-AF46-DA33-4D8A-472FF78445F6}"/>
              </a:ext>
            </a:extLst>
          </p:cNvPr>
          <p:cNvCxnSpPr/>
          <p:nvPr/>
        </p:nvCxnSpPr>
        <p:spPr>
          <a:xfrm>
            <a:off x="5828856" y="665206"/>
            <a:ext cx="2524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274A7-D7A4-3168-0587-D7C5FBD586C1}"/>
              </a:ext>
            </a:extLst>
          </p:cNvPr>
          <p:cNvSpPr txBox="1"/>
          <p:nvPr/>
        </p:nvSpPr>
        <p:spPr>
          <a:xfrm>
            <a:off x="914400" y="1887167"/>
            <a:ext cx="7315200" cy="3647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Nói được tên các dụng cụ thể thao trong tranh.</a:t>
            </a:r>
            <a:endParaRPr lang="vi-VN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Dựa vào tranh và gợi ý dưới tranh, nói tên các trò chơi dân gian.</a:t>
            </a:r>
            <a:endParaRPr lang="vi-VN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Đặt câu về hoạt động trong mỗi tranh</a:t>
            </a:r>
            <a:r>
              <a:rPr lang="vi-VN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809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0"/>
            <a:ext cx="4705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7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7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7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7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7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274A7-D7A4-3168-0587-D7C5FBD586C1}"/>
              </a:ext>
            </a:extLst>
          </p:cNvPr>
          <p:cNvSpPr txBox="1"/>
          <p:nvPr/>
        </p:nvSpPr>
        <p:spPr>
          <a:xfrm>
            <a:off x="914400" y="1887167"/>
            <a:ext cx="7315200" cy="3647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Nói được tên các dụng cụ thể thao trong tranh.</a:t>
            </a:r>
            <a:endParaRPr lang="vi-VN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Dựa vào tranh và gợi ý dưới tranh, nói tên các trò chơi dân gian.</a:t>
            </a:r>
            <a:endParaRPr lang="vi-VN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Đặt câu về hoạt động trong mỗi tranh</a:t>
            </a:r>
            <a:r>
              <a:rPr lang="vi-VN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312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38475"/>
            <a:ext cx="88392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981200" y="13716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04439" y="1333500"/>
            <a:ext cx="4065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83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133600" y="1219200"/>
            <a:ext cx="5486400" cy="2743200"/>
          </a:xfrm>
          <a:prstGeom prst="wedgeRectCallout">
            <a:avLst>
              <a:gd name="adj1" fmla="val -46296"/>
              <a:gd name="adj2" fmla="val 6851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chia sẻ</a:t>
            </a:r>
          </a:p>
        </p:txBody>
      </p:sp>
    </p:spTree>
    <p:extLst>
      <p:ext uri="{BB962C8B-B14F-4D97-AF65-F5344CB8AC3E}">
        <p14:creationId xmlns:p14="http://schemas.microsoft.com/office/powerpoint/2010/main" val="45607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02404"/>
            <a:ext cx="6828278" cy="264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990600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447800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2122" y="4984384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7274" y="5476220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3549" y="1330930"/>
            <a:ext cx="20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99747" y="1884640"/>
            <a:ext cx="312172" cy="1000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38600" y="4191000"/>
            <a:ext cx="6858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965949" y="1847384"/>
            <a:ext cx="3937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46E1BAA-224C-94BC-D97D-7DE8074CB007}"/>
              </a:ext>
            </a:extLst>
          </p:cNvPr>
          <p:cNvSpPr txBox="1"/>
          <p:nvPr/>
        </p:nvSpPr>
        <p:spPr>
          <a:xfrm>
            <a:off x="3884846" y="1248958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5463B40-9BAE-F325-3B28-D5BBA81FA994}"/>
              </a:ext>
            </a:extLst>
          </p:cNvPr>
          <p:cNvSpPr/>
          <p:nvPr/>
        </p:nvSpPr>
        <p:spPr>
          <a:xfrm>
            <a:off x="3748545" y="990600"/>
            <a:ext cx="290055" cy="11430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E611EB-B29A-E325-553F-32B0A9E7012A}"/>
              </a:ext>
            </a:extLst>
          </p:cNvPr>
          <p:cNvSpPr txBox="1"/>
          <p:nvPr/>
        </p:nvSpPr>
        <p:spPr>
          <a:xfrm>
            <a:off x="5794789" y="4429348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915637-1D85-365C-C64D-B6DF4ADEBE77}"/>
              </a:ext>
            </a:extLst>
          </p:cNvPr>
          <p:cNvCxnSpPr>
            <a:cxnSpLocks/>
          </p:cNvCxnSpPr>
          <p:nvPr/>
        </p:nvCxnSpPr>
        <p:spPr>
          <a:xfrm>
            <a:off x="6921499" y="3963174"/>
            <a:ext cx="44450" cy="716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0F6FD83-2100-66D9-3654-C141DC62E4A9}"/>
              </a:ext>
            </a:extLst>
          </p:cNvPr>
          <p:cNvSpPr txBox="1"/>
          <p:nvPr/>
        </p:nvSpPr>
        <p:spPr>
          <a:xfrm>
            <a:off x="5710270" y="5214610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65A15C6D-D4DB-7534-790E-31D2B12D8FCA}"/>
              </a:ext>
            </a:extLst>
          </p:cNvPr>
          <p:cNvSpPr/>
          <p:nvPr/>
        </p:nvSpPr>
        <p:spPr>
          <a:xfrm>
            <a:off x="5573969" y="4956252"/>
            <a:ext cx="290055" cy="11430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610154-D388-03FF-375B-A07A37528DF8}"/>
              </a:ext>
            </a:extLst>
          </p:cNvPr>
          <p:cNvSpPr txBox="1">
            <a:spLocks/>
          </p:cNvSpPr>
          <p:nvPr/>
        </p:nvSpPr>
        <p:spPr>
          <a:xfrm>
            <a:off x="457200" y="11104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2208A0-FA69-5C30-8C37-8A6D026E188D}"/>
              </a:ext>
            </a:extLst>
          </p:cNvPr>
          <p:cNvCxnSpPr/>
          <p:nvPr/>
        </p:nvCxnSpPr>
        <p:spPr>
          <a:xfrm>
            <a:off x="1981200" y="685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BAF0A6-96CB-18AE-8D17-E33F319C9C89}"/>
              </a:ext>
            </a:extLst>
          </p:cNvPr>
          <p:cNvCxnSpPr/>
          <p:nvPr/>
        </p:nvCxnSpPr>
        <p:spPr>
          <a:xfrm>
            <a:off x="3504439" y="647700"/>
            <a:ext cx="4065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8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2" grpId="0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820223" y="838200"/>
            <a:ext cx="4065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15359" y="1384300"/>
            <a:ext cx="49192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8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51537"/>
            <a:ext cx="6172200" cy="94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2" y="1430802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52800" y="4618037"/>
            <a:ext cx="4343400" cy="94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 … 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00400" y="5989637"/>
            <a:ext cx="5257800" cy="94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6C65E8-95B5-CE21-6289-016F44FD902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062CEE-9782-08E2-A8D1-474B30243F46}"/>
              </a:ext>
            </a:extLst>
          </p:cNvPr>
          <p:cNvCxnSpPr/>
          <p:nvPr/>
        </p:nvCxnSpPr>
        <p:spPr>
          <a:xfrm>
            <a:off x="1820223" y="838200"/>
            <a:ext cx="4065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790F20-DE09-B2B3-703A-B076756D9E5F}"/>
              </a:ext>
            </a:extLst>
          </p:cNvPr>
          <p:cNvCxnSpPr/>
          <p:nvPr/>
        </p:nvCxnSpPr>
        <p:spPr>
          <a:xfrm>
            <a:off x="715359" y="1384300"/>
            <a:ext cx="49192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0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B17729-A275-884D-0884-1B984E88FB4D}"/>
              </a:ext>
            </a:extLst>
          </p:cNvPr>
          <p:cNvSpPr txBox="1"/>
          <p:nvPr/>
        </p:nvSpPr>
        <p:spPr>
          <a:xfrm>
            <a:off x="1447800" y="1066800"/>
            <a:ext cx="68580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Trò chơi: Bịt mắt bắt dê</a:t>
            </a:r>
            <a:endParaRPr lang="vi-VN" sz="32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Tập hợp một nhóm bạn trên 3 người, càng đông thì trò chơi sẽ càng thú vị.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Tìm người bị bịt mắt: Tiến hành “trò oẳn tù tì”, người thua cuộc sẽ bị bịt mắt và đi tìm “những con dê” còn lại.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Bắt đầu chơi:: Những người làm dê sẽ tập trung và đứng thành một vòng tròn luôn miệng kêu “be, be” cũng như tìm mọi cách né tránh để khỏi bị bắt trúng.</a:t>
            </a:r>
          </a:p>
        </p:txBody>
      </p:sp>
    </p:spTree>
    <p:extLst>
      <p:ext uri="{BB962C8B-B14F-4D97-AF65-F5344CB8AC3E}">
        <p14:creationId xmlns:p14="http://schemas.microsoft.com/office/powerpoint/2010/main" val="150071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86000" y="838200"/>
            <a:ext cx="5486400" cy="838200"/>
          </a:xfrm>
          <a:prstGeom prst="wedgeRectCallout">
            <a:avLst>
              <a:gd name="adj1" fmla="val -44679"/>
              <a:gd name="adj2" fmla="val 12064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chia sẻ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9D5BE-B6DF-CF8D-DB85-37E69C98035E}"/>
              </a:ext>
            </a:extLst>
          </p:cNvPr>
          <p:cNvSpPr txBox="1"/>
          <p:nvPr/>
        </p:nvSpPr>
        <p:spPr>
          <a:xfrm>
            <a:off x="1828800" y="2151727"/>
            <a:ext cx="7162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vi-VN" sz="3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Cách chơi trò chơi.</a:t>
            </a:r>
          </a:p>
          <a:p>
            <a:pPr marL="457200" indent="-457200" algn="just">
              <a:buAutoNum type="arabicPeriod"/>
            </a:pPr>
            <a:r>
              <a:rPr lang="vi-VN" sz="3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Chơi với ai?</a:t>
            </a:r>
          </a:p>
          <a:p>
            <a:pPr marL="457200" indent="-457200" algn="just">
              <a:buAutoNum type="arabicPeriod"/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</a:rPr>
              <a:t>Chơi ở đâu?</a:t>
            </a:r>
          </a:p>
          <a:p>
            <a:pPr marL="457200" indent="-457200" algn="just">
              <a:buAutoNum type="arabicPeriod"/>
            </a:pPr>
            <a:r>
              <a:rPr lang="vi-VN" sz="3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Em thích tr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</a:rPr>
              <a:t>ò chơi nào nhất? 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</a:rPr>
              <a:t>Vì sao?</a:t>
            </a:r>
            <a:endParaRPr lang="vi-VN" sz="32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478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YÊU CẦU CẦN ĐẠT</vt:lpstr>
      <vt:lpstr>Bài 1: Nói tên các dụng cụ thể thao sau:</vt:lpstr>
      <vt:lpstr>PowerPoint Presentation</vt:lpstr>
      <vt:lpstr>PowerPoint Presentation</vt:lpstr>
      <vt:lpstr>Bài 2: Dựa vào tranh và gợi ý dưới tranh, nói tên các trò chơi dân gian:</vt:lpstr>
      <vt:lpstr>PowerPoint Presentation</vt:lpstr>
      <vt:lpstr>PowerPoint Presentation</vt:lpstr>
      <vt:lpstr>PowerPoint Presentation</vt:lpstr>
      <vt:lpstr>PowerPoint Presentation</vt:lpstr>
      <vt:lpstr>Bài 3: Đặt câu về hoạt động trong mỗi tranh:</vt:lpstr>
      <vt:lpstr>PowerPoint Presentation</vt:lpstr>
      <vt:lpstr>PowerPoint Presentation</vt:lpstr>
      <vt:lpstr>YÊU CẦU CẦN ĐẠT</vt:lpstr>
      <vt:lpstr>PowerPoint Presentation</vt:lpstr>
      <vt:lpstr>Cảm ơn quý thầy cô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35</cp:revision>
  <dcterms:created xsi:type="dcterms:W3CDTF">2021-07-23T08:40:23Z</dcterms:created>
  <dcterms:modified xsi:type="dcterms:W3CDTF">2023-09-23T15:09:35Z</dcterms:modified>
</cp:coreProperties>
</file>