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5" r:id="rId1"/>
    <p:sldMasterId id="2147483725" r:id="rId2"/>
    <p:sldMasterId id="2147483737" r:id="rId3"/>
    <p:sldMasterId id="2147483774" r:id="rId4"/>
    <p:sldMasterId id="2147483786" r:id="rId5"/>
  </p:sldMasterIdLst>
  <p:notesMasterIdLst>
    <p:notesMasterId r:id="rId30"/>
  </p:notesMasterIdLst>
  <p:sldIdLst>
    <p:sldId id="374" r:id="rId6"/>
    <p:sldId id="371" r:id="rId7"/>
    <p:sldId id="377" r:id="rId8"/>
    <p:sldId id="301" r:id="rId9"/>
    <p:sldId id="367" r:id="rId10"/>
    <p:sldId id="344" r:id="rId11"/>
    <p:sldId id="375" r:id="rId12"/>
    <p:sldId id="376" r:id="rId13"/>
    <p:sldId id="345" r:id="rId14"/>
    <p:sldId id="368" r:id="rId15"/>
    <p:sldId id="369" r:id="rId16"/>
    <p:sldId id="346" r:id="rId17"/>
    <p:sldId id="370" r:id="rId18"/>
    <p:sldId id="366" r:id="rId19"/>
    <p:sldId id="364" r:id="rId20"/>
    <p:sldId id="365" r:id="rId21"/>
    <p:sldId id="358" r:id="rId22"/>
    <p:sldId id="359" r:id="rId23"/>
    <p:sldId id="363" r:id="rId24"/>
    <p:sldId id="362" r:id="rId25"/>
    <p:sldId id="353" r:id="rId26"/>
    <p:sldId id="378" r:id="rId27"/>
    <p:sldId id="355" r:id="rId28"/>
    <p:sldId id="35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37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2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8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995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0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405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50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50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65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65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67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88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33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773" r:id="rId14"/>
    <p:sldLayoutId id="214748366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 t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9092" y="852996"/>
            <a:ext cx="65591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BÀI </a:t>
            </a: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THỜI KHÓA BIỂU</a:t>
            </a:r>
          </a:p>
        </p:txBody>
      </p:sp>
      <p:sp>
        <p:nvSpPr>
          <p:cNvPr id="3" name="Rectangle 2"/>
          <p:cNvSpPr/>
          <p:nvPr/>
        </p:nvSpPr>
        <p:spPr>
          <a:xfrm>
            <a:off x="5042208" y="5325375"/>
            <a:ext cx="25623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cap="none" spc="50" dirty="0" err="1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43)</a:t>
            </a:r>
          </a:p>
        </p:txBody>
      </p:sp>
      <p:sp>
        <p:nvSpPr>
          <p:cNvPr id="4" name="Rectangle 3"/>
          <p:cNvSpPr/>
          <p:nvPr/>
        </p:nvSpPr>
        <p:spPr>
          <a:xfrm>
            <a:off x="962695" y="1940096"/>
            <a:ext cx="99651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4: LUYỆN TẬP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695" y="2984098"/>
            <a:ext cx="11915305" cy="18283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 NGỮ CHỈ SỰ VẬT, HOẠT ĐỘNG.</a:t>
            </a:r>
          </a:p>
          <a:p>
            <a:pPr algn="ctr">
              <a:lnSpc>
                <a:spcPct val="150000"/>
              </a:lnSpc>
            </a:pPr>
            <a:r>
              <a:rPr lang="en-US" sz="40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 NÊU HOẠT ĐỘNG.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9092" y="6237027"/>
            <a:ext cx="2164920" cy="4239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4358639" y="3488787"/>
            <a:ext cx="4616550" cy="212422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0500" y="900332"/>
            <a:ext cx="9172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3598" y="5833576"/>
            <a:ext cx="1885698" cy="1024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3891" y="1603735"/>
            <a:ext cx="9650435" cy="3785652"/>
          </a:xfrm>
          <a:prstGeom prst="rect">
            <a:avLst/>
          </a:prstGeom>
          <a:solidFill>
            <a:srgbClr val="8238BA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ạ!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1314" y="5964072"/>
            <a:ext cx="2129050" cy="736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5785" t="21352" r="11602" b="10320"/>
          <a:stretch>
            <a:fillRect/>
          </a:stretch>
        </p:blipFill>
        <p:spPr bwMode="auto">
          <a:xfrm>
            <a:off x="1810043" y="1120728"/>
            <a:ext cx="8458200" cy="353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38485" y="5895834"/>
            <a:ext cx="2142698" cy="833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3727" y="1181702"/>
            <a:ext cx="9101789" cy="4616648"/>
          </a:xfrm>
          <a:prstGeom prst="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Mỗi câu trả lời đúng các con sẽ giành được một sao điểm tốt.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9979" y="365762"/>
            <a:ext cx="4825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4837" y="5906404"/>
            <a:ext cx="2169282" cy="7574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8991" y="1631832"/>
            <a:ext cx="953788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CON ĐÃ SẴN SÀNG CHƠI CHƯA NÀO?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1314" y="6092884"/>
            <a:ext cx="1978926" cy="5945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3376" y="450165"/>
            <a:ext cx="6971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842868" y="1585182"/>
            <a:ext cx="8998205" cy="4455886"/>
            <a:chOff x="1842868" y="1683658"/>
            <a:chExt cx="8998205" cy="4455886"/>
          </a:xfrm>
        </p:grpSpPr>
        <p:pic>
          <p:nvPicPr>
            <p:cNvPr id="4098" name="Picture 2" descr="C:\Users\DELL\Downloads\DUOI HINH CA CANH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2868" y="1683658"/>
              <a:ext cx="8998205" cy="4455886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5584874" y="2644726"/>
              <a:ext cx="2546252" cy="26587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Plus 13"/>
          <p:cNvSpPr/>
          <p:nvPr/>
        </p:nvSpPr>
        <p:spPr>
          <a:xfrm>
            <a:off x="5809962" y="3671668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427399" y="1786615"/>
            <a:ext cx="2816276" cy="4389114"/>
            <a:chOff x="4400451" y="1364566"/>
            <a:chExt cx="3604065" cy="4994031"/>
          </a:xfrm>
        </p:grpSpPr>
        <p:pic>
          <p:nvPicPr>
            <p:cNvPr id="16" name="Picture 15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261315" y="4248433"/>
              <a:ext cx="19272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Cá</a:t>
              </a:r>
              <a:r>
                <a:rPr lang="en-US" sz="4800" b="1" dirty="0">
                  <a:solidFill>
                    <a:srgbClr val="0000CC"/>
                  </a:solidFill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cảnh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6777" y="450166"/>
            <a:ext cx="14285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u="sng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63375" y="6221978"/>
            <a:ext cx="2386045" cy="5063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80492" y="2405575"/>
            <a:ext cx="9453489" cy="3784209"/>
            <a:chOff x="2180492" y="2405575"/>
            <a:chExt cx="9453489" cy="3784209"/>
          </a:xfrm>
        </p:grpSpPr>
        <p:pic>
          <p:nvPicPr>
            <p:cNvPr id="5122" name="Picture 2" descr="C:\Users\DELL\Downloads\duoi hinh hoa hong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0492" y="2405575"/>
              <a:ext cx="9453489" cy="3784209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387927" y="3559126"/>
              <a:ext cx="2124220" cy="1913207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77444" y="590845"/>
            <a:ext cx="71929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Plus 12"/>
          <p:cNvSpPr/>
          <p:nvPr/>
        </p:nvSpPr>
        <p:spPr>
          <a:xfrm>
            <a:off x="5373864" y="3530996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075705" y="1800689"/>
            <a:ext cx="2816276" cy="4389114"/>
            <a:chOff x="4400451" y="1364566"/>
            <a:chExt cx="3604065" cy="4994031"/>
          </a:xfrm>
        </p:grpSpPr>
        <p:pic>
          <p:nvPicPr>
            <p:cNvPr id="15" name="Picture 14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261315" y="4248433"/>
              <a:ext cx="1927273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Hoa</a:t>
              </a:r>
              <a:r>
                <a:rPr lang="en-US" sz="4800" b="1" dirty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</a:rPr>
                <a:t>hồng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538484" y="6288860"/>
            <a:ext cx="21563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:\Users\DELL\Downloads\DUOI HINH NGHE NH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9275" y="1491175"/>
            <a:ext cx="8564712" cy="45579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Plus 5"/>
          <p:cNvSpPr/>
          <p:nvPr/>
        </p:nvSpPr>
        <p:spPr>
          <a:xfrm>
            <a:off x="5458269" y="3080824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58265" y="3151163"/>
            <a:ext cx="2518117" cy="2124222"/>
          </a:xfrm>
          <a:prstGeom prst="rect">
            <a:avLst/>
          </a:prstGeom>
          <a:solidFill>
            <a:srgbClr val="00B0F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697421" y="326370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272657" y="1645936"/>
            <a:ext cx="2816276" cy="4389114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207305" y="4264440"/>
              <a:ext cx="2149096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Nghe</a:t>
              </a:r>
              <a:r>
                <a:rPr lang="en-US" sz="4800" b="1" dirty="0">
                  <a:solidFill>
                    <a:srgbClr val="0000CC"/>
                  </a:solidFill>
                </a:rPr>
                <a:t> </a:t>
              </a:r>
              <a:r>
                <a:rPr lang="en-US" sz="4800" b="1" dirty="0" err="1">
                  <a:solidFill>
                    <a:srgbClr val="0000CC"/>
                  </a:solidFill>
                </a:rPr>
                <a:t>nhạc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83893" y="6357417"/>
            <a:ext cx="23474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Users\DELL\Downloads\DUOI HINH NAU NÙ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5107" y="1772529"/>
            <a:ext cx="8778204" cy="4420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68287" y="59084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5345723" y="2982348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7"/>
          <p:cNvSpPr/>
          <p:nvPr/>
        </p:nvSpPr>
        <p:spPr>
          <a:xfrm>
            <a:off x="5373862" y="3024560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5019433" y="1744394"/>
            <a:ext cx="3055421" cy="4445393"/>
            <a:chOff x="4400451" y="1364566"/>
            <a:chExt cx="3604065" cy="4994031"/>
          </a:xfrm>
        </p:grpSpPr>
        <p:pic>
          <p:nvPicPr>
            <p:cNvPr id="10" name="Picture 9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961486" y="4310239"/>
              <a:ext cx="2545162" cy="1785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Nấu</a:t>
              </a:r>
              <a:endParaRPr lang="en-US" sz="4800" b="1" dirty="0">
                <a:solidFill>
                  <a:srgbClr val="0000CC"/>
                </a:solidFill>
              </a:endParaRPr>
            </a:p>
            <a:p>
              <a:pPr algn="ctr"/>
              <a:r>
                <a:rPr lang="en-US" sz="4800" b="1" dirty="0" err="1">
                  <a:solidFill>
                    <a:srgbClr val="0000CC"/>
                  </a:solidFill>
                </a:rPr>
                <a:t>Nướng</a:t>
              </a:r>
              <a:endParaRPr lang="en-US" sz="48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61314" y="6189787"/>
            <a:ext cx="2142698" cy="5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DELL\Downloads\DUOI HINH CHAI TO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708" y="2363372"/>
            <a:ext cx="9788298" cy="38264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2940145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6428939" y="2982357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849427" y="1392702"/>
            <a:ext cx="3167960" cy="4684543"/>
            <a:chOff x="4400451" y="1364566"/>
            <a:chExt cx="3604065" cy="4994031"/>
          </a:xfrm>
        </p:grpSpPr>
        <p:pic>
          <p:nvPicPr>
            <p:cNvPr id="8" name="Picture 7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979259" y="4324429"/>
              <a:ext cx="2545162" cy="1870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0000CC"/>
                  </a:solidFill>
                </a:rPr>
                <a:t>Chải</a:t>
              </a:r>
              <a:endParaRPr lang="en-US" sz="5400" b="1" dirty="0">
                <a:solidFill>
                  <a:srgbClr val="0000CC"/>
                </a:solidFill>
              </a:endParaRPr>
            </a:p>
            <a:p>
              <a:pPr algn="ctr"/>
              <a:r>
                <a:rPr lang="en-US" sz="5400" b="1" dirty="0" err="1">
                  <a:solidFill>
                    <a:srgbClr val="0000CC"/>
                  </a:solidFill>
                </a:rPr>
                <a:t>tóc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69811" y="253213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88608" y="6077246"/>
            <a:ext cx="1992574" cy="637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9867"/>
          <a:stretch/>
        </p:blipFill>
        <p:spPr bwMode="auto">
          <a:xfrm>
            <a:off x="2912011" y="1266094"/>
            <a:ext cx="7624689" cy="547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DELL\Downloads\DUOI HINH DANH RANG-CHU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717" y="1782735"/>
            <a:ext cx="9236031" cy="482907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655212" y="3474717"/>
            <a:ext cx="2194561" cy="201168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us 4"/>
          <p:cNvSpPr/>
          <p:nvPr/>
        </p:nvSpPr>
        <p:spPr>
          <a:xfrm>
            <a:off x="5683351" y="3516929"/>
            <a:ext cx="2138288" cy="2039815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455523" y="1603723"/>
            <a:ext cx="2774073" cy="4543864"/>
            <a:chOff x="4400451" y="1364566"/>
            <a:chExt cx="3604065" cy="4994031"/>
          </a:xfrm>
        </p:grpSpPr>
        <p:pic>
          <p:nvPicPr>
            <p:cNvPr id="7" name="Picture 6" descr="C:\Users\DELL\Downloads\DAP A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00451" y="1364566"/>
              <a:ext cx="3604065" cy="499403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4979258" y="4324429"/>
              <a:ext cx="2545162" cy="1928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err="1">
                  <a:solidFill>
                    <a:srgbClr val="0000CC"/>
                  </a:solidFill>
                </a:rPr>
                <a:t>Đánh</a:t>
              </a:r>
              <a:r>
                <a:rPr lang="en-US" sz="5400" b="1" dirty="0">
                  <a:solidFill>
                    <a:srgbClr val="0000CC"/>
                  </a:solidFill>
                </a:rPr>
                <a:t> </a:t>
              </a:r>
              <a:r>
                <a:rPr lang="en-US" sz="5400" b="1" dirty="0" err="1">
                  <a:solidFill>
                    <a:srgbClr val="0000CC"/>
                  </a:solidFill>
                </a:rPr>
                <a:t>răng</a:t>
              </a:r>
              <a:endParaRPr lang="en-US" sz="5400" b="1" dirty="0">
                <a:solidFill>
                  <a:srgbClr val="0000CC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55743" y="309485"/>
            <a:ext cx="5139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2256" t="31553" r="8789" b="8252"/>
          <a:stretch>
            <a:fillRect/>
          </a:stretch>
        </p:blipFill>
        <p:spPr bwMode="auto">
          <a:xfrm>
            <a:off x="1614494" y="2200722"/>
            <a:ext cx="9172575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579428" y="6059606"/>
            <a:ext cx="1992572" cy="6687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46677" y="321165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2131929"/>
            <a:chOff x="774356" y="888444"/>
            <a:chExt cx="10165600" cy="213192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HS được p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hát triển vốn từ ngữ chỉ sự vật (các đồ vật HS thường có hoặc thường thấy ở trường, lớp); từ ngữ chỉ hoạt động (hoạt động của học sinh ở trường).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3594592"/>
            <a:ext cx="10196826" cy="714672"/>
            <a:chOff x="752655" y="2065203"/>
            <a:chExt cx="1019682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44401" y="2201970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HS đ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ặt </a:t>
              </a:r>
              <a:r>
                <a:rPr lang="en-US" sz="2800" b="1" dirty="0">
                  <a:solidFill>
                    <a:srgbClr val="0000CC"/>
                  </a:solidFill>
                  <a:latin typeface="Calibri Light"/>
                </a:rPr>
                <a:t>được </a:t>
              </a:r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câu có dùng từ chỉ hoạt động vừa tìm được.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8620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72523" y="1044307"/>
            <a:ext cx="8055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4829" y="2036392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1131716" y="3954773"/>
            <a:ext cx="9361398" cy="22061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8681" y="1751691"/>
            <a:ext cx="9257950" cy="2039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2476" y="471585"/>
            <a:ext cx="8889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*Qua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98042" y="6324348"/>
            <a:ext cx="1637731" cy="386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" grpId="0" animBg="1"/>
      <p:bldP spid="6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356929" y="772839"/>
            <a:ext cx="8943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HOẠT ĐỘNG TIẾP THEO</a:t>
            </a:r>
            <a:endParaRPr lang="en-US" sz="36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8705" y="1821302"/>
            <a:ext cx="96504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thức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Chuẩn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bị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20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10: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i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5)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97540" y="6257162"/>
            <a:ext cx="24297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46677" y="321165"/>
            <a:ext cx="817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24189" y="1440868"/>
            <a:ext cx="10165600" cy="2131929"/>
            <a:chOff x="774356" y="888444"/>
            <a:chExt cx="10165600" cy="2131929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34876" y="1066505"/>
              <a:ext cx="8905080" cy="1953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HS được p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hát triển vốn từ ngữ chỉ sự vật (các đồ vật HS thường có hoặc thường thấy ở trường, lớp); từ ngữ chỉ hoạt động (hoạt động của học sinh ở trường).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3594592"/>
            <a:ext cx="10196826" cy="714672"/>
            <a:chOff x="752655" y="2065203"/>
            <a:chExt cx="10196826" cy="714672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9188" y="2156853"/>
                <a:ext cx="469352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44401" y="2201970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-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HS đ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ặt </a:t>
              </a:r>
              <a:r>
                <a:rPr lang="en-US" sz="2800" b="1" dirty="0">
                  <a:solidFill>
                    <a:srgbClr val="0000CC"/>
                  </a:solidFill>
                  <a:latin typeface="+mj-lt"/>
                </a:rPr>
                <a:t>được </a:t>
              </a:r>
              <a:r>
                <a:rPr lang="vi-VN" sz="2800" b="1" dirty="0">
                  <a:solidFill>
                    <a:srgbClr val="0000CC"/>
                  </a:solidFill>
                  <a:latin typeface="+mj-lt"/>
                </a:rPr>
                <a:t>câu có dùng từ chỉ hoạt động vừa tìm được.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53075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989" y="280015"/>
            <a:ext cx="10348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8132" y="1080994"/>
            <a:ext cx="3363303" cy="175432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chụp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79627" b="52011"/>
          <a:stretch>
            <a:fillRect/>
          </a:stretch>
        </p:blipFill>
        <p:spPr>
          <a:xfrm>
            <a:off x="208575" y="174626"/>
            <a:ext cx="917819" cy="81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5729" y="1097280"/>
            <a:ext cx="7413681" cy="552860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44190" y="1300142"/>
            <a:ext cx="3128052" cy="556797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60423" y="3821129"/>
            <a:ext cx="3197923" cy="590013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6935" y="379828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4513" y="1917761"/>
            <a:ext cx="3162664" cy="1212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bàn, ghế, ......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119578" y="28136"/>
            <a:ext cx="11950503" cy="6829864"/>
            <a:chOff x="76200" y="0"/>
            <a:chExt cx="8993188" cy="68580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6200" y="76200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6200" y="6780212"/>
              <a:ext cx="89916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3352006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639594" y="3428206"/>
              <a:ext cx="6858000" cy="1588"/>
            </a:xfrm>
            <a:prstGeom prst="line">
              <a:avLst/>
            </a:prstGeom>
            <a:ln w="57150">
              <a:solidFill>
                <a:srgbClr val="FF66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Cloud 19"/>
          <p:cNvSpPr/>
          <p:nvPr/>
        </p:nvSpPr>
        <p:spPr>
          <a:xfrm>
            <a:off x="8356208" y="239151"/>
            <a:ext cx="2236763" cy="1181686"/>
          </a:xfrm>
          <a:prstGeom prst="cloud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Nhóm</a:t>
            </a:r>
            <a:r>
              <a:rPr lang="en-US" sz="2800" b="1" dirty="0">
                <a:solidFill>
                  <a:srgbClr val="002060"/>
                </a:solidFill>
              </a:rPr>
              <a:t> 2</a:t>
            </a:r>
          </a:p>
        </p:txBody>
      </p:sp>
      <p:sp>
        <p:nvSpPr>
          <p:cNvPr id="21" name="Oval 20"/>
          <p:cNvSpPr/>
          <p:nvPr/>
        </p:nvSpPr>
        <p:spPr>
          <a:xfrm>
            <a:off x="4797082" y="1055075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214380" y="106679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513384" y="2431364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8044374" y="2557973"/>
            <a:ext cx="576775" cy="49237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4668129" y="4485248"/>
            <a:ext cx="576775" cy="49237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9626" y="4482263"/>
            <a:ext cx="3098720" cy="121264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thể dục, vẽ, 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/>
      <p:bldP spid="14" grpId="0" animBg="1"/>
      <p:bldP spid="20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094891" y="3165231"/>
            <a:ext cx="4965896" cy="1547446"/>
          </a:xfrm>
          <a:prstGeom prst="cloud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02666" y="1272007"/>
            <a:ext cx="3347968" cy="556797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a. Chỉ sự vật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55779" y="2110982"/>
            <a:ext cx="3422751" cy="590013"/>
          </a:xfrm>
          <a:prstGeom prst="roundRect">
            <a:avLst/>
          </a:prstGeom>
          <a:solidFill>
            <a:srgbClr val="00B05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052" y="436100"/>
            <a:ext cx="6082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26402" y="6155141"/>
            <a:ext cx="1900190" cy="451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4833" y="1272007"/>
            <a:ext cx="4654531" cy="6524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bàn, ghế, ......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4832" y="2110982"/>
            <a:ext cx="4654531" cy="6524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just">
              <a:lnSpc>
                <a:spcPct val="13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 thể dục, vẽ, ...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64005" y="1331967"/>
            <a:ext cx="10814525" cy="2175730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ct val="150000"/>
              </a:lnSpc>
              <a:buAutoNum type="alphaLcPeriod"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VD: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2090" y="3729919"/>
            <a:ext cx="10935366" cy="2401057"/>
          </a:xfrm>
          <a:prstGeom prst="roundRect">
            <a:avLst/>
          </a:prstGeom>
          <a:solidFill>
            <a:srgbClr val="0070C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     VD: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vv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4052" y="451090"/>
            <a:ext cx="4193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17955" y="6353198"/>
            <a:ext cx="1705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586854" y="176209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811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 sự vật: bảng tin, trống trường, cột cờ, máy tính, máy chiếu,…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3481" y="501355"/>
            <a:ext cx="9979732" cy="618979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5C086E00-FE17-4234-98D5-0E716140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7335" y="6257162"/>
            <a:ext cx="5693229" cy="365125"/>
          </a:xfrm>
        </p:spPr>
        <p:txBody>
          <a:bodyPr/>
          <a:lstStyle/>
          <a:p>
            <a:endParaRPr lang="en-US" sz="1200" dirty="0"/>
          </a:p>
        </p:txBody>
      </p:sp>
      <p:sp>
        <p:nvSpPr>
          <p:cNvPr id="6" name="Cloud 5"/>
          <p:cNvSpPr/>
          <p:nvPr/>
        </p:nvSpPr>
        <p:spPr>
          <a:xfrm>
            <a:off x="3827108" y="3396548"/>
            <a:ext cx="4586063" cy="2504042"/>
          </a:xfrm>
          <a:prstGeom prst="cloud">
            <a:avLst/>
          </a:prstGeom>
          <a:solidFill>
            <a:srgbClr val="7030A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chemeClr val="bg1"/>
                </a:solidFill>
              </a:rPr>
              <a:t>Chia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sẻ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trước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lớp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607" y="1379096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6014" y="1426567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3502" y="2298492"/>
            <a:ext cx="594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66479" y="1933731"/>
            <a:ext cx="794478" cy="149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48860" y="2818151"/>
            <a:ext cx="956871" cy="3247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06840" y="1019331"/>
            <a:ext cx="2096124" cy="17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57863" y="1019331"/>
            <a:ext cx="2378439" cy="199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23679" y="981857"/>
            <a:ext cx="4279691" cy="2248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loud Callout 23"/>
          <p:cNvSpPr/>
          <p:nvPr/>
        </p:nvSpPr>
        <p:spPr>
          <a:xfrm>
            <a:off x="7285219" y="1454046"/>
            <a:ext cx="3792512" cy="1753849"/>
          </a:xfrm>
          <a:prstGeom prst="cloudCallout">
            <a:avLst>
              <a:gd name="adj1" fmla="val -79506"/>
              <a:gd name="adj2" fmla="val -61765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</a:rPr>
              <a:t>Bài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tập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yêu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cầu</a:t>
            </a:r>
            <a:r>
              <a:rPr lang="en-US" sz="2800" b="1" dirty="0">
                <a:solidFill>
                  <a:srgbClr val="FF0000"/>
                </a:solidFill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</a:rPr>
              <a:t>làm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gì</a:t>
            </a:r>
            <a:r>
              <a:rPr lang="en-US" sz="2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620368" y="5964009"/>
            <a:ext cx="1978925" cy="764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8" grpId="0"/>
      <p:bldP spid="9" grpId="0"/>
      <p:bldP spid="10" grpId="0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875</Words>
  <Application>Microsoft Office PowerPoint</Application>
  <PresentationFormat>Widescreen</PresentationFormat>
  <Paragraphs>85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Microsoft YaHei</vt:lpstr>
      <vt:lpstr>Arial</vt:lpstr>
      <vt:lpstr>Arial-Rounded</vt:lpstr>
      <vt:lpstr>Calibri</vt:lpstr>
      <vt:lpstr>Calibri Light</vt:lpstr>
      <vt:lpstr>Times New Roman</vt:lpstr>
      <vt:lpstr>6_Office Theme</vt:lpstr>
      <vt:lpstr>7_Office Theme</vt:lpstr>
      <vt:lpstr>2_Office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/>
  <cp:lastModifiedBy>Admin</cp:lastModifiedBy>
  <cp:revision>130</cp:revision>
  <dcterms:created xsi:type="dcterms:W3CDTF">2021-05-24T05:01:30Z</dcterms:created>
  <dcterms:modified xsi:type="dcterms:W3CDTF">2023-07-20T15:30:03Z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