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1" r:id="rId3"/>
    <p:sldId id="258" r:id="rId4"/>
    <p:sldId id="259" r:id="rId5"/>
    <p:sldId id="260" r:id="rId6"/>
    <p:sldId id="262" r:id="rId7"/>
    <p:sldId id="263" r:id="rId8"/>
    <p:sldId id="265" r:id="rId9"/>
    <p:sldId id="277" r:id="rId10"/>
    <p:sldId id="278" r:id="rId11"/>
    <p:sldId id="267" r:id="rId12"/>
    <p:sldId id="268" r:id="rId13"/>
    <p:sldId id="279" r:id="rId14"/>
    <p:sldId id="282" r:id="rId15"/>
    <p:sldId id="280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D929B-B556-46D6-A2F6-87F4403ECC56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5E91-B41A-4C2A-ABBA-1B9776A2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4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1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7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9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6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9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2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7C90F-673A-4EDF-9472-EE2BA3817F78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BF64A-B72C-43E8-90E0-012E9F29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1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57200"/>
            <a:ext cx="7924800" cy="275361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nêu hoạt động –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</a:t>
            </a:r>
          </a:p>
        </p:txBody>
      </p:sp>
    </p:spTree>
    <p:extLst>
      <p:ext uri="{BB962C8B-B14F-4D97-AF65-F5344CB8AC3E}">
        <p14:creationId xmlns:p14="http://schemas.microsoft.com/office/powerpoint/2010/main" val="60592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ả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09600"/>
            <a:ext cx="9138284" cy="5715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286000" y="5029200"/>
            <a:ext cx="61722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Kép co</a:t>
            </a:r>
          </a:p>
        </p:txBody>
      </p:sp>
    </p:spTree>
    <p:extLst>
      <p:ext uri="{BB962C8B-B14F-4D97-AF65-F5344CB8AC3E}">
        <p14:creationId xmlns:p14="http://schemas.microsoft.com/office/powerpoint/2010/main" val="29379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84095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82000" cy="497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676400" y="9144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68556" y="914400"/>
            <a:ext cx="2524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22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703184"/>
            <a:ext cx="8229600" cy="470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5638800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95593" y="5643633"/>
            <a:ext cx="2929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7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74638"/>
            <a:ext cx="4495800" cy="294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57600"/>
            <a:ext cx="4367982" cy="2943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76200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44958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70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274A7-D7A4-3168-0587-D7C5FBD586C1}"/>
              </a:ext>
            </a:extLst>
          </p:cNvPr>
          <p:cNvSpPr txBox="1"/>
          <p:nvPr/>
        </p:nvSpPr>
        <p:spPr>
          <a:xfrm>
            <a:off x="914400" y="1887167"/>
            <a:ext cx="7315200" cy="3647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Nói được tên các dụng cụ thể thao trong tranh.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Dựa vào tranh và gợi ý dưới tranh, nói tên các trò chơi dân gian.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Đặt câu về hoạt động trong mỗi tranh</a:t>
            </a:r>
            <a:r>
              <a:rPr lang="vi-VN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809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0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2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72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274A7-D7A4-3168-0587-D7C5FBD586C1}"/>
              </a:ext>
            </a:extLst>
          </p:cNvPr>
          <p:cNvSpPr txBox="1"/>
          <p:nvPr/>
        </p:nvSpPr>
        <p:spPr>
          <a:xfrm>
            <a:off x="914400" y="1887167"/>
            <a:ext cx="7315200" cy="3647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Nói được tên các dụng cụ thể thao trong tranh.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Dựa vào tranh và gợi ý dưới tranh, nói tên các trò chơi dân gian.</a:t>
            </a:r>
            <a:endParaRPr lang="vi-VN" sz="3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Đặt câu về hoạt động trong mỗi tranh</a:t>
            </a:r>
            <a:r>
              <a:rPr lang="vi-VN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12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38475"/>
            <a:ext cx="88392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981200" y="1371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04439" y="13335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8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133600" y="1219200"/>
            <a:ext cx="5486400" cy="2743200"/>
          </a:xfrm>
          <a:prstGeom prst="wedgeRectCallout">
            <a:avLst>
              <a:gd name="adj1" fmla="val -46296"/>
              <a:gd name="adj2" fmla="val 6851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456072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02404"/>
            <a:ext cx="6828278" cy="264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990600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447800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2122" y="4984384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47274" y="5476220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3549" y="1330930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99747" y="1884640"/>
            <a:ext cx="312172" cy="1000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038600" y="4191000"/>
            <a:ext cx="6858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65949" y="1847384"/>
            <a:ext cx="39370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68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820223" y="838200"/>
            <a:ext cx="4065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15359" y="1384300"/>
            <a:ext cx="4919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8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105400"/>
            <a:ext cx="6172200" cy="944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352800" y="5181600"/>
            <a:ext cx="4343400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( … 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24200" y="5105400"/>
            <a:ext cx="5257800" cy="94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438400" y="1364673"/>
            <a:ext cx="5486400" cy="2743200"/>
          </a:xfrm>
          <a:prstGeom prst="wedgeRect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122760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23" y="457200"/>
            <a:ext cx="4120677" cy="241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260398" cy="241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733800"/>
            <a:ext cx="4040318" cy="235743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2941637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48200" y="2941637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Nu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nống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362200" y="6096000"/>
            <a:ext cx="4343400" cy="944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75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249</Words>
  <Application>Microsoft Office PowerPoint</Application>
  <PresentationFormat>On-screen Show (4:3)</PresentationFormat>
  <Paragraphs>36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YÊU CẦU CẦN ĐẠT</vt:lpstr>
      <vt:lpstr>Bài 1: Nói tên các dụng cụ thể thao sau:</vt:lpstr>
      <vt:lpstr>PowerPoint Presentation</vt:lpstr>
      <vt:lpstr>PowerPoint Presentation</vt:lpstr>
      <vt:lpstr>Bài 2: Dựa vào tranh và gợi ý dưới tranh, nói tên các trò chơi dân gian:</vt:lpstr>
      <vt:lpstr>PowerPoint Presentation</vt:lpstr>
      <vt:lpstr>PowerPoint Presentation</vt:lpstr>
      <vt:lpstr>PowerPoint Presentation</vt:lpstr>
      <vt:lpstr>PowerPoint Presentation</vt:lpstr>
      <vt:lpstr>Bài 3: Đặt câu về hoạt động trong mỗi tranh:</vt:lpstr>
      <vt:lpstr>PowerPoint Presentation</vt:lpstr>
      <vt:lpstr>PowerPoint Presentation</vt:lpstr>
      <vt:lpstr>YÊU CẦU CẦN ĐẠT</vt:lpstr>
      <vt:lpstr>PowerPoint Presentation</vt:lpstr>
      <vt:lpstr>Cảm ơn quý thầy cô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33</cp:revision>
  <dcterms:created xsi:type="dcterms:W3CDTF">2021-07-23T08:40:23Z</dcterms:created>
  <dcterms:modified xsi:type="dcterms:W3CDTF">2023-07-23T06:16:54Z</dcterms:modified>
</cp:coreProperties>
</file>