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1" r:id="rId7"/>
    <p:sldMasterId id="2147483899" r:id="rId8"/>
    <p:sldMasterId id="2147483911" r:id="rId9"/>
  </p:sldMasterIdLst>
  <p:notesMasterIdLst>
    <p:notesMasterId r:id="rId25"/>
  </p:notesMasterIdLst>
  <p:sldIdLst>
    <p:sldId id="3403" r:id="rId10"/>
    <p:sldId id="515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3397" r:id="rId21"/>
    <p:sldId id="300" r:id="rId22"/>
    <p:sldId id="3398" r:id="rId23"/>
    <p:sldId id="51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62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67075"/>
      </p:ext>
    </p:extLst>
  </p:cSld>
  <p:clrMapOvr>
    <a:masterClrMapping/>
  </p:clrMapOvr>
  <p:transition spd="slow"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60378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219740" y="511666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2023/7/23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61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309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2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558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214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0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62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405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267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861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527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519958"/>
      </p:ext>
    </p:extLst>
  </p:cSld>
  <p:clrMapOvr>
    <a:masterClrMapping/>
  </p:clrMapOvr>
  <p:transition spd="slow">
    <p:comb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809076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4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5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6" r:id="rId3"/>
    <p:sldLayoutId id="2147483917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5.xm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4.png"/><Relationship Id="rId11" Type="http://schemas.openxmlformats.org/officeDocument/2006/relationships/image" Target="../media/image49.png"/><Relationship Id="rId5" Type="http://schemas.openxmlformats.org/officeDocument/2006/relationships/image" Target="../media/image53.png"/><Relationship Id="rId15" Type="http://schemas.openxmlformats.org/officeDocument/2006/relationships/slide" Target="slide8.xml"/><Relationship Id="rId10" Type="http://schemas.openxmlformats.org/officeDocument/2006/relationships/slide" Target="slide11.xml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charset="0"/>
              <a:ea typeface="微软雅黑"/>
              <a:cs typeface="Arial-Rounded" panose="020B0500000000000000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046" y="1583057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MÔN: TIẾNG VIỆT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58" y="129960"/>
            <a:ext cx="9331036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TRƯỜNG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TIỂU HỌC NGỌC LÂM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D0781E0-EFDF-4439-9333-4B291143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812" y="2584639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+mn-cs"/>
              </a:rPr>
              <a:t>PHÂN MÔN : 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741" y="3340193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LỚP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812" y="4132780"/>
            <a:ext cx="77068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Bài: Ôn tập và đánh giá cuối 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kì 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7030A0"/>
                </a:solidFill>
                <a:ea typeface="微软雅黑"/>
                <a:cs typeface="Times New Roman" pitchFamily="18" charset="0"/>
              </a:rPr>
              <a:t>Tiết 5 + 6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929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Truc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94B1C-507A-6DEF-25E9-7E72FAD1C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96336"/>
            <a:ext cx="1390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000DD-6638-472A-A3EE-2D0CDC91F120}"/>
              </a:ext>
            </a:extLst>
          </p:cNvPr>
          <p:cNvSpPr txBox="1"/>
          <p:nvPr/>
        </p:nvSpPr>
        <p:spPr>
          <a:xfrm>
            <a:off x="726855" y="647700"/>
            <a:ext cx="8328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xem mỗi câu đố nói về loài chim nào.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FDE1D-62AC-4E3A-AD61-6688B13F16C5}"/>
              </a:ext>
            </a:extLst>
          </p:cNvPr>
          <p:cNvSpPr txBox="1"/>
          <p:nvPr/>
        </p:nvSpPr>
        <p:spPr>
          <a:xfrm>
            <a:off x="641795" y="1451952"/>
            <a:ext cx="114120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Mỏ cứng như dùi   	    Kêu lên tên thật	        Mỏ dài lông biếc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Luôn gõ “cộc cộc”	    Lẩn quất bụi tre	        Trên cành lặng yên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 nào sâu đục	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 ngày 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     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Bỗng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vụt như tên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tôi! Có tôi!	   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Ngẩn ngơ đứng gọi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     </a:t>
            </a:r>
            <a:r>
              <a:rPr lang="en-US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  <a:r>
              <a:rPr lang="vi-VN" sz="28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Lao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 bắt cá.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(Là chim gì?)		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(Là chim gì?)	</a:t>
            </a:r>
            <a:r>
              <a:rPr lang="en-US" sz="2800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</a:t>
            </a:r>
            <a:r>
              <a:rPr lang="vi-VN" sz="2800" i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 chim gì?)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E9A44-02D3-4D23-A717-52862A3B8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8225"/>
          <a:stretch/>
        </p:blipFill>
        <p:spPr>
          <a:xfrm>
            <a:off x="701551" y="3997676"/>
            <a:ext cx="2607644" cy="1999573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0D7C2-3F00-4A8F-AE5F-BE36645DC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123" r="34102"/>
          <a:stretch/>
        </p:blipFill>
        <p:spPr>
          <a:xfrm>
            <a:off x="4730246" y="3997677"/>
            <a:ext cx="2607644" cy="1999573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4ABF6-F9F6-465D-B47A-CC2D2FEF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225"/>
          <a:stretch/>
        </p:blipFill>
        <p:spPr>
          <a:xfrm>
            <a:off x="8602360" y="3997676"/>
            <a:ext cx="2607644" cy="1999573"/>
          </a:xfrm>
          <a:prstGeom prst="round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96D214-1151-417E-BD86-3D2A9290958D}"/>
              </a:ext>
            </a:extLst>
          </p:cNvPr>
          <p:cNvSpPr txBox="1"/>
          <p:nvPr/>
        </p:nvSpPr>
        <p:spPr>
          <a:xfrm>
            <a:off x="1000241" y="5772985"/>
            <a:ext cx="196079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 bói cá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1D2A1-B303-4C42-9DAD-C71145259BAB}"/>
              </a:ext>
            </a:extLst>
          </p:cNvPr>
          <p:cNvSpPr txBox="1"/>
          <p:nvPr/>
        </p:nvSpPr>
        <p:spPr>
          <a:xfrm>
            <a:off x="5231232" y="5772985"/>
            <a:ext cx="17508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 cuốc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9993A-B992-419F-ADC4-6EC91484BA64}"/>
              </a:ext>
            </a:extLst>
          </p:cNvPr>
          <p:cNvSpPr txBox="1"/>
          <p:nvPr/>
        </p:nvSpPr>
        <p:spPr>
          <a:xfrm>
            <a:off x="8836818" y="5765141"/>
            <a:ext cx="213872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 gõ kiến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3C5DB-F8BE-4F8A-A08D-7CC3B903B4DA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93827E-6 L 0.60741 4.93827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93827E-6 L -0.60741 -4.9382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-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32099E-6 L 0.60741 4.32099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32099E-6 L -0.60741 4.3209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35598" y="529355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B80852-A613-4024-9FC7-A6FCC7F725D1}"/>
              </a:ext>
            </a:extLst>
          </p:cNvPr>
          <p:cNvSpPr txBox="1"/>
          <p:nvPr/>
        </p:nvSpPr>
        <p:spPr>
          <a:xfrm>
            <a:off x="1606756" y="685296"/>
            <a:ext cx="984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7. </a:t>
            </a: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từ ngữ chỉ đặc điểm của một loài vật mà em yêu thích.</a:t>
            </a:r>
            <a:endParaRPr lang="en-US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17E55-CF7E-437F-A92B-968DE4F98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1743925"/>
            <a:ext cx="8293396" cy="17641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AB576-9DAB-478A-83A8-4DE534E2F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02" y="4043519"/>
            <a:ext cx="8293397" cy="17500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EF1540-45D0-473E-8B05-46D90E755FE7}"/>
              </a:ext>
            </a:extLst>
          </p:cNvPr>
          <p:cNvSpPr txBox="1"/>
          <p:nvPr/>
        </p:nvSpPr>
        <p:spPr>
          <a:xfrm>
            <a:off x="2378380" y="3085819"/>
            <a:ext cx="164340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Chích bông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924E3-BCE8-40E9-A2C8-D39D7CDB420E}"/>
              </a:ext>
            </a:extLst>
          </p:cNvPr>
          <p:cNvSpPr txBox="1"/>
          <p:nvPr/>
        </p:nvSpPr>
        <p:spPr>
          <a:xfrm>
            <a:off x="5712723" y="3085819"/>
            <a:ext cx="76655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Mèo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E8EC6-549B-43D9-B0EA-66A15CBCE9C3}"/>
              </a:ext>
            </a:extLst>
          </p:cNvPr>
          <p:cNvSpPr txBox="1"/>
          <p:nvPr/>
        </p:nvSpPr>
        <p:spPr>
          <a:xfrm>
            <a:off x="8163904" y="3085819"/>
            <a:ext cx="156324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 công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62EC9-3EF3-4514-8FCB-A93D56AE1E06}"/>
              </a:ext>
            </a:extLst>
          </p:cNvPr>
          <p:cNvSpPr txBox="1"/>
          <p:nvPr/>
        </p:nvSpPr>
        <p:spPr>
          <a:xfrm>
            <a:off x="2876915" y="5354147"/>
            <a:ext cx="64633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24B11-99DD-4037-A7DF-4CB296BA0B60}"/>
              </a:ext>
            </a:extLst>
          </p:cNvPr>
          <p:cNvSpPr txBox="1"/>
          <p:nvPr/>
        </p:nvSpPr>
        <p:spPr>
          <a:xfrm>
            <a:off x="5756003" y="5354147"/>
            <a:ext cx="679994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1A8E12-2C69-47D9-8656-DCEC577721C2}"/>
              </a:ext>
            </a:extLst>
          </p:cNvPr>
          <p:cNvSpPr txBox="1"/>
          <p:nvPr/>
        </p:nvSpPr>
        <p:spPr>
          <a:xfrm>
            <a:off x="8633584" y="5354147"/>
            <a:ext cx="62389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EDF36F-DC65-4F3E-913A-C353BD08F4FF}"/>
              </a:ext>
            </a:extLst>
          </p:cNvPr>
          <p:cNvSpPr txBox="1"/>
          <p:nvPr/>
        </p:nvSpPr>
        <p:spPr>
          <a:xfrm>
            <a:off x="2056356" y="3520765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 xíu, đáng yêu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E84CBB-F26C-48F0-ABA5-6DA0EBAB3EE8}"/>
              </a:ext>
            </a:extLst>
          </p:cNvPr>
          <p:cNvSpPr txBox="1"/>
          <p:nvPr/>
        </p:nvSpPr>
        <p:spPr>
          <a:xfrm>
            <a:off x="4730086" y="3520765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dễ thương, xinh xắn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5EECC-A3F8-40BE-9230-5CDF96B9E736}"/>
              </a:ext>
            </a:extLst>
          </p:cNvPr>
          <p:cNvSpPr txBox="1"/>
          <p:nvPr/>
        </p:nvSpPr>
        <p:spPr>
          <a:xfrm>
            <a:off x="7636329" y="3520765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lộng lẫy, đẹp tuyệt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AD50F-BDB6-47BD-81D8-A2741DFB9F4A}"/>
              </a:ext>
            </a:extLst>
          </p:cNvPr>
          <p:cNvSpPr txBox="1"/>
          <p:nvPr/>
        </p:nvSpPr>
        <p:spPr>
          <a:xfrm>
            <a:off x="2000257" y="5807348"/>
            <a:ext cx="2593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 nhẹn, nhỏ bé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158C8-2782-4255-8E4A-86B2B82A8832}"/>
              </a:ext>
            </a:extLst>
          </p:cNvPr>
          <p:cNvSpPr txBox="1"/>
          <p:nvPr/>
        </p:nvSpPr>
        <p:spPr>
          <a:xfrm>
            <a:off x="4645931" y="5807348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nhút nhát, chạy nhanh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8357A5-12F0-487E-9053-72833534A24E}"/>
              </a:ext>
            </a:extLst>
          </p:cNvPr>
          <p:cNvSpPr txBox="1"/>
          <p:nvPr/>
        </p:nvSpPr>
        <p:spPr>
          <a:xfrm>
            <a:off x="7593856" y="5807348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hiền lành, ngơ ngác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7CE66-CB63-4933-ACAA-35649400C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406" y="2310619"/>
            <a:ext cx="2964826" cy="2366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16A03-17CA-4446-B985-1C73AD178081}"/>
              </a:ext>
            </a:extLst>
          </p:cNvPr>
          <p:cNvSpPr txBox="1"/>
          <p:nvPr/>
        </p:nvSpPr>
        <p:spPr>
          <a:xfrm>
            <a:off x="498406" y="1366691"/>
            <a:ext cx="811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8. Hỏi đáp về đặc điểm của một số loài vật.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94898-D6D5-480F-98BC-7CD9C0C04B46}"/>
              </a:ext>
            </a:extLst>
          </p:cNvPr>
          <p:cNvSpPr txBox="1"/>
          <p:nvPr/>
        </p:nvSpPr>
        <p:spPr>
          <a:xfrm>
            <a:off x="3584588" y="2310619"/>
            <a:ext cx="65511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M: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Hỏi: - Gấu có thân hình như thế nào?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Đáp: </a:t>
            </a: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Gấu có thân hình to lớn.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Hỏi: - Gấu đi như thế nào?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Đáp: </a:t>
            </a:r>
            <a:r>
              <a:rPr lang="vi-V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Gấu đi lặc lè.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454627" y="1091474"/>
            <a:ext cx="10737373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776448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9017091" y="1864630"/>
              <a:ext cx="100436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AE70F2-C6DF-4A8B-96A1-710353228758}"/>
              </a:ext>
            </a:extLst>
          </p:cNvPr>
          <p:cNvSpPr txBox="1"/>
          <p:nvPr/>
        </p:nvSpPr>
        <p:spPr>
          <a:xfrm>
            <a:off x="1589890" y="1177356"/>
            <a:ext cx="9265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9. Chọn </a:t>
            </a:r>
            <a:r>
              <a:rPr lang="vi-VN" sz="2800" b="1" i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chấm </a:t>
            </a: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800" b="1" i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phẩy </a:t>
            </a: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 cho ô vuông.</a:t>
            </a:r>
            <a:endParaRPr lang="en-US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CE97F5-24E8-4EEA-A44B-8422870F317C}"/>
              </a:ext>
            </a:extLst>
          </p:cNvPr>
          <p:cNvSpPr txBox="1"/>
          <p:nvPr/>
        </p:nvSpPr>
        <p:spPr>
          <a:xfrm>
            <a:off x="1138673" y="2326648"/>
            <a:ext cx="92184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Vào ngày hội, đồng bào các buôn xa  </a:t>
            </a: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 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 gần nườm nượp kéo về buôn Đôn </a:t>
            </a: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Tất cả đều đổ về trường đua voi.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Khi lệnh xuất phát vang lên, voi cuốn vòi chạy trong tiếng reo hò của người xem cùng tiếng chiêng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trống  </a:t>
            </a: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 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khèn vang dậy.</a:t>
            </a:r>
          </a:p>
          <a:p>
            <a:pPr algn="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Ay Dun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Lê Tấn)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DDADE-AE15-490E-880A-231B52DDC9B5}"/>
              </a:ext>
            </a:extLst>
          </p:cNvPr>
          <p:cNvGrpSpPr/>
          <p:nvPr/>
        </p:nvGrpSpPr>
        <p:grpSpPr>
          <a:xfrm>
            <a:off x="7332804" y="2434904"/>
            <a:ext cx="351166" cy="348977"/>
            <a:chOff x="7507111" y="2996098"/>
            <a:chExt cx="417689" cy="4176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47A4F-D2A3-43CE-BF9E-24FEF3E19A1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84EE4C-F7E2-4D43-B795-3CCB2A11B21A}"/>
                </a:ext>
              </a:extLst>
            </p:cNvPr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BDB0D1-8D44-47C8-85BB-5E6680226C6C}"/>
                </a:ext>
              </a:extLst>
            </p:cNvPr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665083-0242-4E94-B07C-8A587B61C8E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662A52-A0EB-474A-8759-DDE2812A2411}"/>
              </a:ext>
            </a:extLst>
          </p:cNvPr>
          <p:cNvGrpSpPr/>
          <p:nvPr/>
        </p:nvGrpSpPr>
        <p:grpSpPr>
          <a:xfrm>
            <a:off x="4652760" y="2843600"/>
            <a:ext cx="351166" cy="348977"/>
            <a:chOff x="7507111" y="2996098"/>
            <a:chExt cx="417689" cy="41768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B57D5D-683C-4789-A198-6D6DBADF9D5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F0676D3-402C-404E-98C1-0EFAF99F3384}"/>
                </a:ext>
              </a:extLst>
            </p:cNvPr>
            <p:cNvCxnSpPr>
              <a:stCxn id="22" idx="0"/>
              <a:endCxn id="2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BFDBEC0-A369-4767-93FF-00BA78816F0A}"/>
                </a:ext>
              </a:extLst>
            </p:cNvPr>
            <p:cNvCxnSpPr>
              <a:stCxn id="22" idx="3"/>
              <a:endCxn id="2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ED19992-D29D-46D0-A431-62D31E03E38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40A1FB-FFE8-4735-9F9E-89F87C3A06F7}"/>
              </a:ext>
            </a:extLst>
          </p:cNvPr>
          <p:cNvGrpSpPr/>
          <p:nvPr/>
        </p:nvGrpSpPr>
        <p:grpSpPr>
          <a:xfrm>
            <a:off x="7508387" y="3754599"/>
            <a:ext cx="351166" cy="348977"/>
            <a:chOff x="7507111" y="2996098"/>
            <a:chExt cx="417689" cy="41768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79216C3-E8AB-4F3D-B5B1-0D530E031124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A0E2CA-2EF3-4FF1-97D0-58972B2A03B6}"/>
                </a:ext>
              </a:extLst>
            </p:cNvPr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50F35A7-7EB5-438A-AA10-CC34588D6DBD}"/>
                </a:ext>
              </a:extLst>
            </p:cNvPr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4352355-93E1-4C9D-B576-8A247411943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043CEE-5F81-4A98-B1BD-D9FC937D2C8E}"/>
              </a:ext>
            </a:extLst>
          </p:cNvPr>
          <p:cNvGrpSpPr/>
          <p:nvPr/>
        </p:nvGrpSpPr>
        <p:grpSpPr>
          <a:xfrm>
            <a:off x="10006894" y="3841843"/>
            <a:ext cx="351166" cy="348977"/>
            <a:chOff x="7507111" y="2996098"/>
            <a:chExt cx="417689" cy="41768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E81484-08A2-4436-9DF5-625DA3368BE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62A04D-4FEC-47C4-B079-5D46D9D82C41}"/>
                </a:ext>
              </a:extLst>
            </p:cNvPr>
            <p:cNvCxnSpPr>
              <a:stCxn id="32" idx="0"/>
              <a:endCxn id="3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9022AD-2DF8-42FB-B375-8697F745E77C}"/>
                </a:ext>
              </a:extLst>
            </p:cNvPr>
            <p:cNvCxnSpPr>
              <a:stCxn id="32" idx="3"/>
              <a:endCxn id="3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B0073C-30D5-495E-B836-76156FF7F9D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Tiết </a:t>
            </a:r>
            <a:r>
              <a:rPr lang="en-US" sz="5400" dirty="0"/>
              <a:t>5 + 6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75236" y="4581128"/>
            <a:ext cx="6856813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0F3DC-7C00-DC18-98BF-D523E6002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468" y="-28136"/>
            <a:ext cx="2019593" cy="5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13602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06650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24034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99" y="5005076"/>
            <a:ext cx="1000125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87" y="4915176"/>
            <a:ext cx="102393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0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7" y="4732560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3" y="42778"/>
            <a:ext cx="5609251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20294" y="287080"/>
            <a:ext cx="7632848" cy="228845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Truc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55F6B-6A1F-5518-DFB1-08A32271B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96336"/>
            <a:ext cx="1390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0"/>
            <a:ext cx="7632848" cy="256490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Truc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76A84-67B5-4CD7-B8EE-B98235334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96336"/>
            <a:ext cx="1390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425302"/>
            <a:ext cx="7632848" cy="234979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ịt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Truc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924B3-85C3-52BD-CF71-72B94AC5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96336"/>
            <a:ext cx="1390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116419"/>
            <a:ext cx="7632848" cy="144848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đẹp nhất loài chim</a:t>
            </a:r>
          </a:p>
          <a:p>
            <a:pPr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xoà rực rỡ như nghìn cánh hoa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 Truc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570F95-3920-E0DE-5598-1725F02B4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96336"/>
            <a:ext cx="1390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797442"/>
            <a:ext cx="7632848" cy="176746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Có cánh mà chẳng biết bay</a:t>
            </a:r>
            <a:br>
              <a:rPr lang="vi-VN" sz="5400" dirty="0"/>
            </a:br>
            <a:r>
              <a:rPr lang="vi-VN" sz="2800" dirty="0"/>
              <a:t>Sống nơi Bắc cực thành bầy đông vui</a:t>
            </a:r>
            <a:br>
              <a:rPr lang="vi-VN" sz="5400" dirty="0"/>
            </a:br>
            <a:r>
              <a:rPr lang="vi-VN" sz="2800" dirty="0"/>
              <a:t>Lạ chưa chim cũng biết bơi</a:t>
            </a:r>
            <a:br>
              <a:rPr lang="vi-VN" sz="5400" dirty="0"/>
            </a:br>
            <a:r>
              <a:rPr lang="vi-VN" sz="2800" dirty="0"/>
              <a:t>Bắt cá rất giỏi bé ơi chim gì?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cánh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cụt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F7D98-F544-C26A-940B-7BCB35C60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96336"/>
            <a:ext cx="1390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82957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499</Words>
  <Application>Microsoft Office PowerPoint</Application>
  <PresentationFormat>Widescreen</PresentationFormat>
  <Paragraphs>77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微软雅黑</vt:lpstr>
      <vt:lpstr>.Vn3DH</vt:lpstr>
      <vt:lpstr>Arial</vt:lpstr>
      <vt:lpstr>Arial-Rounded</vt:lpstr>
      <vt:lpstr>Calibri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53</cp:revision>
  <dcterms:created xsi:type="dcterms:W3CDTF">2021-07-20T01:55:21Z</dcterms:created>
  <dcterms:modified xsi:type="dcterms:W3CDTF">2023-07-23T06:07:49Z</dcterms:modified>
</cp:coreProperties>
</file>