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5" r:id="rId2"/>
    <p:sldMasterId id="2147483699" r:id="rId3"/>
    <p:sldMasterId id="2147483701" r:id="rId4"/>
    <p:sldMasterId id="2147483725" r:id="rId5"/>
    <p:sldMasterId id="2147483825" r:id="rId6"/>
  </p:sldMasterIdLst>
  <p:notesMasterIdLst>
    <p:notesMasterId r:id="rId18"/>
  </p:notesMasterIdLst>
  <p:sldIdLst>
    <p:sldId id="300" r:id="rId7"/>
    <p:sldId id="474" r:id="rId8"/>
    <p:sldId id="570" r:id="rId9"/>
    <p:sldId id="278" r:id="rId10"/>
    <p:sldId id="295" r:id="rId11"/>
    <p:sldId id="571" r:id="rId12"/>
    <p:sldId id="557" r:id="rId13"/>
    <p:sldId id="559" r:id="rId14"/>
    <p:sldId id="569" r:id="rId15"/>
    <p:sldId id="572" r:id="rId16"/>
    <p:sldId id="562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FF"/>
    <a:srgbClr val="9900CC"/>
    <a:srgbClr val="660066"/>
    <a:srgbClr val="99FF33"/>
    <a:srgbClr val="CCFF33"/>
    <a:srgbClr val="CCCC00"/>
    <a:srgbClr val="3AE64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3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917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86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880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A6837353-30EB-4A48-80EB-173D804AEFBD}" type="slidenum">
              <a:rPr lang="zh-CN" altLang="en-US" sz="1864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6</a:t>
            </a:fld>
            <a:endParaRPr lang="zh-CN" altLang="en-US" sz="1864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3535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A6837353-30EB-4A48-80EB-173D804AEFBD}" type="slidenum">
              <a:rPr lang="zh-CN" altLang="en-US" sz="1864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10</a:t>
            </a:fld>
            <a:endParaRPr lang="zh-CN" altLang="en-US" sz="1864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6690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6.xml"/><Relationship Id="rId4" Type="http://schemas.openxmlformats.org/officeDocument/2006/relationships/slide" Target="../slides/slide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3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Ref idx="1001">
        <a:schemeClr val="bg2"/>
      </p:bgRef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/>
          <p:nvPr/>
        </p:nvSpPr>
        <p:spPr>
          <a:xfrm>
            <a:off x="11087341" y="5133943"/>
            <a:ext cx="2497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9527317" y="5883038"/>
            <a:ext cx="3695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22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3" y="5457040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5" y="289318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7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7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753608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7" y="5457040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5" y="289318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3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31131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3" y="5457040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5" y="289318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916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7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7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3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99259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7" y="5457040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5" y="289318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3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26917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3" y="5457040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5" y="289318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3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1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49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963223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7" y="5457040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9" y="289318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3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7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7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7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64298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45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9" y="289316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9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56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90814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20461" y="5520407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7655" y="289318"/>
            <a:ext cx="11218568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3745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7659" y="179665"/>
            <a:ext cx="1797999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81433" y="232608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72652" y="179660"/>
            <a:ext cx="1797999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7504" y="24544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57277" y="179660"/>
            <a:ext cx="1797999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41701" y="24383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41897" y="179660"/>
            <a:ext cx="1797999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28253" y="24383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26517" y="179660"/>
            <a:ext cx="1797999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105181" y="24864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443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5177" y="250245"/>
            <a:ext cx="11585816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defTabSz="914372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</a:rPr>
              <a:pPr defTabSz="914372">
                <a:defRPr/>
              </a:pPr>
              <a:t>‹#›</a:t>
            </a:fld>
            <a:endParaRPr lang="en">
              <a:solidFill>
                <a:srgbClr val="1E4E79"/>
              </a:solidFill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108703" y="1198525"/>
            <a:ext cx="5519700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108703" y="2063905"/>
            <a:ext cx="5519700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186" lvl="0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372" lvl="1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556" lvl="2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744" lvl="3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5930" lvl="4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114" lvl="5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300" lvl="6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486" lvl="7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672" lvl="8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r>
              <a:rPr lang="en" sz="2500" kern="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sz="2500" kern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r>
              <a:rPr lang="en" sz="2500" kern="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sz="2500" kern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r>
              <a:rPr lang="en" sz="2500" kern="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sz="2500" kern="0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28151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r>
              <a:rPr lang="en" sz="2500" kern="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sz="2500" kern="0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30998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r>
              <a:rPr lang="en" sz="2500" kern="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sz="2500" kern="0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20620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r>
              <a:rPr lang="en" sz="2500" kern="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sz="2500" kern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851" y="557130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defTabSz="914372">
              <a:buClr>
                <a:srgbClr val="000000"/>
              </a:buClr>
              <a:buFont typeface="Arial"/>
              <a:buNone/>
              <a:defRPr/>
            </a:pPr>
            <a:r>
              <a:rPr lang="en" sz="1300" kern="0">
                <a:solidFill>
                  <a:srgbClr val="96A5E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 kern="0">
              <a:solidFill>
                <a:srgbClr val="96A5E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3798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6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6" indent="0" algn="ctr">
              <a:buNone/>
              <a:defRPr sz="2000"/>
            </a:lvl2pPr>
            <a:lvl3pPr marL="914372" indent="0" algn="ctr">
              <a:buNone/>
              <a:defRPr sz="1799"/>
            </a:lvl3pPr>
            <a:lvl4pPr marL="1371556" indent="0" algn="ctr">
              <a:buNone/>
              <a:defRPr sz="1600"/>
            </a:lvl4pPr>
            <a:lvl5pPr marL="1828744" indent="0" algn="ctr">
              <a:buNone/>
              <a:defRPr sz="1600"/>
            </a:lvl5pPr>
            <a:lvl6pPr marL="2285930" indent="0" algn="ctr">
              <a:buNone/>
              <a:defRPr sz="1600"/>
            </a:lvl6pPr>
            <a:lvl7pPr marL="2743114" indent="0" algn="ctr">
              <a:buNone/>
              <a:defRPr sz="1600"/>
            </a:lvl7pPr>
            <a:lvl8pPr marL="3200300" indent="0" algn="ctr">
              <a:buNone/>
              <a:defRPr sz="1600"/>
            </a:lvl8pPr>
            <a:lvl9pPr marL="3657486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434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7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577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14124">
                    <a:lumMod val="50000"/>
                  </a:srgbClr>
                </a:solidFill>
                <a:latin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5802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Times New Roman" panose="02020603050405020304" pitchFamily="18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2554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84946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rgbClr val="F14124">
                      <a:lumMod val="50000"/>
                    </a:srgbClr>
                  </a:solidFill>
                </a:ln>
                <a:solidFill>
                  <a:srgbClr val="F14124">
                    <a:lumMod val="60000"/>
                    <a:lumOff val="40000"/>
                  </a:srgbClr>
                </a:solidFill>
              </a:rPr>
              <a:t>TRÒ CHƠI</a:t>
            </a:r>
            <a:endParaRPr lang="vi-VN" sz="11500" dirty="0">
              <a:ln>
                <a:solidFill>
                  <a:srgbClr val="F14124">
                    <a:lumMod val="50000"/>
                  </a:srgbClr>
                </a:solidFill>
              </a:ln>
              <a:solidFill>
                <a:srgbClr val="F14124">
                  <a:lumMod val="60000"/>
                  <a:lumOff val="40000"/>
                </a:srgb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530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975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338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9394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416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989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011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14124">
                    <a:lumMod val="50000"/>
                  </a:srgbClr>
                </a:solidFill>
                <a:latin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7707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Times New Roman" panose="02020603050405020304" pitchFamily="18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39981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Times New Roman" panose="02020603050405020304" pitchFamily="18" charset="0"/>
              </a:rPr>
              <a:t>LUYỆN TẬP</a:t>
            </a:r>
            <a:endParaRPr lang="vi-VN" sz="115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53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rgbClr val="F14124">
                      <a:lumMod val="50000"/>
                    </a:srgbClr>
                  </a:solidFill>
                </a:ln>
                <a:solidFill>
                  <a:srgbClr val="F14124">
                    <a:lumMod val="60000"/>
                    <a:lumOff val="40000"/>
                  </a:srgbClr>
                </a:solidFill>
              </a:rPr>
              <a:t>TRÒ CHƠI</a:t>
            </a:r>
            <a:endParaRPr lang="vi-VN" sz="11500" dirty="0">
              <a:ln>
                <a:solidFill>
                  <a:srgbClr val="F14124">
                    <a:lumMod val="50000"/>
                  </a:srgbClr>
                </a:solidFill>
              </a:ln>
              <a:solidFill>
                <a:srgbClr val="F14124">
                  <a:lumMod val="60000"/>
                  <a:lumOff val="40000"/>
                </a:srgb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896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677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141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55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390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38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34" Type="http://schemas.openxmlformats.org/officeDocument/2006/relationships/theme" Target="../theme/theme6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3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824" r:id="rId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05714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844" r:id="rId19"/>
    <p:sldLayoutId id="2147483845" r:id="rId20"/>
    <p:sldLayoutId id="2147483846" r:id="rId21"/>
    <p:sldLayoutId id="2147483847" r:id="rId22"/>
    <p:sldLayoutId id="2147483848" r:id="rId23"/>
    <p:sldLayoutId id="2147483849" r:id="rId24"/>
    <p:sldLayoutId id="2147483850" r:id="rId25"/>
    <p:sldLayoutId id="2147483851" r:id="rId26"/>
    <p:sldLayoutId id="2147483852" r:id="rId27"/>
    <p:sldLayoutId id="2147483853" r:id="rId28"/>
    <p:sldLayoutId id="2147483854" r:id="rId29"/>
    <p:sldLayoutId id="2147483855" r:id="rId30"/>
    <p:sldLayoutId id="2147483856" r:id="rId31"/>
    <p:sldLayoutId id="2147483857" r:id="rId32"/>
    <p:sldLayoutId id="2147483858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jpe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microsoft.com/office/2007/relationships/hdphoto" Target="../media/hdphoto3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jpe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2860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66530" y="2815620"/>
            <a:ext cx="905893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iếng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iệt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219166" y="-516877"/>
            <a:ext cx="813793" cy="25536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43458" y="957271"/>
            <a:ext cx="596607" cy="311151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476633" y="353366"/>
            <a:ext cx="559522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4400" b="1" kern="0">
                <a:ln w="15875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大标宋简体" panose="02010601030101010101" charset="-122"/>
                <a:cs typeface="Arial" panose="020B0604020202020204" pitchFamily="34" charset="0"/>
                <a:sym typeface="Arial"/>
              </a:rPr>
              <a:t>YÊU CẦU CẦN ĐẠT</a:t>
            </a:r>
            <a:endParaRPr lang="zh-CN" altLang="en-US" sz="4400" b="1" kern="0" dirty="0">
              <a:ln w="15875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大标宋简体" panose="02010601030101010101" charset="-122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79606" y="1603576"/>
            <a:ext cx="6588601" cy="1577934"/>
            <a:chOff x="252264" y="1044005"/>
            <a:chExt cx="4320480" cy="648072"/>
          </a:xfrm>
        </p:grpSpPr>
        <p:grpSp>
          <p:nvGrpSpPr>
            <p:cNvPr id="28" name="组合 27"/>
            <p:cNvGrpSpPr/>
            <p:nvPr/>
          </p:nvGrpSpPr>
          <p:grpSpPr>
            <a:xfrm>
              <a:off x="252264" y="1044005"/>
              <a:ext cx="4320480" cy="648072"/>
              <a:chOff x="252264" y="1044005"/>
              <a:chExt cx="4320480" cy="648072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252264" y="1044005"/>
                <a:ext cx="4320480" cy="648072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zh-CN" altLang="en-US" sz="1864" kern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96280" y="1116013"/>
                <a:ext cx="504056" cy="5040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zh-CN" altLang="en-US" sz="1864" kern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14771" y="1246805"/>
                <a:ext cx="262927" cy="216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en-US" altLang="zh-CN" sz="2500" b="1" kern="0">
                    <a:solidFill>
                      <a:srgbClr val="000000"/>
                    </a:solidFill>
                    <a:ea typeface="方正大黑简体" panose="02010601030101010101" pitchFamily="2" charset="-122"/>
                    <a:cs typeface="Arial" panose="020B0604020202020204" pitchFamily="34" charset="0"/>
                    <a:sym typeface="Arial"/>
                  </a:rPr>
                  <a:t>1</a:t>
                </a:r>
                <a:endParaRPr lang="zh-CN" altLang="en-US" sz="2500" b="1" kern="0" dirty="0">
                  <a:solidFill>
                    <a:srgbClr val="000000"/>
                  </a:solidFill>
                  <a:ea typeface="方正大黑简体" panose="02010601030101010101" pitchFamily="2" charset="-122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960288" y="1171891"/>
              <a:ext cx="3401858" cy="391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</a:rPr>
                <a:t>- Tìm được từ ngữ chỉ người làm việc trên biển.</a:t>
              </a:r>
              <a:endParaRPr lang="vi-VN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99226" y="4015380"/>
            <a:ext cx="5916351" cy="1476284"/>
            <a:chOff x="252264" y="1044005"/>
            <a:chExt cx="4320480" cy="648072"/>
          </a:xfrm>
        </p:grpSpPr>
        <p:grpSp>
          <p:nvGrpSpPr>
            <p:cNvPr id="34" name="组合 33"/>
            <p:cNvGrpSpPr/>
            <p:nvPr/>
          </p:nvGrpSpPr>
          <p:grpSpPr>
            <a:xfrm>
              <a:off x="252264" y="1044005"/>
              <a:ext cx="4320480" cy="648072"/>
              <a:chOff x="252264" y="1044005"/>
              <a:chExt cx="4320480" cy="648072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252264" y="1044005"/>
                <a:ext cx="4320480" cy="648072"/>
              </a:xfrm>
              <a:prstGeom prst="roundRect">
                <a:avLst>
                  <a:gd name="adj" fmla="val 50000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zh-CN" altLang="en-US" sz="1864" kern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6280" y="1116013"/>
                <a:ext cx="504056" cy="5040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zh-CN" altLang="en-US" sz="1864" kern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943430" y="1146269"/>
              <a:ext cx="3356006" cy="418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- Đặt được câu chỉ mục đích</a:t>
              </a:r>
              <a:endParaRPr lang="zh-CN" altLang="en-US" sz="2800" b="1" kern="0" dirty="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14" name="Picture 5" descr="E:\素材\卡通\c67cbf2b1cdbfca99c62c107b2916c25.pngc67cbf2b1cdbfca99c62c107b2916c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7051" y="1389380"/>
            <a:ext cx="4419600" cy="43624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1199096" y="4506638"/>
            <a:ext cx="3626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2500" b="1" kern="0" dirty="0">
                <a:solidFill>
                  <a:srgbClr val="000000"/>
                </a:solidFill>
                <a:ea typeface="方正大黑简体" panose="02010601030101010101" pitchFamily="2" charset="-122"/>
                <a:cs typeface="Arial" panose="020B0604020202020204" pitchFamily="34" charset="0"/>
                <a:sym typeface="Arial"/>
              </a:rPr>
              <a:t>2</a:t>
            </a:r>
            <a:endParaRPr lang="zh-CN" altLang="en-US" sz="2500" b="1" kern="0" dirty="0">
              <a:solidFill>
                <a:srgbClr val="000000"/>
              </a:solidFill>
              <a:ea typeface="方正大黑简体" panose="02010601030101010101" pitchFamily="2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8250019" y="2235847"/>
            <a:ext cx="537356" cy="58322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667" tIns="45833" rIns="91667" bIns="4583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9" kern="0">
              <a:solidFill>
                <a:prstClr val="white"/>
              </a:solidFill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68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86F050E6-2764-4F39-9BB0-E01580F95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A797B2-8053-4ABD-95AF-131AFE421524}"/>
              </a:ext>
            </a:extLst>
          </p:cNvPr>
          <p:cNvSpPr txBox="1"/>
          <p:nvPr/>
        </p:nvSpPr>
        <p:spPr>
          <a:xfrm>
            <a:off x="1391920" y="2293592"/>
            <a:ext cx="9885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tiếp nối</a:t>
            </a:r>
            <a:endParaRPr lang="vi-VN" sz="9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3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373407"/>
            <a:ext cx="7818554" cy="47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ea typeface="等线" panose="02010600030101010101" pitchFamily="2" charset="-122"/>
            </a:endParaRP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ea typeface="等线" panose="02010600030101010101" pitchFamily="2" charset="-122"/>
            </a:endParaRPr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739722" y="-1914133"/>
            <a:ext cx="4609960" cy="10153714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ea typeface="等线" panose="02010600030101010101" pitchFamily="2" charset="-122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1410613" y="2052137"/>
            <a:ext cx="9635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22</a:t>
            </a:r>
          </a:p>
          <a:p>
            <a:pPr algn="ctr">
              <a:defRPr/>
            </a:pP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gửi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đảo</a:t>
            </a:r>
            <a:endParaRPr lang="en-US" sz="66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686" y="2664441"/>
            <a:ext cx="2997677" cy="41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2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 4</a:t>
              </a:r>
              <a:endParaRPr lang="zh-CN" altLang="en-US" sz="8000" spc="30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60" y="254000"/>
            <a:ext cx="9276080" cy="49890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8AD640-B88F-40D9-92E5-C07774C82589}"/>
              </a:ext>
            </a:extLst>
          </p:cNvPr>
          <p:cNvSpPr txBox="1"/>
          <p:nvPr/>
        </p:nvSpPr>
        <p:spPr>
          <a:xfrm>
            <a:off x="3434080" y="2748518"/>
            <a:ext cx="5323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219166" y="-516877"/>
            <a:ext cx="813793" cy="25536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43458" y="957271"/>
            <a:ext cx="596607" cy="311151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476633" y="353366"/>
            <a:ext cx="559522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4400" b="1" kern="0">
                <a:ln w="15875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大标宋简体" panose="02010601030101010101" charset="-122"/>
                <a:cs typeface="Arial" panose="020B0604020202020204" pitchFamily="34" charset="0"/>
                <a:sym typeface="Arial"/>
              </a:rPr>
              <a:t>YÊU CẦU CẦN ĐẠT</a:t>
            </a:r>
            <a:endParaRPr lang="zh-CN" altLang="en-US" sz="4400" b="1" kern="0" dirty="0">
              <a:ln w="15875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大标宋简体" panose="02010601030101010101" charset="-122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79606" y="1603576"/>
            <a:ext cx="6588601" cy="1577934"/>
            <a:chOff x="252264" y="1044005"/>
            <a:chExt cx="4320480" cy="648072"/>
          </a:xfrm>
        </p:grpSpPr>
        <p:grpSp>
          <p:nvGrpSpPr>
            <p:cNvPr id="28" name="组合 27"/>
            <p:cNvGrpSpPr/>
            <p:nvPr/>
          </p:nvGrpSpPr>
          <p:grpSpPr>
            <a:xfrm>
              <a:off x="252264" y="1044005"/>
              <a:ext cx="4320480" cy="648072"/>
              <a:chOff x="252264" y="1044005"/>
              <a:chExt cx="4320480" cy="648072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252264" y="1044005"/>
                <a:ext cx="4320480" cy="648072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zh-CN" altLang="en-US" sz="1864" kern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96280" y="1116013"/>
                <a:ext cx="504056" cy="5040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zh-CN" altLang="en-US" sz="1864" kern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14771" y="1246805"/>
                <a:ext cx="262927" cy="216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en-US" altLang="zh-CN" sz="2500" b="1" kern="0">
                    <a:solidFill>
                      <a:srgbClr val="000000"/>
                    </a:solidFill>
                    <a:ea typeface="方正大黑简体" panose="02010601030101010101" pitchFamily="2" charset="-122"/>
                    <a:cs typeface="Arial" panose="020B0604020202020204" pitchFamily="34" charset="0"/>
                    <a:sym typeface="Arial"/>
                  </a:rPr>
                  <a:t>1</a:t>
                </a:r>
                <a:endParaRPr lang="zh-CN" altLang="en-US" sz="2500" b="1" kern="0" dirty="0">
                  <a:solidFill>
                    <a:srgbClr val="000000"/>
                  </a:solidFill>
                  <a:ea typeface="方正大黑简体" panose="02010601030101010101" pitchFamily="2" charset="-122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960288" y="1171891"/>
              <a:ext cx="3401858" cy="391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 Tìm được từ ngữ chỉ người làm việc trên biển.</a:t>
              </a:r>
              <a:endParaRPr lang="vi-VN" sz="2800" dirty="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99226" y="4015380"/>
            <a:ext cx="5916351" cy="1476284"/>
            <a:chOff x="252264" y="1044005"/>
            <a:chExt cx="4320480" cy="648072"/>
          </a:xfrm>
        </p:grpSpPr>
        <p:grpSp>
          <p:nvGrpSpPr>
            <p:cNvPr id="34" name="组合 33"/>
            <p:cNvGrpSpPr/>
            <p:nvPr/>
          </p:nvGrpSpPr>
          <p:grpSpPr>
            <a:xfrm>
              <a:off x="252264" y="1044005"/>
              <a:ext cx="4320480" cy="648072"/>
              <a:chOff x="252264" y="1044005"/>
              <a:chExt cx="4320480" cy="648072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252264" y="1044005"/>
                <a:ext cx="4320480" cy="648072"/>
              </a:xfrm>
              <a:prstGeom prst="roundRect">
                <a:avLst>
                  <a:gd name="adj" fmla="val 50000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zh-CN" altLang="en-US" sz="1864" kern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6280" y="1116013"/>
                <a:ext cx="504056" cy="5040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zh-CN" altLang="en-US" sz="1864" kern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943430" y="1146269"/>
              <a:ext cx="3356006" cy="418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2800" dirty="0"/>
                <a:t>- Đặt được câu chỉ mục đích</a:t>
              </a:r>
              <a:endParaRPr lang="zh-CN" altLang="en-US" sz="2800" b="1" kern="0" dirty="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14" name="Picture 5" descr="E:\素材\卡通\c67cbf2b1cdbfca99c62c107b2916c25.pngc67cbf2b1cdbfca99c62c107b2916c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7051" y="1389380"/>
            <a:ext cx="4419600" cy="43624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1199096" y="4506638"/>
            <a:ext cx="3626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2500" b="1" kern="0" dirty="0">
                <a:solidFill>
                  <a:srgbClr val="000000"/>
                </a:solidFill>
                <a:ea typeface="方正大黑简体" panose="02010601030101010101" pitchFamily="2" charset="-122"/>
                <a:cs typeface="Arial" panose="020B0604020202020204" pitchFamily="34" charset="0"/>
                <a:sym typeface="Arial"/>
              </a:rPr>
              <a:t>2</a:t>
            </a:r>
            <a:endParaRPr lang="zh-CN" altLang="en-US" sz="2500" b="1" kern="0" dirty="0">
              <a:solidFill>
                <a:srgbClr val="000000"/>
              </a:solidFill>
              <a:ea typeface="方正大黑简体" panose="02010601030101010101" pitchFamily="2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8250019" y="2235847"/>
            <a:ext cx="537356" cy="58322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667" tIns="45833" rIns="91667" bIns="4583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9" kern="0">
              <a:solidFill>
                <a:prstClr val="white"/>
              </a:solidFill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109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588722" y="490360"/>
            <a:ext cx="11786716" cy="1077218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 1. </a:t>
            </a:r>
            <a:r>
              <a:rPr lang="en-US" sz="3200" b="1" dirty="0" err="1">
                <a:solidFill>
                  <a:srgbClr val="002060"/>
                </a:solidFill>
              </a:rPr>
              <a:t>Những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ngữ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nào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dưới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chỉ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người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việc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002060"/>
                </a:solidFill>
              </a:rPr>
              <a:t>trên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biển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>
            <a:off x="2707640" y="1056587"/>
            <a:ext cx="124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AA865E-F7D3-47A0-AE6F-E15388FD6B1D}"/>
              </a:ext>
            </a:extLst>
          </p:cNvPr>
          <p:cNvCxnSpPr>
            <a:cxnSpLocks/>
          </p:cNvCxnSpPr>
          <p:nvPr/>
        </p:nvCxnSpPr>
        <p:spPr>
          <a:xfrm>
            <a:off x="7528560" y="1056587"/>
            <a:ext cx="2854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B4BB73-3715-4257-B46B-264773628739}"/>
              </a:ext>
            </a:extLst>
          </p:cNvPr>
          <p:cNvCxnSpPr>
            <a:cxnSpLocks/>
          </p:cNvCxnSpPr>
          <p:nvPr/>
        </p:nvCxnSpPr>
        <p:spPr>
          <a:xfrm>
            <a:off x="685800" y="1567578"/>
            <a:ext cx="1671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172D390-6316-45D6-8A2B-ECA09D0C3653}"/>
              </a:ext>
            </a:extLst>
          </p:cNvPr>
          <p:cNvSpPr/>
          <p:nvPr/>
        </p:nvSpPr>
        <p:spPr>
          <a:xfrm>
            <a:off x="919760" y="2906851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ngư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dân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7FA4383-7C49-4C4F-8CCC-681D349412B2}"/>
              </a:ext>
            </a:extLst>
          </p:cNvPr>
          <p:cNvSpPr/>
          <p:nvPr/>
        </p:nvSpPr>
        <p:spPr>
          <a:xfrm>
            <a:off x="4177101" y="2914387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hải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quân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2267634-921A-4F54-AFA1-E015E2B4D195}"/>
              </a:ext>
            </a:extLst>
          </p:cNvPr>
          <p:cNvSpPr/>
          <p:nvPr/>
        </p:nvSpPr>
        <p:spPr>
          <a:xfrm>
            <a:off x="7434442" y="2914387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lái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xe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396F894-7748-4193-A2A2-8BCC420A0C07}"/>
              </a:ext>
            </a:extLst>
          </p:cNvPr>
          <p:cNvSpPr/>
          <p:nvPr/>
        </p:nvSpPr>
        <p:spPr>
          <a:xfrm>
            <a:off x="1808814" y="5344126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thợ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lặn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6C74B6A-CC10-453F-B764-931619221B1B}"/>
              </a:ext>
            </a:extLst>
          </p:cNvPr>
          <p:cNvSpPr/>
          <p:nvPr/>
        </p:nvSpPr>
        <p:spPr>
          <a:xfrm>
            <a:off x="5066155" y="5351662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thủy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thủ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49FA981-B049-4651-A1B2-74B2488D8B8C}"/>
              </a:ext>
            </a:extLst>
          </p:cNvPr>
          <p:cNvSpPr/>
          <p:nvPr/>
        </p:nvSpPr>
        <p:spPr>
          <a:xfrm>
            <a:off x="8323496" y="5351662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nông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dân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416C84C8-C45A-4B99-8EF2-2F4DDA7536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28" y="1633477"/>
            <a:ext cx="2188353" cy="1400388"/>
          </a:xfrm>
          <a:prstGeom prst="cloud">
            <a:avLst/>
          </a:prstGeom>
        </p:spPr>
      </p:pic>
      <p:pic>
        <p:nvPicPr>
          <p:cNvPr id="27" name="Picture 26" descr="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id="{57B625C3-E55B-4B2A-A59E-7736BA43C8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76" b="93007" l="3653" r="94368">
                        <a14:foregroundMark x1="15982" y1="19441" x2="87062" y2="92448"/>
                        <a14:foregroundMark x1="82192" y1="23217" x2="85845" y2="71049"/>
                        <a14:foregroundMark x1="85845" y1="71049" x2="85693" y2="72308"/>
                        <a14:foregroundMark x1="55251" y1="27692" x2="36377" y2="90070"/>
                        <a14:foregroundMark x1="17199" y1="86573" x2="14764" y2="30070"/>
                        <a14:foregroundMark x1="17352" y1="15105" x2="66058" y2="23776"/>
                        <a14:foregroundMark x1="66058" y1="23776" x2="72451" y2="25734"/>
                        <a14:foregroundMark x1="37900" y1="14965" x2="91324" y2="18881"/>
                        <a14:foregroundMark x1="46575" y1="91748" x2="73059" y2="73427"/>
                        <a14:foregroundMark x1="73059" y1="73427" x2="76865" y2="64615"/>
                        <a14:foregroundMark x1="76865" y1="64615" x2="76408" y2="63916"/>
                        <a14:foregroundMark x1="6545" y1="92867" x2="50685" y2="90769"/>
                        <a14:foregroundMark x1="50685" y1="90769" x2="79452" y2="92308"/>
                        <a14:foregroundMark x1="79452" y1="92308" x2="90411" y2="89371"/>
                        <a14:foregroundMark x1="90411" y1="89371" x2="88889" y2="79441"/>
                        <a14:foregroundMark x1="88889" y1="79441" x2="86454" y2="74545"/>
                        <a14:foregroundMark x1="14155" y1="85175" x2="36073" y2="77343"/>
                        <a14:foregroundMark x1="3957" y1="66993" x2="9589" y2="51888"/>
                        <a14:foregroundMark x1="9589" y1="51888" x2="9589" y2="51329"/>
                        <a14:foregroundMark x1="8828" y1="82937" x2="30746" y2="80699"/>
                        <a14:foregroundMark x1="42314" y1="87133" x2="59665" y2="63776"/>
                        <a14:foregroundMark x1="60731" y1="75105" x2="69711" y2="66014"/>
                        <a14:foregroundMark x1="55099" y1="72028" x2="68189" y2="79580"/>
                        <a14:foregroundMark x1="31202" y1="94965" x2="48554" y2="93007"/>
                        <a14:foregroundMark x1="48554" y1="93007" x2="58447" y2="93007"/>
                        <a14:foregroundMark x1="40639" y1="83776" x2="44292" y2="72587"/>
                        <a14:foregroundMark x1="73668" y1="71469" x2="61948" y2="56643"/>
                        <a14:foregroundMark x1="58904" y1="35664" x2="77017" y2="29510"/>
                        <a14:foregroundMark x1="75495" y1="89091" x2="75799" y2="78741"/>
                        <a14:foregroundMark x1="77169" y1="55245" x2="83409" y2="59720"/>
                        <a14:foregroundMark x1="22070" y1="4755" x2="30289" y2="8811"/>
                        <a14:foregroundMark x1="91781" y1="60420" x2="89802" y2="62797"/>
                        <a14:foregroundMark x1="94216" y1="58042" x2="94216" y2="58042"/>
                        <a14:foregroundMark x1="94368" y1="54126" x2="94368" y2="54126"/>
                        <a14:foregroundMark x1="89346" y1="71049" x2="89346" y2="71049"/>
                        <a14:foregroundMark x1="90107" y1="67273" x2="90107" y2="67273"/>
                        <a14:foregroundMark x1="90411" y1="65594" x2="90411" y2="6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45" y="1491543"/>
            <a:ext cx="1317187" cy="1429644"/>
          </a:xfrm>
          <a:prstGeom prst="rect">
            <a:avLst/>
          </a:prstGeom>
        </p:spPr>
      </p:pic>
      <p:pic>
        <p:nvPicPr>
          <p:cNvPr id="13" name="Picture 12" descr="A person standing next to a car&#10;&#10;Description automatically generated with medium confidence">
            <a:extLst>
              <a:ext uri="{FF2B5EF4-FFF2-40B4-BE49-F238E27FC236}">
                <a16:creationId xmlns:a16="http://schemas.microsoft.com/office/drawing/2014/main" id="{FA33984A-E588-44DD-828A-254A2AE3EE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85" y="1794891"/>
            <a:ext cx="2089043" cy="1217011"/>
          </a:xfrm>
          <a:prstGeom prst="rect">
            <a:avLst/>
          </a:prstGeom>
        </p:spPr>
      </p:pic>
      <p:pic>
        <p:nvPicPr>
          <p:cNvPr id="29" name="Picture 28" descr="A picture containing icon&#10;&#10;Description automatically generated">
            <a:extLst>
              <a:ext uri="{FF2B5EF4-FFF2-40B4-BE49-F238E27FC236}">
                <a16:creationId xmlns:a16="http://schemas.microsoft.com/office/drawing/2014/main" id="{6A6CF30F-3357-4C6C-A381-68FDC889A3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416" y="4017038"/>
            <a:ext cx="1327088" cy="1327088"/>
          </a:xfrm>
          <a:prstGeom prst="rect">
            <a:avLst/>
          </a:prstGeom>
        </p:spPr>
      </p:pic>
      <p:pic>
        <p:nvPicPr>
          <p:cNvPr id="31" name="Picture 30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AD05A3B8-8FF8-44EF-932A-0E114EF84B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83" y="3870204"/>
            <a:ext cx="2003613" cy="1558136"/>
          </a:xfrm>
          <a:prstGeom prst="rect">
            <a:avLst/>
          </a:prstGeom>
        </p:spPr>
      </p:pic>
      <p:pic>
        <p:nvPicPr>
          <p:cNvPr id="33" name="Picture 3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E5ED7EB8-3CAD-4E6E-A9AB-BACC93743F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797" y="3322279"/>
            <a:ext cx="3484596" cy="2323064"/>
          </a:xfrm>
          <a:prstGeom prst="rect">
            <a:avLst/>
          </a:prstGeom>
        </p:spPr>
      </p:pic>
      <p:pic>
        <p:nvPicPr>
          <p:cNvPr id="19" name="Picture 1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316" y="1998258"/>
            <a:ext cx="1043380" cy="1236105"/>
          </a:xfrm>
          <a:prstGeom prst="rect">
            <a:avLst/>
          </a:prstGeom>
          <a:noFill/>
        </p:spPr>
      </p:pic>
      <p:pic>
        <p:nvPicPr>
          <p:cNvPr id="24" name="Picture 23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138" y="2085676"/>
            <a:ext cx="1043380" cy="1236105"/>
          </a:xfrm>
          <a:prstGeom prst="rect">
            <a:avLst/>
          </a:prstGeom>
          <a:noFill/>
        </p:spPr>
      </p:pic>
      <p:pic>
        <p:nvPicPr>
          <p:cNvPr id="28" name="Picture 27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813" y="4473153"/>
            <a:ext cx="1043380" cy="1236105"/>
          </a:xfrm>
          <a:prstGeom prst="rect">
            <a:avLst/>
          </a:prstGeom>
          <a:noFill/>
        </p:spPr>
      </p:pic>
      <p:pic>
        <p:nvPicPr>
          <p:cNvPr id="30" name="Picture 29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116" y="4777140"/>
            <a:ext cx="1043380" cy="1236105"/>
          </a:xfrm>
          <a:prstGeom prst="rect">
            <a:avLst/>
          </a:prstGeom>
          <a:noFill/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850140" y="2367757"/>
            <a:ext cx="1091663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395971" y="4953992"/>
            <a:ext cx="1091663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79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14245 0.0039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185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20404 -0.0053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278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10885 -0.0076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-39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3112 0.00371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185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20456 0.00069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1" y="23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0.13399 0.00741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370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 -0.00463 L 0.09844 -0.00648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-93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0.16263 0.00023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10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  <p:bldP spid="7" grpId="2" animBg="1"/>
      <p:bldP spid="18" grpId="0" animBg="1"/>
      <p:bldP spid="18" grpId="1" animBg="1"/>
      <p:bldP spid="18" grpId="2" animBg="1"/>
      <p:bldP spid="21" grpId="0" animBg="1"/>
      <p:bldP spid="21" grpId="1" animBg="1"/>
      <p:bldP spid="23" grpId="0" animBg="1"/>
      <p:bldP spid="23" grpId="1" animBg="1"/>
      <p:bldP spid="23" grpId="2" animBg="1"/>
      <p:bldP spid="25" grpId="0" animBg="1"/>
      <p:bldP spid="25" grpId="1" animBg="1"/>
      <p:bldP spid="25" grpId="2" animBg="1"/>
      <p:bldP spid="26" grpId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202642" y="584728"/>
            <a:ext cx="11786716" cy="584775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 2. </a:t>
            </a:r>
            <a:r>
              <a:rPr lang="en-US" sz="3200" b="1" dirty="0" err="1">
                <a:solidFill>
                  <a:srgbClr val="002060"/>
                </a:solidFill>
              </a:rPr>
              <a:t>Kết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hợp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ngữ</a:t>
            </a:r>
            <a:r>
              <a:rPr lang="en-US" sz="3200" b="1" dirty="0">
                <a:solidFill>
                  <a:srgbClr val="002060"/>
                </a:solidFill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</a:rPr>
              <a:t>cột</a:t>
            </a:r>
            <a:r>
              <a:rPr lang="en-US" sz="3200" b="1" dirty="0">
                <a:solidFill>
                  <a:srgbClr val="002060"/>
                </a:solidFill>
              </a:rPr>
              <a:t> A </a:t>
            </a:r>
            <a:r>
              <a:rPr lang="en-US" sz="3200" b="1" dirty="0" err="1">
                <a:solidFill>
                  <a:srgbClr val="002060"/>
                </a:solidFill>
              </a:rPr>
              <a:t>với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ngữ</a:t>
            </a:r>
            <a:r>
              <a:rPr lang="en-US" sz="3200" b="1" dirty="0">
                <a:solidFill>
                  <a:srgbClr val="002060"/>
                </a:solidFill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</a:rPr>
              <a:t>cột</a:t>
            </a:r>
            <a:r>
              <a:rPr lang="en-US" sz="3200" b="1" dirty="0">
                <a:solidFill>
                  <a:srgbClr val="002060"/>
                </a:solidFill>
              </a:rPr>
              <a:t> B </a:t>
            </a:r>
            <a:r>
              <a:rPr lang="en-US" sz="3200" b="1" dirty="0" err="1">
                <a:solidFill>
                  <a:srgbClr val="002060"/>
                </a:solidFill>
              </a:rPr>
              <a:t>để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E011E9-916D-42CE-801F-80190316A496}"/>
              </a:ext>
            </a:extLst>
          </p:cNvPr>
          <p:cNvSpPr/>
          <p:nvPr/>
        </p:nvSpPr>
        <p:spPr>
          <a:xfrm>
            <a:off x="631596" y="2733473"/>
            <a:ext cx="5464404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Những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người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chài</a:t>
            </a:r>
            <a:r>
              <a:rPr lang="en-US" sz="2800" b="1" dirty="0">
                <a:solidFill>
                  <a:schemeClr val="tx1"/>
                </a:solidFill>
              </a:rPr>
              <a:t> ra </a:t>
            </a:r>
            <a:r>
              <a:rPr lang="en-US" sz="2800" b="1" dirty="0" err="1">
                <a:solidFill>
                  <a:schemeClr val="tx1"/>
                </a:solidFill>
              </a:rPr>
              <a:t>khơi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E50C7F-F8A7-48B3-ADE9-471AF5ACB84A}"/>
              </a:ext>
            </a:extLst>
          </p:cNvPr>
          <p:cNvSpPr/>
          <p:nvPr/>
        </p:nvSpPr>
        <p:spPr>
          <a:xfrm>
            <a:off x="3120323" y="1686126"/>
            <a:ext cx="595644" cy="6410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5D3F4F-B654-435C-9221-98B8EF25D7B3}"/>
              </a:ext>
            </a:extLst>
          </p:cNvPr>
          <p:cNvSpPr/>
          <p:nvPr/>
        </p:nvSpPr>
        <p:spPr>
          <a:xfrm>
            <a:off x="631596" y="3780820"/>
            <a:ext cx="5464404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Các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chú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hải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quân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tuần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tra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758C697-E046-4D39-911D-28A3B8B2789D}"/>
              </a:ext>
            </a:extLst>
          </p:cNvPr>
          <p:cNvSpPr/>
          <p:nvPr/>
        </p:nvSpPr>
        <p:spPr>
          <a:xfrm>
            <a:off x="631596" y="4870315"/>
            <a:ext cx="5464404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Người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biển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làm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lồng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bè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E59213B-DC1B-4DB9-AECD-42E986819CA7}"/>
              </a:ext>
            </a:extLst>
          </p:cNvPr>
          <p:cNvSpPr/>
          <p:nvPr/>
        </p:nvSpPr>
        <p:spPr>
          <a:xfrm>
            <a:off x="7408532" y="2733472"/>
            <a:ext cx="4060378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để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nuôi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tôm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cá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14FD28A-5363-4C84-81C2-53F8FC5E6D23}"/>
              </a:ext>
            </a:extLst>
          </p:cNvPr>
          <p:cNvSpPr/>
          <p:nvPr/>
        </p:nvSpPr>
        <p:spPr>
          <a:xfrm>
            <a:off x="7408532" y="3780820"/>
            <a:ext cx="4060378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để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đánh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cá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2335A70-98EB-44E5-B55C-568C4931DF3C}"/>
              </a:ext>
            </a:extLst>
          </p:cNvPr>
          <p:cNvSpPr/>
          <p:nvPr/>
        </p:nvSpPr>
        <p:spPr>
          <a:xfrm>
            <a:off x="7408532" y="4870315"/>
            <a:ext cx="4060378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để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canh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giữ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biển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đảo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880220D-BF3D-4780-A9A7-7FEC257A97EF}"/>
              </a:ext>
            </a:extLst>
          </p:cNvPr>
          <p:cNvSpPr/>
          <p:nvPr/>
        </p:nvSpPr>
        <p:spPr>
          <a:xfrm>
            <a:off x="9140899" y="1686126"/>
            <a:ext cx="595644" cy="6410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B</a:t>
            </a:r>
            <a:endParaRPr lang="vi-VN" sz="3200" b="1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500420-28ED-45B7-8875-69417E2CA5C0}"/>
              </a:ext>
            </a:extLst>
          </p:cNvPr>
          <p:cNvCxnSpPr>
            <a:stCxn id="2" idx="3"/>
            <a:endCxn id="18" idx="1"/>
          </p:cNvCxnSpPr>
          <p:nvPr/>
        </p:nvCxnSpPr>
        <p:spPr>
          <a:xfrm>
            <a:off x="6096000" y="3053985"/>
            <a:ext cx="1312532" cy="1047347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6AA8C7-6D26-49D0-BB10-6792CC249D9C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6096000" y="3053984"/>
            <a:ext cx="1312532" cy="2136843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93B9412-46D6-4E58-B3ED-48A696EF97E4}"/>
              </a:ext>
            </a:extLst>
          </p:cNvPr>
          <p:cNvCxnSpPr/>
          <p:nvPr/>
        </p:nvCxnSpPr>
        <p:spPr>
          <a:xfrm>
            <a:off x="6096000" y="4140403"/>
            <a:ext cx="1312532" cy="1047347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19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202642" y="584728"/>
            <a:ext cx="11786716" cy="1077218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 3. </a:t>
            </a:r>
            <a:r>
              <a:rPr lang="en-US" sz="3200" b="1" dirty="0" err="1">
                <a:solidFill>
                  <a:srgbClr val="002060"/>
                </a:solidFill>
              </a:rPr>
              <a:t>Dựa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kết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quả</a:t>
            </a:r>
            <a:r>
              <a:rPr lang="en-US" sz="3200" b="1" dirty="0">
                <a:solidFill>
                  <a:srgbClr val="002060"/>
                </a:solidFill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</a:rPr>
              <a:t>bài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tập</a:t>
            </a:r>
            <a:r>
              <a:rPr lang="en-US" sz="3200" b="1" dirty="0">
                <a:solidFill>
                  <a:srgbClr val="002060"/>
                </a:solidFill>
              </a:rPr>
              <a:t> 2, </a:t>
            </a:r>
            <a:r>
              <a:rPr lang="en-US" sz="3200" b="1" dirty="0" err="1">
                <a:solidFill>
                  <a:srgbClr val="002060"/>
                </a:solidFill>
              </a:rPr>
              <a:t>đặt</a:t>
            </a:r>
            <a:r>
              <a:rPr lang="en-US" sz="3200" b="1" dirty="0">
                <a:solidFill>
                  <a:srgbClr val="002060"/>
                </a:solidFill>
              </a:rPr>
              <a:t> 2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hỏi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2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trả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lời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theo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mẫu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E011E9-916D-42CE-801F-80190316A496}"/>
              </a:ext>
            </a:extLst>
          </p:cNvPr>
          <p:cNvSpPr/>
          <p:nvPr/>
        </p:nvSpPr>
        <p:spPr>
          <a:xfrm>
            <a:off x="1678292" y="2530273"/>
            <a:ext cx="8785460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en-US" sz="3200" b="1" dirty="0" err="1">
                <a:solidFill>
                  <a:schemeClr val="tx1"/>
                </a:solidFill>
              </a:rPr>
              <a:t>Những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người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chài</a:t>
            </a:r>
            <a:r>
              <a:rPr lang="en-US" sz="3200" b="1" dirty="0">
                <a:solidFill>
                  <a:schemeClr val="tx1"/>
                </a:solidFill>
              </a:rPr>
              <a:t> ra </a:t>
            </a:r>
            <a:r>
              <a:rPr lang="en-US" sz="3200" b="1" dirty="0" err="1">
                <a:solidFill>
                  <a:schemeClr val="tx1"/>
                </a:solidFill>
              </a:rPr>
              <a:t>khơi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E59213B-DC1B-4DB9-AECD-42E986819CA7}"/>
              </a:ext>
            </a:extLst>
          </p:cNvPr>
          <p:cNvSpPr/>
          <p:nvPr/>
        </p:nvSpPr>
        <p:spPr>
          <a:xfrm>
            <a:off x="1678292" y="3810432"/>
            <a:ext cx="8785461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en-US" sz="3200" b="1" dirty="0" err="1">
                <a:solidFill>
                  <a:schemeClr val="tx1"/>
                </a:solidFill>
              </a:rPr>
              <a:t>Những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người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chài</a:t>
            </a:r>
            <a:r>
              <a:rPr lang="en-US" sz="3200" b="1" dirty="0">
                <a:solidFill>
                  <a:schemeClr val="tx1"/>
                </a:solidFill>
              </a:rPr>
              <a:t> ra </a:t>
            </a:r>
            <a:r>
              <a:rPr lang="en-US" sz="3200" b="1" dirty="0" err="1">
                <a:solidFill>
                  <a:schemeClr val="tx1"/>
                </a:solidFill>
              </a:rPr>
              <a:t>khơi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42082B-250E-4048-81ED-B498747AF1B2}"/>
              </a:ext>
            </a:extLst>
          </p:cNvPr>
          <p:cNvSpPr txBox="1"/>
          <p:nvPr/>
        </p:nvSpPr>
        <p:spPr>
          <a:xfrm>
            <a:off x="812800" y="2052320"/>
            <a:ext cx="110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M:</a:t>
            </a:r>
            <a:endParaRPr lang="vi-VN" sz="3200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2133348-2BC8-4FEA-9A95-70B9DFF9EB05}"/>
              </a:ext>
            </a:extLst>
          </p:cNvPr>
          <p:cNvSpPr/>
          <p:nvPr/>
        </p:nvSpPr>
        <p:spPr>
          <a:xfrm>
            <a:off x="604576" y="3328737"/>
            <a:ext cx="9170387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chú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bộ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đội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hải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tuần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D3A7807-2B5C-42BB-93DB-E17A51FAB3B1}"/>
              </a:ext>
            </a:extLst>
          </p:cNvPr>
          <p:cNvSpPr/>
          <p:nvPr/>
        </p:nvSpPr>
        <p:spPr>
          <a:xfrm>
            <a:off x="604576" y="4053893"/>
            <a:ext cx="11384782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chú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bộ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đội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hải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tuần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canh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biển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đảo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4A4F470-8C15-486E-8053-D127A74C6643}"/>
              </a:ext>
            </a:extLst>
          </p:cNvPr>
          <p:cNvSpPr/>
          <p:nvPr/>
        </p:nvSpPr>
        <p:spPr>
          <a:xfrm>
            <a:off x="604576" y="4974277"/>
            <a:ext cx="10207450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FF"/>
                </a:solidFill>
              </a:rPr>
              <a:t>- </a:t>
            </a:r>
            <a:r>
              <a:rPr lang="en-US" sz="3200" b="1" dirty="0" err="1">
                <a:solidFill>
                  <a:srgbClr val="0000FF"/>
                </a:solidFill>
              </a:rPr>
              <a:t>Những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người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biển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lồng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bè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7475C79-2EDB-4E1C-89E8-D16C334D9C9C}"/>
              </a:ext>
            </a:extLst>
          </p:cNvPr>
          <p:cNvSpPr/>
          <p:nvPr/>
        </p:nvSpPr>
        <p:spPr>
          <a:xfrm>
            <a:off x="604576" y="5699433"/>
            <a:ext cx="11384782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FF"/>
                </a:solidFill>
              </a:rPr>
              <a:t>- </a:t>
            </a:r>
            <a:r>
              <a:rPr lang="en-US" sz="3200" b="1" dirty="0" err="1">
                <a:solidFill>
                  <a:srgbClr val="0000FF"/>
                </a:solidFill>
              </a:rPr>
              <a:t>Những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người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biển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lồng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bè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nuôi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tôm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374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-0.00078 -0.071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35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0131 -0.116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58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7.37257E-18 -0.186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3" grpId="0"/>
      <p:bldP spid="16" grpId="0" animBg="1"/>
      <p:bldP spid="20" grpId="0" animBg="1"/>
      <p:bldP spid="22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ath Subject for Middle School - 7th Grade: Ratio, Proportion and Percent by Slidesgo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266</Words>
  <Application>Microsoft Office PowerPoint</Application>
  <PresentationFormat>Widescreen</PresentationFormat>
  <Paragraphs>48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33" baseType="lpstr">
      <vt:lpstr>Microsoft YaHei</vt:lpstr>
      <vt:lpstr>Anaheim</vt:lpstr>
      <vt:lpstr>Annie Use Your Telescope</vt:lpstr>
      <vt:lpstr>Arial</vt:lpstr>
      <vt:lpstr>Arial-Rounded</vt:lpstr>
      <vt:lpstr>Barlow Condensed</vt:lpstr>
      <vt:lpstr>Barriecito</vt:lpstr>
      <vt:lpstr>Boogaloo</vt:lpstr>
      <vt:lpstr>Calibri</vt:lpstr>
      <vt:lpstr>Calibri Light</vt:lpstr>
      <vt:lpstr>Dekko</vt:lpstr>
      <vt:lpstr>Exo</vt:lpstr>
      <vt:lpstr>Lato</vt:lpstr>
      <vt:lpstr>Open Sans</vt:lpstr>
      <vt:lpstr>RocknRoll One</vt:lpstr>
      <vt:lpstr>Times New Roman</vt:lpstr>
      <vt:lpstr>1_Office Theme</vt:lpstr>
      <vt:lpstr>6_Office Theme</vt:lpstr>
      <vt:lpstr>4_Office Theme</vt:lpstr>
      <vt:lpstr>2_Office 主题​​</vt:lpstr>
      <vt:lpstr>7_Office Theme</vt:lpstr>
      <vt:lpstr>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Admin</cp:lastModifiedBy>
  <cp:revision>99</cp:revision>
  <dcterms:created xsi:type="dcterms:W3CDTF">2021-05-24T09:52:12Z</dcterms:created>
  <dcterms:modified xsi:type="dcterms:W3CDTF">2023-07-23T05:25:48Z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