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  <p:sldMasterId id="2147483720" r:id="rId4"/>
    <p:sldMasterId id="2147483733" r:id="rId5"/>
    <p:sldMasterId id="2147483758" r:id="rId6"/>
    <p:sldMasterId id="2147483767" r:id="rId7"/>
  </p:sldMasterIdLst>
  <p:notesMasterIdLst>
    <p:notesMasterId r:id="rId31"/>
  </p:notesMasterIdLst>
  <p:sldIdLst>
    <p:sldId id="2007577147" r:id="rId8"/>
    <p:sldId id="2007577148" r:id="rId9"/>
    <p:sldId id="2007577150" r:id="rId10"/>
    <p:sldId id="263" r:id="rId11"/>
    <p:sldId id="267" r:id="rId12"/>
    <p:sldId id="2007577146" r:id="rId13"/>
    <p:sldId id="2007577145" r:id="rId14"/>
    <p:sldId id="270" r:id="rId15"/>
    <p:sldId id="287" r:id="rId16"/>
    <p:sldId id="274" r:id="rId17"/>
    <p:sldId id="2007577138" r:id="rId18"/>
    <p:sldId id="2007577139" r:id="rId19"/>
    <p:sldId id="2007577140" r:id="rId20"/>
    <p:sldId id="2007577151" r:id="rId21"/>
    <p:sldId id="2007577154" r:id="rId22"/>
    <p:sldId id="334" r:id="rId23"/>
    <p:sldId id="2007577158" r:id="rId24"/>
    <p:sldId id="2007577142" r:id="rId25"/>
    <p:sldId id="2007577143" r:id="rId26"/>
    <p:sldId id="2007577156" r:id="rId27"/>
    <p:sldId id="2007577159" r:id="rId28"/>
    <p:sldId id="2007577141" r:id="rId29"/>
    <p:sldId id="20075771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2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9FE8-3B27-44A9-B103-ACD8D145BBBB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AAE0-AFAB-4741-BE2E-E386C3DE8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4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276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394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896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1086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187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6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389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9975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3085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19912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6302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44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1173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2626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3535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96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68676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3129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7081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21931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8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0017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78196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46116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9618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88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075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0270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34176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5866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8760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781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3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4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515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4278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1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2142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925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0546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0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2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45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5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3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2023/7/23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5208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96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738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23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0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8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5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1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43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5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20.jpg"/><Relationship Id="rId12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audio" Target="../media/media6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0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20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audio" Target="../media/media6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0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6.mp3"/><Relationship Id="rId7" Type="http://schemas.openxmlformats.org/officeDocument/2006/relationships/image" Target="../media/image20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audio" Target="../media/media6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slide" Target="slide9.xml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0.jp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6" y="496183"/>
            <a:ext cx="2287184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8197" y="2069066"/>
            <a:ext cx="3245739" cy="3839878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en-US" sz="600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3595331" y="629264"/>
            <a:ext cx="7734820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842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849218" y="587092"/>
            <a:ext cx="748376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bụng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ngọn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lòe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536261" cy="1866931"/>
            <a:chOff x="6780706" y="4686364"/>
            <a:chExt cx="553626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714275" y="5445359"/>
              <a:ext cx="18389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ong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749414" y="5414140"/>
              <a:ext cx="36022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400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đom đóm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458791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029036" y="3710536"/>
              <a:ext cx="14352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89130" cy="1864724"/>
            <a:chOff x="935980" y="2941753"/>
            <a:chExt cx="4089130" cy="1864724"/>
          </a:xfrm>
        </p:grpSpPr>
        <p:pic>
          <p:nvPicPr>
            <p:cNvPr id="5" name="Picture 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39673" cy="1531482"/>
              <a:chOff x="3985437" y="2941753"/>
              <a:chExt cx="1039673" cy="1531482"/>
            </a:xfrm>
          </p:grpSpPr>
          <p:pic>
            <p:nvPicPr>
              <p:cNvPr id="15" name="Picture 1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1215335" y="3674324"/>
              <a:ext cx="32912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bọ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712597" y="109265"/>
            <a:ext cx="6449757" cy="2142308"/>
          </a:xfrm>
          <a:prstGeom prst="horizontalScroll">
            <a:avLst>
              <a:gd name="adj" fmla="val 25000"/>
            </a:avLst>
          </a:prstGeom>
          <a:solidFill>
            <a:srgbClr val="FF0066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0572" y="2251573"/>
            <a:ext cx="10696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Mở rộng vốn từ về các loài vật nhỏ bé;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 chấm, dấu chấm hỏi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66</a:t>
            </a:r>
          </a:p>
        </p:txBody>
      </p:sp>
    </p:spTree>
    <p:extLst>
      <p:ext uri="{BB962C8B-B14F-4D97-AF65-F5344CB8AC3E}">
        <p14:creationId xmlns:p14="http://schemas.microsoft.com/office/powerpoint/2010/main" val="21300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948457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</a:rPr>
              <a:t>Phát triển vốn từ về các loài vật nhỏ bé.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5623" y="3817155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</a:rPr>
              <a:t> Luyện tập sử dụng dấu chấm, dấu chấm hỏi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73A483C-B3D7-47EE-B8E9-36D6DD0072C1}"/>
              </a:ext>
            </a:extLst>
          </p:cNvPr>
          <p:cNvSpPr txBox="1"/>
          <p:nvPr/>
        </p:nvSpPr>
        <p:spPr>
          <a:xfrm>
            <a:off x="2042320" y="235327"/>
            <a:ext cx="810735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1955B4-E93D-4CE8-8A2F-A8AA872FE62D}"/>
              </a:ext>
            </a:extLst>
          </p:cNvPr>
          <p:cNvSpPr txBox="1"/>
          <p:nvPr/>
        </p:nvSpPr>
        <p:spPr>
          <a:xfrm>
            <a:off x="1905000" y="878445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Rền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trễ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8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2195DDCE-D426-4219-B6CF-2F1D8E28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50" y="1662294"/>
            <a:ext cx="4798085" cy="338969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1FBB6F-BE67-40B0-A30A-35131849C9E3}"/>
              </a:ext>
            </a:extLst>
          </p:cNvPr>
          <p:cNvCxnSpPr/>
          <p:nvPr/>
        </p:nvCxnSpPr>
        <p:spPr>
          <a:xfrm>
            <a:off x="3876795" y="2107465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744021-9EE4-433C-A50F-EA132725A952}"/>
              </a:ext>
            </a:extLst>
          </p:cNvPr>
          <p:cNvCxnSpPr>
            <a:cxnSpLocks/>
          </p:cNvCxnSpPr>
          <p:nvPr/>
        </p:nvCxnSpPr>
        <p:spPr>
          <a:xfrm>
            <a:off x="3488680" y="3391422"/>
            <a:ext cx="575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AE8FD9-34CD-4591-8A6E-BFB07DD42863}"/>
              </a:ext>
            </a:extLst>
          </p:cNvPr>
          <p:cNvCxnSpPr>
            <a:cxnSpLocks/>
          </p:cNvCxnSpPr>
          <p:nvPr/>
        </p:nvCxnSpPr>
        <p:spPr>
          <a:xfrm>
            <a:off x="2912424" y="4688218"/>
            <a:ext cx="1356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1955B4-E93D-4CE8-8A2F-A8AA872FE62D}"/>
              </a:ext>
            </a:extLst>
          </p:cNvPr>
          <p:cNvSpPr txBox="1"/>
          <p:nvPr/>
        </p:nvSpPr>
        <p:spPr>
          <a:xfrm>
            <a:off x="1490416" y="5193813"/>
            <a:ext cx="9210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dế, sên, đom đóm, … là những loài vật nhỏ bé.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71BD35-0E64-B938-66B0-824A7216B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497177" y="-232046"/>
            <a:ext cx="3010193" cy="457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9282305" y="170632"/>
            <a:ext cx="2372967" cy="1179947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5666684" y="6279134"/>
            <a:ext cx="858600" cy="260900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30" y="2826235"/>
            <a:ext cx="4144972" cy="41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507649" y="989190"/>
            <a:ext cx="7024263" cy="267454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55708" y="1403133"/>
            <a:ext cx="4865189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Tìm tên một số con vật nhỏ bé mà em biết</a:t>
            </a:r>
            <a:endParaRPr lang="en-US" sz="3700" dirty="0">
              <a:solidFill>
                <a:prstClr val="white">
                  <a:lumMod val="10000"/>
                </a:prst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loud Callout 25"/>
          <p:cNvSpPr/>
          <p:nvPr/>
        </p:nvSpPr>
        <p:spPr>
          <a:xfrm>
            <a:off x="4717462" y="3627618"/>
            <a:ext cx="7024263" cy="2674548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5521" y="4041561"/>
            <a:ext cx="5223999" cy="1261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ve, ong, bướm, chim sâu, nhện, tằm, kiến, …</a:t>
            </a:r>
            <a:endParaRPr lang="en-US" sz="37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82CD3DD9-A79B-454C-A534-FB11F72E52AA}"/>
              </a:ext>
            </a:extLst>
          </p:cNvPr>
          <p:cNvSpPr/>
          <p:nvPr/>
        </p:nvSpPr>
        <p:spPr>
          <a:xfrm>
            <a:off x="5326321" y="229109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57685A8F-BDB7-471E-AEA8-F77E9CB2AE26}"/>
              </a:ext>
            </a:extLst>
          </p:cNvPr>
          <p:cNvSpPr/>
          <p:nvPr/>
        </p:nvSpPr>
        <p:spPr>
          <a:xfrm>
            <a:off x="5326320" y="301145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4D50026D-1B0E-454E-A0D8-1DD78EB823E1}"/>
              </a:ext>
            </a:extLst>
          </p:cNvPr>
          <p:cNvSpPr/>
          <p:nvPr/>
        </p:nvSpPr>
        <p:spPr>
          <a:xfrm>
            <a:off x="5326319" y="373181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2A398-4904-43E2-870B-30C19811C8CB}"/>
              </a:ext>
            </a:extLst>
          </p:cNvPr>
          <p:cNvSpPr txBox="1"/>
          <p:nvPr/>
        </p:nvSpPr>
        <p:spPr>
          <a:xfrm>
            <a:off x="2261493" y="476618"/>
            <a:ext cx="828723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8AC9E73C-CC7E-433B-AF5B-E0A5345E289A}"/>
              </a:ext>
            </a:extLst>
          </p:cNvPr>
          <p:cNvSpPr/>
          <p:nvPr/>
        </p:nvSpPr>
        <p:spPr>
          <a:xfrm>
            <a:off x="2848590" y="229109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6725EE3E-14C6-4363-A246-6889073078EB}"/>
              </a:ext>
            </a:extLst>
          </p:cNvPr>
          <p:cNvSpPr/>
          <p:nvPr/>
        </p:nvSpPr>
        <p:spPr>
          <a:xfrm>
            <a:off x="2848589" y="301145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EAACCA72-405F-4305-A6C1-951CB7EE621D}"/>
              </a:ext>
            </a:extLst>
          </p:cNvPr>
          <p:cNvSpPr/>
          <p:nvPr/>
        </p:nvSpPr>
        <p:spPr>
          <a:xfrm>
            <a:off x="2848588" y="373181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107986-9860-4578-9ED5-ED12C0064C25}"/>
              </a:ext>
            </a:extLst>
          </p:cNvPr>
          <p:cNvSpPr/>
          <p:nvPr/>
        </p:nvSpPr>
        <p:spPr>
          <a:xfrm>
            <a:off x="3387826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316B68-912B-473B-8D43-C423567F686C}"/>
              </a:ext>
            </a:extLst>
          </p:cNvPr>
          <p:cNvSpPr/>
          <p:nvPr/>
        </p:nvSpPr>
        <p:spPr>
          <a:xfrm>
            <a:off x="6445660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0E033E-F5CA-4C62-88B1-BDB47126AE8F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4487505" y="250318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47B6AC-0B22-48EB-B247-35C6D8C6EE20}"/>
              </a:ext>
            </a:extLst>
          </p:cNvPr>
          <p:cNvCxnSpPr>
            <a:stCxn id="7" idx="3"/>
            <a:endCxn id="4" idx="1"/>
          </p:cNvCxnSpPr>
          <p:nvPr/>
        </p:nvCxnSpPr>
        <p:spPr>
          <a:xfrm>
            <a:off x="4487504" y="322354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DB809C-B554-420C-B687-A927B0285F75}"/>
              </a:ext>
            </a:extLst>
          </p:cNvPr>
          <p:cNvCxnSpPr>
            <a:stCxn id="8" idx="3"/>
            <a:endCxn id="3" idx="1"/>
          </p:cNvCxnSpPr>
          <p:nvPr/>
        </p:nvCxnSpPr>
        <p:spPr>
          <a:xfrm flipV="1">
            <a:off x="4487503" y="322354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8AC9E73C-CC7E-433B-AF5B-E0A5345E289A}"/>
              </a:ext>
            </a:extLst>
          </p:cNvPr>
          <p:cNvSpPr/>
          <p:nvPr/>
        </p:nvSpPr>
        <p:spPr>
          <a:xfrm>
            <a:off x="1719876" y="4937632"/>
            <a:ext cx="8467112" cy="1234565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câu trên nêu hoạt động của con vật và ích lợi của hoạt động đó.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86E728-8FE9-DC21-9548-7F12B2066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497177" y="-232046"/>
            <a:ext cx="3010193" cy="4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7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06875 0.0023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11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07877 0.1050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525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08737 -0.10509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build="p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590399" y="733115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8494" y="2614239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1037C-5BA8-478B-983B-B790C255D937}"/>
              </a:ext>
            </a:extLst>
          </p:cNvPr>
          <p:cNvSpPr txBox="1"/>
          <p:nvPr/>
        </p:nvSpPr>
        <p:spPr>
          <a:xfrm>
            <a:off x="4321029" y="980695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0749A-8DB9-43EF-B5BA-26AE2809CC68}"/>
              </a:ext>
            </a:extLst>
          </p:cNvPr>
          <p:cNvSpPr txBox="1"/>
          <p:nvPr/>
        </p:nvSpPr>
        <p:spPr>
          <a:xfrm>
            <a:off x="1086678" y="209130"/>
            <a:ext cx="944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Hỏi - đáp theo mẫu. Viết vào vở câu hỏi, câu trả lời của em và  bạn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497A1-4E21-C8BF-DD80-CF1AB2323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497177" y="-218794"/>
            <a:ext cx="3010193" cy="4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8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225300" y="1420767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430461" y="1866282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052285" y="1628182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653633" y="59973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62777" y="4030744"/>
            <a:ext cx="2666388" cy="127489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9028151" y="3770000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798718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728702" y="391937"/>
            <a:ext cx="9982728" cy="245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</a:t>
            </a:r>
            <a:b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cánh cam  (tiết 4)</a:t>
            </a:r>
            <a:endParaRPr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590399" y="733115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8494" y="2614239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1037C-5BA8-478B-983B-B790C255D937}"/>
              </a:ext>
            </a:extLst>
          </p:cNvPr>
          <p:cNvSpPr txBox="1"/>
          <p:nvPr/>
        </p:nvSpPr>
        <p:spPr>
          <a:xfrm>
            <a:off x="4321029" y="980695"/>
            <a:ext cx="4410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50115-F62C-42B7-949F-A9727E819C79}"/>
              </a:ext>
            </a:extLst>
          </p:cNvPr>
          <p:cNvSpPr txBox="1"/>
          <p:nvPr/>
        </p:nvSpPr>
        <p:spPr>
          <a:xfrm>
            <a:off x="4638126" y="2780585"/>
            <a:ext cx="4410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535B2-0701-4756-9D51-8B22236D097F}"/>
              </a:ext>
            </a:extLst>
          </p:cNvPr>
          <p:cNvSpPr txBox="1"/>
          <p:nvPr/>
        </p:nvSpPr>
        <p:spPr>
          <a:xfrm>
            <a:off x="4955268" y="4787251"/>
            <a:ext cx="4930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Nhện chăng tơ trên cành cây.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0749A-8DB9-43EF-B5BA-26AE2809CC68}"/>
              </a:ext>
            </a:extLst>
          </p:cNvPr>
          <p:cNvSpPr txBox="1"/>
          <p:nvPr/>
        </p:nvSpPr>
        <p:spPr>
          <a:xfrm>
            <a:off x="1086678" y="209130"/>
            <a:ext cx="944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Hỏi - đáp theo mẫu. Viết vào vở câu hỏi, câu trả lời của em và  bạn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535B2-0701-4756-9D51-8B22236D097F}"/>
              </a:ext>
            </a:extLst>
          </p:cNvPr>
          <p:cNvSpPr txBox="1"/>
          <p:nvPr/>
        </p:nvSpPr>
        <p:spPr>
          <a:xfrm>
            <a:off x="8029686" y="1325367"/>
            <a:ext cx="37121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LUẬN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Viết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 chấm hỏi </a:t>
            </a:r>
            <a:r>
              <a:rPr lang="en-US" sz="2800" b="1" dirty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cuối câu hỏi.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Viết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 chấm </a:t>
            </a:r>
            <a:r>
              <a:rPr lang="en-US" sz="2800" b="1" dirty="0">
                <a:solidFill>
                  <a:srgbClr val="8923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cuối  câu trả lời.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B111CE-6977-19BF-12D7-EA54BA4DD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497177" y="-232046"/>
            <a:ext cx="3010193" cy="4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78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948457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</a:rPr>
              <a:t>Phát triển vốn từ về các loài vật nhỏ bé.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5623" y="3817155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</a:rPr>
              <a:t> Luyện tập sử dụng dấu chấm, dấu chấm hỏi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7842" y="1822884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68855"/>
            <a:ext cx="6009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rial"/>
              </a:rPr>
              <a:t>Định hướng tiếp </a:t>
            </a:r>
            <a:r>
              <a:rPr lang="en-US" sz="6000" dirty="0" err="1">
                <a:solidFill>
                  <a:prstClr val="black"/>
                </a:solidFill>
                <a:latin typeface="Arial"/>
              </a:rPr>
              <a:t>theo.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80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8443" y="2205697"/>
            <a:ext cx="88168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780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 đồng da sắt</a:t>
            </a:r>
          </a:p>
          <a:p>
            <a:pPr lvl="0" algn="ctr">
              <a:defRPr/>
            </a:pP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con mắt trên lưng</a:t>
            </a:r>
          </a:p>
          <a:p>
            <a:pPr lvl="0" algn="ctr">
              <a:defRPr/>
            </a:pP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 chân giữa bụng</a:t>
            </a:r>
          </a:p>
          <a:p>
            <a:pPr lvl="0" algn="ctr">
              <a:defRPr/>
            </a:pP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Là con gì?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55768" y="2720766"/>
            <a:ext cx="1039673" cy="1531482"/>
            <a:chOff x="3985437" y="2941753"/>
            <a:chExt cx="1039673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2" action="ppaction://hlinksldjump"/>
            </p:cNvPr>
            <p:cNvSpPr txBox="1"/>
            <p:nvPr/>
          </p:nvSpPr>
          <p:spPr>
            <a:xfrm>
              <a:off x="4396412" y="2941753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303969" y="3710536"/>
            <a:ext cx="2786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127465" y="5468994"/>
              <a:ext cx="26145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105003" y="3772420"/>
            <a:ext cx="2175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7630303" y="5425033"/>
              <a:ext cx="32912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bọ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hung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6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57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508" y="-27985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áo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tía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trùng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7" cy="1866931"/>
            <a:chOff x="6780706" y="4686364"/>
            <a:chExt cx="4547857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91054" y="5375174"/>
              <a:ext cx="30684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dế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mèn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394940" y="5375175"/>
              <a:ext cx="22076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315743" cy="1842018"/>
            <a:chOff x="6897095" y="2964459"/>
            <a:chExt cx="4315743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7921552" y="3756144"/>
              <a:ext cx="32912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bọ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hung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89130" cy="1864724"/>
            <a:chOff x="935980" y="2941753"/>
            <a:chExt cx="4089130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39673" cy="1531482"/>
              <a:chOff x="3985437" y="2941753"/>
              <a:chExt cx="1039673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74456" y="3648695"/>
              <a:ext cx="18614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501</Words>
  <Application>Microsoft Office PowerPoint</Application>
  <PresentationFormat>Widescreen</PresentationFormat>
  <Paragraphs>96</Paragraphs>
  <Slides>23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iCiel Cadena</vt:lpstr>
      <vt:lpstr>Times New Roman</vt:lpstr>
      <vt:lpstr>Wingdings</vt:lpstr>
      <vt:lpstr>1_Office Theme</vt:lpstr>
      <vt:lpstr>千图网拥有20W+精美PPT模板 更多PPT模板下载至：www.58pic.com/office/ppt​​</vt:lpstr>
      <vt:lpstr>1_https://www.freeppt7.com</vt:lpstr>
      <vt:lpstr>Office Theme</vt:lpstr>
      <vt:lpstr>2_Office Theme</vt:lpstr>
      <vt:lpstr>3_Office 主题</vt:lpstr>
      <vt:lpstr>3_Office Theme</vt:lpstr>
      <vt:lpstr>PowerPoint Presentation</vt:lpstr>
      <vt:lpstr>Bài 16:  Tạm biệt cánh cam  (tiết 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28</cp:revision>
  <dcterms:created xsi:type="dcterms:W3CDTF">2021-08-03T10:25:26Z</dcterms:created>
  <dcterms:modified xsi:type="dcterms:W3CDTF">2023-07-23T04:18:07Z</dcterms:modified>
</cp:coreProperties>
</file>