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dia/audio2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30"/>
  </p:notesMasterIdLst>
  <p:sldIdLst>
    <p:sldId id="324" r:id="rId2"/>
    <p:sldId id="256" r:id="rId3"/>
    <p:sldId id="257" r:id="rId4"/>
    <p:sldId id="310" r:id="rId5"/>
    <p:sldId id="311" r:id="rId6"/>
    <p:sldId id="312" r:id="rId7"/>
    <p:sldId id="313" r:id="rId8"/>
    <p:sldId id="260" r:id="rId9"/>
    <p:sldId id="2007577192" r:id="rId10"/>
    <p:sldId id="2007577179" r:id="rId11"/>
    <p:sldId id="261" r:id="rId12"/>
    <p:sldId id="2007577193" r:id="rId13"/>
    <p:sldId id="2007577182" r:id="rId14"/>
    <p:sldId id="2007577183" r:id="rId15"/>
    <p:sldId id="2007577184" r:id="rId16"/>
    <p:sldId id="2007577194" r:id="rId17"/>
    <p:sldId id="367" r:id="rId18"/>
    <p:sldId id="272" r:id="rId19"/>
    <p:sldId id="273" r:id="rId20"/>
    <p:sldId id="274" r:id="rId21"/>
    <p:sldId id="275" r:id="rId22"/>
    <p:sldId id="2007577188" r:id="rId23"/>
    <p:sldId id="2007577195" r:id="rId24"/>
    <p:sldId id="299" r:id="rId25"/>
    <p:sldId id="2007577196" r:id="rId26"/>
    <p:sldId id="2007577186" r:id="rId27"/>
    <p:sldId id="2007577197" r:id="rId28"/>
    <p:sldId id="2007577198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602C08"/>
    <a:srgbClr val="833C0B"/>
    <a:srgbClr val="A47D00"/>
    <a:srgbClr val="FFCCCC"/>
    <a:srgbClr val="CC3300"/>
    <a:srgbClr val="008000"/>
    <a:srgbClr val="D76213"/>
    <a:srgbClr val="5725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7E5497-7E55-4E85-AF7D-D2E89F13D4E0}" type="datetimeFigureOut">
              <a:rPr lang="en-US" smtClean="0"/>
              <a:t>7/23/2023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57607B-BE77-4CD6-8317-628191F8B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818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1288" y="768350"/>
            <a:ext cx="6821487" cy="3836988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8611" name="文本占位符 81922"/>
          <p:cNvSpPr>
            <a:spLocks noGrp="1"/>
          </p:cNvSpPr>
          <p:nvPr>
            <p:ph type="body"/>
          </p:nvPr>
        </p:nvSpPr>
        <p:spPr>
          <a:xfrm>
            <a:off x="711200" y="4860925"/>
            <a:ext cx="5683250" cy="4605338"/>
          </a:xfrm>
        </p:spPr>
        <p:txBody>
          <a:bodyPr wrap="square" lIns="91440" tIns="45720" rIns="91440" bIns="4572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68612" name="灯片编号占位符 1"/>
          <p:cNvSpPr txBox="1">
            <a:spLocks noGrp="1"/>
          </p:cNvSpPr>
          <p:nvPr/>
        </p:nvSpPr>
        <p:spPr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</a:ln>
        </p:spPr>
        <p:txBody>
          <a:bodyPr lIns="99075" tIns="49538" rIns="99075" bIns="49538" anchor="b" anchorCtr="0"/>
          <a:lstStyle/>
          <a:p>
            <a:pPr marL="0" marR="0" lvl="0" indent="0" algn="r" defTabSz="9906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pPr marL="0" marR="0" lvl="0" indent="0" algn="r" defTabSz="9906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zh-CN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7388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1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ECF270-EC13-46BB-ADD2-DBBDC0934A2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  <a:cs typeface="+mn-cs"/>
              </a:rPr>
              <a:pPr marL="0" marR="0" lvl="0" indent="0" algn="r" defTabSz="91415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21627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1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ECF270-EC13-46BB-ADD2-DBBDC0934A2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  <a:cs typeface="+mn-cs"/>
              </a:rPr>
              <a:pPr marL="0" marR="0" lvl="0" indent="0" algn="r" defTabSz="91415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2162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AE284-24E3-48AC-9210-516F63B4E6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532257-09AB-4886-834F-40466C6BC9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748B70-2649-45C4-B89C-B24DEFB55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7/23/2023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6DE042-375E-4910-BA6D-7AE632EA6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3392E0-F08B-4481-B6ED-94DE2D1CF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388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043BD-BDEA-4911-81BC-A02F75B2F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4A6A73-BA7E-4735-BE05-0C81BDDFA4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05DE83-E0A3-4455-A918-A3DBDD11D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7/23/2023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59CA15-56DF-4183-92D4-5EF314B39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44EAFA-0BAF-41AB-AB19-9799D8AE7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465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BF75AE6-5F03-486A-A6E0-318BEBF933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EEE485-7474-4DA6-B5CB-E4BDA79D0C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0B8E63-1EE6-498B-A1A3-4787871B0B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7/23/2023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3FB0E8-27A8-4039-8197-B8C092CC7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0F40F9-A407-4AA9-86C1-E787AF46C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80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500297-DA59-49EB-879C-379D2FD22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76969-5B3C-4B02-A7CA-8F20B5FA47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18089B-98E0-4A00-9F95-9B64603C14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7/23/2023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BBFC46-A008-40F6-AC13-4A7ABE814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E3CB64-9364-4B31-8305-BC3528A69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125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34167D-AC66-4ABD-8243-A379978E3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34327C-5831-4810-8B44-C583592FE0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C36D77-8F42-4D53-AEA1-B30C6AE908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7/23/2023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17F171-AA87-4C6B-9FEE-FEBD6362DC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203B3F-3F78-46AB-95EF-A7A7A670E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725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FF8CE-3B4A-484A-8EAA-BDAE948CA8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1F8AB4-FC70-4034-A18E-9A99A0C9FA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40137B-F24B-4200-AECD-02F7E86551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066230-5B79-4C02-A741-38E71DFD7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7/23/2023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4DF202-B05E-4DD6-A939-DFBF18A40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011E0E-D161-4F1B-B996-234BA525F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38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394844-9C32-49EC-AB39-80A33CADC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C7DC3C-8D49-4295-9890-C21AED252D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812745-2BC8-4566-81F1-E51D83D2D1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960203-EBD3-4ED7-B0D9-35BA88719D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B2E2AD7-4D6D-4CA0-BFE8-76388A3561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EAD33BB-B9B1-474B-9ABB-7B47A27C9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7/23/2023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0BD8788-2E05-494E-B430-F9AE510FE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8510DAF-9B01-4B8C-A5F2-FADF80F88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334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079A4-1386-4CEB-BF5A-F7BB900D6E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6E837C-3A9B-4388-B4E8-0E9858E22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7/23/2023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824233-6893-4056-AEFC-F36357C3A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E2D4DA-3218-4692-8892-E5B2448F2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268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B4B833A-4B29-4023-8488-C3A77CBAE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7/23/2023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4596DFF-281B-44D3-BABD-298169DD6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D93C89-3651-429D-A28B-8F324B881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990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9DA44-E80B-42DE-893C-0190B47FF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35C0B8-825B-4BBD-8495-4C033E34A4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7FD0D0-2BD6-4C28-8063-BAA024E703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97B0D1-804E-4263-9729-E3EA2A51A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7/23/2023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E23D76-4ACE-4327-9FC9-6817221C8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A53E21-4D6C-4463-B23A-5F8F33360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839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F804B8-D457-44FA-A1BC-0B4ECB7EF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BDCE77-2AA9-4017-B47D-D100C0C5F4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F411B3-17D9-448A-A8E9-86EA3FD1D9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A14F5F-B3F4-44E1-9D9F-9981BB0D2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7/23/2023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A4FD7A-83E8-4E3A-8E49-66641F1AE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5EAB74-2BF6-44A4-B375-19D6F8B4A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156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D2EDD17-921A-4252-B179-AF77886EB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91710B-E257-4C33-8A98-9EE21FB73D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4AF3AA-9998-4FB0-A3FD-F3C2E5E877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B16FB3-29AD-4AC0-9EB2-5C86A75010BC}" type="datetimeFigureOut">
              <a:rPr lang="en-US" smtClean="0"/>
              <a:t>7/23/2023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B8775A-F49B-440C-B0A1-14B1DE6D43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021A82-7150-4669-8EEA-8AEDBD5A62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683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microsoft.com/office/2007/relationships/hdphoto" Target="../media/hdphoto2.wdp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microsoft.com/office/2007/relationships/hdphoto" Target="../media/hdphoto2.wdp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microsoft.com/office/2007/relationships/hdphoto" Target="../media/hdphoto2.wdp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22.png"/><Relationship Id="rId7" Type="http://schemas.microsoft.com/office/2007/relationships/hdphoto" Target="../media/hdphoto5.wdp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microsoft.com/office/2007/relationships/hdphoto" Target="../media/hdphoto4.wdp"/><Relationship Id="rId4" Type="http://schemas.openxmlformats.org/officeDocument/2006/relationships/image" Target="../media/image35.png"/><Relationship Id="rId9" Type="http://schemas.microsoft.com/office/2007/relationships/hdphoto" Target="../media/hdphoto6.wdp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6.png"/><Relationship Id="rId3" Type="http://schemas.openxmlformats.org/officeDocument/2006/relationships/image" Target="../media/image4.gif"/><Relationship Id="rId21" Type="http://schemas.openxmlformats.org/officeDocument/2006/relationships/slide" Target="slide7.xml"/><Relationship Id="rId7" Type="http://schemas.openxmlformats.org/officeDocument/2006/relationships/slide" Target="slide10.xml"/><Relationship Id="rId12" Type="http://schemas.openxmlformats.org/officeDocument/2006/relationships/image" Target="../media/image12.png"/><Relationship Id="rId17" Type="http://schemas.openxmlformats.org/officeDocument/2006/relationships/slide" Target="slide5.xml"/><Relationship Id="rId2" Type="http://schemas.openxmlformats.org/officeDocument/2006/relationships/audio" Target="../media/audio1.wav"/><Relationship Id="rId16" Type="http://schemas.openxmlformats.org/officeDocument/2006/relationships/image" Target="../media/image15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gif"/><Relationship Id="rId11" Type="http://schemas.openxmlformats.org/officeDocument/2006/relationships/image" Target="../media/image11.png"/><Relationship Id="rId24" Type="http://schemas.openxmlformats.org/officeDocument/2006/relationships/image" Target="../media/image20.png"/><Relationship Id="rId5" Type="http://schemas.openxmlformats.org/officeDocument/2006/relationships/image" Target="../media/image6.gif"/><Relationship Id="rId15" Type="http://schemas.openxmlformats.org/officeDocument/2006/relationships/slide" Target="slide4.xml"/><Relationship Id="rId23" Type="http://schemas.openxmlformats.org/officeDocument/2006/relationships/image" Target="../media/image19.png"/><Relationship Id="rId10" Type="http://schemas.openxmlformats.org/officeDocument/2006/relationships/image" Target="../media/image10.png"/><Relationship Id="rId19" Type="http://schemas.openxmlformats.org/officeDocument/2006/relationships/slide" Target="slide6.xml"/><Relationship Id="rId4" Type="http://schemas.openxmlformats.org/officeDocument/2006/relationships/image" Target="../media/image5.gif"/><Relationship Id="rId9" Type="http://schemas.openxmlformats.org/officeDocument/2006/relationships/image" Target="../media/image9.jpg"/><Relationship Id="rId14" Type="http://schemas.openxmlformats.org/officeDocument/2006/relationships/image" Target="../media/image14.png"/><Relationship Id="rId22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tmp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400" y="0"/>
            <a:ext cx="11303000" cy="7200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3735" name="图片 73734" descr="PPT素材-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1850" y="3817938"/>
            <a:ext cx="3740150" cy="3206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F46DA02-F02D-4620-A33C-7EF5A18F9064}"/>
              </a:ext>
            </a:extLst>
          </p:cNvPr>
          <p:cNvSpPr txBox="1"/>
          <p:nvPr/>
        </p:nvSpPr>
        <p:spPr>
          <a:xfrm>
            <a:off x="1566530" y="2815620"/>
            <a:ext cx="905893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+mn-ea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+mn-ea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+mn-ea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+mn-ea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+mn-ea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+mn-ea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+mn-ea"/>
                <a:sym typeface="+mn-lt"/>
              </a:rPr>
              <a:t>tiết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+mn-ea"/>
                <a:sym typeface="+mn-lt"/>
              </a:rPr>
              <a:t> T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+mn-ea"/>
                <a:sym typeface="+mn-lt"/>
              </a:rPr>
              <a:t>iếng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+mn-ea"/>
                <a:sym typeface="+mn-lt"/>
              </a:rPr>
              <a:t> V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+mn-ea"/>
                <a:sym typeface="+mn-lt"/>
              </a:rPr>
              <a:t>iệt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íşḷîḓe">
            <a:extLst>
              <a:ext uri="{FF2B5EF4-FFF2-40B4-BE49-F238E27FC236}">
                <a16:creationId xmlns:a16="http://schemas.microsoft.com/office/drawing/2014/main" id="{4968EA2C-5436-43EF-B600-0C877688AF97}"/>
              </a:ext>
            </a:extLst>
          </p:cNvPr>
          <p:cNvSpPr/>
          <p:nvPr/>
        </p:nvSpPr>
        <p:spPr>
          <a:xfrm>
            <a:off x="1223886" y="220433"/>
            <a:ext cx="5923751" cy="883661"/>
          </a:xfrm>
          <a:prstGeom prst="rect">
            <a:avLst/>
          </a:prstGeom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defRPr/>
            </a:pPr>
            <a:r>
              <a:rPr lang="en-US" altLang="zh-CN" sz="4400" b="1" kern="0" dirty="0">
                <a:ln w="6350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lang="zh-CN" altLang="en-US" sz="4400" b="1" kern="0" dirty="0">
              <a:ln w="6350"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直接连接符 59">
            <a:extLst>
              <a:ext uri="{FF2B5EF4-FFF2-40B4-BE49-F238E27FC236}">
                <a16:creationId xmlns:a16="http://schemas.microsoft.com/office/drawing/2014/main" id="{44F71D0C-7F93-4F4C-9E3D-768F31B9922C}"/>
              </a:ext>
            </a:extLst>
          </p:cNvPr>
          <p:cNvCxnSpPr/>
          <p:nvPr/>
        </p:nvCxnSpPr>
        <p:spPr>
          <a:xfrm>
            <a:off x="4408913" y="2664067"/>
            <a:ext cx="7320876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isḻîḓè">
            <a:extLst>
              <a:ext uri="{FF2B5EF4-FFF2-40B4-BE49-F238E27FC236}">
                <a16:creationId xmlns:a16="http://schemas.microsoft.com/office/drawing/2014/main" id="{B65D6A18-A848-4365-8261-A87CDAF5B169}"/>
              </a:ext>
            </a:extLst>
          </p:cNvPr>
          <p:cNvSpPr/>
          <p:nvPr/>
        </p:nvSpPr>
        <p:spPr bwMode="auto">
          <a:xfrm>
            <a:off x="2027834" y="1481446"/>
            <a:ext cx="822311" cy="573560"/>
          </a:xfrm>
          <a:prstGeom prst="roundRect">
            <a:avLst>
              <a:gd name="adj" fmla="val 46371"/>
            </a:avLst>
          </a:prstGeom>
          <a:solidFill>
            <a:srgbClr val="FFD268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01 </a:t>
            </a:r>
            <a:endParaRPr lang="zh-CN" altLang="en-US" sz="32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6" name="isḻîḓè">
            <a:extLst>
              <a:ext uri="{FF2B5EF4-FFF2-40B4-BE49-F238E27FC236}">
                <a16:creationId xmlns:a16="http://schemas.microsoft.com/office/drawing/2014/main" id="{2D5C3EA8-0EA8-4A1D-AB27-36CB41F4EB17}"/>
              </a:ext>
            </a:extLst>
          </p:cNvPr>
          <p:cNvSpPr/>
          <p:nvPr/>
        </p:nvSpPr>
        <p:spPr bwMode="auto">
          <a:xfrm>
            <a:off x="2850145" y="1261482"/>
            <a:ext cx="6491709" cy="1172435"/>
          </a:xfrm>
          <a:prstGeom prst="roundRect">
            <a:avLst>
              <a:gd name="adj" fmla="val 46371"/>
            </a:avLst>
          </a:prstGeom>
          <a:solidFill>
            <a:srgbClr val="FFD268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eaLnBrk="0" hangingPunct="0"/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rõ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ràng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ngắt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nghỉ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hơi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hợp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lí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32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isḻîḓè">
            <a:extLst>
              <a:ext uri="{FF2B5EF4-FFF2-40B4-BE49-F238E27FC236}">
                <a16:creationId xmlns:a16="http://schemas.microsoft.com/office/drawing/2014/main" id="{1380D21F-97BD-43C0-80EB-5174AA5D5A43}"/>
              </a:ext>
            </a:extLst>
          </p:cNvPr>
          <p:cNvSpPr/>
          <p:nvPr/>
        </p:nvSpPr>
        <p:spPr bwMode="auto">
          <a:xfrm>
            <a:off x="4485772" y="3429000"/>
            <a:ext cx="822311" cy="655229"/>
          </a:xfrm>
          <a:prstGeom prst="roundRect">
            <a:avLst>
              <a:gd name="adj" fmla="val 46371"/>
            </a:avLst>
          </a:prstGeom>
          <a:solidFill>
            <a:srgbClr val="FFE4DB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02</a:t>
            </a:r>
            <a:endParaRPr lang="zh-CN" altLang="en-US" sz="32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8" name="isḻîḓè">
            <a:extLst>
              <a:ext uri="{FF2B5EF4-FFF2-40B4-BE49-F238E27FC236}">
                <a16:creationId xmlns:a16="http://schemas.microsoft.com/office/drawing/2014/main" id="{CC18E718-57BD-48E6-81A4-E988EC090412}"/>
              </a:ext>
            </a:extLst>
          </p:cNvPr>
          <p:cNvSpPr/>
          <p:nvPr/>
        </p:nvSpPr>
        <p:spPr bwMode="auto">
          <a:xfrm>
            <a:off x="5308083" y="2946888"/>
            <a:ext cx="6491707" cy="1746709"/>
          </a:xfrm>
          <a:prstGeom prst="roundRect">
            <a:avLst>
              <a:gd name="adj" fmla="val 46371"/>
            </a:avLst>
          </a:prstGeom>
          <a:solidFill>
            <a:srgbClr val="FFE4DB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eaLnBrk="0" hangingPunct="0"/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Trả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liên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nội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dung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32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isḻîḓè">
            <a:extLst>
              <a:ext uri="{FF2B5EF4-FFF2-40B4-BE49-F238E27FC236}">
                <a16:creationId xmlns:a16="http://schemas.microsoft.com/office/drawing/2014/main" id="{1380D21F-97BD-43C0-80EB-5174AA5D5A43}"/>
              </a:ext>
            </a:extLst>
          </p:cNvPr>
          <p:cNvSpPr/>
          <p:nvPr/>
        </p:nvSpPr>
        <p:spPr bwMode="auto">
          <a:xfrm>
            <a:off x="5792726" y="5448184"/>
            <a:ext cx="822311" cy="655229"/>
          </a:xfrm>
          <a:prstGeom prst="roundRect">
            <a:avLst>
              <a:gd name="adj" fmla="val 46371"/>
            </a:avLst>
          </a:prstGeom>
          <a:solidFill>
            <a:srgbClr val="92D05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03</a:t>
            </a:r>
            <a:endParaRPr lang="zh-CN" altLang="en-US" sz="32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10" name="isḻîḓè">
            <a:extLst>
              <a:ext uri="{FF2B5EF4-FFF2-40B4-BE49-F238E27FC236}">
                <a16:creationId xmlns:a16="http://schemas.microsoft.com/office/drawing/2014/main" id="{CC18E718-57BD-48E6-81A4-E988EC090412}"/>
              </a:ext>
            </a:extLst>
          </p:cNvPr>
          <p:cNvSpPr/>
          <p:nvPr/>
        </p:nvSpPr>
        <p:spPr bwMode="auto">
          <a:xfrm>
            <a:off x="6615037" y="5136520"/>
            <a:ext cx="5014677" cy="1241927"/>
          </a:xfrm>
          <a:prstGeom prst="roundRect">
            <a:avLst>
              <a:gd name="adj" fmla="val 46371"/>
            </a:avLst>
          </a:prstGeom>
          <a:solidFill>
            <a:srgbClr val="92D05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eaLnBrk="0" hangingPunct="0"/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ngữ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miêu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tả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32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27841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12914" y="331590"/>
            <a:ext cx="5123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TẠM BIỆT CÁNH CAM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4509" y="881314"/>
            <a:ext cx="11102981" cy="574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cam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Bống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tễnh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Bống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cam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lọ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đựng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cam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xíu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Bống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cam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biếc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óng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khệ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nệ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ôm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bụng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lẳn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trốn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đám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rối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Bống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cam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cẩn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thận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Hằng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lọ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chút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ngọn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non.</a:t>
            </a:r>
          </a:p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Bống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cam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ngơ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chắc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Bống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cam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thả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bãi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Tạm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cam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Bống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hi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vọng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căn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    (Minh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Đăng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996479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12914" y="318338"/>
            <a:ext cx="5123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TẠM BIỆT CÁNH CAM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9552" y="640983"/>
            <a:ext cx="11102981" cy="6149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cam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Bống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tễnh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Bống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cam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lọ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đựng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cam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xíu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Bống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cam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biếc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óng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khệ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nệ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ôm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bụng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lẳn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trốn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đám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rối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Bống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cam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cẩn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thận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Hằng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lọ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chút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ngọn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non.</a:t>
            </a:r>
          </a:p>
          <a:p>
            <a:pPr>
              <a:lnSpc>
                <a:spcPct val="120000"/>
              </a:lnSpc>
            </a:pP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Bống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cam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ngơ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ngác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chắc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Bống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cam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thả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bãi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Tạm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cam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Bống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hi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vọng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căn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    (Minh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Đăng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90EC3B-891B-417A-A712-D5F0015B33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52" y="725494"/>
            <a:ext cx="466656" cy="44097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CCAB96B-6FE5-4EDE-ABE3-7E5F314AEE0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872" y="2274085"/>
            <a:ext cx="434715" cy="43471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A4E56CF-13A6-4CFC-BDFF-C89478191F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17" y="4280991"/>
            <a:ext cx="429698" cy="429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6733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64630" y="343052"/>
            <a:ext cx="51234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TẠM BIỆT CÁNH CAM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8249" y="1024496"/>
            <a:ext cx="11293981" cy="29585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200" b="1" dirty="0" err="1">
                <a:latin typeface="Times New Roman" panose="02020603050405020304" pitchFamily="18" charset="0"/>
                <a:cs typeface="Times New Roman" pitchFamily="18" charset="0"/>
              </a:rPr>
              <a:t>Chú</a:t>
            </a:r>
            <a:r>
              <a:rPr lang="en-US" sz="32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itchFamily="18" charset="0"/>
              </a:rPr>
              <a:t>cánh</a:t>
            </a:r>
            <a:r>
              <a:rPr lang="en-US" sz="3200" b="1" dirty="0">
                <a:latin typeface="Times New Roman" panose="02020603050405020304" pitchFamily="18" charset="0"/>
                <a:cs typeface="Times New Roman" pitchFamily="18" charset="0"/>
              </a:rPr>
              <a:t> cam </a:t>
            </a:r>
            <a:r>
              <a:rPr lang="en-US" sz="3200" b="1" dirty="0" err="1">
                <a:latin typeface="Times New Roman" panose="02020603050405020304" pitchFamily="18" charset="0"/>
                <a:cs typeface="Times New Roman" pitchFamily="18" charset="0"/>
              </a:rPr>
              <a:t>đi</a:t>
            </a:r>
            <a:r>
              <a:rPr lang="en-US" sz="32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itchFamily="18" charset="0"/>
              </a:rPr>
              <a:t>lạc</a:t>
            </a:r>
            <a:r>
              <a:rPr lang="en-US" sz="32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itchFamily="18" charset="0"/>
              </a:rPr>
              <a:t>vào</a:t>
            </a:r>
            <a:r>
              <a:rPr lang="en-US" sz="32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itchFamily="18" charset="0"/>
              </a:rPr>
              <a:t>nhà</a:t>
            </a:r>
            <a:r>
              <a:rPr lang="en-US" sz="32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itchFamily="18" charset="0"/>
              </a:rPr>
              <a:t>Bống</a:t>
            </a:r>
            <a:r>
              <a:rPr lang="en-US" sz="3200" b="1" dirty="0">
                <a:latin typeface="Times New Roman" panose="02020603050405020304" pitchFamily="18" charset="0"/>
                <a:cs typeface="Times New Roman" pitchFamily="18" charset="0"/>
              </a:rPr>
              <a:t>. </a:t>
            </a:r>
            <a:r>
              <a:rPr lang="en-US" sz="3200" b="1" dirty="0" err="1">
                <a:latin typeface="Times New Roman" panose="02020603050405020304" pitchFamily="18" charset="0"/>
                <a:cs typeface="Times New Roman" pitchFamily="18" charset="0"/>
              </a:rPr>
              <a:t>Chân</a:t>
            </a:r>
            <a:r>
              <a:rPr lang="en-US" sz="32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itchFamily="18" charset="0"/>
              </a:rPr>
              <a:t>chú</a:t>
            </a:r>
            <a:r>
              <a:rPr lang="en-US" sz="32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itchFamily="18" charset="0"/>
              </a:rPr>
              <a:t>bị</a:t>
            </a:r>
            <a:r>
              <a:rPr lang="en-US" sz="32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itchFamily="18" charset="0"/>
              </a:rPr>
              <a:t>thương</a:t>
            </a:r>
            <a:r>
              <a:rPr lang="en-US" sz="3200" b="1" dirty="0">
                <a:latin typeface="Times New Roman" panose="02020603050405020304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itchFamily="18" charset="0"/>
              </a:rPr>
              <a:t>bước</a:t>
            </a:r>
            <a:r>
              <a:rPr lang="en-US" sz="32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itchFamily="18" charset="0"/>
              </a:rPr>
              <a:t>đi</a:t>
            </a:r>
            <a:r>
              <a:rPr lang="en-US" sz="32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itchFamily="18" charset="0"/>
              </a:rPr>
              <a:t>tập</a:t>
            </a:r>
            <a:r>
              <a:rPr lang="en-US" sz="32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itchFamily="18" charset="0"/>
              </a:rPr>
              <a:t>tễnh</a:t>
            </a:r>
            <a:r>
              <a:rPr lang="en-US" sz="3200" b="1" dirty="0">
                <a:latin typeface="Times New Roman" panose="02020603050405020304" pitchFamily="18" charset="0"/>
                <a:cs typeface="Times New Roman" pitchFamily="18" charset="0"/>
              </a:rPr>
              <a:t>. </a:t>
            </a:r>
            <a:r>
              <a:rPr lang="en-US" sz="3200" b="1" dirty="0" err="1">
                <a:latin typeface="Times New Roman" panose="02020603050405020304" pitchFamily="18" charset="0"/>
                <a:cs typeface="Times New Roman" pitchFamily="18" charset="0"/>
              </a:rPr>
              <a:t>Bống</a:t>
            </a:r>
            <a:r>
              <a:rPr lang="en-US" sz="32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itchFamily="18" charset="0"/>
              </a:rPr>
              <a:t>thương</a:t>
            </a:r>
            <a:r>
              <a:rPr lang="en-US" sz="32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itchFamily="18" charset="0"/>
              </a:rPr>
              <a:t>quá</a:t>
            </a:r>
            <a:r>
              <a:rPr lang="en-US" sz="3200" b="1" dirty="0">
                <a:latin typeface="Times New Roman" panose="02020603050405020304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itchFamily="18" charset="0"/>
              </a:rPr>
              <a:t>đặt</a:t>
            </a:r>
            <a:r>
              <a:rPr lang="en-US" sz="32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itchFamily="18" charset="0"/>
              </a:rPr>
              <a:t>cánh</a:t>
            </a:r>
            <a:r>
              <a:rPr lang="en-US" sz="3200" b="1" dirty="0">
                <a:latin typeface="Times New Roman" panose="02020603050405020304" pitchFamily="18" charset="0"/>
                <a:cs typeface="Times New Roman" pitchFamily="18" charset="0"/>
              </a:rPr>
              <a:t> cam </a:t>
            </a:r>
            <a:r>
              <a:rPr lang="en-US" sz="3200" b="1" dirty="0" err="1">
                <a:latin typeface="Times New Roman" panose="02020603050405020304" pitchFamily="18" charset="0"/>
                <a:cs typeface="Times New Roman" pitchFamily="18" charset="0"/>
              </a:rPr>
              <a:t>vào</a:t>
            </a:r>
            <a:r>
              <a:rPr lang="en-US" sz="32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itchFamily="18" charset="0"/>
              </a:rPr>
              <a:t>một</a:t>
            </a:r>
            <a:r>
              <a:rPr lang="en-US" sz="32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itchFamily="18" charset="0"/>
              </a:rPr>
              <a:t>chiếc</a:t>
            </a:r>
            <a:r>
              <a:rPr lang="en-US" sz="32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itchFamily="18" charset="0"/>
              </a:rPr>
              <a:t>lọ</a:t>
            </a:r>
            <a:r>
              <a:rPr lang="en-US" sz="32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itchFamily="18" charset="0"/>
              </a:rPr>
              <a:t>nhỏ</a:t>
            </a:r>
            <a:r>
              <a:rPr lang="en-US" sz="32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itchFamily="18" charset="0"/>
              </a:rPr>
              <a:t>đựng</a:t>
            </a:r>
            <a:r>
              <a:rPr lang="en-US" sz="32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itchFamily="18" charset="0"/>
              </a:rPr>
              <a:t>đầy</a:t>
            </a:r>
            <a:r>
              <a:rPr lang="en-US" sz="32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itchFamily="18" charset="0"/>
              </a:rPr>
              <a:t>cỏ</a:t>
            </a:r>
            <a:r>
              <a:rPr lang="en-US" sz="3200" b="1" dirty="0">
                <a:latin typeface="Times New Roman" panose="02020603050405020304" pitchFamily="18" charset="0"/>
                <a:cs typeface="Times New Roman" pitchFamily="18" charset="0"/>
              </a:rPr>
              <a:t>. </a:t>
            </a:r>
            <a:r>
              <a:rPr lang="en-US" sz="3200" b="1" dirty="0" err="1">
                <a:latin typeface="Times New Roman" panose="02020603050405020304" pitchFamily="18" charset="0"/>
                <a:cs typeface="Times New Roman" pitchFamily="18" charset="0"/>
              </a:rPr>
              <a:t>Từ</a:t>
            </a:r>
            <a:r>
              <a:rPr lang="en-US" sz="32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itchFamily="18" charset="0"/>
              </a:rPr>
              <a:t>ngày</a:t>
            </a:r>
            <a:r>
              <a:rPr lang="en-US" sz="32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itchFamily="18" charset="0"/>
              </a:rPr>
              <a:t>đó</a:t>
            </a:r>
            <a:r>
              <a:rPr lang="en-US" sz="3200" b="1" dirty="0">
                <a:latin typeface="Times New Roman" panose="02020603050405020304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itchFamily="18" charset="0"/>
              </a:rPr>
              <a:t>cánh</a:t>
            </a:r>
            <a:r>
              <a:rPr lang="en-US" sz="3200" b="1" dirty="0">
                <a:latin typeface="Times New Roman" panose="02020603050405020304" pitchFamily="18" charset="0"/>
                <a:cs typeface="Times New Roman" pitchFamily="18" charset="0"/>
              </a:rPr>
              <a:t> cam </a:t>
            </a:r>
            <a:r>
              <a:rPr lang="en-US" sz="3200" b="1" dirty="0" err="1">
                <a:latin typeface="Times New Roman" panose="02020603050405020304" pitchFamily="18" charset="0"/>
                <a:cs typeface="Times New Roman" pitchFamily="18" charset="0"/>
              </a:rPr>
              <a:t>trở</a:t>
            </a:r>
            <a:r>
              <a:rPr lang="en-US" sz="32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itchFamily="18" charset="0"/>
              </a:rPr>
              <a:t>thành</a:t>
            </a:r>
            <a:r>
              <a:rPr lang="en-US" sz="32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itchFamily="18" charset="0"/>
              </a:rPr>
              <a:t>người</a:t>
            </a:r>
            <a:r>
              <a:rPr lang="en-US" sz="32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itchFamily="18" charset="0"/>
              </a:rPr>
              <a:t>bạn</a:t>
            </a:r>
            <a:r>
              <a:rPr lang="en-US" sz="32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itchFamily="18" charset="0"/>
              </a:rPr>
              <a:t>nhỏ</a:t>
            </a:r>
            <a:r>
              <a:rPr lang="en-US" sz="32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itchFamily="18" charset="0"/>
              </a:rPr>
              <a:t>xíu</a:t>
            </a:r>
            <a:r>
              <a:rPr lang="en-US" sz="32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itchFamily="18" charset="0"/>
              </a:rPr>
              <a:t>Bống</a:t>
            </a:r>
            <a:r>
              <a:rPr lang="en-US" sz="3200" b="1" dirty="0">
                <a:latin typeface="Times New Roman" panose="02020603050405020304" pitchFamily="18" charset="0"/>
                <a:cs typeface="Times New Roman" pitchFamily="18" charset="0"/>
              </a:rPr>
              <a:t>.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B481503-7F2D-4E31-8E45-F106C07FD7A6}"/>
              </a:ext>
            </a:extLst>
          </p:cNvPr>
          <p:cNvCxnSpPr>
            <a:cxnSpLocks/>
          </p:cNvCxnSpPr>
          <p:nvPr/>
        </p:nvCxnSpPr>
        <p:spPr>
          <a:xfrm>
            <a:off x="2125137" y="2378935"/>
            <a:ext cx="130236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FBD7FADD-5A5F-421F-B528-EBD86FAC83EB}"/>
              </a:ext>
            </a:extLst>
          </p:cNvPr>
          <p:cNvSpPr txBox="1"/>
          <p:nvPr/>
        </p:nvSpPr>
        <p:spPr>
          <a:xfrm>
            <a:off x="852366" y="4551387"/>
            <a:ext cx="86832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325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Tập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tễnh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dáng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bên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bên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thấp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+mn-lt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100731C-241B-4998-B954-3B606D8F8F87}"/>
              </a:ext>
            </a:extLst>
          </p:cNvPr>
          <p:cNvCxnSpPr>
            <a:cxnSpLocks/>
          </p:cNvCxnSpPr>
          <p:nvPr/>
        </p:nvCxnSpPr>
        <p:spPr>
          <a:xfrm>
            <a:off x="623037" y="3847971"/>
            <a:ext cx="134365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80A3106E-C728-4FCB-BB58-26A88201C010}"/>
              </a:ext>
            </a:extLst>
          </p:cNvPr>
          <p:cNvSpPr txBox="1"/>
          <p:nvPr/>
        </p:nvSpPr>
        <p:spPr>
          <a:xfrm>
            <a:off x="909185" y="4599273"/>
            <a:ext cx="100228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325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Nhỏ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xíu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lang="vi-VN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 nhỏ, như không còn nhỏ hơn được nữa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690EC3B-891B-417A-A712-D5F0015B33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072" y="1274592"/>
            <a:ext cx="350605" cy="331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531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2" grpId="0"/>
      <p:bldP spid="12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4747" y="777927"/>
            <a:ext cx="11422505" cy="3697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cam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biếc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óng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khệ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nệ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ôm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bụng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lẳn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trốn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đám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rối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Bống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cam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cẩn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thận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Hằng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lọ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chút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ngọn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non.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                  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1C616C3-2A0D-4EBD-8F30-46867D5BD797}"/>
              </a:ext>
            </a:extLst>
          </p:cNvPr>
          <p:cNvCxnSpPr>
            <a:cxnSpLocks/>
          </p:cNvCxnSpPr>
          <p:nvPr/>
        </p:nvCxnSpPr>
        <p:spPr>
          <a:xfrm>
            <a:off x="6931713" y="1418800"/>
            <a:ext cx="130236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92EC1C21-A046-454F-895A-EB1FBEE55D6B}"/>
              </a:ext>
            </a:extLst>
          </p:cNvPr>
          <p:cNvSpPr txBox="1"/>
          <p:nvPr/>
        </p:nvSpPr>
        <p:spPr>
          <a:xfrm>
            <a:off x="776512" y="4817628"/>
            <a:ext cx="103939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325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Óng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phản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chiếu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ánh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lấp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lánh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trông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đẹp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mắt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+mn-lt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820BFDF-D325-40D9-B0F1-32220520488C}"/>
              </a:ext>
            </a:extLst>
          </p:cNvPr>
          <p:cNvCxnSpPr>
            <a:cxnSpLocks/>
          </p:cNvCxnSpPr>
          <p:nvPr/>
        </p:nvCxnSpPr>
        <p:spPr>
          <a:xfrm>
            <a:off x="6535064" y="2138328"/>
            <a:ext cx="107633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D7313D06-8EA8-4C23-96B4-FEC3E6A1C72A}"/>
              </a:ext>
            </a:extLst>
          </p:cNvPr>
          <p:cNvSpPr txBox="1"/>
          <p:nvPr/>
        </p:nvSpPr>
        <p:spPr>
          <a:xfrm>
            <a:off x="776512" y="4848849"/>
            <a:ext cx="103939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325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Khệ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nệ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dáng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chập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chạp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phải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mang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vác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nặng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CCAB96B-6FE5-4EDE-ABE3-7E5F314AEE0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156" y="988957"/>
            <a:ext cx="434715" cy="43471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29FDD0A-A1E3-477F-8337-375A71558B84}"/>
              </a:ext>
            </a:extLst>
          </p:cNvPr>
          <p:cNvSpPr txBox="1"/>
          <p:nvPr/>
        </p:nvSpPr>
        <p:spPr>
          <a:xfrm>
            <a:off x="827948" y="4648794"/>
            <a:ext cx="107079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Hằng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lọ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chút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ngọn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non.                                                                                                                                                                  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E49AC38-05B5-4CE2-A6BF-4CC7EE7CCEEF}"/>
              </a:ext>
            </a:extLst>
          </p:cNvPr>
          <p:cNvCxnSpPr/>
          <p:nvPr/>
        </p:nvCxnSpPr>
        <p:spPr>
          <a:xfrm flipH="1">
            <a:off x="3266501" y="4907019"/>
            <a:ext cx="106680" cy="40409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7FA3E6D-D42A-43AF-8503-D741154DC3AB}"/>
              </a:ext>
            </a:extLst>
          </p:cNvPr>
          <p:cNvCxnSpPr/>
          <p:nvPr/>
        </p:nvCxnSpPr>
        <p:spPr>
          <a:xfrm flipH="1">
            <a:off x="7302648" y="4867284"/>
            <a:ext cx="106680" cy="40409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30D7082-C4C0-4030-99BB-D552E9A83F8B}"/>
              </a:ext>
            </a:extLst>
          </p:cNvPr>
          <p:cNvCxnSpPr/>
          <p:nvPr/>
        </p:nvCxnSpPr>
        <p:spPr>
          <a:xfrm flipH="1">
            <a:off x="9912879" y="4867283"/>
            <a:ext cx="106680" cy="40409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CA3FE1F-4497-435A-94E7-2DF71E47FE3A}"/>
              </a:ext>
            </a:extLst>
          </p:cNvPr>
          <p:cNvGrpSpPr/>
          <p:nvPr/>
        </p:nvGrpSpPr>
        <p:grpSpPr>
          <a:xfrm>
            <a:off x="5293854" y="5577592"/>
            <a:ext cx="190500" cy="404093"/>
            <a:chOff x="4822172" y="6138259"/>
            <a:chExt cx="190500" cy="404093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9CC14B5B-B2E0-406D-AE66-B2D420590AD9}"/>
                </a:ext>
              </a:extLst>
            </p:cNvPr>
            <p:cNvCxnSpPr/>
            <p:nvPr/>
          </p:nvCxnSpPr>
          <p:spPr>
            <a:xfrm flipH="1">
              <a:off x="4905992" y="6138259"/>
              <a:ext cx="106680" cy="40409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C015D726-BE97-4DC6-8980-92D7BFDC6233}"/>
                </a:ext>
              </a:extLst>
            </p:cNvPr>
            <p:cNvCxnSpPr/>
            <p:nvPr/>
          </p:nvCxnSpPr>
          <p:spPr>
            <a:xfrm flipH="1">
              <a:off x="4822172" y="6138259"/>
              <a:ext cx="106680" cy="40409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1872B4D-203A-40E0-9047-432C2528B977}"/>
              </a:ext>
            </a:extLst>
          </p:cNvPr>
          <p:cNvCxnSpPr/>
          <p:nvPr/>
        </p:nvCxnSpPr>
        <p:spPr>
          <a:xfrm flipH="1">
            <a:off x="2406692" y="3292965"/>
            <a:ext cx="106680" cy="40409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A8DE21E-B216-4E87-BBF3-1CFBA1A73217}"/>
              </a:ext>
            </a:extLst>
          </p:cNvPr>
          <p:cNvCxnSpPr/>
          <p:nvPr/>
        </p:nvCxnSpPr>
        <p:spPr>
          <a:xfrm flipH="1">
            <a:off x="6442839" y="3253230"/>
            <a:ext cx="106680" cy="40409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E5DABA9-7647-488A-B3AD-088B6C2D8966}"/>
              </a:ext>
            </a:extLst>
          </p:cNvPr>
          <p:cNvCxnSpPr/>
          <p:nvPr/>
        </p:nvCxnSpPr>
        <p:spPr>
          <a:xfrm flipH="1">
            <a:off x="9053070" y="3253229"/>
            <a:ext cx="106680" cy="40409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CCDC8D0-2107-441B-B81A-7304C98CCB46}"/>
              </a:ext>
            </a:extLst>
          </p:cNvPr>
          <p:cNvGrpSpPr/>
          <p:nvPr/>
        </p:nvGrpSpPr>
        <p:grpSpPr>
          <a:xfrm>
            <a:off x="3587884" y="3996586"/>
            <a:ext cx="190500" cy="404093"/>
            <a:chOff x="4822172" y="6138259"/>
            <a:chExt cx="190500" cy="404093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7BED457B-3727-45D5-8D0D-B2F1A484C147}"/>
                </a:ext>
              </a:extLst>
            </p:cNvPr>
            <p:cNvCxnSpPr/>
            <p:nvPr/>
          </p:nvCxnSpPr>
          <p:spPr>
            <a:xfrm flipH="1">
              <a:off x="4905992" y="6138259"/>
              <a:ext cx="106680" cy="40409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74FDFA25-182A-462C-9573-62D1BE3298FD}"/>
                </a:ext>
              </a:extLst>
            </p:cNvPr>
            <p:cNvCxnSpPr/>
            <p:nvPr/>
          </p:nvCxnSpPr>
          <p:spPr>
            <a:xfrm flipH="1">
              <a:off x="4822172" y="6138259"/>
              <a:ext cx="106680" cy="40409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58857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2" grpId="0"/>
      <p:bldP spid="12" grpId="1"/>
      <p:bldP spid="15" grpId="0"/>
      <p:bldP spid="15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36075" y="855334"/>
            <a:ext cx="11302583" cy="3697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2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32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Bống</a:t>
            </a:r>
            <a:r>
              <a:rPr lang="en-US" sz="32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2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2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32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cam </a:t>
            </a:r>
            <a:r>
              <a:rPr lang="en-US" sz="32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32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32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ngơ</a:t>
            </a:r>
            <a:r>
              <a:rPr lang="en-US" sz="32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ngác</a:t>
            </a:r>
            <a:r>
              <a:rPr lang="en-US" sz="32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32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chắc</a:t>
            </a:r>
            <a:r>
              <a:rPr lang="en-US" sz="32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2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32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32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sz="32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32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32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Bống</a:t>
            </a:r>
            <a:r>
              <a:rPr lang="en-US" sz="32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32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32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cam </a:t>
            </a:r>
            <a:r>
              <a:rPr lang="en-US" sz="32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thả</a:t>
            </a:r>
            <a:r>
              <a:rPr lang="en-US" sz="32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bãi</a:t>
            </a:r>
            <a:r>
              <a:rPr lang="en-US" sz="32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32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Tạm</a:t>
            </a:r>
            <a:r>
              <a:rPr lang="en-US" sz="32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32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32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cam </a:t>
            </a:r>
            <a:r>
              <a:rPr lang="en-US" sz="32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2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Bống</a:t>
            </a:r>
            <a:r>
              <a:rPr lang="en-US" sz="32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hi </a:t>
            </a:r>
            <a:r>
              <a:rPr lang="en-US" sz="32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vọng</a:t>
            </a:r>
            <a:r>
              <a:rPr lang="en-US" sz="32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2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căn</a:t>
            </a:r>
            <a:r>
              <a:rPr lang="en-US" sz="32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2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32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2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200" b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          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4E56CF-13A6-4CFC-BDFF-C89478191F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599" y="1051026"/>
            <a:ext cx="429698" cy="42969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A4E1C9A-D3D0-4880-9762-DE1740A07A9C}"/>
              </a:ext>
            </a:extLst>
          </p:cNvPr>
          <p:cNvSpPr txBox="1"/>
          <p:nvPr/>
        </p:nvSpPr>
        <p:spPr>
          <a:xfrm>
            <a:off x="931478" y="4583345"/>
            <a:ext cx="10329043" cy="1481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Tạm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bi</a:t>
            </a:r>
            <a:r>
              <a:rPr lang="en-US" sz="32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ệ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cam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Bống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hi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vọng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căn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                                                                                                                                                            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F480BFF-6295-41F2-8708-96F8F742EEB7}"/>
              </a:ext>
            </a:extLst>
          </p:cNvPr>
          <p:cNvCxnSpPr/>
          <p:nvPr/>
        </p:nvCxnSpPr>
        <p:spPr>
          <a:xfrm flipH="1">
            <a:off x="5683273" y="4878895"/>
            <a:ext cx="106680" cy="40409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38F79B4-9BCD-4B8C-8B70-33B12C2D2E29}"/>
              </a:ext>
            </a:extLst>
          </p:cNvPr>
          <p:cNvCxnSpPr/>
          <p:nvPr/>
        </p:nvCxnSpPr>
        <p:spPr>
          <a:xfrm flipH="1">
            <a:off x="8092762" y="4888202"/>
            <a:ext cx="106680" cy="40409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6BC761B-ED22-424A-A2C5-9DA155EB6730}"/>
              </a:ext>
            </a:extLst>
          </p:cNvPr>
          <p:cNvCxnSpPr/>
          <p:nvPr/>
        </p:nvCxnSpPr>
        <p:spPr>
          <a:xfrm flipH="1">
            <a:off x="2626763" y="5592186"/>
            <a:ext cx="106680" cy="40409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9B8DBBA3-30D7-45D9-BFEF-123D409082DD}"/>
              </a:ext>
            </a:extLst>
          </p:cNvPr>
          <p:cNvGrpSpPr/>
          <p:nvPr/>
        </p:nvGrpSpPr>
        <p:grpSpPr>
          <a:xfrm>
            <a:off x="8147354" y="5592187"/>
            <a:ext cx="190500" cy="404093"/>
            <a:chOff x="4822172" y="6138259"/>
            <a:chExt cx="190500" cy="404093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34D790EA-AE34-42A3-A010-4DFB621C11D6}"/>
                </a:ext>
              </a:extLst>
            </p:cNvPr>
            <p:cNvCxnSpPr/>
            <p:nvPr/>
          </p:nvCxnSpPr>
          <p:spPr>
            <a:xfrm flipH="1">
              <a:off x="4905992" y="6138259"/>
              <a:ext cx="106680" cy="40409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BEA52E0-36B6-45CF-8CA0-26ACC2A18DC1}"/>
                </a:ext>
              </a:extLst>
            </p:cNvPr>
            <p:cNvCxnSpPr/>
            <p:nvPr/>
          </p:nvCxnSpPr>
          <p:spPr>
            <a:xfrm flipH="1">
              <a:off x="4822172" y="6138259"/>
              <a:ext cx="106680" cy="40409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D5C90C3-0E78-40F7-ADA1-205FF54C6296}"/>
              </a:ext>
            </a:extLst>
          </p:cNvPr>
          <p:cNvCxnSpPr/>
          <p:nvPr/>
        </p:nvCxnSpPr>
        <p:spPr>
          <a:xfrm flipH="1">
            <a:off x="10947730" y="2651891"/>
            <a:ext cx="106680" cy="40409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F86F3E3-A668-443E-AADB-318FFF3F3010}"/>
              </a:ext>
            </a:extLst>
          </p:cNvPr>
          <p:cNvCxnSpPr/>
          <p:nvPr/>
        </p:nvCxnSpPr>
        <p:spPr>
          <a:xfrm flipH="1">
            <a:off x="2996900" y="3323753"/>
            <a:ext cx="106680" cy="40409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3EFF10F-AF91-4CF6-B843-8C64FEEBED0D}"/>
              </a:ext>
            </a:extLst>
          </p:cNvPr>
          <p:cNvCxnSpPr/>
          <p:nvPr/>
        </p:nvCxnSpPr>
        <p:spPr>
          <a:xfrm flipH="1">
            <a:off x="7555941" y="3323753"/>
            <a:ext cx="106680" cy="40409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3465930-0819-4300-AAEB-F7524C1D3440}"/>
              </a:ext>
            </a:extLst>
          </p:cNvPr>
          <p:cNvGrpSpPr/>
          <p:nvPr/>
        </p:nvGrpSpPr>
        <p:grpSpPr>
          <a:xfrm>
            <a:off x="2436263" y="4111011"/>
            <a:ext cx="190500" cy="404093"/>
            <a:chOff x="4822172" y="6138259"/>
            <a:chExt cx="190500" cy="404093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3E6A017A-D163-449C-9895-325DA0483A55}"/>
                </a:ext>
              </a:extLst>
            </p:cNvPr>
            <p:cNvCxnSpPr/>
            <p:nvPr/>
          </p:nvCxnSpPr>
          <p:spPr>
            <a:xfrm flipH="1">
              <a:off x="4905992" y="6138259"/>
              <a:ext cx="106680" cy="40409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017505ED-46D4-4EDE-8446-6BBDF3B82737}"/>
                </a:ext>
              </a:extLst>
            </p:cNvPr>
            <p:cNvCxnSpPr/>
            <p:nvPr/>
          </p:nvCxnSpPr>
          <p:spPr>
            <a:xfrm flipH="1">
              <a:off x="4822172" y="6138259"/>
              <a:ext cx="106680" cy="40409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88378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12914" y="318338"/>
            <a:ext cx="5123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TẠM BIỆT CÁNH CAM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9552" y="640983"/>
            <a:ext cx="11102981" cy="6149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cam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Bống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tễnh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Bống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cam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lọ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đựng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cam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xíu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Bống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cam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biếc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óng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khệ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nệ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ôm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bụng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lẳn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trốn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đám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rối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Bống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cam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cẩn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thận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Hằng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lọ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chút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ngọn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non.</a:t>
            </a:r>
          </a:p>
          <a:p>
            <a:pPr>
              <a:lnSpc>
                <a:spcPct val="120000"/>
              </a:lnSpc>
            </a:pP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Bống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cam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ngơ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ngác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chắc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Bống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cam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thả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bãi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Tạm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cam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Bống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hi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vọng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căn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    (Minh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Đăng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90EC3B-891B-417A-A712-D5F0015B33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52" y="725494"/>
            <a:ext cx="466656" cy="44097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CCAB96B-6FE5-4EDE-ABE3-7E5F314AEE0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872" y="2274085"/>
            <a:ext cx="434715" cy="43471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A4E56CF-13A6-4CFC-BDFF-C89478191F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17" y="4280991"/>
            <a:ext cx="429698" cy="429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9232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583bf2c0947695c562ac5d998569417a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9045" y="304165"/>
            <a:ext cx="9461241" cy="6248223"/>
          </a:xfrm>
          <a:prstGeom prst="rect">
            <a:avLst/>
          </a:prstGeom>
        </p:spPr>
      </p:pic>
      <p:pic>
        <p:nvPicPr>
          <p:cNvPr id="18" name="图片 17" descr="69a8f3e94da59fb9c00491d0266be90c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3520" y="304165"/>
            <a:ext cx="3070225" cy="222504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885953" y="3428276"/>
            <a:ext cx="7667423" cy="1257269"/>
          </a:xfrm>
          <a:prstGeom prst="rect">
            <a:avLst/>
          </a:prstGeom>
          <a:noFill/>
          <a:ln>
            <a:noFill/>
          </a:ln>
          <a:effectLst/>
        </p:spPr>
        <p:txBody>
          <a:bodyPr lIns="91416" tIns="45710" rIns="91416" bIns="45710" rtlCol="0" anchor="ctr"/>
          <a:lstStyle/>
          <a:p>
            <a:pPr marL="0" marR="0" lvl="0" indent="0" algn="ctr" defTabSz="9141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Trả</a:t>
            </a:r>
            <a:r>
              <a:rPr kumimoji="0" lang="en-US" sz="7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72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lời</a:t>
            </a:r>
            <a:r>
              <a:rPr kumimoji="0" lang="en-US" sz="7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72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câu</a:t>
            </a:r>
            <a:r>
              <a:rPr kumimoji="0" lang="en-US" sz="7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72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hỏi</a:t>
            </a:r>
            <a:endParaRPr kumimoji="0" lang="en-US" sz="7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01569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849971" y="648006"/>
            <a:ext cx="10492058" cy="789702"/>
          </a:xfrm>
          <a:prstGeom prst="roundRect">
            <a:avLst/>
          </a:prstGeom>
          <a:solidFill>
            <a:schemeClr val="bg1"/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Bống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95430" y="1829816"/>
            <a:ext cx="11071284" cy="2980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tễnh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lọ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đựng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xíu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8" name="Straight Connector 7"/>
          <p:cNvCxnSpPr>
            <a:cxnSpLocks/>
          </p:cNvCxnSpPr>
          <p:nvPr/>
        </p:nvCxnSpPr>
        <p:spPr>
          <a:xfrm flipV="1">
            <a:off x="4104993" y="3170283"/>
            <a:ext cx="6818814" cy="26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cxnSpLocks/>
          </p:cNvCxnSpPr>
          <p:nvPr/>
        </p:nvCxnSpPr>
        <p:spPr>
          <a:xfrm>
            <a:off x="1131770" y="3903905"/>
            <a:ext cx="401019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4FB1614-F5B3-4874-872C-B71B5A8E85F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FFE"/>
              </a:clrFrom>
              <a:clrTo>
                <a:srgbClr val="FEFF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3000"/>
                    </a14:imgEffect>
                    <a14:imgEffect>
                      <a14:brightnessContrast contrast="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52482" y="648006"/>
            <a:ext cx="826441" cy="762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871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921895" y="672117"/>
            <a:ext cx="10268251" cy="1147011"/>
          </a:xfrm>
          <a:prstGeom prst="roundRect">
            <a:avLst/>
          </a:prstGeom>
          <a:solidFill>
            <a:schemeClr val="bg1"/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Rectangle 2"/>
          <p:cNvSpPr/>
          <p:nvPr/>
        </p:nvSpPr>
        <p:spPr>
          <a:xfrm>
            <a:off x="464964" y="1987297"/>
            <a:ext cx="1120861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biếc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óng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khệ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nệ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ôm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bụng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lẳn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đám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rối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cẩn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lọ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chút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non.</a:t>
            </a:r>
          </a:p>
        </p:txBody>
      </p:sp>
      <p:cxnSp>
        <p:nvCxnSpPr>
          <p:cNvPr id="4" name="Straight Connector 3"/>
          <p:cNvCxnSpPr>
            <a:cxnSpLocks/>
          </p:cNvCxnSpPr>
          <p:nvPr/>
        </p:nvCxnSpPr>
        <p:spPr>
          <a:xfrm>
            <a:off x="5458825" y="4065907"/>
            <a:ext cx="604299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>
            <a:cxnSpLocks/>
          </p:cNvCxnSpPr>
          <p:nvPr/>
        </p:nvCxnSpPr>
        <p:spPr>
          <a:xfrm flipV="1">
            <a:off x="562914" y="5518631"/>
            <a:ext cx="4233302" cy="1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>
            <a:cxnSpLocks/>
          </p:cNvCxnSpPr>
          <p:nvPr/>
        </p:nvCxnSpPr>
        <p:spPr>
          <a:xfrm>
            <a:off x="587628" y="4797715"/>
            <a:ext cx="70185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cxnSpLocks/>
          </p:cNvCxnSpPr>
          <p:nvPr/>
        </p:nvCxnSpPr>
        <p:spPr>
          <a:xfrm flipV="1">
            <a:off x="1663473" y="4782725"/>
            <a:ext cx="9838343" cy="7484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9237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99833" y="3251815"/>
            <a:ext cx="7524817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31443101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844795" y="921491"/>
            <a:ext cx="6331796" cy="668770"/>
          </a:xfrm>
          <a:prstGeom prst="roundRect">
            <a:avLst/>
          </a:prstGeom>
          <a:solidFill>
            <a:schemeClr val="bg1"/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6074" y="1873017"/>
            <a:ext cx="11302583" cy="3697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Bống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cam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ngơ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ngác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chắc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Bống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cam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thả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bãi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Tạm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cam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Bống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hi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vọng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căn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                                                                                                                                                         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4E56CF-13A6-4CFC-BDFF-C89478191F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598" y="2068709"/>
            <a:ext cx="429698" cy="429698"/>
          </a:xfrm>
          <a:prstGeom prst="rect">
            <a:avLst/>
          </a:prstGeom>
        </p:spPr>
      </p:pic>
      <p:cxnSp>
        <p:nvCxnSpPr>
          <p:cNvPr id="6" name="Straight Connector 5"/>
          <p:cNvCxnSpPr>
            <a:cxnSpLocks/>
          </p:cNvCxnSpPr>
          <p:nvPr/>
        </p:nvCxnSpPr>
        <p:spPr>
          <a:xfrm flipV="1">
            <a:off x="2665917" y="2467085"/>
            <a:ext cx="8817110" cy="2471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cxnSpLocks/>
          </p:cNvCxnSpPr>
          <p:nvPr/>
        </p:nvCxnSpPr>
        <p:spPr>
          <a:xfrm>
            <a:off x="787598" y="3226650"/>
            <a:ext cx="616204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8672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995814" y="890714"/>
            <a:ext cx="9857716" cy="841584"/>
          </a:xfrm>
          <a:prstGeom prst="roundRect">
            <a:avLst/>
          </a:prstGeom>
          <a:solidFill>
            <a:schemeClr val="bg1"/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Rectangle 2"/>
          <p:cNvSpPr/>
          <p:nvPr/>
        </p:nvSpPr>
        <p:spPr>
          <a:xfrm>
            <a:off x="476250" y="1982969"/>
            <a:ext cx="11239499" cy="22198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7800" marR="12700" indent="-203200" algn="just">
              <a:lnSpc>
                <a:spcPct val="150000"/>
              </a:lnSpc>
              <a:spcAft>
                <a:spcPts val="370"/>
              </a:spcAft>
            </a:pP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</a:t>
            </a:r>
            <a:r>
              <a:rPr lang="vi-VN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 loài động vật nên được sống trong môi trường phù hợp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 chúng. Chỉ có ở trong môi trư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ờ</a:t>
            </a:r>
            <a:r>
              <a:rPr lang="vi-VN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 phù hợp, chúng m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ớ</a:t>
            </a:r>
            <a:r>
              <a:rPr lang="vi-VN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 thoải mái và khoẻ mạnh.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7703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03294A48-5128-4508-BFB7-94AD3F5984A4}"/>
              </a:ext>
            </a:extLst>
          </p:cNvPr>
          <p:cNvSpPr txBox="1"/>
          <p:nvPr/>
        </p:nvSpPr>
        <p:spPr>
          <a:xfrm>
            <a:off x="1189056" y="570256"/>
            <a:ext cx="80772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v"/>
            </a:pP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C276F55-83B7-4445-99D9-142DBE549B7E}"/>
              </a:ext>
            </a:extLst>
          </p:cNvPr>
          <p:cNvSpPr txBox="1"/>
          <p:nvPr/>
        </p:nvSpPr>
        <p:spPr>
          <a:xfrm>
            <a:off x="1122795" y="1509176"/>
            <a:ext cx="9527552" cy="1254555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txBody>
          <a:bodyPr wrap="square" lIns="145143" tIns="72571" rIns="145143" bIns="72571" rtlCol="0">
            <a:sp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vi-VN" sz="3600" b="1" dirty="0">
                <a:latin typeface="Times New Roman" pitchFamily="18" charset="0"/>
                <a:cs typeface="Times New Roman" pitchFamily="18" charset="0"/>
              </a:rPr>
              <a:t>Cần có ý thức bảo vệ và tôn trọng sự sống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>
                <a:latin typeface="Times New Roman" pitchFamily="18" charset="0"/>
                <a:cs typeface="Times New Roman" pitchFamily="18" charset="0"/>
              </a:rPr>
              <a:t>của các loài vật trong thế giới tự nhiên.</a:t>
            </a:r>
            <a:endParaRPr lang="en-US" sz="3600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966649" y="3046851"/>
            <a:ext cx="2770920" cy="60943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22795" y="3656286"/>
            <a:ext cx="989599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E3563C-5E26-448F-A7FC-5D6DDDEC298A}"/>
              </a:ext>
            </a:extLst>
          </p:cNvPr>
          <p:cNvSpPr txBox="1"/>
          <p:nvPr/>
        </p:nvSpPr>
        <p:spPr>
          <a:xfrm>
            <a:off x="3244827" y="579725"/>
            <a:ext cx="3238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22795" y="5280259"/>
            <a:ext cx="105150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8825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 dir="r"/>
      </p:transition>
    </mc:Choice>
    <mc:Fallback xmlns="">
      <p:transition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  <p:bldP spid="15" grpId="0"/>
      <p:bldP spid="16" grpId="0"/>
      <p:bldP spid="7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12914" y="264550"/>
            <a:ext cx="5123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TẠM BIỆT CÁNH CAM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87505" y="640983"/>
            <a:ext cx="10980862" cy="6117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cam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Bống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tễnh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Bống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cam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lọ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đựng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cam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xíu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Bống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cam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biếc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óng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khệ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nệ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ôm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bụng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lẳn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trốn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đám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rối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Bống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cam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cẩn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thận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Hằng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lọ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chút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ngọn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non.</a:t>
            </a:r>
          </a:p>
          <a:p>
            <a:pPr>
              <a:lnSpc>
                <a:spcPct val="120000"/>
              </a:lnSpc>
            </a:pP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Bống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cam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ngơ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ngác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chắc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Bống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cam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thả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bãi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Tạm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cam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Bống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hi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vọng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căn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(Minh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Đăng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90EC3B-891B-417A-A712-D5F0015B33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226" y="855005"/>
            <a:ext cx="318732" cy="30119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CCAB96B-6FE5-4EDE-ABE3-7E5F314AEE0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015" y="2366318"/>
            <a:ext cx="296915" cy="29691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A4E56CF-13A6-4CFC-BDFF-C89478191F7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226" y="4417180"/>
            <a:ext cx="293490" cy="293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995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583bf2c0947695c562ac5d998569417a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8401" y="304166"/>
            <a:ext cx="7095931" cy="6248223"/>
          </a:xfrm>
          <a:prstGeom prst="rect">
            <a:avLst/>
          </a:prstGeom>
        </p:spPr>
      </p:pic>
      <p:pic>
        <p:nvPicPr>
          <p:cNvPr id="18" name="图片 17" descr="69a8f3e94da59fb9c00491d0266be90c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1641" y="304165"/>
            <a:ext cx="2302669" cy="222504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111082" y="3428277"/>
            <a:ext cx="5750567" cy="1257269"/>
          </a:xfrm>
          <a:prstGeom prst="rect">
            <a:avLst/>
          </a:prstGeom>
          <a:noFill/>
          <a:ln>
            <a:noFill/>
          </a:ln>
          <a:effectLst/>
        </p:spPr>
        <p:txBody>
          <a:bodyPr lIns="91416" tIns="45710" rIns="91416" bIns="45710" rtlCol="0" anchor="ctr"/>
          <a:lstStyle/>
          <a:p>
            <a:pPr algn="ctr" defTabSz="914153">
              <a:defRPr/>
            </a:pPr>
            <a:r>
              <a:rPr lang="en-US" sz="4000" b="1" kern="0" dirty="0">
                <a:solidFill>
                  <a:srgbClr val="FF0000"/>
                </a:solidFill>
                <a:latin typeface="Times New Roman" panose="02020603050405020304" pitchFamily="18" charset="0"/>
              </a:rPr>
              <a:t>LUYỆN TẬP THEO VĂN BẢN ĐỌC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9C9F349-E459-4B9A-BF79-E2A3E225ED9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849249" y="-2465680"/>
            <a:ext cx="6534364" cy="11767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765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 dir="r"/>
      </p:transition>
    </mc:Choice>
    <mc:Fallback xmlns="">
      <p:transition>
        <p:push dir="r"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476741" y="512534"/>
            <a:ext cx="11152478" cy="1808553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algn="just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miêu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cam?</a:t>
            </a:r>
          </a:p>
          <a:p>
            <a:pPr algn="just"/>
            <a:endParaRPr lang="vi-VN" sz="36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28051" y="1802093"/>
            <a:ext cx="3603856" cy="1551224"/>
            <a:chOff x="549644" y="1963240"/>
            <a:chExt cx="2112828" cy="1212579"/>
          </a:xfrm>
        </p:grpSpPr>
        <p:grpSp>
          <p:nvGrpSpPr>
            <p:cNvPr id="8" name="Group 7"/>
            <p:cNvGrpSpPr/>
            <p:nvPr/>
          </p:nvGrpSpPr>
          <p:grpSpPr>
            <a:xfrm>
              <a:off x="549644" y="1963240"/>
              <a:ext cx="2112828" cy="1212579"/>
              <a:chOff x="2414443" y="2061562"/>
              <a:chExt cx="2191056" cy="1257475"/>
            </a:xfrm>
          </p:grpSpPr>
          <p:pic>
            <p:nvPicPr>
              <p:cNvPr id="6" name="Picture 5" descr="Screen Clipping"/>
              <p:cNvPicPr>
                <a:picLocks noChangeAspect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6061" b="98485" l="870" r="99565"/>
                        </a14:imgEffect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14443" y="2061562"/>
                <a:ext cx="2191056" cy="1257475"/>
              </a:xfrm>
              <a:prstGeom prst="rect">
                <a:avLst/>
              </a:prstGeom>
            </p:spPr>
          </p:pic>
          <p:sp>
            <p:nvSpPr>
              <p:cNvPr id="7" name="Freeform 6"/>
              <p:cNvSpPr/>
              <p:nvPr/>
            </p:nvSpPr>
            <p:spPr>
              <a:xfrm>
                <a:off x="2831690" y="2595716"/>
                <a:ext cx="1406013" cy="403123"/>
              </a:xfrm>
              <a:custGeom>
                <a:avLst/>
                <a:gdLst>
                  <a:gd name="connsiteX0" fmla="*/ 9833 w 1406013"/>
                  <a:gd name="connsiteY0" fmla="*/ 49162 h 403123"/>
                  <a:gd name="connsiteX1" fmla="*/ 9833 w 1406013"/>
                  <a:gd name="connsiteY1" fmla="*/ 49162 h 403123"/>
                  <a:gd name="connsiteX2" fmla="*/ 511278 w 1406013"/>
                  <a:gd name="connsiteY2" fmla="*/ 39329 h 403123"/>
                  <a:gd name="connsiteX3" fmla="*/ 580104 w 1406013"/>
                  <a:gd name="connsiteY3" fmla="*/ 19665 h 403123"/>
                  <a:gd name="connsiteX4" fmla="*/ 639097 w 1406013"/>
                  <a:gd name="connsiteY4" fmla="*/ 9833 h 403123"/>
                  <a:gd name="connsiteX5" fmla="*/ 688258 w 1406013"/>
                  <a:gd name="connsiteY5" fmla="*/ 0 h 403123"/>
                  <a:gd name="connsiteX6" fmla="*/ 1238865 w 1406013"/>
                  <a:gd name="connsiteY6" fmla="*/ 9833 h 403123"/>
                  <a:gd name="connsiteX7" fmla="*/ 1297858 w 1406013"/>
                  <a:gd name="connsiteY7" fmla="*/ 49162 h 403123"/>
                  <a:gd name="connsiteX8" fmla="*/ 1356852 w 1406013"/>
                  <a:gd name="connsiteY8" fmla="*/ 78658 h 403123"/>
                  <a:gd name="connsiteX9" fmla="*/ 1386349 w 1406013"/>
                  <a:gd name="connsiteY9" fmla="*/ 98323 h 403123"/>
                  <a:gd name="connsiteX10" fmla="*/ 1406013 w 1406013"/>
                  <a:gd name="connsiteY10" fmla="*/ 157317 h 403123"/>
                  <a:gd name="connsiteX11" fmla="*/ 1396181 w 1406013"/>
                  <a:gd name="connsiteY11" fmla="*/ 294968 h 403123"/>
                  <a:gd name="connsiteX12" fmla="*/ 1366684 w 1406013"/>
                  <a:gd name="connsiteY12" fmla="*/ 314633 h 403123"/>
                  <a:gd name="connsiteX13" fmla="*/ 1297858 w 1406013"/>
                  <a:gd name="connsiteY13" fmla="*/ 353962 h 403123"/>
                  <a:gd name="connsiteX14" fmla="*/ 1101213 w 1406013"/>
                  <a:gd name="connsiteY14" fmla="*/ 373626 h 403123"/>
                  <a:gd name="connsiteX15" fmla="*/ 953729 w 1406013"/>
                  <a:gd name="connsiteY15" fmla="*/ 393291 h 403123"/>
                  <a:gd name="connsiteX16" fmla="*/ 855407 w 1406013"/>
                  <a:gd name="connsiteY16" fmla="*/ 403123 h 403123"/>
                  <a:gd name="connsiteX17" fmla="*/ 491613 w 1406013"/>
                  <a:gd name="connsiteY17" fmla="*/ 393291 h 403123"/>
                  <a:gd name="connsiteX18" fmla="*/ 462116 w 1406013"/>
                  <a:gd name="connsiteY18" fmla="*/ 383458 h 403123"/>
                  <a:gd name="connsiteX19" fmla="*/ 265471 w 1406013"/>
                  <a:gd name="connsiteY19" fmla="*/ 373626 h 403123"/>
                  <a:gd name="connsiteX20" fmla="*/ 235975 w 1406013"/>
                  <a:gd name="connsiteY20" fmla="*/ 363794 h 403123"/>
                  <a:gd name="connsiteX21" fmla="*/ 206478 w 1406013"/>
                  <a:gd name="connsiteY21" fmla="*/ 344129 h 403123"/>
                  <a:gd name="connsiteX22" fmla="*/ 157316 w 1406013"/>
                  <a:gd name="connsiteY22" fmla="*/ 334297 h 403123"/>
                  <a:gd name="connsiteX23" fmla="*/ 127820 w 1406013"/>
                  <a:gd name="connsiteY23" fmla="*/ 324465 h 403123"/>
                  <a:gd name="connsiteX24" fmla="*/ 68826 w 1406013"/>
                  <a:gd name="connsiteY24" fmla="*/ 314633 h 403123"/>
                  <a:gd name="connsiteX25" fmla="*/ 19665 w 1406013"/>
                  <a:gd name="connsiteY25" fmla="*/ 304800 h 403123"/>
                  <a:gd name="connsiteX26" fmla="*/ 0 w 1406013"/>
                  <a:gd name="connsiteY26" fmla="*/ 196646 h 403123"/>
                  <a:gd name="connsiteX27" fmla="*/ 9833 w 1406013"/>
                  <a:gd name="connsiteY27" fmla="*/ 137652 h 403123"/>
                  <a:gd name="connsiteX28" fmla="*/ 29497 w 1406013"/>
                  <a:gd name="connsiteY28" fmla="*/ 78658 h 403123"/>
                  <a:gd name="connsiteX29" fmla="*/ 9833 w 1406013"/>
                  <a:gd name="connsiteY29" fmla="*/ 49162 h 4031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06013" h="403123">
                    <a:moveTo>
                      <a:pt x="9833" y="49162"/>
                    </a:moveTo>
                    <a:lnTo>
                      <a:pt x="9833" y="49162"/>
                    </a:lnTo>
                    <a:lnTo>
                      <a:pt x="511278" y="39329"/>
                    </a:lnTo>
                    <a:cubicBezTo>
                      <a:pt x="536881" y="38398"/>
                      <a:pt x="556026" y="25015"/>
                      <a:pt x="580104" y="19665"/>
                    </a:cubicBezTo>
                    <a:cubicBezTo>
                      <a:pt x="599565" y="15340"/>
                      <a:pt x="619483" y="13399"/>
                      <a:pt x="639097" y="9833"/>
                    </a:cubicBezTo>
                    <a:cubicBezTo>
                      <a:pt x="655539" y="6843"/>
                      <a:pt x="671871" y="3278"/>
                      <a:pt x="688258" y="0"/>
                    </a:cubicBezTo>
                    <a:lnTo>
                      <a:pt x="1238865" y="9833"/>
                    </a:lnTo>
                    <a:cubicBezTo>
                      <a:pt x="1271288" y="10932"/>
                      <a:pt x="1274806" y="29952"/>
                      <a:pt x="1297858" y="49162"/>
                    </a:cubicBezTo>
                    <a:cubicBezTo>
                      <a:pt x="1323270" y="70339"/>
                      <a:pt x="1327291" y="68805"/>
                      <a:pt x="1356852" y="78658"/>
                    </a:cubicBezTo>
                    <a:cubicBezTo>
                      <a:pt x="1366684" y="85213"/>
                      <a:pt x="1380086" y="88302"/>
                      <a:pt x="1386349" y="98323"/>
                    </a:cubicBezTo>
                    <a:cubicBezTo>
                      <a:pt x="1397335" y="115901"/>
                      <a:pt x="1406013" y="157317"/>
                      <a:pt x="1406013" y="157317"/>
                    </a:cubicBezTo>
                    <a:cubicBezTo>
                      <a:pt x="1402736" y="203201"/>
                      <a:pt x="1407338" y="250341"/>
                      <a:pt x="1396181" y="294968"/>
                    </a:cubicBezTo>
                    <a:cubicBezTo>
                      <a:pt x="1393315" y="306432"/>
                      <a:pt x="1375762" y="307068"/>
                      <a:pt x="1366684" y="314633"/>
                    </a:cubicBezTo>
                    <a:cubicBezTo>
                      <a:pt x="1325746" y="348748"/>
                      <a:pt x="1352509" y="345554"/>
                      <a:pt x="1297858" y="353962"/>
                    </a:cubicBezTo>
                    <a:cubicBezTo>
                      <a:pt x="1253118" y="360845"/>
                      <a:pt x="1141673" y="369580"/>
                      <a:pt x="1101213" y="373626"/>
                    </a:cubicBezTo>
                    <a:cubicBezTo>
                      <a:pt x="822036" y="401543"/>
                      <a:pt x="1156779" y="367909"/>
                      <a:pt x="953729" y="393291"/>
                    </a:cubicBezTo>
                    <a:cubicBezTo>
                      <a:pt x="921046" y="397376"/>
                      <a:pt x="888181" y="399846"/>
                      <a:pt x="855407" y="403123"/>
                    </a:cubicBezTo>
                    <a:cubicBezTo>
                      <a:pt x="734142" y="399846"/>
                      <a:pt x="612771" y="399349"/>
                      <a:pt x="491613" y="393291"/>
                    </a:cubicBezTo>
                    <a:cubicBezTo>
                      <a:pt x="481262" y="392773"/>
                      <a:pt x="472441" y="384356"/>
                      <a:pt x="462116" y="383458"/>
                    </a:cubicBezTo>
                    <a:cubicBezTo>
                      <a:pt x="396733" y="377772"/>
                      <a:pt x="331019" y="376903"/>
                      <a:pt x="265471" y="373626"/>
                    </a:cubicBezTo>
                    <a:cubicBezTo>
                      <a:pt x="255639" y="370349"/>
                      <a:pt x="245245" y="368429"/>
                      <a:pt x="235975" y="363794"/>
                    </a:cubicBezTo>
                    <a:cubicBezTo>
                      <a:pt x="225406" y="358509"/>
                      <a:pt x="217543" y="348278"/>
                      <a:pt x="206478" y="344129"/>
                    </a:cubicBezTo>
                    <a:cubicBezTo>
                      <a:pt x="190830" y="338261"/>
                      <a:pt x="173529" y="338350"/>
                      <a:pt x="157316" y="334297"/>
                    </a:cubicBezTo>
                    <a:cubicBezTo>
                      <a:pt x="147262" y="331783"/>
                      <a:pt x="137937" y="326713"/>
                      <a:pt x="127820" y="324465"/>
                    </a:cubicBezTo>
                    <a:cubicBezTo>
                      <a:pt x="108359" y="320140"/>
                      <a:pt x="88440" y="318199"/>
                      <a:pt x="68826" y="314633"/>
                    </a:cubicBezTo>
                    <a:cubicBezTo>
                      <a:pt x="52384" y="311643"/>
                      <a:pt x="36052" y="308078"/>
                      <a:pt x="19665" y="304800"/>
                    </a:cubicBezTo>
                    <a:cubicBezTo>
                      <a:pt x="5838" y="263319"/>
                      <a:pt x="0" y="252232"/>
                      <a:pt x="0" y="196646"/>
                    </a:cubicBezTo>
                    <a:cubicBezTo>
                      <a:pt x="0" y="176710"/>
                      <a:pt x="4998" y="156993"/>
                      <a:pt x="9833" y="137652"/>
                    </a:cubicBezTo>
                    <a:cubicBezTo>
                      <a:pt x="14860" y="117543"/>
                      <a:pt x="29497" y="99386"/>
                      <a:pt x="29497" y="78658"/>
                    </a:cubicBezTo>
                    <a:lnTo>
                      <a:pt x="9833" y="49162"/>
                    </a:lnTo>
                    <a:close/>
                  </a:path>
                </a:pathLst>
              </a:custGeom>
              <a:solidFill>
                <a:srgbClr val="70BE44"/>
              </a:solidFill>
              <a:ln>
                <a:solidFill>
                  <a:srgbClr val="70BE4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9" name="TextBox 8"/>
            <p:cNvSpPr txBox="1"/>
            <p:nvPr/>
          </p:nvSpPr>
          <p:spPr>
            <a:xfrm>
              <a:off x="995884" y="2444028"/>
              <a:ext cx="1555969" cy="4571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xanh</a:t>
              </a:r>
              <a:r>
                <a:rPr lang="en-US" sz="3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biếc</a:t>
              </a:r>
              <a:endPara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475651" y="3101145"/>
            <a:ext cx="3619541" cy="1551224"/>
            <a:chOff x="549644" y="1963240"/>
            <a:chExt cx="2122024" cy="1212579"/>
          </a:xfrm>
        </p:grpSpPr>
        <p:grpSp>
          <p:nvGrpSpPr>
            <p:cNvPr id="14" name="Group 13"/>
            <p:cNvGrpSpPr/>
            <p:nvPr/>
          </p:nvGrpSpPr>
          <p:grpSpPr>
            <a:xfrm>
              <a:off x="549644" y="1963240"/>
              <a:ext cx="2112828" cy="1212579"/>
              <a:chOff x="2414443" y="2061562"/>
              <a:chExt cx="2191056" cy="1257475"/>
            </a:xfrm>
          </p:grpSpPr>
          <p:pic>
            <p:nvPicPr>
              <p:cNvPr id="16" name="Picture 15" descr="Screen Clipping"/>
              <p:cNvPicPr>
                <a:picLocks noChangeAspect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6061" b="98485" l="870" r="99565"/>
                        </a14:imgEffect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14443" y="2061562"/>
                <a:ext cx="2191056" cy="1257475"/>
              </a:xfrm>
              <a:prstGeom prst="rect">
                <a:avLst/>
              </a:prstGeom>
            </p:spPr>
          </p:pic>
          <p:sp>
            <p:nvSpPr>
              <p:cNvPr id="17" name="Freeform 16"/>
              <p:cNvSpPr/>
              <p:nvPr/>
            </p:nvSpPr>
            <p:spPr>
              <a:xfrm>
                <a:off x="2831690" y="2595716"/>
                <a:ext cx="1406013" cy="403123"/>
              </a:xfrm>
              <a:custGeom>
                <a:avLst/>
                <a:gdLst>
                  <a:gd name="connsiteX0" fmla="*/ 9833 w 1406013"/>
                  <a:gd name="connsiteY0" fmla="*/ 49162 h 403123"/>
                  <a:gd name="connsiteX1" fmla="*/ 9833 w 1406013"/>
                  <a:gd name="connsiteY1" fmla="*/ 49162 h 403123"/>
                  <a:gd name="connsiteX2" fmla="*/ 511278 w 1406013"/>
                  <a:gd name="connsiteY2" fmla="*/ 39329 h 403123"/>
                  <a:gd name="connsiteX3" fmla="*/ 580104 w 1406013"/>
                  <a:gd name="connsiteY3" fmla="*/ 19665 h 403123"/>
                  <a:gd name="connsiteX4" fmla="*/ 639097 w 1406013"/>
                  <a:gd name="connsiteY4" fmla="*/ 9833 h 403123"/>
                  <a:gd name="connsiteX5" fmla="*/ 688258 w 1406013"/>
                  <a:gd name="connsiteY5" fmla="*/ 0 h 403123"/>
                  <a:gd name="connsiteX6" fmla="*/ 1238865 w 1406013"/>
                  <a:gd name="connsiteY6" fmla="*/ 9833 h 403123"/>
                  <a:gd name="connsiteX7" fmla="*/ 1297858 w 1406013"/>
                  <a:gd name="connsiteY7" fmla="*/ 49162 h 403123"/>
                  <a:gd name="connsiteX8" fmla="*/ 1356852 w 1406013"/>
                  <a:gd name="connsiteY8" fmla="*/ 78658 h 403123"/>
                  <a:gd name="connsiteX9" fmla="*/ 1386349 w 1406013"/>
                  <a:gd name="connsiteY9" fmla="*/ 98323 h 403123"/>
                  <a:gd name="connsiteX10" fmla="*/ 1406013 w 1406013"/>
                  <a:gd name="connsiteY10" fmla="*/ 157317 h 403123"/>
                  <a:gd name="connsiteX11" fmla="*/ 1396181 w 1406013"/>
                  <a:gd name="connsiteY11" fmla="*/ 294968 h 403123"/>
                  <a:gd name="connsiteX12" fmla="*/ 1366684 w 1406013"/>
                  <a:gd name="connsiteY12" fmla="*/ 314633 h 403123"/>
                  <a:gd name="connsiteX13" fmla="*/ 1297858 w 1406013"/>
                  <a:gd name="connsiteY13" fmla="*/ 353962 h 403123"/>
                  <a:gd name="connsiteX14" fmla="*/ 1101213 w 1406013"/>
                  <a:gd name="connsiteY14" fmla="*/ 373626 h 403123"/>
                  <a:gd name="connsiteX15" fmla="*/ 953729 w 1406013"/>
                  <a:gd name="connsiteY15" fmla="*/ 393291 h 403123"/>
                  <a:gd name="connsiteX16" fmla="*/ 855407 w 1406013"/>
                  <a:gd name="connsiteY16" fmla="*/ 403123 h 403123"/>
                  <a:gd name="connsiteX17" fmla="*/ 491613 w 1406013"/>
                  <a:gd name="connsiteY17" fmla="*/ 393291 h 403123"/>
                  <a:gd name="connsiteX18" fmla="*/ 462116 w 1406013"/>
                  <a:gd name="connsiteY18" fmla="*/ 383458 h 403123"/>
                  <a:gd name="connsiteX19" fmla="*/ 265471 w 1406013"/>
                  <a:gd name="connsiteY19" fmla="*/ 373626 h 403123"/>
                  <a:gd name="connsiteX20" fmla="*/ 235975 w 1406013"/>
                  <a:gd name="connsiteY20" fmla="*/ 363794 h 403123"/>
                  <a:gd name="connsiteX21" fmla="*/ 206478 w 1406013"/>
                  <a:gd name="connsiteY21" fmla="*/ 344129 h 403123"/>
                  <a:gd name="connsiteX22" fmla="*/ 157316 w 1406013"/>
                  <a:gd name="connsiteY22" fmla="*/ 334297 h 403123"/>
                  <a:gd name="connsiteX23" fmla="*/ 127820 w 1406013"/>
                  <a:gd name="connsiteY23" fmla="*/ 324465 h 403123"/>
                  <a:gd name="connsiteX24" fmla="*/ 68826 w 1406013"/>
                  <a:gd name="connsiteY24" fmla="*/ 314633 h 403123"/>
                  <a:gd name="connsiteX25" fmla="*/ 19665 w 1406013"/>
                  <a:gd name="connsiteY25" fmla="*/ 304800 h 403123"/>
                  <a:gd name="connsiteX26" fmla="*/ 0 w 1406013"/>
                  <a:gd name="connsiteY26" fmla="*/ 196646 h 403123"/>
                  <a:gd name="connsiteX27" fmla="*/ 9833 w 1406013"/>
                  <a:gd name="connsiteY27" fmla="*/ 137652 h 403123"/>
                  <a:gd name="connsiteX28" fmla="*/ 29497 w 1406013"/>
                  <a:gd name="connsiteY28" fmla="*/ 78658 h 403123"/>
                  <a:gd name="connsiteX29" fmla="*/ 9833 w 1406013"/>
                  <a:gd name="connsiteY29" fmla="*/ 49162 h 4031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06013" h="403123">
                    <a:moveTo>
                      <a:pt x="9833" y="49162"/>
                    </a:moveTo>
                    <a:lnTo>
                      <a:pt x="9833" y="49162"/>
                    </a:lnTo>
                    <a:lnTo>
                      <a:pt x="511278" y="39329"/>
                    </a:lnTo>
                    <a:cubicBezTo>
                      <a:pt x="536881" y="38398"/>
                      <a:pt x="556026" y="25015"/>
                      <a:pt x="580104" y="19665"/>
                    </a:cubicBezTo>
                    <a:cubicBezTo>
                      <a:pt x="599565" y="15340"/>
                      <a:pt x="619483" y="13399"/>
                      <a:pt x="639097" y="9833"/>
                    </a:cubicBezTo>
                    <a:cubicBezTo>
                      <a:pt x="655539" y="6843"/>
                      <a:pt x="671871" y="3278"/>
                      <a:pt x="688258" y="0"/>
                    </a:cubicBezTo>
                    <a:lnTo>
                      <a:pt x="1238865" y="9833"/>
                    </a:lnTo>
                    <a:cubicBezTo>
                      <a:pt x="1271288" y="10932"/>
                      <a:pt x="1274806" y="29952"/>
                      <a:pt x="1297858" y="49162"/>
                    </a:cubicBezTo>
                    <a:cubicBezTo>
                      <a:pt x="1323270" y="70339"/>
                      <a:pt x="1327291" y="68805"/>
                      <a:pt x="1356852" y="78658"/>
                    </a:cubicBezTo>
                    <a:cubicBezTo>
                      <a:pt x="1366684" y="85213"/>
                      <a:pt x="1380086" y="88302"/>
                      <a:pt x="1386349" y="98323"/>
                    </a:cubicBezTo>
                    <a:cubicBezTo>
                      <a:pt x="1397335" y="115901"/>
                      <a:pt x="1406013" y="157317"/>
                      <a:pt x="1406013" y="157317"/>
                    </a:cubicBezTo>
                    <a:cubicBezTo>
                      <a:pt x="1402736" y="203201"/>
                      <a:pt x="1407338" y="250341"/>
                      <a:pt x="1396181" y="294968"/>
                    </a:cubicBezTo>
                    <a:cubicBezTo>
                      <a:pt x="1393315" y="306432"/>
                      <a:pt x="1375762" y="307068"/>
                      <a:pt x="1366684" y="314633"/>
                    </a:cubicBezTo>
                    <a:cubicBezTo>
                      <a:pt x="1325746" y="348748"/>
                      <a:pt x="1352509" y="345554"/>
                      <a:pt x="1297858" y="353962"/>
                    </a:cubicBezTo>
                    <a:cubicBezTo>
                      <a:pt x="1253118" y="360845"/>
                      <a:pt x="1141673" y="369580"/>
                      <a:pt x="1101213" y="373626"/>
                    </a:cubicBezTo>
                    <a:cubicBezTo>
                      <a:pt x="822036" y="401543"/>
                      <a:pt x="1156779" y="367909"/>
                      <a:pt x="953729" y="393291"/>
                    </a:cubicBezTo>
                    <a:cubicBezTo>
                      <a:pt x="921046" y="397376"/>
                      <a:pt x="888181" y="399846"/>
                      <a:pt x="855407" y="403123"/>
                    </a:cubicBezTo>
                    <a:cubicBezTo>
                      <a:pt x="734142" y="399846"/>
                      <a:pt x="612771" y="399349"/>
                      <a:pt x="491613" y="393291"/>
                    </a:cubicBezTo>
                    <a:cubicBezTo>
                      <a:pt x="481262" y="392773"/>
                      <a:pt x="472441" y="384356"/>
                      <a:pt x="462116" y="383458"/>
                    </a:cubicBezTo>
                    <a:cubicBezTo>
                      <a:pt x="396733" y="377772"/>
                      <a:pt x="331019" y="376903"/>
                      <a:pt x="265471" y="373626"/>
                    </a:cubicBezTo>
                    <a:cubicBezTo>
                      <a:pt x="255639" y="370349"/>
                      <a:pt x="245245" y="368429"/>
                      <a:pt x="235975" y="363794"/>
                    </a:cubicBezTo>
                    <a:cubicBezTo>
                      <a:pt x="225406" y="358509"/>
                      <a:pt x="217543" y="348278"/>
                      <a:pt x="206478" y="344129"/>
                    </a:cubicBezTo>
                    <a:cubicBezTo>
                      <a:pt x="190830" y="338261"/>
                      <a:pt x="173529" y="338350"/>
                      <a:pt x="157316" y="334297"/>
                    </a:cubicBezTo>
                    <a:cubicBezTo>
                      <a:pt x="147262" y="331783"/>
                      <a:pt x="137937" y="326713"/>
                      <a:pt x="127820" y="324465"/>
                    </a:cubicBezTo>
                    <a:cubicBezTo>
                      <a:pt x="108359" y="320140"/>
                      <a:pt x="88440" y="318199"/>
                      <a:pt x="68826" y="314633"/>
                    </a:cubicBezTo>
                    <a:cubicBezTo>
                      <a:pt x="52384" y="311643"/>
                      <a:pt x="36052" y="308078"/>
                      <a:pt x="19665" y="304800"/>
                    </a:cubicBezTo>
                    <a:cubicBezTo>
                      <a:pt x="5838" y="263319"/>
                      <a:pt x="0" y="252232"/>
                      <a:pt x="0" y="196646"/>
                    </a:cubicBezTo>
                    <a:cubicBezTo>
                      <a:pt x="0" y="176710"/>
                      <a:pt x="4998" y="156993"/>
                      <a:pt x="9833" y="137652"/>
                    </a:cubicBezTo>
                    <a:cubicBezTo>
                      <a:pt x="14860" y="117543"/>
                      <a:pt x="29497" y="99386"/>
                      <a:pt x="29497" y="78658"/>
                    </a:cubicBezTo>
                    <a:lnTo>
                      <a:pt x="9833" y="49162"/>
                    </a:lnTo>
                    <a:close/>
                  </a:path>
                </a:pathLst>
              </a:custGeom>
              <a:solidFill>
                <a:srgbClr val="70BE44"/>
              </a:solidFill>
              <a:ln>
                <a:solidFill>
                  <a:srgbClr val="70BE4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1115699" y="2432244"/>
              <a:ext cx="1555969" cy="4571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óng</a:t>
              </a:r>
              <a:r>
                <a:rPr lang="en-US" sz="3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ánh</a:t>
              </a:r>
              <a:endPara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810932" y="3053232"/>
            <a:ext cx="3603856" cy="1551224"/>
            <a:chOff x="549644" y="1963240"/>
            <a:chExt cx="2112828" cy="1212579"/>
          </a:xfrm>
        </p:grpSpPr>
        <p:grpSp>
          <p:nvGrpSpPr>
            <p:cNvPr id="19" name="Group 18"/>
            <p:cNvGrpSpPr/>
            <p:nvPr/>
          </p:nvGrpSpPr>
          <p:grpSpPr>
            <a:xfrm>
              <a:off x="549644" y="1963240"/>
              <a:ext cx="2112828" cy="1212579"/>
              <a:chOff x="2414443" y="2061562"/>
              <a:chExt cx="2191056" cy="1257475"/>
            </a:xfrm>
          </p:grpSpPr>
          <p:pic>
            <p:nvPicPr>
              <p:cNvPr id="21" name="Picture 20" descr="Screen Clipping"/>
              <p:cNvPicPr>
                <a:picLocks noChangeAspect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6061" b="98485" l="870" r="99565"/>
                        </a14:imgEffect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14443" y="2061562"/>
                <a:ext cx="2191056" cy="1257475"/>
              </a:xfrm>
              <a:prstGeom prst="rect">
                <a:avLst/>
              </a:prstGeom>
            </p:spPr>
          </p:pic>
          <p:sp>
            <p:nvSpPr>
              <p:cNvPr id="22" name="Freeform 21"/>
              <p:cNvSpPr/>
              <p:nvPr/>
            </p:nvSpPr>
            <p:spPr>
              <a:xfrm>
                <a:off x="2831690" y="2595716"/>
                <a:ext cx="1406013" cy="403123"/>
              </a:xfrm>
              <a:custGeom>
                <a:avLst/>
                <a:gdLst>
                  <a:gd name="connsiteX0" fmla="*/ 9833 w 1406013"/>
                  <a:gd name="connsiteY0" fmla="*/ 49162 h 403123"/>
                  <a:gd name="connsiteX1" fmla="*/ 9833 w 1406013"/>
                  <a:gd name="connsiteY1" fmla="*/ 49162 h 403123"/>
                  <a:gd name="connsiteX2" fmla="*/ 511278 w 1406013"/>
                  <a:gd name="connsiteY2" fmla="*/ 39329 h 403123"/>
                  <a:gd name="connsiteX3" fmla="*/ 580104 w 1406013"/>
                  <a:gd name="connsiteY3" fmla="*/ 19665 h 403123"/>
                  <a:gd name="connsiteX4" fmla="*/ 639097 w 1406013"/>
                  <a:gd name="connsiteY4" fmla="*/ 9833 h 403123"/>
                  <a:gd name="connsiteX5" fmla="*/ 688258 w 1406013"/>
                  <a:gd name="connsiteY5" fmla="*/ 0 h 403123"/>
                  <a:gd name="connsiteX6" fmla="*/ 1238865 w 1406013"/>
                  <a:gd name="connsiteY6" fmla="*/ 9833 h 403123"/>
                  <a:gd name="connsiteX7" fmla="*/ 1297858 w 1406013"/>
                  <a:gd name="connsiteY7" fmla="*/ 49162 h 403123"/>
                  <a:gd name="connsiteX8" fmla="*/ 1356852 w 1406013"/>
                  <a:gd name="connsiteY8" fmla="*/ 78658 h 403123"/>
                  <a:gd name="connsiteX9" fmla="*/ 1386349 w 1406013"/>
                  <a:gd name="connsiteY9" fmla="*/ 98323 h 403123"/>
                  <a:gd name="connsiteX10" fmla="*/ 1406013 w 1406013"/>
                  <a:gd name="connsiteY10" fmla="*/ 157317 h 403123"/>
                  <a:gd name="connsiteX11" fmla="*/ 1396181 w 1406013"/>
                  <a:gd name="connsiteY11" fmla="*/ 294968 h 403123"/>
                  <a:gd name="connsiteX12" fmla="*/ 1366684 w 1406013"/>
                  <a:gd name="connsiteY12" fmla="*/ 314633 h 403123"/>
                  <a:gd name="connsiteX13" fmla="*/ 1297858 w 1406013"/>
                  <a:gd name="connsiteY13" fmla="*/ 353962 h 403123"/>
                  <a:gd name="connsiteX14" fmla="*/ 1101213 w 1406013"/>
                  <a:gd name="connsiteY14" fmla="*/ 373626 h 403123"/>
                  <a:gd name="connsiteX15" fmla="*/ 953729 w 1406013"/>
                  <a:gd name="connsiteY15" fmla="*/ 393291 h 403123"/>
                  <a:gd name="connsiteX16" fmla="*/ 855407 w 1406013"/>
                  <a:gd name="connsiteY16" fmla="*/ 403123 h 403123"/>
                  <a:gd name="connsiteX17" fmla="*/ 491613 w 1406013"/>
                  <a:gd name="connsiteY17" fmla="*/ 393291 h 403123"/>
                  <a:gd name="connsiteX18" fmla="*/ 462116 w 1406013"/>
                  <a:gd name="connsiteY18" fmla="*/ 383458 h 403123"/>
                  <a:gd name="connsiteX19" fmla="*/ 265471 w 1406013"/>
                  <a:gd name="connsiteY19" fmla="*/ 373626 h 403123"/>
                  <a:gd name="connsiteX20" fmla="*/ 235975 w 1406013"/>
                  <a:gd name="connsiteY20" fmla="*/ 363794 h 403123"/>
                  <a:gd name="connsiteX21" fmla="*/ 206478 w 1406013"/>
                  <a:gd name="connsiteY21" fmla="*/ 344129 h 403123"/>
                  <a:gd name="connsiteX22" fmla="*/ 157316 w 1406013"/>
                  <a:gd name="connsiteY22" fmla="*/ 334297 h 403123"/>
                  <a:gd name="connsiteX23" fmla="*/ 127820 w 1406013"/>
                  <a:gd name="connsiteY23" fmla="*/ 324465 h 403123"/>
                  <a:gd name="connsiteX24" fmla="*/ 68826 w 1406013"/>
                  <a:gd name="connsiteY24" fmla="*/ 314633 h 403123"/>
                  <a:gd name="connsiteX25" fmla="*/ 19665 w 1406013"/>
                  <a:gd name="connsiteY25" fmla="*/ 304800 h 403123"/>
                  <a:gd name="connsiteX26" fmla="*/ 0 w 1406013"/>
                  <a:gd name="connsiteY26" fmla="*/ 196646 h 403123"/>
                  <a:gd name="connsiteX27" fmla="*/ 9833 w 1406013"/>
                  <a:gd name="connsiteY27" fmla="*/ 137652 h 403123"/>
                  <a:gd name="connsiteX28" fmla="*/ 29497 w 1406013"/>
                  <a:gd name="connsiteY28" fmla="*/ 78658 h 403123"/>
                  <a:gd name="connsiteX29" fmla="*/ 9833 w 1406013"/>
                  <a:gd name="connsiteY29" fmla="*/ 49162 h 4031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06013" h="403123">
                    <a:moveTo>
                      <a:pt x="9833" y="49162"/>
                    </a:moveTo>
                    <a:lnTo>
                      <a:pt x="9833" y="49162"/>
                    </a:lnTo>
                    <a:lnTo>
                      <a:pt x="511278" y="39329"/>
                    </a:lnTo>
                    <a:cubicBezTo>
                      <a:pt x="536881" y="38398"/>
                      <a:pt x="556026" y="25015"/>
                      <a:pt x="580104" y="19665"/>
                    </a:cubicBezTo>
                    <a:cubicBezTo>
                      <a:pt x="599565" y="15340"/>
                      <a:pt x="619483" y="13399"/>
                      <a:pt x="639097" y="9833"/>
                    </a:cubicBezTo>
                    <a:cubicBezTo>
                      <a:pt x="655539" y="6843"/>
                      <a:pt x="671871" y="3278"/>
                      <a:pt x="688258" y="0"/>
                    </a:cubicBezTo>
                    <a:lnTo>
                      <a:pt x="1238865" y="9833"/>
                    </a:lnTo>
                    <a:cubicBezTo>
                      <a:pt x="1271288" y="10932"/>
                      <a:pt x="1274806" y="29952"/>
                      <a:pt x="1297858" y="49162"/>
                    </a:cubicBezTo>
                    <a:cubicBezTo>
                      <a:pt x="1323270" y="70339"/>
                      <a:pt x="1327291" y="68805"/>
                      <a:pt x="1356852" y="78658"/>
                    </a:cubicBezTo>
                    <a:cubicBezTo>
                      <a:pt x="1366684" y="85213"/>
                      <a:pt x="1380086" y="88302"/>
                      <a:pt x="1386349" y="98323"/>
                    </a:cubicBezTo>
                    <a:cubicBezTo>
                      <a:pt x="1397335" y="115901"/>
                      <a:pt x="1406013" y="157317"/>
                      <a:pt x="1406013" y="157317"/>
                    </a:cubicBezTo>
                    <a:cubicBezTo>
                      <a:pt x="1402736" y="203201"/>
                      <a:pt x="1407338" y="250341"/>
                      <a:pt x="1396181" y="294968"/>
                    </a:cubicBezTo>
                    <a:cubicBezTo>
                      <a:pt x="1393315" y="306432"/>
                      <a:pt x="1375762" y="307068"/>
                      <a:pt x="1366684" y="314633"/>
                    </a:cubicBezTo>
                    <a:cubicBezTo>
                      <a:pt x="1325746" y="348748"/>
                      <a:pt x="1352509" y="345554"/>
                      <a:pt x="1297858" y="353962"/>
                    </a:cubicBezTo>
                    <a:cubicBezTo>
                      <a:pt x="1253118" y="360845"/>
                      <a:pt x="1141673" y="369580"/>
                      <a:pt x="1101213" y="373626"/>
                    </a:cubicBezTo>
                    <a:cubicBezTo>
                      <a:pt x="822036" y="401543"/>
                      <a:pt x="1156779" y="367909"/>
                      <a:pt x="953729" y="393291"/>
                    </a:cubicBezTo>
                    <a:cubicBezTo>
                      <a:pt x="921046" y="397376"/>
                      <a:pt x="888181" y="399846"/>
                      <a:pt x="855407" y="403123"/>
                    </a:cubicBezTo>
                    <a:cubicBezTo>
                      <a:pt x="734142" y="399846"/>
                      <a:pt x="612771" y="399349"/>
                      <a:pt x="491613" y="393291"/>
                    </a:cubicBezTo>
                    <a:cubicBezTo>
                      <a:pt x="481262" y="392773"/>
                      <a:pt x="472441" y="384356"/>
                      <a:pt x="462116" y="383458"/>
                    </a:cubicBezTo>
                    <a:cubicBezTo>
                      <a:pt x="396733" y="377772"/>
                      <a:pt x="331019" y="376903"/>
                      <a:pt x="265471" y="373626"/>
                    </a:cubicBezTo>
                    <a:cubicBezTo>
                      <a:pt x="255639" y="370349"/>
                      <a:pt x="245245" y="368429"/>
                      <a:pt x="235975" y="363794"/>
                    </a:cubicBezTo>
                    <a:cubicBezTo>
                      <a:pt x="225406" y="358509"/>
                      <a:pt x="217543" y="348278"/>
                      <a:pt x="206478" y="344129"/>
                    </a:cubicBezTo>
                    <a:cubicBezTo>
                      <a:pt x="190830" y="338261"/>
                      <a:pt x="173529" y="338350"/>
                      <a:pt x="157316" y="334297"/>
                    </a:cubicBezTo>
                    <a:cubicBezTo>
                      <a:pt x="147262" y="331783"/>
                      <a:pt x="137937" y="326713"/>
                      <a:pt x="127820" y="324465"/>
                    </a:cubicBezTo>
                    <a:cubicBezTo>
                      <a:pt x="108359" y="320140"/>
                      <a:pt x="88440" y="318199"/>
                      <a:pt x="68826" y="314633"/>
                    </a:cubicBezTo>
                    <a:cubicBezTo>
                      <a:pt x="52384" y="311643"/>
                      <a:pt x="36052" y="308078"/>
                      <a:pt x="19665" y="304800"/>
                    </a:cubicBezTo>
                    <a:cubicBezTo>
                      <a:pt x="5838" y="263319"/>
                      <a:pt x="0" y="252232"/>
                      <a:pt x="0" y="196646"/>
                    </a:cubicBezTo>
                    <a:cubicBezTo>
                      <a:pt x="0" y="176710"/>
                      <a:pt x="4998" y="156993"/>
                      <a:pt x="9833" y="137652"/>
                    </a:cubicBezTo>
                    <a:cubicBezTo>
                      <a:pt x="14860" y="117543"/>
                      <a:pt x="29497" y="99386"/>
                      <a:pt x="29497" y="78658"/>
                    </a:cubicBezTo>
                    <a:lnTo>
                      <a:pt x="9833" y="49162"/>
                    </a:lnTo>
                    <a:close/>
                  </a:path>
                </a:pathLst>
              </a:custGeom>
              <a:solidFill>
                <a:srgbClr val="70BE44"/>
              </a:solidFill>
              <a:ln>
                <a:solidFill>
                  <a:srgbClr val="70BE4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0" name="TextBox 19"/>
            <p:cNvSpPr txBox="1"/>
            <p:nvPr/>
          </p:nvSpPr>
          <p:spPr>
            <a:xfrm>
              <a:off x="1121502" y="2432244"/>
              <a:ext cx="1099572" cy="4571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khệ</a:t>
              </a:r>
              <a:r>
                <a:rPr lang="en-US" sz="3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nệ</a:t>
              </a:r>
              <a:endPara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330152" y="1718268"/>
            <a:ext cx="3603856" cy="1551224"/>
            <a:chOff x="549644" y="1963240"/>
            <a:chExt cx="2112828" cy="1212579"/>
          </a:xfrm>
        </p:grpSpPr>
        <p:grpSp>
          <p:nvGrpSpPr>
            <p:cNvPr id="24" name="Group 23"/>
            <p:cNvGrpSpPr/>
            <p:nvPr/>
          </p:nvGrpSpPr>
          <p:grpSpPr>
            <a:xfrm>
              <a:off x="549644" y="1963240"/>
              <a:ext cx="2112828" cy="1212579"/>
              <a:chOff x="2414443" y="2061562"/>
              <a:chExt cx="2191056" cy="1257475"/>
            </a:xfrm>
          </p:grpSpPr>
          <p:pic>
            <p:nvPicPr>
              <p:cNvPr id="26" name="Picture 25" descr="Screen Clipping"/>
              <p:cNvPicPr>
                <a:picLocks noChangeAspect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6061" b="98485" l="870" r="99565"/>
                        </a14:imgEffect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14443" y="2061562"/>
                <a:ext cx="2191056" cy="1257475"/>
              </a:xfrm>
              <a:prstGeom prst="rect">
                <a:avLst/>
              </a:prstGeom>
            </p:spPr>
          </p:pic>
          <p:sp>
            <p:nvSpPr>
              <p:cNvPr id="27" name="Freeform 26"/>
              <p:cNvSpPr/>
              <p:nvPr/>
            </p:nvSpPr>
            <p:spPr>
              <a:xfrm>
                <a:off x="2831690" y="2595716"/>
                <a:ext cx="1406013" cy="403123"/>
              </a:xfrm>
              <a:custGeom>
                <a:avLst/>
                <a:gdLst>
                  <a:gd name="connsiteX0" fmla="*/ 9833 w 1406013"/>
                  <a:gd name="connsiteY0" fmla="*/ 49162 h 403123"/>
                  <a:gd name="connsiteX1" fmla="*/ 9833 w 1406013"/>
                  <a:gd name="connsiteY1" fmla="*/ 49162 h 403123"/>
                  <a:gd name="connsiteX2" fmla="*/ 511278 w 1406013"/>
                  <a:gd name="connsiteY2" fmla="*/ 39329 h 403123"/>
                  <a:gd name="connsiteX3" fmla="*/ 580104 w 1406013"/>
                  <a:gd name="connsiteY3" fmla="*/ 19665 h 403123"/>
                  <a:gd name="connsiteX4" fmla="*/ 639097 w 1406013"/>
                  <a:gd name="connsiteY4" fmla="*/ 9833 h 403123"/>
                  <a:gd name="connsiteX5" fmla="*/ 688258 w 1406013"/>
                  <a:gd name="connsiteY5" fmla="*/ 0 h 403123"/>
                  <a:gd name="connsiteX6" fmla="*/ 1238865 w 1406013"/>
                  <a:gd name="connsiteY6" fmla="*/ 9833 h 403123"/>
                  <a:gd name="connsiteX7" fmla="*/ 1297858 w 1406013"/>
                  <a:gd name="connsiteY7" fmla="*/ 49162 h 403123"/>
                  <a:gd name="connsiteX8" fmla="*/ 1356852 w 1406013"/>
                  <a:gd name="connsiteY8" fmla="*/ 78658 h 403123"/>
                  <a:gd name="connsiteX9" fmla="*/ 1386349 w 1406013"/>
                  <a:gd name="connsiteY9" fmla="*/ 98323 h 403123"/>
                  <a:gd name="connsiteX10" fmla="*/ 1406013 w 1406013"/>
                  <a:gd name="connsiteY10" fmla="*/ 157317 h 403123"/>
                  <a:gd name="connsiteX11" fmla="*/ 1396181 w 1406013"/>
                  <a:gd name="connsiteY11" fmla="*/ 294968 h 403123"/>
                  <a:gd name="connsiteX12" fmla="*/ 1366684 w 1406013"/>
                  <a:gd name="connsiteY12" fmla="*/ 314633 h 403123"/>
                  <a:gd name="connsiteX13" fmla="*/ 1297858 w 1406013"/>
                  <a:gd name="connsiteY13" fmla="*/ 353962 h 403123"/>
                  <a:gd name="connsiteX14" fmla="*/ 1101213 w 1406013"/>
                  <a:gd name="connsiteY14" fmla="*/ 373626 h 403123"/>
                  <a:gd name="connsiteX15" fmla="*/ 953729 w 1406013"/>
                  <a:gd name="connsiteY15" fmla="*/ 393291 h 403123"/>
                  <a:gd name="connsiteX16" fmla="*/ 855407 w 1406013"/>
                  <a:gd name="connsiteY16" fmla="*/ 403123 h 403123"/>
                  <a:gd name="connsiteX17" fmla="*/ 491613 w 1406013"/>
                  <a:gd name="connsiteY17" fmla="*/ 393291 h 403123"/>
                  <a:gd name="connsiteX18" fmla="*/ 462116 w 1406013"/>
                  <a:gd name="connsiteY18" fmla="*/ 383458 h 403123"/>
                  <a:gd name="connsiteX19" fmla="*/ 265471 w 1406013"/>
                  <a:gd name="connsiteY19" fmla="*/ 373626 h 403123"/>
                  <a:gd name="connsiteX20" fmla="*/ 235975 w 1406013"/>
                  <a:gd name="connsiteY20" fmla="*/ 363794 h 403123"/>
                  <a:gd name="connsiteX21" fmla="*/ 206478 w 1406013"/>
                  <a:gd name="connsiteY21" fmla="*/ 344129 h 403123"/>
                  <a:gd name="connsiteX22" fmla="*/ 157316 w 1406013"/>
                  <a:gd name="connsiteY22" fmla="*/ 334297 h 403123"/>
                  <a:gd name="connsiteX23" fmla="*/ 127820 w 1406013"/>
                  <a:gd name="connsiteY23" fmla="*/ 324465 h 403123"/>
                  <a:gd name="connsiteX24" fmla="*/ 68826 w 1406013"/>
                  <a:gd name="connsiteY24" fmla="*/ 314633 h 403123"/>
                  <a:gd name="connsiteX25" fmla="*/ 19665 w 1406013"/>
                  <a:gd name="connsiteY25" fmla="*/ 304800 h 403123"/>
                  <a:gd name="connsiteX26" fmla="*/ 0 w 1406013"/>
                  <a:gd name="connsiteY26" fmla="*/ 196646 h 403123"/>
                  <a:gd name="connsiteX27" fmla="*/ 9833 w 1406013"/>
                  <a:gd name="connsiteY27" fmla="*/ 137652 h 403123"/>
                  <a:gd name="connsiteX28" fmla="*/ 29497 w 1406013"/>
                  <a:gd name="connsiteY28" fmla="*/ 78658 h 403123"/>
                  <a:gd name="connsiteX29" fmla="*/ 9833 w 1406013"/>
                  <a:gd name="connsiteY29" fmla="*/ 49162 h 4031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06013" h="403123">
                    <a:moveTo>
                      <a:pt x="9833" y="49162"/>
                    </a:moveTo>
                    <a:lnTo>
                      <a:pt x="9833" y="49162"/>
                    </a:lnTo>
                    <a:lnTo>
                      <a:pt x="511278" y="39329"/>
                    </a:lnTo>
                    <a:cubicBezTo>
                      <a:pt x="536881" y="38398"/>
                      <a:pt x="556026" y="25015"/>
                      <a:pt x="580104" y="19665"/>
                    </a:cubicBezTo>
                    <a:cubicBezTo>
                      <a:pt x="599565" y="15340"/>
                      <a:pt x="619483" y="13399"/>
                      <a:pt x="639097" y="9833"/>
                    </a:cubicBezTo>
                    <a:cubicBezTo>
                      <a:pt x="655539" y="6843"/>
                      <a:pt x="671871" y="3278"/>
                      <a:pt x="688258" y="0"/>
                    </a:cubicBezTo>
                    <a:lnTo>
                      <a:pt x="1238865" y="9833"/>
                    </a:lnTo>
                    <a:cubicBezTo>
                      <a:pt x="1271288" y="10932"/>
                      <a:pt x="1274806" y="29952"/>
                      <a:pt x="1297858" y="49162"/>
                    </a:cubicBezTo>
                    <a:cubicBezTo>
                      <a:pt x="1323270" y="70339"/>
                      <a:pt x="1327291" y="68805"/>
                      <a:pt x="1356852" y="78658"/>
                    </a:cubicBezTo>
                    <a:cubicBezTo>
                      <a:pt x="1366684" y="85213"/>
                      <a:pt x="1380086" y="88302"/>
                      <a:pt x="1386349" y="98323"/>
                    </a:cubicBezTo>
                    <a:cubicBezTo>
                      <a:pt x="1397335" y="115901"/>
                      <a:pt x="1406013" y="157317"/>
                      <a:pt x="1406013" y="157317"/>
                    </a:cubicBezTo>
                    <a:cubicBezTo>
                      <a:pt x="1402736" y="203201"/>
                      <a:pt x="1407338" y="250341"/>
                      <a:pt x="1396181" y="294968"/>
                    </a:cubicBezTo>
                    <a:cubicBezTo>
                      <a:pt x="1393315" y="306432"/>
                      <a:pt x="1375762" y="307068"/>
                      <a:pt x="1366684" y="314633"/>
                    </a:cubicBezTo>
                    <a:cubicBezTo>
                      <a:pt x="1325746" y="348748"/>
                      <a:pt x="1352509" y="345554"/>
                      <a:pt x="1297858" y="353962"/>
                    </a:cubicBezTo>
                    <a:cubicBezTo>
                      <a:pt x="1253118" y="360845"/>
                      <a:pt x="1141673" y="369580"/>
                      <a:pt x="1101213" y="373626"/>
                    </a:cubicBezTo>
                    <a:cubicBezTo>
                      <a:pt x="822036" y="401543"/>
                      <a:pt x="1156779" y="367909"/>
                      <a:pt x="953729" y="393291"/>
                    </a:cubicBezTo>
                    <a:cubicBezTo>
                      <a:pt x="921046" y="397376"/>
                      <a:pt x="888181" y="399846"/>
                      <a:pt x="855407" y="403123"/>
                    </a:cubicBezTo>
                    <a:cubicBezTo>
                      <a:pt x="734142" y="399846"/>
                      <a:pt x="612771" y="399349"/>
                      <a:pt x="491613" y="393291"/>
                    </a:cubicBezTo>
                    <a:cubicBezTo>
                      <a:pt x="481262" y="392773"/>
                      <a:pt x="472441" y="384356"/>
                      <a:pt x="462116" y="383458"/>
                    </a:cubicBezTo>
                    <a:cubicBezTo>
                      <a:pt x="396733" y="377772"/>
                      <a:pt x="331019" y="376903"/>
                      <a:pt x="265471" y="373626"/>
                    </a:cubicBezTo>
                    <a:cubicBezTo>
                      <a:pt x="255639" y="370349"/>
                      <a:pt x="245245" y="368429"/>
                      <a:pt x="235975" y="363794"/>
                    </a:cubicBezTo>
                    <a:cubicBezTo>
                      <a:pt x="225406" y="358509"/>
                      <a:pt x="217543" y="348278"/>
                      <a:pt x="206478" y="344129"/>
                    </a:cubicBezTo>
                    <a:cubicBezTo>
                      <a:pt x="190830" y="338261"/>
                      <a:pt x="173529" y="338350"/>
                      <a:pt x="157316" y="334297"/>
                    </a:cubicBezTo>
                    <a:cubicBezTo>
                      <a:pt x="147262" y="331783"/>
                      <a:pt x="137937" y="326713"/>
                      <a:pt x="127820" y="324465"/>
                    </a:cubicBezTo>
                    <a:cubicBezTo>
                      <a:pt x="108359" y="320140"/>
                      <a:pt x="88440" y="318199"/>
                      <a:pt x="68826" y="314633"/>
                    </a:cubicBezTo>
                    <a:cubicBezTo>
                      <a:pt x="52384" y="311643"/>
                      <a:pt x="36052" y="308078"/>
                      <a:pt x="19665" y="304800"/>
                    </a:cubicBezTo>
                    <a:cubicBezTo>
                      <a:pt x="5838" y="263319"/>
                      <a:pt x="0" y="252232"/>
                      <a:pt x="0" y="196646"/>
                    </a:cubicBezTo>
                    <a:cubicBezTo>
                      <a:pt x="0" y="176710"/>
                      <a:pt x="4998" y="156993"/>
                      <a:pt x="9833" y="137652"/>
                    </a:cubicBezTo>
                    <a:cubicBezTo>
                      <a:pt x="14860" y="117543"/>
                      <a:pt x="29497" y="99386"/>
                      <a:pt x="29497" y="78658"/>
                    </a:cubicBezTo>
                    <a:lnTo>
                      <a:pt x="9833" y="49162"/>
                    </a:lnTo>
                    <a:close/>
                  </a:path>
                </a:pathLst>
              </a:custGeom>
              <a:solidFill>
                <a:srgbClr val="70BE44"/>
              </a:solidFill>
              <a:ln>
                <a:solidFill>
                  <a:srgbClr val="70BE4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5" name="TextBox 24"/>
            <p:cNvSpPr txBox="1"/>
            <p:nvPr/>
          </p:nvSpPr>
          <p:spPr>
            <a:xfrm>
              <a:off x="1065806" y="2444028"/>
              <a:ext cx="1555969" cy="4571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tròn</a:t>
              </a:r>
              <a:r>
                <a:rPr lang="en-US" sz="3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lẳn</a:t>
              </a:r>
              <a:endPara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8215724" y="1788664"/>
            <a:ext cx="3603856" cy="1551224"/>
            <a:chOff x="549644" y="1963240"/>
            <a:chExt cx="2112828" cy="1212579"/>
          </a:xfrm>
        </p:grpSpPr>
        <p:grpSp>
          <p:nvGrpSpPr>
            <p:cNvPr id="29" name="Group 28"/>
            <p:cNvGrpSpPr/>
            <p:nvPr/>
          </p:nvGrpSpPr>
          <p:grpSpPr>
            <a:xfrm>
              <a:off x="549644" y="1963240"/>
              <a:ext cx="2112828" cy="1212579"/>
              <a:chOff x="2414443" y="2061562"/>
              <a:chExt cx="2191056" cy="1257475"/>
            </a:xfrm>
          </p:grpSpPr>
          <p:pic>
            <p:nvPicPr>
              <p:cNvPr id="31" name="Picture 30" descr="Screen Clipping"/>
              <p:cNvPicPr>
                <a:picLocks noChangeAspect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6061" b="98485" l="870" r="99565"/>
                        </a14:imgEffect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14443" y="2061562"/>
                <a:ext cx="2191056" cy="1257475"/>
              </a:xfrm>
              <a:prstGeom prst="rect">
                <a:avLst/>
              </a:prstGeom>
            </p:spPr>
          </p:pic>
          <p:sp>
            <p:nvSpPr>
              <p:cNvPr id="32" name="Freeform 31"/>
              <p:cNvSpPr/>
              <p:nvPr/>
            </p:nvSpPr>
            <p:spPr>
              <a:xfrm>
                <a:off x="2831690" y="2595716"/>
                <a:ext cx="1406013" cy="403123"/>
              </a:xfrm>
              <a:custGeom>
                <a:avLst/>
                <a:gdLst>
                  <a:gd name="connsiteX0" fmla="*/ 9833 w 1406013"/>
                  <a:gd name="connsiteY0" fmla="*/ 49162 h 403123"/>
                  <a:gd name="connsiteX1" fmla="*/ 9833 w 1406013"/>
                  <a:gd name="connsiteY1" fmla="*/ 49162 h 403123"/>
                  <a:gd name="connsiteX2" fmla="*/ 511278 w 1406013"/>
                  <a:gd name="connsiteY2" fmla="*/ 39329 h 403123"/>
                  <a:gd name="connsiteX3" fmla="*/ 580104 w 1406013"/>
                  <a:gd name="connsiteY3" fmla="*/ 19665 h 403123"/>
                  <a:gd name="connsiteX4" fmla="*/ 639097 w 1406013"/>
                  <a:gd name="connsiteY4" fmla="*/ 9833 h 403123"/>
                  <a:gd name="connsiteX5" fmla="*/ 688258 w 1406013"/>
                  <a:gd name="connsiteY5" fmla="*/ 0 h 403123"/>
                  <a:gd name="connsiteX6" fmla="*/ 1238865 w 1406013"/>
                  <a:gd name="connsiteY6" fmla="*/ 9833 h 403123"/>
                  <a:gd name="connsiteX7" fmla="*/ 1297858 w 1406013"/>
                  <a:gd name="connsiteY7" fmla="*/ 49162 h 403123"/>
                  <a:gd name="connsiteX8" fmla="*/ 1356852 w 1406013"/>
                  <a:gd name="connsiteY8" fmla="*/ 78658 h 403123"/>
                  <a:gd name="connsiteX9" fmla="*/ 1386349 w 1406013"/>
                  <a:gd name="connsiteY9" fmla="*/ 98323 h 403123"/>
                  <a:gd name="connsiteX10" fmla="*/ 1406013 w 1406013"/>
                  <a:gd name="connsiteY10" fmla="*/ 157317 h 403123"/>
                  <a:gd name="connsiteX11" fmla="*/ 1396181 w 1406013"/>
                  <a:gd name="connsiteY11" fmla="*/ 294968 h 403123"/>
                  <a:gd name="connsiteX12" fmla="*/ 1366684 w 1406013"/>
                  <a:gd name="connsiteY12" fmla="*/ 314633 h 403123"/>
                  <a:gd name="connsiteX13" fmla="*/ 1297858 w 1406013"/>
                  <a:gd name="connsiteY13" fmla="*/ 353962 h 403123"/>
                  <a:gd name="connsiteX14" fmla="*/ 1101213 w 1406013"/>
                  <a:gd name="connsiteY14" fmla="*/ 373626 h 403123"/>
                  <a:gd name="connsiteX15" fmla="*/ 953729 w 1406013"/>
                  <a:gd name="connsiteY15" fmla="*/ 393291 h 403123"/>
                  <a:gd name="connsiteX16" fmla="*/ 855407 w 1406013"/>
                  <a:gd name="connsiteY16" fmla="*/ 403123 h 403123"/>
                  <a:gd name="connsiteX17" fmla="*/ 491613 w 1406013"/>
                  <a:gd name="connsiteY17" fmla="*/ 393291 h 403123"/>
                  <a:gd name="connsiteX18" fmla="*/ 462116 w 1406013"/>
                  <a:gd name="connsiteY18" fmla="*/ 383458 h 403123"/>
                  <a:gd name="connsiteX19" fmla="*/ 265471 w 1406013"/>
                  <a:gd name="connsiteY19" fmla="*/ 373626 h 403123"/>
                  <a:gd name="connsiteX20" fmla="*/ 235975 w 1406013"/>
                  <a:gd name="connsiteY20" fmla="*/ 363794 h 403123"/>
                  <a:gd name="connsiteX21" fmla="*/ 206478 w 1406013"/>
                  <a:gd name="connsiteY21" fmla="*/ 344129 h 403123"/>
                  <a:gd name="connsiteX22" fmla="*/ 157316 w 1406013"/>
                  <a:gd name="connsiteY22" fmla="*/ 334297 h 403123"/>
                  <a:gd name="connsiteX23" fmla="*/ 127820 w 1406013"/>
                  <a:gd name="connsiteY23" fmla="*/ 324465 h 403123"/>
                  <a:gd name="connsiteX24" fmla="*/ 68826 w 1406013"/>
                  <a:gd name="connsiteY24" fmla="*/ 314633 h 403123"/>
                  <a:gd name="connsiteX25" fmla="*/ 19665 w 1406013"/>
                  <a:gd name="connsiteY25" fmla="*/ 304800 h 403123"/>
                  <a:gd name="connsiteX26" fmla="*/ 0 w 1406013"/>
                  <a:gd name="connsiteY26" fmla="*/ 196646 h 403123"/>
                  <a:gd name="connsiteX27" fmla="*/ 9833 w 1406013"/>
                  <a:gd name="connsiteY27" fmla="*/ 137652 h 403123"/>
                  <a:gd name="connsiteX28" fmla="*/ 29497 w 1406013"/>
                  <a:gd name="connsiteY28" fmla="*/ 78658 h 403123"/>
                  <a:gd name="connsiteX29" fmla="*/ 9833 w 1406013"/>
                  <a:gd name="connsiteY29" fmla="*/ 49162 h 4031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06013" h="403123">
                    <a:moveTo>
                      <a:pt x="9833" y="49162"/>
                    </a:moveTo>
                    <a:lnTo>
                      <a:pt x="9833" y="49162"/>
                    </a:lnTo>
                    <a:lnTo>
                      <a:pt x="511278" y="39329"/>
                    </a:lnTo>
                    <a:cubicBezTo>
                      <a:pt x="536881" y="38398"/>
                      <a:pt x="556026" y="25015"/>
                      <a:pt x="580104" y="19665"/>
                    </a:cubicBezTo>
                    <a:cubicBezTo>
                      <a:pt x="599565" y="15340"/>
                      <a:pt x="619483" y="13399"/>
                      <a:pt x="639097" y="9833"/>
                    </a:cubicBezTo>
                    <a:cubicBezTo>
                      <a:pt x="655539" y="6843"/>
                      <a:pt x="671871" y="3278"/>
                      <a:pt x="688258" y="0"/>
                    </a:cubicBezTo>
                    <a:lnTo>
                      <a:pt x="1238865" y="9833"/>
                    </a:lnTo>
                    <a:cubicBezTo>
                      <a:pt x="1271288" y="10932"/>
                      <a:pt x="1274806" y="29952"/>
                      <a:pt x="1297858" y="49162"/>
                    </a:cubicBezTo>
                    <a:cubicBezTo>
                      <a:pt x="1323270" y="70339"/>
                      <a:pt x="1327291" y="68805"/>
                      <a:pt x="1356852" y="78658"/>
                    </a:cubicBezTo>
                    <a:cubicBezTo>
                      <a:pt x="1366684" y="85213"/>
                      <a:pt x="1380086" y="88302"/>
                      <a:pt x="1386349" y="98323"/>
                    </a:cubicBezTo>
                    <a:cubicBezTo>
                      <a:pt x="1397335" y="115901"/>
                      <a:pt x="1406013" y="157317"/>
                      <a:pt x="1406013" y="157317"/>
                    </a:cubicBezTo>
                    <a:cubicBezTo>
                      <a:pt x="1402736" y="203201"/>
                      <a:pt x="1407338" y="250341"/>
                      <a:pt x="1396181" y="294968"/>
                    </a:cubicBezTo>
                    <a:cubicBezTo>
                      <a:pt x="1393315" y="306432"/>
                      <a:pt x="1375762" y="307068"/>
                      <a:pt x="1366684" y="314633"/>
                    </a:cubicBezTo>
                    <a:cubicBezTo>
                      <a:pt x="1325746" y="348748"/>
                      <a:pt x="1352509" y="345554"/>
                      <a:pt x="1297858" y="353962"/>
                    </a:cubicBezTo>
                    <a:cubicBezTo>
                      <a:pt x="1253118" y="360845"/>
                      <a:pt x="1141673" y="369580"/>
                      <a:pt x="1101213" y="373626"/>
                    </a:cubicBezTo>
                    <a:cubicBezTo>
                      <a:pt x="822036" y="401543"/>
                      <a:pt x="1156779" y="367909"/>
                      <a:pt x="953729" y="393291"/>
                    </a:cubicBezTo>
                    <a:cubicBezTo>
                      <a:pt x="921046" y="397376"/>
                      <a:pt x="888181" y="399846"/>
                      <a:pt x="855407" y="403123"/>
                    </a:cubicBezTo>
                    <a:cubicBezTo>
                      <a:pt x="734142" y="399846"/>
                      <a:pt x="612771" y="399349"/>
                      <a:pt x="491613" y="393291"/>
                    </a:cubicBezTo>
                    <a:cubicBezTo>
                      <a:pt x="481262" y="392773"/>
                      <a:pt x="472441" y="384356"/>
                      <a:pt x="462116" y="383458"/>
                    </a:cubicBezTo>
                    <a:cubicBezTo>
                      <a:pt x="396733" y="377772"/>
                      <a:pt x="331019" y="376903"/>
                      <a:pt x="265471" y="373626"/>
                    </a:cubicBezTo>
                    <a:cubicBezTo>
                      <a:pt x="255639" y="370349"/>
                      <a:pt x="245245" y="368429"/>
                      <a:pt x="235975" y="363794"/>
                    </a:cubicBezTo>
                    <a:cubicBezTo>
                      <a:pt x="225406" y="358509"/>
                      <a:pt x="217543" y="348278"/>
                      <a:pt x="206478" y="344129"/>
                    </a:cubicBezTo>
                    <a:cubicBezTo>
                      <a:pt x="190830" y="338261"/>
                      <a:pt x="173529" y="338350"/>
                      <a:pt x="157316" y="334297"/>
                    </a:cubicBezTo>
                    <a:cubicBezTo>
                      <a:pt x="147262" y="331783"/>
                      <a:pt x="137937" y="326713"/>
                      <a:pt x="127820" y="324465"/>
                    </a:cubicBezTo>
                    <a:cubicBezTo>
                      <a:pt x="108359" y="320140"/>
                      <a:pt x="88440" y="318199"/>
                      <a:pt x="68826" y="314633"/>
                    </a:cubicBezTo>
                    <a:cubicBezTo>
                      <a:pt x="52384" y="311643"/>
                      <a:pt x="36052" y="308078"/>
                      <a:pt x="19665" y="304800"/>
                    </a:cubicBezTo>
                    <a:cubicBezTo>
                      <a:pt x="5838" y="263319"/>
                      <a:pt x="0" y="252232"/>
                      <a:pt x="0" y="196646"/>
                    </a:cubicBezTo>
                    <a:cubicBezTo>
                      <a:pt x="0" y="176710"/>
                      <a:pt x="4998" y="156993"/>
                      <a:pt x="9833" y="137652"/>
                    </a:cubicBezTo>
                    <a:cubicBezTo>
                      <a:pt x="14860" y="117543"/>
                      <a:pt x="29497" y="99386"/>
                      <a:pt x="29497" y="78658"/>
                    </a:cubicBezTo>
                    <a:lnTo>
                      <a:pt x="9833" y="49162"/>
                    </a:lnTo>
                    <a:close/>
                  </a:path>
                </a:pathLst>
              </a:custGeom>
              <a:solidFill>
                <a:srgbClr val="70BE44"/>
              </a:solidFill>
              <a:ln>
                <a:solidFill>
                  <a:srgbClr val="70BE4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30" name="TextBox 29"/>
            <p:cNvSpPr txBox="1"/>
            <p:nvPr/>
          </p:nvSpPr>
          <p:spPr>
            <a:xfrm>
              <a:off x="924152" y="2444028"/>
              <a:ext cx="1728740" cy="4330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thân</a:t>
              </a:r>
              <a:r>
                <a:rPr lang="en-US" sz="3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thương</a:t>
              </a:r>
              <a:endParaRPr 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279" b="96175" l="364" r="9927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706" y="4084973"/>
            <a:ext cx="4113660" cy="2633207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83" t="20503" r="17317" b="16003"/>
          <a:stretch/>
        </p:blipFill>
        <p:spPr>
          <a:xfrm>
            <a:off x="1822679" y="1877511"/>
            <a:ext cx="611516" cy="597349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83" t="20503" r="17317" b="16003"/>
          <a:stretch/>
        </p:blipFill>
        <p:spPr>
          <a:xfrm>
            <a:off x="5775776" y="1788663"/>
            <a:ext cx="522513" cy="58477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83" t="20503" r="17317" b="16003"/>
          <a:stretch/>
        </p:blipFill>
        <p:spPr>
          <a:xfrm>
            <a:off x="3901711" y="3135475"/>
            <a:ext cx="630454" cy="615848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83" t="20503" r="17317" b="16003"/>
          <a:stretch/>
        </p:blipFill>
        <p:spPr>
          <a:xfrm>
            <a:off x="8175324" y="3046951"/>
            <a:ext cx="679200" cy="663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356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ac-chuong-tin-nhan-1-tie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ac-chuong-tin-nhan-1-tie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ac-chuong-tin-nhan-1-tie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ac-chuong-tin-nhan-1-tie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8CEACAF7-CB23-4D9A-B935-34D03F9142D6}"/>
              </a:ext>
            </a:extLst>
          </p:cNvPr>
          <p:cNvSpPr txBox="1"/>
          <p:nvPr/>
        </p:nvSpPr>
        <p:spPr>
          <a:xfrm>
            <a:off x="840456" y="578387"/>
            <a:ext cx="10052832" cy="1363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8BB734F-5DEC-4539-9008-9703D49E14F8}"/>
              </a:ext>
            </a:extLst>
          </p:cNvPr>
          <p:cNvSpPr/>
          <p:nvPr/>
        </p:nvSpPr>
        <p:spPr>
          <a:xfrm>
            <a:off x="983443" y="2358857"/>
            <a:ext cx="10379321" cy="1363900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đừng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4E02371-7B9A-4958-BD14-F20E707A7D6B}"/>
              </a:ext>
            </a:extLst>
          </p:cNvPr>
          <p:cNvSpPr txBox="1"/>
          <p:nvPr/>
        </p:nvSpPr>
        <p:spPr>
          <a:xfrm>
            <a:off x="686014" y="4463432"/>
            <a:ext cx="100962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50706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íşḷîḓe">
            <a:extLst>
              <a:ext uri="{FF2B5EF4-FFF2-40B4-BE49-F238E27FC236}">
                <a16:creationId xmlns:a16="http://schemas.microsoft.com/office/drawing/2014/main" id="{4968EA2C-5436-43EF-B600-0C877688AF97}"/>
              </a:ext>
            </a:extLst>
          </p:cNvPr>
          <p:cNvSpPr/>
          <p:nvPr/>
        </p:nvSpPr>
        <p:spPr>
          <a:xfrm>
            <a:off x="1223886" y="220433"/>
            <a:ext cx="5923751" cy="883661"/>
          </a:xfrm>
          <a:prstGeom prst="rect">
            <a:avLst/>
          </a:prstGeom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defRPr/>
            </a:pPr>
            <a:r>
              <a:rPr lang="en-US" altLang="zh-CN" sz="4400" b="1" kern="0" dirty="0">
                <a:ln w="6350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lang="zh-CN" altLang="en-US" sz="4400" b="1" kern="0" dirty="0">
              <a:ln w="6350"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直接连接符 59">
            <a:extLst>
              <a:ext uri="{FF2B5EF4-FFF2-40B4-BE49-F238E27FC236}">
                <a16:creationId xmlns:a16="http://schemas.microsoft.com/office/drawing/2014/main" id="{44F71D0C-7F93-4F4C-9E3D-768F31B9922C}"/>
              </a:ext>
            </a:extLst>
          </p:cNvPr>
          <p:cNvCxnSpPr/>
          <p:nvPr/>
        </p:nvCxnSpPr>
        <p:spPr>
          <a:xfrm>
            <a:off x="4408913" y="2664067"/>
            <a:ext cx="7320876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isḻîḓè">
            <a:extLst>
              <a:ext uri="{FF2B5EF4-FFF2-40B4-BE49-F238E27FC236}">
                <a16:creationId xmlns:a16="http://schemas.microsoft.com/office/drawing/2014/main" id="{B65D6A18-A848-4365-8261-A87CDAF5B169}"/>
              </a:ext>
            </a:extLst>
          </p:cNvPr>
          <p:cNvSpPr/>
          <p:nvPr/>
        </p:nvSpPr>
        <p:spPr bwMode="auto">
          <a:xfrm>
            <a:off x="2027834" y="1481446"/>
            <a:ext cx="822311" cy="573560"/>
          </a:xfrm>
          <a:prstGeom prst="roundRect">
            <a:avLst>
              <a:gd name="adj" fmla="val 46371"/>
            </a:avLst>
          </a:prstGeom>
          <a:solidFill>
            <a:srgbClr val="FFD268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01 </a:t>
            </a:r>
            <a:endParaRPr lang="zh-CN" altLang="en-US" sz="32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6" name="isḻîḓè">
            <a:extLst>
              <a:ext uri="{FF2B5EF4-FFF2-40B4-BE49-F238E27FC236}">
                <a16:creationId xmlns:a16="http://schemas.microsoft.com/office/drawing/2014/main" id="{2D5C3EA8-0EA8-4A1D-AB27-36CB41F4EB17}"/>
              </a:ext>
            </a:extLst>
          </p:cNvPr>
          <p:cNvSpPr/>
          <p:nvPr/>
        </p:nvSpPr>
        <p:spPr bwMode="auto">
          <a:xfrm>
            <a:off x="2850145" y="1261482"/>
            <a:ext cx="6491709" cy="1172435"/>
          </a:xfrm>
          <a:prstGeom prst="roundRect">
            <a:avLst>
              <a:gd name="adj" fmla="val 46371"/>
            </a:avLst>
          </a:prstGeom>
          <a:solidFill>
            <a:srgbClr val="FFD268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eaLnBrk="0" hangingPunct="0"/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rõ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ràng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ngắt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nghỉ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hơi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hợp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lí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32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isḻîḓè">
            <a:extLst>
              <a:ext uri="{FF2B5EF4-FFF2-40B4-BE49-F238E27FC236}">
                <a16:creationId xmlns:a16="http://schemas.microsoft.com/office/drawing/2014/main" id="{1380D21F-97BD-43C0-80EB-5174AA5D5A43}"/>
              </a:ext>
            </a:extLst>
          </p:cNvPr>
          <p:cNvSpPr/>
          <p:nvPr/>
        </p:nvSpPr>
        <p:spPr bwMode="auto">
          <a:xfrm>
            <a:off x="4485772" y="3429000"/>
            <a:ext cx="822311" cy="655229"/>
          </a:xfrm>
          <a:prstGeom prst="roundRect">
            <a:avLst>
              <a:gd name="adj" fmla="val 46371"/>
            </a:avLst>
          </a:prstGeom>
          <a:solidFill>
            <a:srgbClr val="FFE4DB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02</a:t>
            </a:r>
            <a:endParaRPr lang="zh-CN" altLang="en-US" sz="32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8" name="isḻîḓè">
            <a:extLst>
              <a:ext uri="{FF2B5EF4-FFF2-40B4-BE49-F238E27FC236}">
                <a16:creationId xmlns:a16="http://schemas.microsoft.com/office/drawing/2014/main" id="{CC18E718-57BD-48E6-81A4-E988EC090412}"/>
              </a:ext>
            </a:extLst>
          </p:cNvPr>
          <p:cNvSpPr/>
          <p:nvPr/>
        </p:nvSpPr>
        <p:spPr bwMode="auto">
          <a:xfrm>
            <a:off x="5308083" y="2946888"/>
            <a:ext cx="6491707" cy="1746709"/>
          </a:xfrm>
          <a:prstGeom prst="roundRect">
            <a:avLst>
              <a:gd name="adj" fmla="val 46371"/>
            </a:avLst>
          </a:prstGeom>
          <a:solidFill>
            <a:srgbClr val="FFE4DB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eaLnBrk="0" hangingPunct="0"/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Trả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liên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nội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dung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32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isḻîḓè">
            <a:extLst>
              <a:ext uri="{FF2B5EF4-FFF2-40B4-BE49-F238E27FC236}">
                <a16:creationId xmlns:a16="http://schemas.microsoft.com/office/drawing/2014/main" id="{1380D21F-97BD-43C0-80EB-5174AA5D5A43}"/>
              </a:ext>
            </a:extLst>
          </p:cNvPr>
          <p:cNvSpPr/>
          <p:nvPr/>
        </p:nvSpPr>
        <p:spPr bwMode="auto">
          <a:xfrm>
            <a:off x="5792726" y="5448184"/>
            <a:ext cx="822311" cy="655229"/>
          </a:xfrm>
          <a:prstGeom prst="roundRect">
            <a:avLst>
              <a:gd name="adj" fmla="val 46371"/>
            </a:avLst>
          </a:prstGeom>
          <a:solidFill>
            <a:srgbClr val="92D05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03</a:t>
            </a:r>
            <a:endParaRPr lang="zh-CN" altLang="en-US" sz="32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10" name="isḻîḓè">
            <a:extLst>
              <a:ext uri="{FF2B5EF4-FFF2-40B4-BE49-F238E27FC236}">
                <a16:creationId xmlns:a16="http://schemas.microsoft.com/office/drawing/2014/main" id="{CC18E718-57BD-48E6-81A4-E988EC090412}"/>
              </a:ext>
            </a:extLst>
          </p:cNvPr>
          <p:cNvSpPr/>
          <p:nvPr/>
        </p:nvSpPr>
        <p:spPr bwMode="auto">
          <a:xfrm>
            <a:off x="6615037" y="5136520"/>
            <a:ext cx="5014677" cy="1241927"/>
          </a:xfrm>
          <a:prstGeom prst="roundRect">
            <a:avLst>
              <a:gd name="adj" fmla="val 46371"/>
            </a:avLst>
          </a:prstGeom>
          <a:solidFill>
            <a:srgbClr val="92D05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eaLnBrk="0" hangingPunct="0"/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ngữ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miêu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tả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32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89935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2">
            <a:extLst>
              <a:ext uri="{FF2B5EF4-FFF2-40B4-BE49-F238E27FC236}">
                <a16:creationId xmlns:a16="http://schemas.microsoft.com/office/drawing/2014/main" id="{4034A2CE-5EB7-4285-837A-5C7A82A7CA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412" y="1081990"/>
            <a:ext cx="7814320" cy="4892324"/>
          </a:xfrm>
          <a:prstGeom prst="rect">
            <a:avLst/>
          </a:prstGeom>
        </p:spPr>
      </p:pic>
      <p:pic>
        <p:nvPicPr>
          <p:cNvPr id="6" name="图片 58">
            <a:extLst>
              <a:ext uri="{FF2B5EF4-FFF2-40B4-BE49-F238E27FC236}">
                <a16:creationId xmlns:a16="http://schemas.microsoft.com/office/drawing/2014/main" id="{9276FAA3-6E2E-4F3B-837D-5BC1D958E1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58" y="4294982"/>
            <a:ext cx="5274942" cy="2107595"/>
          </a:xfrm>
          <a:prstGeom prst="rect">
            <a:avLst/>
          </a:prstGeom>
        </p:spPr>
      </p:pic>
      <p:pic>
        <p:nvPicPr>
          <p:cNvPr id="24" name="图片 40">
            <a:extLst>
              <a:ext uri="{FF2B5EF4-FFF2-40B4-BE49-F238E27FC236}">
                <a16:creationId xmlns:a16="http://schemas.microsoft.com/office/drawing/2014/main" id="{EBB90E82-60F3-44C5-87D8-DB530D6AEB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810" y="2657317"/>
            <a:ext cx="5703846" cy="4892323"/>
          </a:xfrm>
          <a:prstGeom prst="rect">
            <a:avLst/>
          </a:prstGeom>
        </p:spPr>
      </p:pic>
      <p:pic>
        <p:nvPicPr>
          <p:cNvPr id="8" name="图片 35">
            <a:extLst>
              <a:ext uri="{FF2B5EF4-FFF2-40B4-BE49-F238E27FC236}">
                <a16:creationId xmlns:a16="http://schemas.microsoft.com/office/drawing/2014/main" id="{8683D7DB-C58F-4775-B021-55A5A99DFF2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2153" y="1577911"/>
            <a:ext cx="1871113" cy="1434021"/>
          </a:xfrm>
          <a:prstGeom prst="rect">
            <a:avLst/>
          </a:prstGeom>
        </p:spPr>
      </p:pic>
      <p:pic>
        <p:nvPicPr>
          <p:cNvPr id="9" name="图片 41">
            <a:extLst>
              <a:ext uri="{FF2B5EF4-FFF2-40B4-BE49-F238E27FC236}">
                <a16:creationId xmlns:a16="http://schemas.microsoft.com/office/drawing/2014/main" id="{4C4683F5-8CC4-4031-8C47-4F315AD0BD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2180" y="-105607"/>
            <a:ext cx="1714426" cy="1914076"/>
          </a:xfrm>
          <a:prstGeom prst="rect">
            <a:avLst/>
          </a:prstGeom>
        </p:spPr>
      </p:pic>
      <p:pic>
        <p:nvPicPr>
          <p:cNvPr id="10" name="图片 39">
            <a:extLst>
              <a:ext uri="{FF2B5EF4-FFF2-40B4-BE49-F238E27FC236}">
                <a16:creationId xmlns:a16="http://schemas.microsoft.com/office/drawing/2014/main" id="{9B408328-EDEA-4366-903E-DEF5612627A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3921"/>
            <a:ext cx="1563776" cy="1323195"/>
          </a:xfrm>
          <a:prstGeom prst="rect">
            <a:avLst/>
          </a:prstGeom>
        </p:spPr>
      </p:pic>
      <p:pic>
        <p:nvPicPr>
          <p:cNvPr id="11" name="图片 43">
            <a:extLst>
              <a:ext uri="{FF2B5EF4-FFF2-40B4-BE49-F238E27FC236}">
                <a16:creationId xmlns:a16="http://schemas.microsoft.com/office/drawing/2014/main" id="{04B55DF1-A114-407B-B5C7-C8A178D806A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72258"/>
            <a:ext cx="852012" cy="1374838"/>
          </a:xfrm>
          <a:prstGeom prst="rect">
            <a:avLst/>
          </a:prstGeom>
        </p:spPr>
      </p:pic>
      <p:pic>
        <p:nvPicPr>
          <p:cNvPr id="12" name="图片 35">
            <a:extLst>
              <a:ext uri="{FF2B5EF4-FFF2-40B4-BE49-F238E27FC236}">
                <a16:creationId xmlns:a16="http://schemas.microsoft.com/office/drawing/2014/main" id="{B13637A8-BC86-47A0-BEFD-DD7DCEDE37F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010" y="653798"/>
            <a:ext cx="1871113" cy="1434021"/>
          </a:xfrm>
          <a:prstGeom prst="rect">
            <a:avLst/>
          </a:prstGeom>
        </p:spPr>
      </p:pic>
      <p:pic>
        <p:nvPicPr>
          <p:cNvPr id="13" name="图片 35">
            <a:extLst>
              <a:ext uri="{FF2B5EF4-FFF2-40B4-BE49-F238E27FC236}">
                <a16:creationId xmlns:a16="http://schemas.microsoft.com/office/drawing/2014/main" id="{821EF46A-B29B-4531-84D2-4E548C5111FC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6373" y="-232574"/>
            <a:ext cx="2828825" cy="2168011"/>
          </a:xfrm>
          <a:prstGeom prst="rect">
            <a:avLst/>
          </a:prstGeom>
        </p:spPr>
      </p:pic>
      <p:sp>
        <p:nvSpPr>
          <p:cNvPr id="15" name="文本框 22">
            <a:extLst>
              <a:ext uri="{FF2B5EF4-FFF2-40B4-BE49-F238E27FC236}">
                <a16:creationId xmlns:a16="http://schemas.microsoft.com/office/drawing/2014/main" id="{13192161-E47F-46A2-A54C-44ED57702632}"/>
              </a:ext>
            </a:extLst>
          </p:cNvPr>
          <p:cNvSpPr txBox="1"/>
          <p:nvPr/>
        </p:nvSpPr>
        <p:spPr>
          <a:xfrm>
            <a:off x="1135171" y="3844651"/>
            <a:ext cx="5113535" cy="2414315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54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CHÀO TẠM BIỆT </a:t>
            </a:r>
          </a:p>
          <a:p>
            <a:pPr algn="ctr">
              <a:lnSpc>
                <a:spcPct val="150000"/>
              </a:lnSpc>
            </a:pPr>
            <a:r>
              <a:rPr lang="en-US" altLang="zh-CN" sz="54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CÁC CON!</a:t>
            </a:r>
            <a:endParaRPr lang="zh-CN" altLang="en-US" sz="54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04690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8422" y="5553666"/>
            <a:ext cx="1219200" cy="12954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3552" y="5439994"/>
            <a:ext cx="1219200" cy="1295400"/>
          </a:xfrm>
          <a:prstGeom prst="rect">
            <a:avLst/>
          </a:prstGeom>
        </p:spPr>
      </p:pic>
      <p:pic>
        <p:nvPicPr>
          <p:cNvPr id="13" name="buom" descr="A insect on the ground&#10;&#10;Description generated with high confidence">
            <a:extLst>
              <a:ext uri="{FF2B5EF4-FFF2-40B4-BE49-F238E27FC236}">
                <a16:creationId xmlns:a16="http://schemas.microsoft.com/office/drawing/2014/main" id="{633BA60B-A834-4BA0-9477-2FB9465B37F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70510">
            <a:off x="1835381" y="2493526"/>
            <a:ext cx="963915" cy="92343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269E7C5-4EA5-4C44-AA00-1B2105BB828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426" y="4934926"/>
            <a:ext cx="506290" cy="50629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534BD2E-90FC-49F3-AC62-E2293F519BB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073" y="144615"/>
            <a:ext cx="868643" cy="644243"/>
          </a:xfrm>
          <a:prstGeom prst="rect">
            <a:avLst/>
          </a:prstGeom>
        </p:spPr>
      </p:pic>
      <p:pic>
        <p:nvPicPr>
          <p:cNvPr id="16" name="Picture 15">
            <a:hlinkClick r:id="rId7" action="ppaction://hlinksldjump"/>
            <a:extLst>
              <a:ext uri="{FF2B5EF4-FFF2-40B4-BE49-F238E27FC236}">
                <a16:creationId xmlns:a16="http://schemas.microsoft.com/office/drawing/2014/main" id="{490A87E2-6F22-4B14-A9C6-16CD95B0AB6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52" b="11202"/>
          <a:stretch/>
        </p:blipFill>
        <p:spPr>
          <a:xfrm>
            <a:off x="7349542" y="6224032"/>
            <a:ext cx="1506247" cy="55816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855" y="281707"/>
            <a:ext cx="1146062" cy="12954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262" y="285171"/>
            <a:ext cx="1146062" cy="12954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005814" y="1443407"/>
            <a:ext cx="4502608" cy="319262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E763278-C313-4EDF-987E-F22E2183753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59" y="1207"/>
            <a:ext cx="12191995" cy="6856793"/>
          </a:xfrm>
          <a:prstGeom prst="rect">
            <a:avLst/>
          </a:prstGeom>
        </p:spPr>
      </p:pic>
      <p:pic>
        <p:nvPicPr>
          <p:cNvPr id="25" name="1b" descr="A close up of a logo&#10;&#10;Description generated with high confidence">
            <a:extLst>
              <a:ext uri="{FF2B5EF4-FFF2-40B4-BE49-F238E27FC236}">
                <a16:creationId xmlns:a16="http://schemas.microsoft.com/office/drawing/2014/main" id="{BB610790-D290-419E-AF66-8F78EE25E91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0139" y="1095195"/>
            <a:ext cx="3218967" cy="2243522"/>
          </a:xfrm>
          <a:prstGeom prst="rect">
            <a:avLst/>
          </a:prstGeom>
        </p:spPr>
      </p:pic>
      <p:pic>
        <p:nvPicPr>
          <p:cNvPr id="26" name="2b">
            <a:extLst>
              <a:ext uri="{FF2B5EF4-FFF2-40B4-BE49-F238E27FC236}">
                <a16:creationId xmlns:a16="http://schemas.microsoft.com/office/drawing/2014/main" id="{D91F0E31-F505-45CC-A500-C8C2CBDA9A5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6951" y="1056966"/>
            <a:ext cx="3212870" cy="2255716"/>
          </a:xfrm>
          <a:prstGeom prst="rect">
            <a:avLst/>
          </a:prstGeom>
        </p:spPr>
      </p:pic>
      <p:pic>
        <p:nvPicPr>
          <p:cNvPr id="27" name="3b">
            <a:extLst>
              <a:ext uri="{FF2B5EF4-FFF2-40B4-BE49-F238E27FC236}">
                <a16:creationId xmlns:a16="http://schemas.microsoft.com/office/drawing/2014/main" id="{014C4854-1F24-4C12-B5D7-588DEDA035A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331" y="3429603"/>
            <a:ext cx="3194581" cy="2225233"/>
          </a:xfrm>
          <a:prstGeom prst="rect">
            <a:avLst/>
          </a:prstGeom>
        </p:spPr>
      </p:pic>
      <p:pic>
        <p:nvPicPr>
          <p:cNvPr id="28" name="4b" descr="A close up of a logo&#10;&#10;Description generated with high confidence">
            <a:extLst>
              <a:ext uri="{FF2B5EF4-FFF2-40B4-BE49-F238E27FC236}">
                <a16:creationId xmlns:a16="http://schemas.microsoft.com/office/drawing/2014/main" id="{CC6EF77F-72C1-432E-A9A4-5E262484B35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6951" y="3424709"/>
            <a:ext cx="3176291" cy="2225233"/>
          </a:xfrm>
          <a:prstGeom prst="rect">
            <a:avLst/>
          </a:prstGeom>
        </p:spPr>
      </p:pic>
      <p:pic>
        <p:nvPicPr>
          <p:cNvPr id="29" name="1a">
            <a:hlinkClick r:id="rId15" action="ppaction://hlinksldjump"/>
            <a:extLst>
              <a:ext uri="{FF2B5EF4-FFF2-40B4-BE49-F238E27FC236}">
                <a16:creationId xmlns:a16="http://schemas.microsoft.com/office/drawing/2014/main" id="{8AF76E6A-287A-4FCE-9172-43EA65468B4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4248" y="1095195"/>
            <a:ext cx="3212870" cy="2312293"/>
          </a:xfrm>
          <a:prstGeom prst="rect">
            <a:avLst/>
          </a:prstGeom>
        </p:spPr>
      </p:pic>
      <p:pic>
        <p:nvPicPr>
          <p:cNvPr id="30" name="2a">
            <a:hlinkClick r:id="rId17" action="ppaction://hlinksldjump"/>
            <a:extLst>
              <a:ext uri="{FF2B5EF4-FFF2-40B4-BE49-F238E27FC236}">
                <a16:creationId xmlns:a16="http://schemas.microsoft.com/office/drawing/2014/main" id="{DD20E236-853F-4DAB-9F1C-A4D9EDB1362C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8349" y="1081638"/>
            <a:ext cx="3205203" cy="2305071"/>
          </a:xfrm>
          <a:prstGeom prst="rect">
            <a:avLst/>
          </a:prstGeom>
        </p:spPr>
      </p:pic>
      <p:pic>
        <p:nvPicPr>
          <p:cNvPr id="31" name="3a">
            <a:hlinkClick r:id="rId19" action="ppaction://hlinksldjump"/>
            <a:extLst>
              <a:ext uri="{FF2B5EF4-FFF2-40B4-BE49-F238E27FC236}">
                <a16:creationId xmlns:a16="http://schemas.microsoft.com/office/drawing/2014/main" id="{6958605E-82BB-4633-BA1A-5FE3B2AF2D1B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2815" y="3428014"/>
            <a:ext cx="3176291" cy="2291294"/>
          </a:xfrm>
          <a:prstGeom prst="rect">
            <a:avLst/>
          </a:prstGeom>
        </p:spPr>
      </p:pic>
      <p:pic>
        <p:nvPicPr>
          <p:cNvPr id="32" name="4a">
            <a:hlinkClick r:id="rId21" action="ppaction://hlinksldjump"/>
            <a:extLst>
              <a:ext uri="{FF2B5EF4-FFF2-40B4-BE49-F238E27FC236}">
                <a16:creationId xmlns:a16="http://schemas.microsoft.com/office/drawing/2014/main" id="{2FCE912D-BE94-4A90-8A79-567F06A1F969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6951" y="3419399"/>
            <a:ext cx="3173458" cy="230852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6543AA1-2841-72DE-85CD-45DA4C89D2A0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567820" y="5687943"/>
            <a:ext cx="1152525" cy="4081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F6144FC-3A52-9348-7AFA-F11146846C51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0696780" y="5563963"/>
            <a:ext cx="1219200" cy="368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730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3" action="ppaction://hlinksldjump"/>
            <a:extLst>
              <a:ext uri="{FF2B5EF4-FFF2-40B4-BE49-F238E27FC236}">
                <a16:creationId xmlns:a16="http://schemas.microsoft.com/office/drawing/2014/main" id="{51610815-90AC-4463-A02A-2631C4B67A8D}"/>
              </a:ext>
            </a:extLst>
          </p:cNvPr>
          <p:cNvSpPr/>
          <p:nvPr/>
        </p:nvSpPr>
        <p:spPr>
          <a:xfrm>
            <a:off x="6979920" y="6059516"/>
            <a:ext cx="2164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5EF1AB-B4D0-4F5F-8B39-FAE257D613F7}"/>
              </a:ext>
            </a:extLst>
          </p:cNvPr>
          <p:cNvSpPr txBox="1"/>
          <p:nvPr/>
        </p:nvSpPr>
        <p:spPr>
          <a:xfrm>
            <a:off x="952901" y="1470616"/>
            <a:ext cx="1045303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</a:p>
          <a:p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4207" y="5562600"/>
            <a:ext cx="1219200" cy="1295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3614" y="5566064"/>
            <a:ext cx="121920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668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rId3" action="ppaction://hlinksldjump"/>
            <a:extLst>
              <a:ext uri="{FF2B5EF4-FFF2-40B4-BE49-F238E27FC236}">
                <a16:creationId xmlns:a16="http://schemas.microsoft.com/office/drawing/2014/main" id="{BAC73DBC-8EDB-4C1D-ADC5-59A21F8A3FCD}"/>
              </a:ext>
            </a:extLst>
          </p:cNvPr>
          <p:cNvSpPr/>
          <p:nvPr/>
        </p:nvSpPr>
        <p:spPr>
          <a:xfrm>
            <a:off x="6979920" y="6050280"/>
            <a:ext cx="2164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4207" y="5562600"/>
            <a:ext cx="1219200" cy="1295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3614" y="5566064"/>
            <a:ext cx="1219200" cy="12954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932057" y="2274316"/>
            <a:ext cx="8366393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Ô CỬA MAY MẮN</a:t>
            </a:r>
            <a:endParaRPr lang="en-US" sz="88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566142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rId3" action="ppaction://hlinksldjump"/>
            <a:extLst>
              <a:ext uri="{FF2B5EF4-FFF2-40B4-BE49-F238E27FC236}">
                <a16:creationId xmlns:a16="http://schemas.microsoft.com/office/drawing/2014/main" id="{E8A3D8D8-1DFA-4A8B-9290-10ED9F0F074D}"/>
              </a:ext>
            </a:extLst>
          </p:cNvPr>
          <p:cNvSpPr/>
          <p:nvPr/>
        </p:nvSpPr>
        <p:spPr>
          <a:xfrm>
            <a:off x="6979920" y="6050280"/>
            <a:ext cx="2164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CF2F40B-0C06-41A2-98EB-3C7D4751E754}"/>
              </a:ext>
            </a:extLst>
          </p:cNvPr>
          <p:cNvSpPr txBox="1"/>
          <p:nvPr/>
        </p:nvSpPr>
        <p:spPr>
          <a:xfrm>
            <a:off x="1065050" y="1319890"/>
            <a:ext cx="995587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4207" y="5562600"/>
            <a:ext cx="1219200" cy="1295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3614" y="5566064"/>
            <a:ext cx="121920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933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3" action="ppaction://hlinksldjump"/>
            <a:extLst>
              <a:ext uri="{FF2B5EF4-FFF2-40B4-BE49-F238E27FC236}">
                <a16:creationId xmlns:a16="http://schemas.microsoft.com/office/drawing/2014/main" id="{1D6E0EC9-6BBF-42E5-9782-CD06E7F07821}"/>
              </a:ext>
            </a:extLst>
          </p:cNvPr>
          <p:cNvSpPr/>
          <p:nvPr/>
        </p:nvSpPr>
        <p:spPr>
          <a:xfrm>
            <a:off x="6979920" y="6050280"/>
            <a:ext cx="2164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4207" y="5562600"/>
            <a:ext cx="1219200" cy="1295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3614" y="5566064"/>
            <a:ext cx="1219200" cy="12954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CF2F40B-0C06-41A2-98EB-3C7D4751E754}"/>
              </a:ext>
            </a:extLst>
          </p:cNvPr>
          <p:cNvSpPr txBox="1"/>
          <p:nvPr/>
        </p:nvSpPr>
        <p:spPr>
          <a:xfrm>
            <a:off x="1065050" y="1319890"/>
            <a:ext cx="1027351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59903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987174" y="3940390"/>
            <a:ext cx="23395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</a:t>
            </a:r>
          </a:p>
        </p:txBody>
      </p:sp>
      <p:sp>
        <p:nvSpPr>
          <p:cNvPr id="2" name="Rectangle 1"/>
          <p:cNvSpPr/>
          <p:nvPr/>
        </p:nvSpPr>
        <p:spPr>
          <a:xfrm>
            <a:off x="904240" y="4684375"/>
            <a:ext cx="10688320" cy="1490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i="0" dirty="0">
                <a:solidFill>
                  <a:srgbClr val="FF0000"/>
                </a:solidFill>
                <a:effectLst/>
                <a:latin typeface="+mj-lt"/>
              </a:rPr>
              <a:t>   </a:t>
            </a:r>
            <a:r>
              <a:rPr lang="vi-VN" sz="3200" b="1" i="0" dirty="0">
                <a:effectLst/>
                <a:latin typeface="+mj-lt"/>
              </a:rPr>
              <a:t>Hầu hết các loài bọ cánh cam được coi là có lợi vì chúng ăn các loại rệp và côn trùng gây hại cho mùa màng.</a:t>
            </a:r>
            <a:endParaRPr lang="en-US" sz="3200" b="1" dirty="0"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628239">
            <a:off x="1711695" y="993856"/>
            <a:ext cx="4502608" cy="3192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226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525276" y="697114"/>
            <a:ext cx="3490316" cy="877163"/>
            <a:chOff x="295467" y="624435"/>
            <a:chExt cx="1963303" cy="65787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A553182-F3C1-4121-8FDA-73CEE8D72B23}"/>
                </a:ext>
              </a:extLst>
            </p:cNvPr>
            <p:cNvSpPr txBox="1"/>
            <p:nvPr/>
          </p:nvSpPr>
          <p:spPr>
            <a:xfrm>
              <a:off x="327365" y="624435"/>
              <a:ext cx="1931405" cy="657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100" dirty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BÀI 16 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1A601FE-6892-4EC6-ACDD-75D395FCC956}"/>
                </a:ext>
              </a:extLst>
            </p:cNvPr>
            <p:cNvSpPr txBox="1"/>
            <p:nvPr/>
          </p:nvSpPr>
          <p:spPr>
            <a:xfrm>
              <a:off x="295467" y="624435"/>
              <a:ext cx="1439308" cy="657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100" dirty="0">
                  <a:solidFill>
                    <a:srgbClr val="7EA131"/>
                  </a:solidFill>
                  <a:latin typeface="UTM Cookies" panose="02040603050506020204" pitchFamily="18" charset="0"/>
                </a:rPr>
                <a:t>BÀI 16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3084047" y="412055"/>
            <a:ext cx="8306647" cy="1069889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algn="ctr"/>
            <a:r>
              <a:rPr lang="en-US" sz="6000" dirty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 BIỆT CÁNH CAM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2976797" y="1891078"/>
            <a:ext cx="8413897" cy="1044241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>
              <a:lnSpc>
                <a:spcPts val="3492"/>
              </a:lnSpc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cam?</a:t>
            </a:r>
            <a:endParaRPr lang="vi-VN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0" name="Picture 6" descr="Family Tree Drawing png download - 1104*633 - Free Transparent Cartoon png  Download. - CleanPNG / Kiss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846" b="90000" l="9444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112" y="1228653"/>
            <a:ext cx="2380624" cy="1244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5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660" y="2790398"/>
            <a:ext cx="8474282" cy="36561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67828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661</TotalTime>
  <Words>1710</Words>
  <Application>Microsoft Office PowerPoint</Application>
  <PresentationFormat>Widescreen</PresentationFormat>
  <Paragraphs>94</Paragraphs>
  <Slides>28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Arial</vt:lpstr>
      <vt:lpstr>Calibri</vt:lpstr>
      <vt:lpstr>Calibri Light</vt:lpstr>
      <vt:lpstr>Times New Roman</vt:lpstr>
      <vt:lpstr>UTM Cookies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TechCare</dc:creator>
  <cp:lastModifiedBy>Admin</cp:lastModifiedBy>
  <cp:revision>125</cp:revision>
  <dcterms:created xsi:type="dcterms:W3CDTF">2021-07-13T00:48:11Z</dcterms:created>
  <dcterms:modified xsi:type="dcterms:W3CDTF">2023-07-23T04:13:56Z</dcterms:modified>
</cp:coreProperties>
</file>