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media/audio2.wav" ContentType="audio/wav"/>
  <Override PartName="/ppt/media/audio3.wav" ContentType="audio/wav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5" r:id="rId2"/>
    <p:sldMasterId id="2147483710" r:id="rId3"/>
    <p:sldMasterId id="2147483722" r:id="rId4"/>
    <p:sldMasterId id="2147483736" r:id="rId5"/>
    <p:sldMasterId id="2147483748" r:id="rId6"/>
    <p:sldMasterId id="2147483760" r:id="rId7"/>
    <p:sldMasterId id="2147483772" r:id="rId8"/>
  </p:sldMasterIdLst>
  <p:notesMasterIdLst>
    <p:notesMasterId r:id="rId33"/>
  </p:notesMasterIdLst>
  <p:sldIdLst>
    <p:sldId id="351" r:id="rId9"/>
    <p:sldId id="276" r:id="rId10"/>
    <p:sldId id="300" r:id="rId11"/>
    <p:sldId id="277" r:id="rId12"/>
    <p:sldId id="257" r:id="rId13"/>
    <p:sldId id="2007577167" r:id="rId14"/>
    <p:sldId id="2007577176" r:id="rId15"/>
    <p:sldId id="2007577179" r:id="rId16"/>
    <p:sldId id="2007577168" r:id="rId17"/>
    <p:sldId id="380" r:id="rId18"/>
    <p:sldId id="384" r:id="rId19"/>
    <p:sldId id="2007577178" r:id="rId20"/>
    <p:sldId id="2007577170" r:id="rId21"/>
    <p:sldId id="2007577171" r:id="rId22"/>
    <p:sldId id="2007577173" r:id="rId23"/>
    <p:sldId id="263" r:id="rId24"/>
    <p:sldId id="264" r:id="rId25"/>
    <p:sldId id="259" r:id="rId26"/>
    <p:sldId id="260" r:id="rId27"/>
    <p:sldId id="261" r:id="rId28"/>
    <p:sldId id="262" r:id="rId29"/>
    <p:sldId id="2007577177" r:id="rId30"/>
    <p:sldId id="266" r:id="rId31"/>
    <p:sldId id="267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theme" Target="theme/theme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4E190A-D61D-4B99-B8A5-52EDC36D02A5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2CE569-9910-4FE8-A688-F1F4AAE107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723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83293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843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文本占位符 1843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46422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11934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6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 hát nhắc tới ai trong gia đình? Bài hát nói lên điều gì?</a:t>
            </a:r>
            <a:endParaRPr lang="vi-VN" sz="1600" b="1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1934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4F556B-8FEB-48C1-B5F8-F58043FC43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19343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02070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6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Họ nội là những người có quan hệ họ hàng với bố, họ ngoại là những người có quan hệ họ hàng với đằng mẹ</a:t>
            </a:r>
            <a:endParaRPr lang="vi-VN" sz="1600" b="1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1934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4F556B-8FEB-48C1-B5F8-F58043FC43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19343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88540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11934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6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 hát nhắc tới ai trong gia đình? Bài hát nói lên điều gì?</a:t>
            </a:r>
            <a:endParaRPr lang="vi-VN" sz="1600" b="1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1934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4F556B-8FEB-48C1-B5F8-F58043FC43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19343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77342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102C00-2226-48A6-846B-3AD63BD2AA3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0460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11934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6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 hát nhắc tới ai trong gia đình? Bài hát nói lên điều gì?</a:t>
            </a:r>
            <a:endParaRPr lang="vi-VN" sz="1600" b="1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1934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4F556B-8FEB-48C1-B5F8-F58043FC43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19343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25596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11934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6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 hát nhắc tới ai trong gia đình? Bài hát nói lên điều gì?</a:t>
            </a:r>
            <a:endParaRPr lang="vi-VN" sz="1600" b="1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1934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4F556B-8FEB-48C1-B5F8-F58043FC43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19343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89398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843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文本占位符 1843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51972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BB29B-02E5-44C1-896D-9796997ADF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579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5A44D4-2CE9-4BC5-94FA-2016D00234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302"/>
            </a:lvl1pPr>
            <a:lvl2pPr marL="443060" indent="0" algn="ctr">
              <a:buNone/>
              <a:defRPr sz="1931"/>
            </a:lvl2pPr>
            <a:lvl3pPr marL="886123" indent="0" algn="ctr">
              <a:buNone/>
              <a:defRPr sz="1782"/>
            </a:lvl3pPr>
            <a:lvl4pPr marL="1329184" indent="0" algn="ctr">
              <a:buNone/>
              <a:defRPr sz="1559"/>
            </a:lvl4pPr>
            <a:lvl5pPr marL="1772244" indent="0" algn="ctr">
              <a:buNone/>
              <a:defRPr sz="1559"/>
            </a:lvl5pPr>
            <a:lvl6pPr marL="2215307" indent="0" algn="ctr">
              <a:buNone/>
              <a:defRPr sz="1559"/>
            </a:lvl6pPr>
            <a:lvl7pPr marL="2658368" indent="0" algn="ctr">
              <a:buNone/>
              <a:defRPr sz="1559"/>
            </a:lvl7pPr>
            <a:lvl8pPr marL="3101429" indent="0" algn="ctr">
              <a:buNone/>
              <a:defRPr sz="1559"/>
            </a:lvl8pPr>
            <a:lvl9pPr marL="3544491" indent="0" algn="ctr">
              <a:buNone/>
              <a:defRPr sz="1559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3A4D96-D4C2-456B-BC80-B0F8E55A44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D015B6-C71E-41B8-8D7C-FD02590AC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CB518A-B6CA-40FA-A4F2-2A483DC86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833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F575B-4FF4-4131-9D56-0FFDDDC54E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A916E8-44AD-4E27-9287-386CE0188D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395E8B-17AA-4846-ACEB-46124BC7C0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4CC7DE-13EB-44E9-AE07-E9E889C14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86132A-3289-4CCD-BAA8-1D1C42964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1260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F2AC6A8-D829-482F-89B8-E6EE20C2D6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F97D30-CB5A-4EFF-B455-DE08A0E571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3EC9DF-C15E-4A1F-BFC0-B30F8D7402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34D057-3E0C-4CF9-860B-97A341166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076073-9D71-4938-AF6F-4D22C19C1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4018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8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2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2023/7/24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56440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2023/7/24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14047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2023/7/24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97098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2023/7/24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45152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4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4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2023/7/24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70052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2023/7/24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22956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2023/7/24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38173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8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2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2023/7/24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4540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1A1A26-E57F-4D27-8EE9-E139D4F3DD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3BD74F-A6A9-446D-8895-7905F73D07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3096B6-E30C-4D23-B9FF-C03DC6EE69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9C1069-0F11-478A-A742-9D3A8FCE3E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379582-9C1C-4C97-B578-2AF1D9E97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4718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8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2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2023/7/24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41031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2023/7/24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81911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2023/7/24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76639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8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2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1881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1454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5519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4532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4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4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3579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9296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8790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D43DF2-8775-45A3-B568-67E187983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579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68F2D3-9763-4211-9CA2-CFAFCC0982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6"/>
            <a:ext cx="10515600" cy="1500187"/>
          </a:xfrm>
        </p:spPr>
        <p:txBody>
          <a:bodyPr/>
          <a:lstStyle>
            <a:lvl1pPr marL="0" indent="0">
              <a:buNone/>
              <a:defRPr sz="2302">
                <a:solidFill>
                  <a:schemeClr val="tx1">
                    <a:tint val="75000"/>
                  </a:schemeClr>
                </a:solidFill>
              </a:defRPr>
            </a:lvl1pPr>
            <a:lvl2pPr marL="443060" indent="0">
              <a:buNone/>
              <a:defRPr sz="1931">
                <a:solidFill>
                  <a:schemeClr val="tx1">
                    <a:tint val="75000"/>
                  </a:schemeClr>
                </a:solidFill>
              </a:defRPr>
            </a:lvl2pPr>
            <a:lvl3pPr marL="886123" indent="0">
              <a:buNone/>
              <a:defRPr sz="1782">
                <a:solidFill>
                  <a:schemeClr val="tx1">
                    <a:tint val="75000"/>
                  </a:schemeClr>
                </a:solidFill>
              </a:defRPr>
            </a:lvl3pPr>
            <a:lvl4pPr marL="1329184" indent="0">
              <a:buNone/>
              <a:defRPr sz="1559">
                <a:solidFill>
                  <a:schemeClr val="tx1">
                    <a:tint val="75000"/>
                  </a:schemeClr>
                </a:solidFill>
              </a:defRPr>
            </a:lvl4pPr>
            <a:lvl5pPr marL="1772244" indent="0">
              <a:buNone/>
              <a:defRPr sz="1559">
                <a:solidFill>
                  <a:schemeClr val="tx1">
                    <a:tint val="75000"/>
                  </a:schemeClr>
                </a:solidFill>
              </a:defRPr>
            </a:lvl5pPr>
            <a:lvl6pPr marL="2215307" indent="0">
              <a:buNone/>
              <a:defRPr sz="1559">
                <a:solidFill>
                  <a:schemeClr val="tx1">
                    <a:tint val="75000"/>
                  </a:schemeClr>
                </a:solidFill>
              </a:defRPr>
            </a:lvl6pPr>
            <a:lvl7pPr marL="2658368" indent="0">
              <a:buNone/>
              <a:defRPr sz="1559">
                <a:solidFill>
                  <a:schemeClr val="tx1">
                    <a:tint val="75000"/>
                  </a:schemeClr>
                </a:solidFill>
              </a:defRPr>
            </a:lvl7pPr>
            <a:lvl8pPr marL="3101429" indent="0">
              <a:buNone/>
              <a:defRPr sz="1559">
                <a:solidFill>
                  <a:schemeClr val="tx1">
                    <a:tint val="75000"/>
                  </a:schemeClr>
                </a:solidFill>
              </a:defRPr>
            </a:lvl8pPr>
            <a:lvl9pPr marL="3544491" indent="0">
              <a:buNone/>
              <a:defRPr sz="155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DB7D0F-62A8-4110-ADB2-09903FEEEC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F5A414-55D3-4BF9-92F9-9855A2DB7A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B0456A-00D1-4278-AB89-D67B5D8DF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69465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8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2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6587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8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2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5603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4588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6412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2023/7/24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0775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2023/7/24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6262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2023/7/24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4866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2023/7/24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8326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2023/7/24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2573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2023/7/24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6317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005D3-94F8-4C3A-9FCB-FBEC582157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5B0455-0598-4209-B1D0-5CD834DDF3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D91314-29B1-41E1-A1DB-D56E36E88A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FBEB4A-D8F3-4BAB-804A-5FAFCE4C9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135DFC-AA01-45DF-B9AB-CD92F8F8C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726A60-65BA-40AF-B832-8B208E592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52535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2023/7/24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8468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2023/7/24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7710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2023/7/24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0030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2023/7/24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1443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2023/7/24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673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1428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 5"/>
          <p:cNvSpPr/>
          <p:nvPr userDrawn="1"/>
        </p:nvSpPr>
        <p:spPr>
          <a:xfrm rot="5400000">
            <a:off x="5617026" y="-5617028"/>
            <a:ext cx="957946" cy="1219200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 dirty="0">
              <a:latin typeface="方正兰亭粗黑_GBK" panose="02000000000000000000" pitchFamily="2" charset="-122"/>
              <a:ea typeface="方正兰亭粗黑_GBK" panose="02000000000000000000" pitchFamily="2" charset="-122"/>
            </a:endParaRPr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270933" y="141885"/>
            <a:ext cx="378387" cy="386913"/>
            <a:chOff x="282222" y="141885"/>
            <a:chExt cx="378387" cy="386913"/>
          </a:xfrm>
        </p:grpSpPr>
        <p:sp>
          <p:nvSpPr>
            <p:cNvPr id="11" name="矩形 10"/>
            <p:cNvSpPr/>
            <p:nvPr userDrawn="1"/>
          </p:nvSpPr>
          <p:spPr>
            <a:xfrm>
              <a:off x="367098" y="230417"/>
              <a:ext cx="293511" cy="298381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282222" y="141885"/>
              <a:ext cx="293511" cy="29838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357766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2130429"/>
            <a:ext cx="10363201" cy="147002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301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603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905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5207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1509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7810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411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041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053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613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5" y="4406903"/>
            <a:ext cx="10363201" cy="1362075"/>
          </a:xfrm>
        </p:spPr>
        <p:txBody>
          <a:bodyPr anchor="t"/>
          <a:lstStyle>
            <a:lvl1pPr algn="l">
              <a:defRPr sz="5504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5" y="2906716"/>
            <a:ext cx="10363201" cy="1500187"/>
          </a:xfrm>
        </p:spPr>
        <p:txBody>
          <a:bodyPr anchor="b"/>
          <a:lstStyle>
            <a:lvl1pPr marL="0" indent="0">
              <a:buNone/>
              <a:defRPr sz="2635">
                <a:solidFill>
                  <a:schemeClr val="tx1">
                    <a:tint val="75000"/>
                  </a:schemeClr>
                </a:solidFill>
              </a:defRPr>
            </a:lvl1pPr>
            <a:lvl2pPr marL="630181" indent="0">
              <a:buNone/>
              <a:defRPr sz="2480">
                <a:solidFill>
                  <a:schemeClr val="tx1">
                    <a:tint val="75000"/>
                  </a:schemeClr>
                </a:solidFill>
              </a:defRPr>
            </a:lvl2pPr>
            <a:lvl3pPr marL="1260364" indent="0">
              <a:buNone/>
              <a:defRPr sz="2248">
                <a:solidFill>
                  <a:schemeClr val="tx1">
                    <a:tint val="75000"/>
                  </a:schemeClr>
                </a:solidFill>
              </a:defRPr>
            </a:lvl3pPr>
            <a:lvl4pPr marL="1890543" indent="0">
              <a:buNone/>
              <a:defRPr sz="1861">
                <a:solidFill>
                  <a:schemeClr val="tx1">
                    <a:tint val="75000"/>
                  </a:schemeClr>
                </a:solidFill>
              </a:defRPr>
            </a:lvl4pPr>
            <a:lvl5pPr marL="2520726" indent="0">
              <a:buNone/>
              <a:defRPr sz="1861">
                <a:solidFill>
                  <a:schemeClr val="tx1">
                    <a:tint val="75000"/>
                  </a:schemeClr>
                </a:solidFill>
              </a:defRPr>
            </a:lvl5pPr>
            <a:lvl6pPr marL="3150908" indent="0">
              <a:buNone/>
              <a:defRPr sz="1861">
                <a:solidFill>
                  <a:schemeClr val="tx1">
                    <a:tint val="75000"/>
                  </a:schemeClr>
                </a:solidFill>
              </a:defRPr>
            </a:lvl6pPr>
            <a:lvl7pPr marL="3781091" indent="0">
              <a:buNone/>
              <a:defRPr sz="1861">
                <a:solidFill>
                  <a:schemeClr val="tx1">
                    <a:tint val="75000"/>
                  </a:schemeClr>
                </a:solidFill>
              </a:defRPr>
            </a:lvl7pPr>
            <a:lvl8pPr marL="4411272" indent="0">
              <a:buNone/>
              <a:defRPr sz="1861">
                <a:solidFill>
                  <a:schemeClr val="tx1">
                    <a:tint val="75000"/>
                  </a:schemeClr>
                </a:solidFill>
              </a:defRPr>
            </a:lvl8pPr>
            <a:lvl9pPr marL="5041453" indent="0">
              <a:buNone/>
              <a:defRPr sz="186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144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377AFB-13BC-450B-BF0C-B8102FCBE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4BBA1F-7C9C-4FD3-9B56-F139D2DEE9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302" b="1"/>
            </a:lvl1pPr>
            <a:lvl2pPr marL="443060" indent="0">
              <a:buNone/>
              <a:defRPr sz="1931" b="1"/>
            </a:lvl2pPr>
            <a:lvl3pPr marL="886123" indent="0">
              <a:buNone/>
              <a:defRPr sz="1782" b="1"/>
            </a:lvl3pPr>
            <a:lvl4pPr marL="1329184" indent="0">
              <a:buNone/>
              <a:defRPr sz="1559" b="1"/>
            </a:lvl4pPr>
            <a:lvl5pPr marL="1772244" indent="0">
              <a:buNone/>
              <a:defRPr sz="1559" b="1"/>
            </a:lvl5pPr>
            <a:lvl6pPr marL="2215307" indent="0">
              <a:buNone/>
              <a:defRPr sz="1559" b="1"/>
            </a:lvl6pPr>
            <a:lvl7pPr marL="2658368" indent="0">
              <a:buNone/>
              <a:defRPr sz="1559" b="1"/>
            </a:lvl7pPr>
            <a:lvl8pPr marL="3101429" indent="0">
              <a:buNone/>
              <a:defRPr sz="1559" b="1"/>
            </a:lvl8pPr>
            <a:lvl9pPr marL="3544491" indent="0">
              <a:buNone/>
              <a:defRPr sz="155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0DBA7F-18A5-4404-8197-4CA3FA92D3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7D4C977-8293-4554-B681-7E525CFE6E0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302" b="1"/>
            </a:lvl1pPr>
            <a:lvl2pPr marL="443060" indent="0">
              <a:buNone/>
              <a:defRPr sz="1931" b="1"/>
            </a:lvl2pPr>
            <a:lvl3pPr marL="886123" indent="0">
              <a:buNone/>
              <a:defRPr sz="1782" b="1"/>
            </a:lvl3pPr>
            <a:lvl4pPr marL="1329184" indent="0">
              <a:buNone/>
              <a:defRPr sz="1559" b="1"/>
            </a:lvl4pPr>
            <a:lvl5pPr marL="1772244" indent="0">
              <a:buNone/>
              <a:defRPr sz="1559" b="1"/>
            </a:lvl5pPr>
            <a:lvl6pPr marL="2215307" indent="0">
              <a:buNone/>
              <a:defRPr sz="1559" b="1"/>
            </a:lvl6pPr>
            <a:lvl7pPr marL="2658368" indent="0">
              <a:buNone/>
              <a:defRPr sz="1559" b="1"/>
            </a:lvl7pPr>
            <a:lvl8pPr marL="3101429" indent="0">
              <a:buNone/>
              <a:defRPr sz="1559" b="1"/>
            </a:lvl8pPr>
            <a:lvl9pPr marL="3544491" indent="0">
              <a:buNone/>
              <a:defRPr sz="155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E22DAE-149F-45E1-9C1F-A298BDB31C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66DA6CB-FCF9-4413-8DEF-9C16A50238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37857A5-9C0A-4F52-BE78-F2BAB8DF1B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EC4967D-B4A4-4DFE-AC27-0E6D2A34E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56770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4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256"/>
            </a:lvl2pPr>
            <a:lvl3pPr>
              <a:defRPr sz="2635"/>
            </a:lvl3pPr>
            <a:lvl4pPr>
              <a:defRPr sz="2480"/>
            </a:lvl4pPr>
            <a:lvl5pPr>
              <a:defRPr sz="2480"/>
            </a:lvl5pPr>
            <a:lvl6pPr>
              <a:defRPr sz="2480"/>
            </a:lvl6pPr>
            <a:lvl7pPr>
              <a:defRPr sz="2480"/>
            </a:lvl7pPr>
            <a:lvl8pPr>
              <a:defRPr sz="2480"/>
            </a:lvl8pPr>
            <a:lvl9pPr>
              <a:defRPr sz="248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4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256"/>
            </a:lvl2pPr>
            <a:lvl3pPr>
              <a:defRPr sz="2635"/>
            </a:lvl3pPr>
            <a:lvl4pPr>
              <a:defRPr sz="2480"/>
            </a:lvl4pPr>
            <a:lvl5pPr>
              <a:defRPr sz="2480"/>
            </a:lvl5pPr>
            <a:lvl6pPr>
              <a:defRPr sz="2480"/>
            </a:lvl6pPr>
            <a:lvl7pPr>
              <a:defRPr sz="2480"/>
            </a:lvl7pPr>
            <a:lvl8pPr>
              <a:defRPr sz="2480"/>
            </a:lvl8pPr>
            <a:lvl9pPr>
              <a:defRPr sz="248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152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535117"/>
            <a:ext cx="5386918" cy="639763"/>
          </a:xfrm>
        </p:spPr>
        <p:txBody>
          <a:bodyPr anchor="b"/>
          <a:lstStyle>
            <a:lvl1pPr marL="0" indent="0">
              <a:buNone/>
              <a:defRPr sz="3256" b="1"/>
            </a:lvl1pPr>
            <a:lvl2pPr marL="630181" indent="0">
              <a:buNone/>
              <a:defRPr sz="2635" b="1"/>
            </a:lvl2pPr>
            <a:lvl3pPr marL="1260364" indent="0">
              <a:buNone/>
              <a:defRPr sz="2480" b="1"/>
            </a:lvl3pPr>
            <a:lvl4pPr marL="1890543" indent="0">
              <a:buNone/>
              <a:defRPr sz="2248" b="1"/>
            </a:lvl4pPr>
            <a:lvl5pPr marL="2520726" indent="0">
              <a:buNone/>
              <a:defRPr sz="2248" b="1"/>
            </a:lvl5pPr>
            <a:lvl6pPr marL="3150908" indent="0">
              <a:buNone/>
              <a:defRPr sz="2248" b="1"/>
            </a:lvl6pPr>
            <a:lvl7pPr marL="3781091" indent="0">
              <a:buNone/>
              <a:defRPr sz="2248" b="1"/>
            </a:lvl7pPr>
            <a:lvl8pPr marL="4411272" indent="0">
              <a:buNone/>
              <a:defRPr sz="2248" b="1"/>
            </a:lvl8pPr>
            <a:lvl9pPr marL="5041453" indent="0">
              <a:buNone/>
              <a:defRPr sz="2248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2" y="2174875"/>
            <a:ext cx="5386918" cy="3951289"/>
          </a:xfrm>
        </p:spPr>
        <p:txBody>
          <a:bodyPr/>
          <a:lstStyle>
            <a:lvl1pPr>
              <a:defRPr sz="3256"/>
            </a:lvl1pPr>
            <a:lvl2pPr>
              <a:defRPr sz="2635"/>
            </a:lvl2pPr>
            <a:lvl3pPr>
              <a:defRPr sz="2480"/>
            </a:lvl3pPr>
            <a:lvl4pPr>
              <a:defRPr sz="2248"/>
            </a:lvl4pPr>
            <a:lvl5pPr>
              <a:defRPr sz="2248"/>
            </a:lvl5pPr>
            <a:lvl6pPr>
              <a:defRPr sz="2248"/>
            </a:lvl6pPr>
            <a:lvl7pPr>
              <a:defRPr sz="2248"/>
            </a:lvl7pPr>
            <a:lvl8pPr>
              <a:defRPr sz="2248"/>
            </a:lvl8pPr>
            <a:lvl9pPr>
              <a:defRPr sz="224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1" y="1535117"/>
            <a:ext cx="5389034" cy="639763"/>
          </a:xfrm>
        </p:spPr>
        <p:txBody>
          <a:bodyPr anchor="b"/>
          <a:lstStyle>
            <a:lvl1pPr marL="0" indent="0">
              <a:buNone/>
              <a:defRPr sz="3256" b="1"/>
            </a:lvl1pPr>
            <a:lvl2pPr marL="630181" indent="0">
              <a:buNone/>
              <a:defRPr sz="2635" b="1"/>
            </a:lvl2pPr>
            <a:lvl3pPr marL="1260364" indent="0">
              <a:buNone/>
              <a:defRPr sz="2480" b="1"/>
            </a:lvl3pPr>
            <a:lvl4pPr marL="1890543" indent="0">
              <a:buNone/>
              <a:defRPr sz="2248" b="1"/>
            </a:lvl4pPr>
            <a:lvl5pPr marL="2520726" indent="0">
              <a:buNone/>
              <a:defRPr sz="2248" b="1"/>
            </a:lvl5pPr>
            <a:lvl6pPr marL="3150908" indent="0">
              <a:buNone/>
              <a:defRPr sz="2248" b="1"/>
            </a:lvl6pPr>
            <a:lvl7pPr marL="3781091" indent="0">
              <a:buNone/>
              <a:defRPr sz="2248" b="1"/>
            </a:lvl7pPr>
            <a:lvl8pPr marL="4411272" indent="0">
              <a:buNone/>
              <a:defRPr sz="2248" b="1"/>
            </a:lvl8pPr>
            <a:lvl9pPr marL="5041453" indent="0">
              <a:buNone/>
              <a:defRPr sz="2248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1" y="2174875"/>
            <a:ext cx="5389034" cy="3951289"/>
          </a:xfrm>
        </p:spPr>
        <p:txBody>
          <a:bodyPr/>
          <a:lstStyle>
            <a:lvl1pPr>
              <a:defRPr sz="3256"/>
            </a:lvl1pPr>
            <a:lvl2pPr>
              <a:defRPr sz="2635"/>
            </a:lvl2pPr>
            <a:lvl3pPr>
              <a:defRPr sz="2480"/>
            </a:lvl3pPr>
            <a:lvl4pPr>
              <a:defRPr sz="2248"/>
            </a:lvl4pPr>
            <a:lvl5pPr>
              <a:defRPr sz="2248"/>
            </a:lvl5pPr>
            <a:lvl6pPr>
              <a:defRPr sz="2248"/>
            </a:lvl6pPr>
            <a:lvl7pPr>
              <a:defRPr sz="2248"/>
            </a:lvl7pPr>
            <a:lvl8pPr>
              <a:defRPr sz="2248"/>
            </a:lvl8pPr>
            <a:lvl9pPr>
              <a:defRPr sz="224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662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597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73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5" y="273053"/>
            <a:ext cx="4011085" cy="1162051"/>
          </a:xfrm>
        </p:spPr>
        <p:txBody>
          <a:bodyPr anchor="b"/>
          <a:lstStyle>
            <a:lvl1pPr algn="l">
              <a:defRPr sz="263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6" y="273055"/>
            <a:ext cx="6815667" cy="5853113"/>
          </a:xfrm>
        </p:spPr>
        <p:txBody>
          <a:bodyPr/>
          <a:lstStyle>
            <a:lvl1pPr>
              <a:defRPr sz="4341"/>
            </a:lvl1pPr>
            <a:lvl2pPr>
              <a:defRPr sz="3799"/>
            </a:lvl2pPr>
            <a:lvl3pPr>
              <a:defRPr sz="3256"/>
            </a:lvl3pPr>
            <a:lvl4pPr>
              <a:defRPr sz="2635"/>
            </a:lvl4pPr>
            <a:lvl5pPr>
              <a:defRPr sz="2635"/>
            </a:lvl5pPr>
            <a:lvl6pPr>
              <a:defRPr sz="2635"/>
            </a:lvl6pPr>
            <a:lvl7pPr>
              <a:defRPr sz="2635"/>
            </a:lvl7pPr>
            <a:lvl8pPr>
              <a:defRPr sz="2635"/>
            </a:lvl8pPr>
            <a:lvl9pPr>
              <a:defRPr sz="26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5" y="1435104"/>
            <a:ext cx="4011085" cy="4691063"/>
          </a:xfrm>
        </p:spPr>
        <p:txBody>
          <a:bodyPr/>
          <a:lstStyle>
            <a:lvl1pPr marL="0" indent="0">
              <a:buNone/>
              <a:defRPr sz="1861"/>
            </a:lvl1pPr>
            <a:lvl2pPr marL="630181" indent="0">
              <a:buNone/>
              <a:defRPr sz="1706"/>
            </a:lvl2pPr>
            <a:lvl3pPr marL="1260364" indent="0">
              <a:buNone/>
              <a:defRPr sz="1395"/>
            </a:lvl3pPr>
            <a:lvl4pPr marL="1890543" indent="0">
              <a:buNone/>
              <a:defRPr sz="1240"/>
            </a:lvl4pPr>
            <a:lvl5pPr marL="2520726" indent="0">
              <a:buNone/>
              <a:defRPr sz="1240"/>
            </a:lvl5pPr>
            <a:lvl6pPr marL="3150908" indent="0">
              <a:buNone/>
              <a:defRPr sz="1240"/>
            </a:lvl6pPr>
            <a:lvl7pPr marL="3781091" indent="0">
              <a:buNone/>
              <a:defRPr sz="1240"/>
            </a:lvl7pPr>
            <a:lvl8pPr marL="4411272" indent="0">
              <a:buNone/>
              <a:defRPr sz="1240"/>
            </a:lvl8pPr>
            <a:lvl9pPr marL="5041453" indent="0">
              <a:buNone/>
              <a:defRPr sz="124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221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3"/>
            <a:ext cx="7315200" cy="566739"/>
          </a:xfrm>
        </p:spPr>
        <p:txBody>
          <a:bodyPr anchor="b"/>
          <a:lstStyle>
            <a:lvl1pPr algn="l">
              <a:defRPr sz="263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6"/>
            <a:ext cx="7315200" cy="4114800"/>
          </a:xfrm>
        </p:spPr>
        <p:txBody>
          <a:bodyPr/>
          <a:lstStyle>
            <a:lvl1pPr marL="0" indent="0">
              <a:buNone/>
              <a:defRPr sz="4341"/>
            </a:lvl1pPr>
            <a:lvl2pPr marL="630181" indent="0">
              <a:buNone/>
              <a:defRPr sz="3799"/>
            </a:lvl2pPr>
            <a:lvl3pPr marL="1260364" indent="0">
              <a:buNone/>
              <a:defRPr sz="3256"/>
            </a:lvl3pPr>
            <a:lvl4pPr marL="1890543" indent="0">
              <a:buNone/>
              <a:defRPr sz="2635"/>
            </a:lvl4pPr>
            <a:lvl5pPr marL="2520726" indent="0">
              <a:buNone/>
              <a:defRPr sz="2635"/>
            </a:lvl5pPr>
            <a:lvl6pPr marL="3150908" indent="0">
              <a:buNone/>
              <a:defRPr sz="2635"/>
            </a:lvl6pPr>
            <a:lvl7pPr marL="3781091" indent="0">
              <a:buNone/>
              <a:defRPr sz="2635"/>
            </a:lvl7pPr>
            <a:lvl8pPr marL="4411272" indent="0">
              <a:buNone/>
              <a:defRPr sz="2635"/>
            </a:lvl8pPr>
            <a:lvl9pPr marL="5041453" indent="0">
              <a:buNone/>
              <a:defRPr sz="263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41"/>
            <a:ext cx="7315200" cy="804864"/>
          </a:xfrm>
        </p:spPr>
        <p:txBody>
          <a:bodyPr/>
          <a:lstStyle>
            <a:lvl1pPr marL="0" indent="0">
              <a:buNone/>
              <a:defRPr sz="1861"/>
            </a:lvl1pPr>
            <a:lvl2pPr marL="630181" indent="0">
              <a:buNone/>
              <a:defRPr sz="1706"/>
            </a:lvl2pPr>
            <a:lvl3pPr marL="1260364" indent="0">
              <a:buNone/>
              <a:defRPr sz="1395"/>
            </a:lvl3pPr>
            <a:lvl4pPr marL="1890543" indent="0">
              <a:buNone/>
              <a:defRPr sz="1240"/>
            </a:lvl4pPr>
            <a:lvl5pPr marL="2520726" indent="0">
              <a:buNone/>
              <a:defRPr sz="1240"/>
            </a:lvl5pPr>
            <a:lvl6pPr marL="3150908" indent="0">
              <a:buNone/>
              <a:defRPr sz="1240"/>
            </a:lvl6pPr>
            <a:lvl7pPr marL="3781091" indent="0">
              <a:buNone/>
              <a:defRPr sz="1240"/>
            </a:lvl7pPr>
            <a:lvl8pPr marL="4411272" indent="0">
              <a:buNone/>
              <a:defRPr sz="1240"/>
            </a:lvl8pPr>
            <a:lvl9pPr marL="5041453" indent="0">
              <a:buNone/>
              <a:defRPr sz="124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592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322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132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D08C2B-2470-4D62-ABC5-97D4D4C8F2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898B1D3-C44B-4B28-9B30-AA50309734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3BD18E-B9D2-49EE-93A5-2236E22B03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239A5-E39E-461B-90B5-460F7C6B547A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CD56FA-57DC-4BF1-92BB-697EAECB1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377208-289E-4BBE-B739-EDA402D0E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02EF3-CB98-4C1B-B381-A0F0770582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13664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DA8F71-6806-4AD9-8C82-8E32644473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E3EE93-69B6-4F77-BB93-7A711A538F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B03C56-6D74-4429-BA1A-BE88123AB2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239A5-E39E-461B-90B5-460F7C6B547A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58D556-D4B0-4D34-A01C-6B87DF99F1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639B16-9963-47B2-8C4D-96AAC642B3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02EF3-CB98-4C1B-B381-A0F0770582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0977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54233E-9E66-48DD-B51D-48AFB66EAA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6297A88-1381-42C2-975B-A201A18CF7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7259D3-C8CD-49EA-BC8E-B957D4EE84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74B5D1-FA28-4943-A6B0-B4E7DAD615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79806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83755D-4605-4EF2-9BA2-8995ACB86E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BC3AAA-7B85-42B5-BE52-A3CCC56430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747B2A-2314-4D48-A328-4A835D1B4B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239A5-E39E-461B-90B5-460F7C6B547A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06E546-4F9C-4284-B881-361571059C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2A9F8B-9B2B-43E7-BE1F-09D29945F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02EF3-CB98-4C1B-B381-A0F0770582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77771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66AE78-2987-4771-A480-6FA93D309F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D0EAB1-D801-4B48-89BC-97C7712167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1FB29D-6915-4D44-B21C-C07DF67FD5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32FE5A-3C75-4BA4-9F2A-39FD7A01E4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239A5-E39E-461B-90B5-460F7C6B547A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86114D-5B4D-4EF8-8787-03890C40E1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7CA1E8-50E5-49A5-B50D-9EF55BCE9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02EF3-CB98-4C1B-B381-A0F0770582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10738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FE752D-AB8E-454E-B3A5-E8044E8D43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AFE9C1-8C14-4CE9-8DD8-A330E6E230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AE4A96-C909-43C9-B5E3-AC8416370F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21626ED-7E6A-4C7A-8A52-8E6DE9A4B2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CD2ACA3-939C-461C-BEAA-79431A25554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FE47072-B9B6-4EFB-B9DE-9A9CAEAD23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239A5-E39E-461B-90B5-460F7C6B547A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8ED5144-E944-47B6-8FEE-8DDFFF609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3BE215B-94D5-4358-9153-B2F7D4FAB1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02EF3-CB98-4C1B-B381-A0F0770582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33462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01225F-1D78-4F9D-96D2-6A5B80D52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90D8F3F-C88D-458E-8877-CDEFF1698C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239A5-E39E-461B-90B5-460F7C6B547A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EC5337-C68D-4CC0-A141-C7FF265504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EB94D0-48ED-4B19-89DE-1760B86832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02EF3-CB98-4C1B-B381-A0F0770582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96631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DCD100A-7ED1-4F7B-B839-CFA97B6E6A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239A5-E39E-461B-90B5-460F7C6B547A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0A98963-BB84-467D-97D0-89E8EF5AF6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1ADF89-BD5A-498D-9412-5875C7D5D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02EF3-CB98-4C1B-B381-A0F0770582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2205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EC3ACE-CEA1-4FB7-958E-AE0B32456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98567B-6E9F-4B02-B3E0-49AEAC7CB2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2B3E0F-D27F-4CBF-856A-FE04D85DEF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E90AC4-89D9-4697-959D-245C06FA69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239A5-E39E-461B-90B5-460F7C6B547A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D23686-545C-4751-8ABE-12F28BE3DA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FCEA36-462B-474E-8646-432255BAC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02EF3-CB98-4C1B-B381-A0F0770582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66247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C0C73-BEFB-4CB1-8670-F8D93FC27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AD1F1D5-BE6F-4628-9C5B-C7CA0F06F2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53FCD7-FE41-42ED-860C-03F8067B47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B7756E-7B63-41A1-ADC4-46B55A40EB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239A5-E39E-461B-90B5-460F7C6B547A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83218D-9F8F-4429-83AC-05EA1D4276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DBF2E9-8B0C-4208-A064-487526BA15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02EF3-CB98-4C1B-B381-A0F0770582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53320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7AA925-31F3-45EE-AFD2-668C492502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8617758-F2B1-440B-B2A1-8C0F5A7844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CFC29F-77F0-44F9-B89B-784A03408C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239A5-E39E-461B-90B5-460F7C6B547A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D972FB-9F3D-4143-B6A3-72A434B027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AF142B-BA06-47CA-A565-54F13606A5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02EF3-CB98-4C1B-B381-A0F0770582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8881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391AB5C-5DAC-49DD-8187-D050C7B9BA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52F5B1-E96F-4A5A-9EE0-192C4913C0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B8CF3A-D04B-4354-BC6D-03DFB0A01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239A5-E39E-461B-90B5-460F7C6B547A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493D69-73FE-46AD-A800-4FC7A687D8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74499B-3BFD-4823-A1FD-D232C9E8E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02EF3-CB98-4C1B-B381-A0F0770582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29160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3123B-4440-4C09-A343-B4CFE8A9931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9A0A0-9C11-4B31-B1DD-D3711AB1E3C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52159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5FE1F8-D97A-4DD7-85BE-084273637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410529-5F98-4967-B835-3D58EE4BD5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A432DA-B5C5-4FA8-A9BF-F3BEB2C40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99917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3123B-4440-4C09-A343-B4CFE8A9931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9A0A0-9C11-4B31-B1DD-D3711AB1E3C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006219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3123B-4440-4C09-A343-B4CFE8A9931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9A0A0-9C11-4B31-B1DD-D3711AB1E3C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030727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3123B-4440-4C09-A343-B4CFE8A9931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9A0A0-9C11-4B31-B1DD-D3711AB1E3C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08706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3123B-4440-4C09-A343-B4CFE8A9931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9A0A0-9C11-4B31-B1DD-D3711AB1E3C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391808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3123B-4440-4C09-A343-B4CFE8A9931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9A0A0-9C11-4B31-B1DD-D3711AB1E3C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443376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3123B-4440-4C09-A343-B4CFE8A9931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9A0A0-9C11-4B31-B1DD-D3711AB1E3C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438859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3123B-4440-4C09-A343-B4CFE8A9931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9A0A0-9C11-4B31-B1DD-D3711AB1E3C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980242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3123B-4440-4C09-A343-B4CFE8A9931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9A0A0-9C11-4B31-B1DD-D3711AB1E3C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467471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3123B-4440-4C09-A343-B4CFE8A9931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9A0A0-9C11-4B31-B1DD-D3711AB1E3C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045080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3123B-4440-4C09-A343-B4CFE8A9931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9A0A0-9C11-4B31-B1DD-D3711AB1E3C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80236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F00C3-A75E-41B6-823F-A9BC053BB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1" y="457200"/>
            <a:ext cx="3932237" cy="1600200"/>
          </a:xfrm>
        </p:spPr>
        <p:txBody>
          <a:bodyPr anchor="b"/>
          <a:lstStyle>
            <a:lvl1pPr>
              <a:defRPr sz="311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C119BC-5C9D-481A-A835-3D41D1EF0F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119"/>
            </a:lvl1pPr>
            <a:lvl2pPr>
              <a:defRPr sz="2747"/>
            </a:lvl2pPr>
            <a:lvl3pPr>
              <a:defRPr sz="2302"/>
            </a:lvl3pPr>
            <a:lvl4pPr>
              <a:defRPr sz="1931"/>
            </a:lvl4pPr>
            <a:lvl5pPr>
              <a:defRPr sz="1931"/>
            </a:lvl5pPr>
            <a:lvl6pPr>
              <a:defRPr sz="1931"/>
            </a:lvl6pPr>
            <a:lvl7pPr>
              <a:defRPr sz="1931"/>
            </a:lvl7pPr>
            <a:lvl8pPr>
              <a:defRPr sz="1931"/>
            </a:lvl8pPr>
            <a:lvl9pPr>
              <a:defRPr sz="193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FEF1BB-E4E0-4FA0-A70B-B975705773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1" y="2057401"/>
            <a:ext cx="3932237" cy="3811588"/>
          </a:xfrm>
        </p:spPr>
        <p:txBody>
          <a:bodyPr/>
          <a:lstStyle>
            <a:lvl1pPr marL="0" indent="0">
              <a:buNone/>
              <a:defRPr sz="1559"/>
            </a:lvl1pPr>
            <a:lvl2pPr marL="443060" indent="0">
              <a:buNone/>
              <a:defRPr sz="1337"/>
            </a:lvl2pPr>
            <a:lvl3pPr marL="886123" indent="0">
              <a:buNone/>
              <a:defRPr sz="1188"/>
            </a:lvl3pPr>
            <a:lvl4pPr marL="1329184" indent="0">
              <a:buNone/>
              <a:defRPr sz="965"/>
            </a:lvl4pPr>
            <a:lvl5pPr marL="1772244" indent="0">
              <a:buNone/>
              <a:defRPr sz="965"/>
            </a:lvl5pPr>
            <a:lvl6pPr marL="2215307" indent="0">
              <a:buNone/>
              <a:defRPr sz="965"/>
            </a:lvl6pPr>
            <a:lvl7pPr marL="2658368" indent="0">
              <a:buNone/>
              <a:defRPr sz="965"/>
            </a:lvl7pPr>
            <a:lvl8pPr marL="3101429" indent="0">
              <a:buNone/>
              <a:defRPr sz="965"/>
            </a:lvl8pPr>
            <a:lvl9pPr marL="3544491" indent="0">
              <a:buNone/>
              <a:defRPr sz="96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6E1450-AADE-47DF-BECC-1779F070E4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6317DE-14EC-4087-9F2C-293759DBD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A5C266-ED62-4CC6-9896-17540985F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55981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3123B-4440-4C09-A343-B4CFE8A99313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9A0A0-9C11-4B31-B1DD-D3711AB1E3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8925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3123B-4440-4C09-A343-B4CFE8A99313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9A0A0-9C11-4B31-B1DD-D3711AB1E3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23122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3123B-4440-4C09-A343-B4CFE8A99313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9A0A0-9C11-4B31-B1DD-D3711AB1E3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97134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3123B-4440-4C09-A343-B4CFE8A99313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9A0A0-9C11-4B31-B1DD-D3711AB1E3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42161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3123B-4440-4C09-A343-B4CFE8A99313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9A0A0-9C11-4B31-B1DD-D3711AB1E3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580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3123B-4440-4C09-A343-B4CFE8A99313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9A0A0-9C11-4B31-B1DD-D3711AB1E3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61474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3123B-4440-4C09-A343-B4CFE8A99313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9A0A0-9C11-4B31-B1DD-D3711AB1E3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68495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3123B-4440-4C09-A343-B4CFE8A99313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9A0A0-9C11-4B31-B1DD-D3711AB1E3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58145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3123B-4440-4C09-A343-B4CFE8A99313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9A0A0-9C11-4B31-B1DD-D3711AB1E3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28672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3123B-4440-4C09-A343-B4CFE8A99313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9A0A0-9C11-4B31-B1DD-D3711AB1E3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1502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27E028-2EAA-44ED-95DD-8EF30548E8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1" y="457200"/>
            <a:ext cx="3932237" cy="1600200"/>
          </a:xfrm>
        </p:spPr>
        <p:txBody>
          <a:bodyPr anchor="b"/>
          <a:lstStyle>
            <a:lvl1pPr>
              <a:defRPr sz="311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9C2705C-4A4F-420D-BDEC-B38916676A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119"/>
            </a:lvl1pPr>
            <a:lvl2pPr marL="443060" indent="0">
              <a:buNone/>
              <a:defRPr sz="2747"/>
            </a:lvl2pPr>
            <a:lvl3pPr marL="886123" indent="0">
              <a:buNone/>
              <a:defRPr sz="2302"/>
            </a:lvl3pPr>
            <a:lvl4pPr marL="1329184" indent="0">
              <a:buNone/>
              <a:defRPr sz="1931"/>
            </a:lvl4pPr>
            <a:lvl5pPr marL="1772244" indent="0">
              <a:buNone/>
              <a:defRPr sz="1931"/>
            </a:lvl5pPr>
            <a:lvl6pPr marL="2215307" indent="0">
              <a:buNone/>
              <a:defRPr sz="1931"/>
            </a:lvl6pPr>
            <a:lvl7pPr marL="2658368" indent="0">
              <a:buNone/>
              <a:defRPr sz="1931"/>
            </a:lvl7pPr>
            <a:lvl8pPr marL="3101429" indent="0">
              <a:buNone/>
              <a:defRPr sz="1931"/>
            </a:lvl8pPr>
            <a:lvl9pPr marL="3544491" indent="0">
              <a:buNone/>
              <a:defRPr sz="1931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978377-E8DF-4198-8E8D-8A29EFAB61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1" y="2057401"/>
            <a:ext cx="3932237" cy="3811588"/>
          </a:xfrm>
        </p:spPr>
        <p:txBody>
          <a:bodyPr/>
          <a:lstStyle>
            <a:lvl1pPr marL="0" indent="0">
              <a:buNone/>
              <a:defRPr sz="1559"/>
            </a:lvl1pPr>
            <a:lvl2pPr marL="443060" indent="0">
              <a:buNone/>
              <a:defRPr sz="1337"/>
            </a:lvl2pPr>
            <a:lvl3pPr marL="886123" indent="0">
              <a:buNone/>
              <a:defRPr sz="1188"/>
            </a:lvl3pPr>
            <a:lvl4pPr marL="1329184" indent="0">
              <a:buNone/>
              <a:defRPr sz="965"/>
            </a:lvl4pPr>
            <a:lvl5pPr marL="1772244" indent="0">
              <a:buNone/>
              <a:defRPr sz="965"/>
            </a:lvl5pPr>
            <a:lvl6pPr marL="2215307" indent="0">
              <a:buNone/>
              <a:defRPr sz="965"/>
            </a:lvl6pPr>
            <a:lvl7pPr marL="2658368" indent="0">
              <a:buNone/>
              <a:defRPr sz="965"/>
            </a:lvl7pPr>
            <a:lvl8pPr marL="3101429" indent="0">
              <a:buNone/>
              <a:defRPr sz="965"/>
            </a:lvl8pPr>
            <a:lvl9pPr marL="3544491" indent="0">
              <a:buNone/>
              <a:defRPr sz="96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B9164D-CFEF-45B7-8129-DD599AA3B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C1EB80-189F-4A9D-9FD1-E493EA725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6A01E2-1D5A-43B8-8785-BF3D5D5B3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79786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3123B-4440-4C09-A343-B4CFE8A99313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9A0A0-9C11-4B31-B1DD-D3711AB1E3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1270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AC0A37B-0B6B-43A6-8F17-8566683C02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119342" tIns="59671" rIns="119342" bIns="59671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DDC6D4-0D3A-4ACB-B001-512682EB2D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119342" tIns="59671" rIns="119342" bIns="59671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FCD898-4AD5-4BEF-899A-1DE45F94DA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 vert="horz" lIns="119342" tIns="59671" rIns="119342" bIns="59671" rtlCol="0" anchor="ctr"/>
          <a:lstStyle>
            <a:lvl1pPr algn="l">
              <a:defRPr sz="11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F06B03-135E-4169-9B02-3E1AF83E1D74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BF3FC8-4B16-4148-859D-694583CDB5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 vert="horz" lIns="119342" tIns="59671" rIns="119342" bIns="59671" rtlCol="0" anchor="ctr"/>
          <a:lstStyle>
            <a:lvl1pPr algn="ctr">
              <a:defRPr sz="11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0D778F-9CF3-47FC-9AC5-EDA5F2C071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 vert="horz" lIns="119342" tIns="59671" rIns="119342" bIns="59671" rtlCol="0" anchor="ctr"/>
          <a:lstStyle>
            <a:lvl1pPr algn="r">
              <a:defRPr sz="11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418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886123" rtl="0" eaLnBrk="1" latinLnBrk="0" hangingPunct="1">
        <a:lnSpc>
          <a:spcPct val="90000"/>
        </a:lnSpc>
        <a:spcBef>
          <a:spcPct val="0"/>
        </a:spcBef>
        <a:buNone/>
        <a:defRPr sz="423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1531" indent="-221531" algn="l" defTabSz="886123" rtl="0" eaLnBrk="1" latinLnBrk="0" hangingPunct="1">
        <a:lnSpc>
          <a:spcPct val="90000"/>
        </a:lnSpc>
        <a:spcBef>
          <a:spcPts val="970"/>
        </a:spcBef>
        <a:buFont typeface="Arial" panose="020B0604020202020204" pitchFamily="34" charset="0"/>
        <a:buChar char="•"/>
        <a:defRPr sz="2747" kern="1200">
          <a:solidFill>
            <a:schemeClr val="tx1"/>
          </a:solidFill>
          <a:latin typeface="+mn-lt"/>
          <a:ea typeface="+mn-ea"/>
          <a:cs typeface="+mn-cs"/>
        </a:defRPr>
      </a:lvl1pPr>
      <a:lvl2pPr marL="664591" indent="-221531" algn="l" defTabSz="88612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2302" kern="1200">
          <a:solidFill>
            <a:schemeClr val="tx1"/>
          </a:solidFill>
          <a:latin typeface="+mn-lt"/>
          <a:ea typeface="+mn-ea"/>
          <a:cs typeface="+mn-cs"/>
        </a:defRPr>
      </a:lvl2pPr>
      <a:lvl3pPr marL="1107653" indent="-221531" algn="l" defTabSz="88612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931" kern="1200">
          <a:solidFill>
            <a:schemeClr val="tx1"/>
          </a:solidFill>
          <a:latin typeface="+mn-lt"/>
          <a:ea typeface="+mn-ea"/>
          <a:cs typeface="+mn-cs"/>
        </a:defRPr>
      </a:lvl3pPr>
      <a:lvl4pPr marL="1550714" indent="-221531" algn="l" defTabSz="88612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782" kern="1200">
          <a:solidFill>
            <a:schemeClr val="tx1"/>
          </a:solidFill>
          <a:latin typeface="+mn-lt"/>
          <a:ea typeface="+mn-ea"/>
          <a:cs typeface="+mn-cs"/>
        </a:defRPr>
      </a:lvl4pPr>
      <a:lvl5pPr marL="1993777" indent="-221531" algn="l" defTabSz="88612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782" kern="1200">
          <a:solidFill>
            <a:schemeClr val="tx1"/>
          </a:solidFill>
          <a:latin typeface="+mn-lt"/>
          <a:ea typeface="+mn-ea"/>
          <a:cs typeface="+mn-cs"/>
        </a:defRPr>
      </a:lvl5pPr>
      <a:lvl6pPr marL="2436837" indent="-221531" algn="l" defTabSz="88612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782" kern="1200">
          <a:solidFill>
            <a:schemeClr val="tx1"/>
          </a:solidFill>
          <a:latin typeface="+mn-lt"/>
          <a:ea typeface="+mn-ea"/>
          <a:cs typeface="+mn-cs"/>
        </a:defRPr>
      </a:lvl6pPr>
      <a:lvl7pPr marL="2879898" indent="-221531" algn="l" defTabSz="88612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782" kern="1200">
          <a:solidFill>
            <a:schemeClr val="tx1"/>
          </a:solidFill>
          <a:latin typeface="+mn-lt"/>
          <a:ea typeface="+mn-ea"/>
          <a:cs typeface="+mn-cs"/>
        </a:defRPr>
      </a:lvl7pPr>
      <a:lvl8pPr marL="3322960" indent="-221531" algn="l" defTabSz="88612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782" kern="1200">
          <a:solidFill>
            <a:schemeClr val="tx1"/>
          </a:solidFill>
          <a:latin typeface="+mn-lt"/>
          <a:ea typeface="+mn-ea"/>
          <a:cs typeface="+mn-cs"/>
        </a:defRPr>
      </a:lvl8pPr>
      <a:lvl9pPr marL="3766021" indent="-221531" algn="l" defTabSz="88612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78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86123" rtl="0" eaLnBrk="1" latinLnBrk="0" hangingPunct="1">
        <a:defRPr sz="1782" kern="1200">
          <a:solidFill>
            <a:schemeClr val="tx1"/>
          </a:solidFill>
          <a:latin typeface="+mn-lt"/>
          <a:ea typeface="+mn-ea"/>
          <a:cs typeface="+mn-cs"/>
        </a:defRPr>
      </a:lvl1pPr>
      <a:lvl2pPr marL="443060" algn="l" defTabSz="886123" rtl="0" eaLnBrk="1" latinLnBrk="0" hangingPunct="1">
        <a:defRPr sz="1782" kern="1200">
          <a:solidFill>
            <a:schemeClr val="tx1"/>
          </a:solidFill>
          <a:latin typeface="+mn-lt"/>
          <a:ea typeface="+mn-ea"/>
          <a:cs typeface="+mn-cs"/>
        </a:defRPr>
      </a:lvl2pPr>
      <a:lvl3pPr marL="886123" algn="l" defTabSz="886123" rtl="0" eaLnBrk="1" latinLnBrk="0" hangingPunct="1">
        <a:defRPr sz="1782" kern="1200">
          <a:solidFill>
            <a:schemeClr val="tx1"/>
          </a:solidFill>
          <a:latin typeface="+mn-lt"/>
          <a:ea typeface="+mn-ea"/>
          <a:cs typeface="+mn-cs"/>
        </a:defRPr>
      </a:lvl3pPr>
      <a:lvl4pPr marL="1329184" algn="l" defTabSz="886123" rtl="0" eaLnBrk="1" latinLnBrk="0" hangingPunct="1">
        <a:defRPr sz="1782" kern="1200">
          <a:solidFill>
            <a:schemeClr val="tx1"/>
          </a:solidFill>
          <a:latin typeface="+mn-lt"/>
          <a:ea typeface="+mn-ea"/>
          <a:cs typeface="+mn-cs"/>
        </a:defRPr>
      </a:lvl4pPr>
      <a:lvl5pPr marL="1772244" algn="l" defTabSz="886123" rtl="0" eaLnBrk="1" latinLnBrk="0" hangingPunct="1">
        <a:defRPr sz="1782" kern="1200">
          <a:solidFill>
            <a:schemeClr val="tx1"/>
          </a:solidFill>
          <a:latin typeface="+mn-lt"/>
          <a:ea typeface="+mn-ea"/>
          <a:cs typeface="+mn-cs"/>
        </a:defRPr>
      </a:lvl5pPr>
      <a:lvl6pPr marL="2215307" algn="l" defTabSz="886123" rtl="0" eaLnBrk="1" latinLnBrk="0" hangingPunct="1">
        <a:defRPr sz="1782" kern="1200">
          <a:solidFill>
            <a:schemeClr val="tx1"/>
          </a:solidFill>
          <a:latin typeface="+mn-lt"/>
          <a:ea typeface="+mn-ea"/>
          <a:cs typeface="+mn-cs"/>
        </a:defRPr>
      </a:lvl6pPr>
      <a:lvl7pPr marL="2658368" algn="l" defTabSz="886123" rtl="0" eaLnBrk="1" latinLnBrk="0" hangingPunct="1">
        <a:defRPr sz="1782" kern="1200">
          <a:solidFill>
            <a:schemeClr val="tx1"/>
          </a:solidFill>
          <a:latin typeface="+mn-lt"/>
          <a:ea typeface="+mn-ea"/>
          <a:cs typeface="+mn-cs"/>
        </a:defRPr>
      </a:lvl7pPr>
      <a:lvl8pPr marL="3101429" algn="l" defTabSz="886123" rtl="0" eaLnBrk="1" latinLnBrk="0" hangingPunct="1">
        <a:defRPr sz="1782" kern="1200">
          <a:solidFill>
            <a:schemeClr val="tx1"/>
          </a:solidFill>
          <a:latin typeface="+mn-lt"/>
          <a:ea typeface="+mn-ea"/>
          <a:cs typeface="+mn-cs"/>
        </a:defRPr>
      </a:lvl8pPr>
      <a:lvl9pPr marL="3544491" algn="l" defTabSz="886123" rtl="0" eaLnBrk="1" latinLnBrk="0" hangingPunct="1">
        <a:defRPr sz="178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2023/7/24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81690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xStyles>
    <p:titleStyle>
      <a:lvl1pPr algn="l" defTabSz="91437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9C6F32-809B-4A83-821D-D07C0E8E5FD3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682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xStyles>
    <p:titleStyle>
      <a:lvl1pPr algn="l" defTabSz="91437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D54D79-588C-414F-9935-D85D26666345}" type="datetimeFigureOut">
              <a:rPr lang="zh-CN" altLang="en-US" smtClean="0"/>
              <a:t>2023/7/24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4EC328-9116-4993-92C0-623125586BF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7" descr="444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8256" y="3810"/>
            <a:ext cx="12208511" cy="6851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673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  <p:sldLayoutId id="2147483735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162583" tIns="81293" rIns="162583" bIns="81293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4"/>
            <a:ext cx="10972800" cy="4525963"/>
          </a:xfrm>
          <a:prstGeom prst="rect">
            <a:avLst/>
          </a:prstGeom>
        </p:spPr>
        <p:txBody>
          <a:bodyPr vert="horz" lIns="162583" tIns="81293" rIns="162583" bIns="81293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6"/>
          </a:xfrm>
          <a:prstGeom prst="rect">
            <a:avLst/>
          </a:prstGeom>
        </p:spPr>
        <p:txBody>
          <a:bodyPr vert="horz" lIns="162583" tIns="81293" rIns="162583" bIns="81293" rtlCol="0" anchor="ctr"/>
          <a:lstStyle>
            <a:lvl1pPr algn="l">
              <a:defRPr sz="170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EF851F-4C9B-4ED8-A706-7687066F5A2C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1" cy="365126"/>
          </a:xfrm>
          <a:prstGeom prst="rect">
            <a:avLst/>
          </a:prstGeom>
        </p:spPr>
        <p:txBody>
          <a:bodyPr vert="horz" lIns="162583" tIns="81293" rIns="162583" bIns="81293" rtlCol="0" anchor="ctr"/>
          <a:lstStyle>
            <a:lvl1pPr algn="ctr">
              <a:defRPr sz="170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1"/>
            <a:ext cx="2844800" cy="365126"/>
          </a:xfrm>
          <a:prstGeom prst="rect">
            <a:avLst/>
          </a:prstGeom>
        </p:spPr>
        <p:txBody>
          <a:bodyPr vert="horz" lIns="162583" tIns="81293" rIns="162583" bIns="81293" rtlCol="0" anchor="ctr"/>
          <a:lstStyle>
            <a:lvl1pPr algn="r">
              <a:defRPr sz="170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566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1260364" rtl="0" eaLnBrk="1" latinLnBrk="0" hangingPunct="1">
        <a:spcBef>
          <a:spcPct val="0"/>
        </a:spcBef>
        <a:buNone/>
        <a:defRPr sz="612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72635" indent="-472635" algn="l" defTabSz="1260364" rtl="0" eaLnBrk="1" latinLnBrk="0" hangingPunct="1">
        <a:spcBef>
          <a:spcPct val="20000"/>
        </a:spcBef>
        <a:buFont typeface="Arial" pitchFamily="34" charset="0"/>
        <a:buChar char="•"/>
        <a:defRPr sz="4341" kern="1200">
          <a:solidFill>
            <a:schemeClr val="tx1"/>
          </a:solidFill>
          <a:latin typeface="+mn-lt"/>
          <a:ea typeface="+mn-ea"/>
          <a:cs typeface="+mn-cs"/>
        </a:defRPr>
      </a:lvl1pPr>
      <a:lvl2pPr marL="1024046" indent="-393863" algn="l" defTabSz="1260364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75454" indent="-315091" algn="l" defTabSz="1260364" rtl="0" eaLnBrk="1" latinLnBrk="0" hangingPunct="1">
        <a:spcBef>
          <a:spcPct val="20000"/>
        </a:spcBef>
        <a:buFont typeface="Arial" pitchFamily="34" charset="0"/>
        <a:buChar char="•"/>
        <a:defRPr sz="3256" kern="1200">
          <a:solidFill>
            <a:schemeClr val="tx1"/>
          </a:solidFill>
          <a:latin typeface="+mn-lt"/>
          <a:ea typeface="+mn-ea"/>
          <a:cs typeface="+mn-cs"/>
        </a:defRPr>
      </a:lvl3pPr>
      <a:lvl4pPr marL="2205635" indent="-315091" algn="l" defTabSz="1260364" rtl="0" eaLnBrk="1" latinLnBrk="0" hangingPunct="1">
        <a:spcBef>
          <a:spcPct val="20000"/>
        </a:spcBef>
        <a:buFont typeface="Arial" pitchFamily="34" charset="0"/>
        <a:buChar char="–"/>
        <a:defRPr sz="2635" kern="1200">
          <a:solidFill>
            <a:schemeClr val="tx1"/>
          </a:solidFill>
          <a:latin typeface="+mn-lt"/>
          <a:ea typeface="+mn-ea"/>
          <a:cs typeface="+mn-cs"/>
        </a:defRPr>
      </a:lvl4pPr>
      <a:lvl5pPr marL="2835818" indent="-315091" algn="l" defTabSz="1260364" rtl="0" eaLnBrk="1" latinLnBrk="0" hangingPunct="1">
        <a:spcBef>
          <a:spcPct val="20000"/>
        </a:spcBef>
        <a:buFont typeface="Arial" pitchFamily="34" charset="0"/>
        <a:buChar char="»"/>
        <a:defRPr sz="2635" kern="1200">
          <a:solidFill>
            <a:schemeClr val="tx1"/>
          </a:solidFill>
          <a:latin typeface="+mn-lt"/>
          <a:ea typeface="+mn-ea"/>
          <a:cs typeface="+mn-cs"/>
        </a:defRPr>
      </a:lvl5pPr>
      <a:lvl6pPr marL="3465997" indent="-315091" algn="l" defTabSz="1260364" rtl="0" eaLnBrk="1" latinLnBrk="0" hangingPunct="1">
        <a:spcBef>
          <a:spcPct val="20000"/>
        </a:spcBef>
        <a:buFont typeface="Arial" pitchFamily="34" charset="0"/>
        <a:buChar char="•"/>
        <a:defRPr sz="2635" kern="1200">
          <a:solidFill>
            <a:schemeClr val="tx1"/>
          </a:solidFill>
          <a:latin typeface="+mn-lt"/>
          <a:ea typeface="+mn-ea"/>
          <a:cs typeface="+mn-cs"/>
        </a:defRPr>
      </a:lvl6pPr>
      <a:lvl7pPr marL="4096179" indent="-315091" algn="l" defTabSz="1260364" rtl="0" eaLnBrk="1" latinLnBrk="0" hangingPunct="1">
        <a:spcBef>
          <a:spcPct val="20000"/>
        </a:spcBef>
        <a:buFont typeface="Arial" pitchFamily="34" charset="0"/>
        <a:buChar char="•"/>
        <a:defRPr sz="2635" kern="1200">
          <a:solidFill>
            <a:schemeClr val="tx1"/>
          </a:solidFill>
          <a:latin typeface="+mn-lt"/>
          <a:ea typeface="+mn-ea"/>
          <a:cs typeface="+mn-cs"/>
        </a:defRPr>
      </a:lvl7pPr>
      <a:lvl8pPr marL="4726362" indent="-315091" algn="l" defTabSz="1260364" rtl="0" eaLnBrk="1" latinLnBrk="0" hangingPunct="1">
        <a:spcBef>
          <a:spcPct val="20000"/>
        </a:spcBef>
        <a:buFont typeface="Arial" pitchFamily="34" charset="0"/>
        <a:buChar char="•"/>
        <a:defRPr sz="2635" kern="1200">
          <a:solidFill>
            <a:schemeClr val="tx1"/>
          </a:solidFill>
          <a:latin typeface="+mn-lt"/>
          <a:ea typeface="+mn-ea"/>
          <a:cs typeface="+mn-cs"/>
        </a:defRPr>
      </a:lvl8pPr>
      <a:lvl9pPr marL="5356543" indent="-315091" algn="l" defTabSz="1260364" rtl="0" eaLnBrk="1" latinLnBrk="0" hangingPunct="1">
        <a:spcBef>
          <a:spcPct val="20000"/>
        </a:spcBef>
        <a:buFont typeface="Arial" pitchFamily="34" charset="0"/>
        <a:buChar char="•"/>
        <a:defRPr sz="263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60364" rtl="0" eaLnBrk="1" latinLnBrk="0" hangingPunct="1">
        <a:defRPr sz="2480" kern="1200">
          <a:solidFill>
            <a:schemeClr val="tx1"/>
          </a:solidFill>
          <a:latin typeface="+mn-lt"/>
          <a:ea typeface="+mn-ea"/>
          <a:cs typeface="+mn-cs"/>
        </a:defRPr>
      </a:lvl1pPr>
      <a:lvl2pPr marL="630181" algn="l" defTabSz="1260364" rtl="0" eaLnBrk="1" latinLnBrk="0" hangingPunct="1">
        <a:defRPr sz="2480" kern="1200">
          <a:solidFill>
            <a:schemeClr val="tx1"/>
          </a:solidFill>
          <a:latin typeface="+mn-lt"/>
          <a:ea typeface="+mn-ea"/>
          <a:cs typeface="+mn-cs"/>
        </a:defRPr>
      </a:lvl2pPr>
      <a:lvl3pPr marL="1260364" algn="l" defTabSz="1260364" rtl="0" eaLnBrk="1" latinLnBrk="0" hangingPunct="1">
        <a:defRPr sz="2480" kern="1200">
          <a:solidFill>
            <a:schemeClr val="tx1"/>
          </a:solidFill>
          <a:latin typeface="+mn-lt"/>
          <a:ea typeface="+mn-ea"/>
          <a:cs typeface="+mn-cs"/>
        </a:defRPr>
      </a:lvl3pPr>
      <a:lvl4pPr marL="1890543" algn="l" defTabSz="1260364" rtl="0" eaLnBrk="1" latinLnBrk="0" hangingPunct="1">
        <a:defRPr sz="2480" kern="1200">
          <a:solidFill>
            <a:schemeClr val="tx1"/>
          </a:solidFill>
          <a:latin typeface="+mn-lt"/>
          <a:ea typeface="+mn-ea"/>
          <a:cs typeface="+mn-cs"/>
        </a:defRPr>
      </a:lvl4pPr>
      <a:lvl5pPr marL="2520726" algn="l" defTabSz="1260364" rtl="0" eaLnBrk="1" latinLnBrk="0" hangingPunct="1">
        <a:defRPr sz="2480" kern="1200">
          <a:solidFill>
            <a:schemeClr val="tx1"/>
          </a:solidFill>
          <a:latin typeface="+mn-lt"/>
          <a:ea typeface="+mn-ea"/>
          <a:cs typeface="+mn-cs"/>
        </a:defRPr>
      </a:lvl5pPr>
      <a:lvl6pPr marL="3150908" algn="l" defTabSz="1260364" rtl="0" eaLnBrk="1" latinLnBrk="0" hangingPunct="1">
        <a:defRPr sz="2480" kern="1200">
          <a:solidFill>
            <a:schemeClr val="tx1"/>
          </a:solidFill>
          <a:latin typeface="+mn-lt"/>
          <a:ea typeface="+mn-ea"/>
          <a:cs typeface="+mn-cs"/>
        </a:defRPr>
      </a:lvl6pPr>
      <a:lvl7pPr marL="3781091" algn="l" defTabSz="1260364" rtl="0" eaLnBrk="1" latinLnBrk="0" hangingPunct="1">
        <a:defRPr sz="2480" kern="1200">
          <a:solidFill>
            <a:schemeClr val="tx1"/>
          </a:solidFill>
          <a:latin typeface="+mn-lt"/>
          <a:ea typeface="+mn-ea"/>
          <a:cs typeface="+mn-cs"/>
        </a:defRPr>
      </a:lvl7pPr>
      <a:lvl8pPr marL="4411272" algn="l" defTabSz="1260364" rtl="0" eaLnBrk="1" latinLnBrk="0" hangingPunct="1">
        <a:defRPr sz="2480" kern="1200">
          <a:solidFill>
            <a:schemeClr val="tx1"/>
          </a:solidFill>
          <a:latin typeface="+mn-lt"/>
          <a:ea typeface="+mn-ea"/>
          <a:cs typeface="+mn-cs"/>
        </a:defRPr>
      </a:lvl8pPr>
      <a:lvl9pPr marL="5041453" algn="l" defTabSz="1260364" rtl="0" eaLnBrk="1" latinLnBrk="0" hangingPunct="1">
        <a:defRPr sz="24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A894CFD-66DC-4D41-976B-CF2089507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321C0E-A8FA-42B6-A141-CF520F90DA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C28353-7453-45A9-A711-65D8A4ABC7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3239A5-E39E-461B-90B5-460F7C6B547A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632C82-4C62-478D-AC05-FC211555AE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60D3E5-F115-4557-8091-E2A2C9C806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702EF3-CB98-4C1B-B381-A0F0770582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344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93123B-4440-4C09-A343-B4CFE8A9931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B9A0A0-9C11-4B31-B1DD-D3711AB1E3C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4108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93123B-4440-4C09-A343-B4CFE8A99313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B9A0A0-9C11-4B31-B1DD-D3711AB1E3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091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9.png"/><Relationship Id="rId5" Type="http://schemas.openxmlformats.org/officeDocument/2006/relationships/image" Target="../media/image18.jpg"/><Relationship Id="rId4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3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microsoft.com/office/2007/relationships/hdphoto" Target="../media/hdphoto7.wdp"/><Relationship Id="rId18" Type="http://schemas.openxmlformats.org/officeDocument/2006/relationships/image" Target="../media/image28.png"/><Relationship Id="rId26" Type="http://schemas.openxmlformats.org/officeDocument/2006/relationships/image" Target="../media/image32.png"/><Relationship Id="rId3" Type="http://schemas.openxmlformats.org/officeDocument/2006/relationships/slideLayout" Target="../slideLayouts/slideLayout58.xml"/><Relationship Id="rId21" Type="http://schemas.microsoft.com/office/2007/relationships/hdphoto" Target="../media/hdphoto11.wdp"/><Relationship Id="rId7" Type="http://schemas.microsoft.com/office/2007/relationships/hdphoto" Target="../media/hdphoto4.wdp"/><Relationship Id="rId12" Type="http://schemas.openxmlformats.org/officeDocument/2006/relationships/image" Target="../media/image25.png"/><Relationship Id="rId17" Type="http://schemas.microsoft.com/office/2007/relationships/hdphoto" Target="../media/hdphoto9.wdp"/><Relationship Id="rId25" Type="http://schemas.microsoft.com/office/2007/relationships/hdphoto" Target="../media/hdphoto13.wdp"/><Relationship Id="rId2" Type="http://schemas.openxmlformats.org/officeDocument/2006/relationships/audio" Target="../media/media2.MP3"/><Relationship Id="rId16" Type="http://schemas.openxmlformats.org/officeDocument/2006/relationships/image" Target="../media/image27.png"/><Relationship Id="rId20" Type="http://schemas.openxmlformats.org/officeDocument/2006/relationships/image" Target="../media/image29.png"/><Relationship Id="rId29" Type="http://schemas.microsoft.com/office/2007/relationships/hdphoto" Target="../media/hdphoto15.wdp"/><Relationship Id="rId1" Type="http://schemas.microsoft.com/office/2007/relationships/media" Target="../media/media2.MP3"/><Relationship Id="rId6" Type="http://schemas.openxmlformats.org/officeDocument/2006/relationships/image" Target="../media/image22.png"/><Relationship Id="rId11" Type="http://schemas.microsoft.com/office/2007/relationships/hdphoto" Target="../media/hdphoto6.wdp"/><Relationship Id="rId24" Type="http://schemas.openxmlformats.org/officeDocument/2006/relationships/image" Target="../media/image31.png"/><Relationship Id="rId5" Type="http://schemas.microsoft.com/office/2007/relationships/hdphoto" Target="../media/hdphoto3.wdp"/><Relationship Id="rId15" Type="http://schemas.microsoft.com/office/2007/relationships/hdphoto" Target="../media/hdphoto8.wdp"/><Relationship Id="rId23" Type="http://schemas.microsoft.com/office/2007/relationships/hdphoto" Target="../media/hdphoto12.wdp"/><Relationship Id="rId28" Type="http://schemas.openxmlformats.org/officeDocument/2006/relationships/image" Target="../media/image33.png"/><Relationship Id="rId10" Type="http://schemas.openxmlformats.org/officeDocument/2006/relationships/image" Target="../media/image24.png"/><Relationship Id="rId19" Type="http://schemas.microsoft.com/office/2007/relationships/hdphoto" Target="../media/hdphoto10.wdp"/><Relationship Id="rId31" Type="http://schemas.openxmlformats.org/officeDocument/2006/relationships/image" Target="../media/image35.png"/><Relationship Id="rId4" Type="http://schemas.openxmlformats.org/officeDocument/2006/relationships/image" Target="../media/image21.jpeg"/><Relationship Id="rId9" Type="http://schemas.microsoft.com/office/2007/relationships/hdphoto" Target="../media/hdphoto5.wdp"/><Relationship Id="rId14" Type="http://schemas.openxmlformats.org/officeDocument/2006/relationships/image" Target="../media/image26.png"/><Relationship Id="rId22" Type="http://schemas.openxmlformats.org/officeDocument/2006/relationships/image" Target="../media/image30.png"/><Relationship Id="rId27" Type="http://schemas.microsoft.com/office/2007/relationships/hdphoto" Target="../media/hdphoto14.wdp"/><Relationship Id="rId30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8.xml"/><Relationship Id="rId5" Type="http://schemas.openxmlformats.org/officeDocument/2006/relationships/image" Target="../media/image38.png"/><Relationship Id="rId4" Type="http://schemas.microsoft.com/office/2007/relationships/hdphoto" Target="../media/hdphoto16.wdp"/></Relationships>
</file>

<file path=ppt/slides/_rels/slide17.xml.rels><?xml version="1.0" encoding="UTF-8" standalone="yes"?>
<Relationships xmlns="http://schemas.openxmlformats.org/package/2006/relationships"><Relationship Id="rId13" Type="http://schemas.microsoft.com/office/2007/relationships/hdphoto" Target="../media/hdphoto21.wdp"/><Relationship Id="rId18" Type="http://schemas.openxmlformats.org/officeDocument/2006/relationships/image" Target="../media/image45.png"/><Relationship Id="rId26" Type="http://schemas.microsoft.com/office/2007/relationships/hdphoto" Target="../media/hdphoto22.wdp"/><Relationship Id="rId39" Type="http://schemas.openxmlformats.org/officeDocument/2006/relationships/image" Target="../media/image52.png"/><Relationship Id="rId3" Type="http://schemas.openxmlformats.org/officeDocument/2006/relationships/image" Target="../media/image36.jpeg"/><Relationship Id="rId21" Type="http://schemas.openxmlformats.org/officeDocument/2006/relationships/slide" Target="slide18.xml"/><Relationship Id="rId34" Type="http://schemas.microsoft.com/office/2007/relationships/hdphoto" Target="../media/hdphoto14.wdp"/><Relationship Id="rId42" Type="http://schemas.microsoft.com/office/2007/relationships/hdphoto" Target="../media/hdphoto27.wdp"/><Relationship Id="rId47" Type="http://schemas.openxmlformats.org/officeDocument/2006/relationships/image" Target="../media/image56.png"/><Relationship Id="rId7" Type="http://schemas.microsoft.com/office/2007/relationships/hdphoto" Target="../media/hdphoto18.wdp"/><Relationship Id="rId12" Type="http://schemas.openxmlformats.org/officeDocument/2006/relationships/image" Target="../media/image43.png"/><Relationship Id="rId17" Type="http://schemas.microsoft.com/office/2007/relationships/hdphoto" Target="../media/hdphoto11.wdp"/><Relationship Id="rId25" Type="http://schemas.openxmlformats.org/officeDocument/2006/relationships/image" Target="../media/image47.png"/><Relationship Id="rId33" Type="http://schemas.openxmlformats.org/officeDocument/2006/relationships/image" Target="../media/image32.png"/><Relationship Id="rId38" Type="http://schemas.microsoft.com/office/2007/relationships/hdphoto" Target="../media/hdphoto25.wdp"/><Relationship Id="rId46" Type="http://schemas.microsoft.com/office/2007/relationships/hdphoto" Target="../media/hdphoto29.wdp"/><Relationship Id="rId2" Type="http://schemas.openxmlformats.org/officeDocument/2006/relationships/audio" Target="../media/audio1.wav"/><Relationship Id="rId16" Type="http://schemas.openxmlformats.org/officeDocument/2006/relationships/image" Target="../media/image29.png"/><Relationship Id="rId20" Type="http://schemas.openxmlformats.org/officeDocument/2006/relationships/image" Target="../media/image46.png"/><Relationship Id="rId29" Type="http://schemas.openxmlformats.org/officeDocument/2006/relationships/image" Target="../media/image48.png"/><Relationship Id="rId41" Type="http://schemas.openxmlformats.org/officeDocument/2006/relationships/image" Target="../media/image53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40.png"/><Relationship Id="rId11" Type="http://schemas.microsoft.com/office/2007/relationships/hdphoto" Target="../media/hdphoto20.wdp"/><Relationship Id="rId24" Type="http://schemas.openxmlformats.org/officeDocument/2006/relationships/slide" Target="slide20.xml"/><Relationship Id="rId32" Type="http://schemas.microsoft.com/office/2007/relationships/hdphoto" Target="../media/hdphoto24.wdp"/><Relationship Id="rId37" Type="http://schemas.openxmlformats.org/officeDocument/2006/relationships/image" Target="../media/image51.png"/><Relationship Id="rId40" Type="http://schemas.microsoft.com/office/2007/relationships/hdphoto" Target="../media/hdphoto26.wdp"/><Relationship Id="rId45" Type="http://schemas.openxmlformats.org/officeDocument/2006/relationships/image" Target="../media/image55.png"/><Relationship Id="rId5" Type="http://schemas.microsoft.com/office/2007/relationships/hdphoto" Target="../media/hdphoto17.wdp"/><Relationship Id="rId15" Type="http://schemas.openxmlformats.org/officeDocument/2006/relationships/slide" Target="slide4.xml"/><Relationship Id="rId23" Type="http://schemas.microsoft.com/office/2007/relationships/hdphoto" Target="../media/hdphoto10.wdp"/><Relationship Id="rId28" Type="http://schemas.microsoft.com/office/2007/relationships/hdphoto" Target="../media/hdphoto13.wdp"/><Relationship Id="rId36" Type="http://schemas.openxmlformats.org/officeDocument/2006/relationships/image" Target="../media/image50.png"/><Relationship Id="rId49" Type="http://schemas.openxmlformats.org/officeDocument/2006/relationships/slide" Target="slide21.xml"/><Relationship Id="rId10" Type="http://schemas.openxmlformats.org/officeDocument/2006/relationships/image" Target="../media/image42.png"/><Relationship Id="rId19" Type="http://schemas.openxmlformats.org/officeDocument/2006/relationships/slide" Target="slide19.xml"/><Relationship Id="rId31" Type="http://schemas.openxmlformats.org/officeDocument/2006/relationships/image" Target="../media/image49.png"/><Relationship Id="rId44" Type="http://schemas.microsoft.com/office/2007/relationships/hdphoto" Target="../media/hdphoto28.wdp"/><Relationship Id="rId4" Type="http://schemas.openxmlformats.org/officeDocument/2006/relationships/image" Target="../media/image39.png"/><Relationship Id="rId9" Type="http://schemas.microsoft.com/office/2007/relationships/hdphoto" Target="../media/hdphoto19.wdp"/><Relationship Id="rId14" Type="http://schemas.openxmlformats.org/officeDocument/2006/relationships/image" Target="../media/image44.png"/><Relationship Id="rId22" Type="http://schemas.openxmlformats.org/officeDocument/2006/relationships/image" Target="../media/image28.png"/><Relationship Id="rId27" Type="http://schemas.openxmlformats.org/officeDocument/2006/relationships/image" Target="../media/image31.png"/><Relationship Id="rId30" Type="http://schemas.microsoft.com/office/2007/relationships/hdphoto" Target="../media/hdphoto23.wdp"/><Relationship Id="rId35" Type="http://schemas.openxmlformats.org/officeDocument/2006/relationships/slide" Target="slide22.xml"/><Relationship Id="rId43" Type="http://schemas.openxmlformats.org/officeDocument/2006/relationships/image" Target="../media/image54.png"/><Relationship Id="rId48" Type="http://schemas.microsoft.com/office/2007/relationships/hdphoto" Target="../media/hdphoto30.wdp"/><Relationship Id="rId8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g"/><Relationship Id="rId3" Type="http://schemas.microsoft.com/office/2007/relationships/media" Target="../media/media4.mp3"/><Relationship Id="rId7" Type="http://schemas.openxmlformats.org/officeDocument/2006/relationships/audio" Target="../media/audio3.wav"/><Relationship Id="rId12" Type="http://schemas.openxmlformats.org/officeDocument/2006/relationships/image" Target="../media/image19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microsoft.com/office/2007/relationships/hdphoto" Target="../media/hdphoto31.wdp"/><Relationship Id="rId5" Type="http://schemas.openxmlformats.org/officeDocument/2006/relationships/slideLayout" Target="../slideLayouts/slideLayout70.xml"/><Relationship Id="rId10" Type="http://schemas.openxmlformats.org/officeDocument/2006/relationships/image" Target="../media/image58.png"/><Relationship Id="rId4" Type="http://schemas.openxmlformats.org/officeDocument/2006/relationships/audio" Target="../media/media4.mp3"/><Relationship Id="rId9" Type="http://schemas.openxmlformats.org/officeDocument/2006/relationships/slide" Target="slide1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g"/><Relationship Id="rId3" Type="http://schemas.microsoft.com/office/2007/relationships/media" Target="../media/media4.mp3"/><Relationship Id="rId7" Type="http://schemas.openxmlformats.org/officeDocument/2006/relationships/audio" Target="../media/audio3.wav"/><Relationship Id="rId12" Type="http://schemas.openxmlformats.org/officeDocument/2006/relationships/image" Target="../media/image19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audio2.wav"/><Relationship Id="rId11" Type="http://schemas.microsoft.com/office/2007/relationships/hdphoto" Target="../media/hdphoto31.wdp"/><Relationship Id="rId5" Type="http://schemas.openxmlformats.org/officeDocument/2006/relationships/slideLayout" Target="../slideLayouts/slideLayout81.xml"/><Relationship Id="rId10" Type="http://schemas.openxmlformats.org/officeDocument/2006/relationships/image" Target="../media/image58.png"/><Relationship Id="rId4" Type="http://schemas.openxmlformats.org/officeDocument/2006/relationships/audio" Target="../media/media4.mp3"/><Relationship Id="rId9" Type="http://schemas.openxmlformats.org/officeDocument/2006/relationships/slide" Target="slide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g"/><Relationship Id="rId3" Type="http://schemas.microsoft.com/office/2007/relationships/media" Target="../media/media4.mp3"/><Relationship Id="rId7" Type="http://schemas.openxmlformats.org/officeDocument/2006/relationships/audio" Target="../media/audio3.wav"/><Relationship Id="rId12" Type="http://schemas.openxmlformats.org/officeDocument/2006/relationships/image" Target="../media/image19.png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microsoft.com/office/2007/relationships/hdphoto" Target="../media/hdphoto31.wdp"/><Relationship Id="rId5" Type="http://schemas.openxmlformats.org/officeDocument/2006/relationships/slideLayout" Target="../slideLayouts/slideLayout81.xml"/><Relationship Id="rId10" Type="http://schemas.openxmlformats.org/officeDocument/2006/relationships/image" Target="../media/image58.png"/><Relationship Id="rId4" Type="http://schemas.openxmlformats.org/officeDocument/2006/relationships/audio" Target="../media/media4.mp3"/><Relationship Id="rId9" Type="http://schemas.openxmlformats.org/officeDocument/2006/relationships/slide" Target="slide1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g"/><Relationship Id="rId3" Type="http://schemas.microsoft.com/office/2007/relationships/media" Target="../media/media4.mp3"/><Relationship Id="rId7" Type="http://schemas.openxmlformats.org/officeDocument/2006/relationships/audio" Target="../media/audio3.wav"/><Relationship Id="rId12" Type="http://schemas.openxmlformats.org/officeDocument/2006/relationships/image" Target="../media/image19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audio" Target="../media/audio2.wav"/><Relationship Id="rId11" Type="http://schemas.microsoft.com/office/2007/relationships/hdphoto" Target="../media/hdphoto31.wdp"/><Relationship Id="rId5" Type="http://schemas.openxmlformats.org/officeDocument/2006/relationships/slideLayout" Target="../slideLayouts/slideLayout81.xml"/><Relationship Id="rId10" Type="http://schemas.openxmlformats.org/officeDocument/2006/relationships/image" Target="../media/image58.png"/><Relationship Id="rId4" Type="http://schemas.openxmlformats.org/officeDocument/2006/relationships/audio" Target="../media/media4.mp3"/><Relationship Id="rId9" Type="http://schemas.openxmlformats.org/officeDocument/2006/relationships/slide" Target="slide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microsoft.com/office/2007/relationships/hdphoto" Target="../media/hdphoto1.wdp"/><Relationship Id="rId7" Type="http://schemas.openxmlformats.org/officeDocument/2006/relationships/image" Target="../media/image6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15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1F5C4F0-0280-498E-8FF2-CBBE0C5208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075093FC-BF24-4FB4-B475-71E320FAB662}"/>
              </a:ext>
            </a:extLst>
          </p:cNvPr>
          <p:cNvSpPr/>
          <p:nvPr/>
        </p:nvSpPr>
        <p:spPr>
          <a:xfrm flipH="1">
            <a:off x="354013" y="342901"/>
            <a:ext cx="11482388" cy="6173786"/>
          </a:xfrm>
          <a:prstGeom prst="rect">
            <a:avLst/>
          </a:prstGeom>
          <a:noFill/>
          <a:ln>
            <a:solidFill>
              <a:srgbClr val="559A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7" name="Shape 18">
            <a:extLst>
              <a:ext uri="{FF2B5EF4-FFF2-40B4-BE49-F238E27FC236}">
                <a16:creationId xmlns:a16="http://schemas.microsoft.com/office/drawing/2014/main" id="{11FC17EF-7CC2-4D5B-9FF0-23384E6BC399}"/>
              </a:ext>
            </a:extLst>
          </p:cNvPr>
          <p:cNvSpPr/>
          <p:nvPr/>
        </p:nvSpPr>
        <p:spPr>
          <a:xfrm>
            <a:off x="3779987" y="2876023"/>
            <a:ext cx="5523612" cy="763187"/>
          </a:xfrm>
          <a:prstGeom prst="roundRect">
            <a:avLst>
              <a:gd name="adj" fmla="val 50000"/>
            </a:avLst>
          </a:prstGeom>
          <a:solidFill>
            <a:srgbClr val="559AA9"/>
          </a:solidFill>
          <a:ln w="12700" cap="flat">
            <a:solidFill>
              <a:schemeClr val="bg1"/>
            </a:solidFill>
            <a:prstDash val="solid"/>
            <a:miter lim="400000"/>
          </a:ln>
          <a:effectLst/>
        </p:spPr>
        <p:txBody>
          <a:bodyPr wrap="square" lIns="19050" tIns="19050" rIns="19050" bIns="19050" numCol="1" anchor="ctr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MÔN: TIẾNG VIỆT </a:t>
            </a:r>
            <a:endParaRPr kumimoji="0" sz="40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3A26AA3-A009-2DD1-7A62-9C9C9A0386F2}"/>
              </a:ext>
            </a:extLst>
          </p:cNvPr>
          <p:cNvSpPr txBox="1"/>
          <p:nvPr/>
        </p:nvSpPr>
        <p:spPr>
          <a:xfrm>
            <a:off x="3171197" y="3880503"/>
            <a:ext cx="6132403" cy="954043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 w="3175">
                  <a:solidFill>
                    <a:prstClr val="white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LỚP 2</a:t>
            </a:r>
            <a:endParaRPr kumimoji="0" lang="en-US" sz="5400" b="1" i="0" u="none" strike="noStrike" kern="1200" cap="none" spc="0" normalizeH="0" baseline="0" noProof="0" dirty="0">
              <a:ln w="3175">
                <a:solidFill>
                  <a:prstClr val="white"/>
                </a:solidFill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A4A9283-203B-BD1B-A9F8-608E6FCBB42E}"/>
              </a:ext>
            </a:extLst>
          </p:cNvPr>
          <p:cNvSpPr txBox="1"/>
          <p:nvPr/>
        </p:nvSpPr>
        <p:spPr>
          <a:xfrm>
            <a:off x="2607968" y="1057382"/>
            <a:ext cx="786765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761952">
              <a:spcBef>
                <a:spcPct val="50000"/>
              </a:spcBef>
              <a:defRPr/>
            </a:pPr>
            <a:r>
              <a:rPr lang="en-US" sz="3600" b="1">
                <a:ln w="11430"/>
                <a:solidFill>
                  <a:srgbClr val="00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NHIỆT LIỆT CHÀO MỪNG </a:t>
            </a:r>
          </a:p>
          <a:p>
            <a:pPr algn="ctr" defTabSz="761952">
              <a:spcBef>
                <a:spcPct val="50000"/>
              </a:spcBef>
              <a:defRPr/>
            </a:pPr>
            <a:r>
              <a:rPr lang="en-US" sz="3600" b="1">
                <a:ln w="11430"/>
                <a:solidFill>
                  <a:srgbClr val="00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 THẦY CÔ GIÁO VỀ DỰ GIỜ</a:t>
            </a:r>
            <a:endParaRPr lang="en-US" sz="3600" b="1" dirty="0">
              <a:ln w="11430"/>
              <a:solidFill>
                <a:srgbClr val="0000CC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17804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450134-C05C-78BD-95C0-5A8C90B516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4E55A0F-A995-9077-744F-A8AEF4015DC3}"/>
              </a:ext>
            </a:extLst>
          </p:cNvPr>
          <p:cNvSpPr txBox="1"/>
          <p:nvPr/>
        </p:nvSpPr>
        <p:spPr>
          <a:xfrm>
            <a:off x="2697480" y="1755249"/>
            <a:ext cx="6797040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 4</a:t>
            </a:r>
          </a:p>
          <a:p>
            <a:pPr algn="ctr"/>
            <a:endParaRPr lang="en-US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Trao đổi, ghi lại hoạt động của các con vật sống trong rừng trong thời gian 2 phút.</a:t>
            </a:r>
          </a:p>
        </p:txBody>
      </p:sp>
      <p:pic>
        <p:nvPicPr>
          <p:cNvPr id="2" name="thao luan">
            <a:hlinkClick r:id="" action="ppaction://media"/>
            <a:extLst>
              <a:ext uri="{FF2B5EF4-FFF2-40B4-BE49-F238E27FC236}">
                <a16:creationId xmlns:a16="http://schemas.microsoft.com/office/drawing/2014/main" id="{8C44D674-E801-A038-BE58-17AE41F49F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51517" y="744694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613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7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C966E15-596B-A8C2-C26B-6E7B543073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366" y="-24052"/>
            <a:ext cx="12271366" cy="6882051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B88B8B9C-C28E-07D2-E583-A0C82D7EA1A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920765"/>
            <a:ext cx="6362700" cy="4586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B70875A-93DB-794C-BC6A-7063FACDC334}"/>
              </a:ext>
            </a:extLst>
          </p:cNvPr>
          <p:cNvSpPr txBox="1"/>
          <p:nvPr/>
        </p:nvSpPr>
        <p:spPr>
          <a:xfrm>
            <a:off x="4728210" y="905102"/>
            <a:ext cx="58775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150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noProof="0" dirty="0">
                <a:ln>
                  <a:solidFill>
                    <a:srgbClr val="00B0F0"/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6000" b="1" noProof="0" dirty="0" err="1">
                <a:ln>
                  <a:solidFill>
                    <a:srgbClr val="00B0F0"/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endParaRPr kumimoji="0" lang="en-US" sz="6000" b="1" i="0" u="none" strike="noStrike" kern="1200" cap="none" spc="0" normalizeH="0" baseline="0" noProof="0" dirty="0">
              <a:ln>
                <a:solidFill>
                  <a:srgbClr val="00B0F0"/>
                </a:solidFill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2023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">
            <a:extLst>
              <a:ext uri="{FF2B5EF4-FFF2-40B4-BE49-F238E27FC236}">
                <a16:creationId xmlns:a16="http://schemas.microsoft.com/office/drawing/2014/main" id="{8C4DBBB0-EE1A-404E-B2D2-8B286AE01232}"/>
              </a:ext>
            </a:extLst>
          </p:cNvPr>
          <p:cNvSpPr/>
          <p:nvPr/>
        </p:nvSpPr>
        <p:spPr>
          <a:xfrm>
            <a:off x="1759998" y="1234561"/>
            <a:ext cx="2417146" cy="355015"/>
          </a:xfrm>
          <a:prstGeom prst="roundRect">
            <a:avLst/>
          </a:prstGeom>
          <a:solidFill>
            <a:schemeClr val="bg1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voi</a:t>
            </a:r>
            <a:endParaRPr lang="en-US" sz="3200" b="1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3">
            <a:extLst>
              <a:ext uri="{FF2B5EF4-FFF2-40B4-BE49-F238E27FC236}">
                <a16:creationId xmlns:a16="http://schemas.microsoft.com/office/drawing/2014/main" id="{96C4FB2B-713E-4E46-9997-9E0606E9AD18}"/>
              </a:ext>
            </a:extLst>
          </p:cNvPr>
          <p:cNvSpPr/>
          <p:nvPr/>
        </p:nvSpPr>
        <p:spPr>
          <a:xfrm>
            <a:off x="1745943" y="1896272"/>
            <a:ext cx="2417146" cy="373626"/>
          </a:xfrm>
          <a:prstGeom prst="roundRect">
            <a:avLst/>
          </a:prstGeom>
          <a:solidFill>
            <a:schemeClr val="bg1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gà</a:t>
            </a:r>
            <a:endParaRPr lang="en-US" sz="3200" b="1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4">
            <a:extLst>
              <a:ext uri="{FF2B5EF4-FFF2-40B4-BE49-F238E27FC236}">
                <a16:creationId xmlns:a16="http://schemas.microsoft.com/office/drawing/2014/main" id="{BA64382D-0794-4F09-AA0B-231A15007C32}"/>
              </a:ext>
            </a:extLst>
          </p:cNvPr>
          <p:cNvSpPr/>
          <p:nvPr/>
        </p:nvSpPr>
        <p:spPr>
          <a:xfrm>
            <a:off x="1759998" y="2508111"/>
            <a:ext cx="2417146" cy="373626"/>
          </a:xfrm>
          <a:prstGeom prst="roundRect">
            <a:avLst/>
          </a:prstGeom>
          <a:solidFill>
            <a:schemeClr val="bg1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công</a:t>
            </a:r>
            <a:endParaRPr lang="en-US" sz="3200" b="1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5">
            <a:extLst>
              <a:ext uri="{FF2B5EF4-FFF2-40B4-BE49-F238E27FC236}">
                <a16:creationId xmlns:a16="http://schemas.microsoft.com/office/drawing/2014/main" id="{75826A80-1CEC-42FE-B24A-B440659C721A}"/>
              </a:ext>
            </a:extLst>
          </p:cNvPr>
          <p:cNvSpPr/>
          <p:nvPr/>
        </p:nvSpPr>
        <p:spPr>
          <a:xfrm>
            <a:off x="1759997" y="3119950"/>
            <a:ext cx="2445170" cy="413550"/>
          </a:xfrm>
          <a:prstGeom prst="roundRect">
            <a:avLst/>
          </a:prstGeom>
          <a:solidFill>
            <a:schemeClr val="bg1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gõ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kiến</a:t>
            </a:r>
            <a:endParaRPr lang="en-US" sz="3200" b="1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96FD60C2-08D3-4071-8FC3-3A50AAE81096}"/>
              </a:ext>
            </a:extLst>
          </p:cNvPr>
          <p:cNvSpPr/>
          <p:nvPr/>
        </p:nvSpPr>
        <p:spPr>
          <a:xfrm>
            <a:off x="1759998" y="3681912"/>
            <a:ext cx="2417146" cy="373626"/>
          </a:xfrm>
          <a:prstGeom prst="roundRect">
            <a:avLst/>
          </a:prstGeom>
          <a:solidFill>
            <a:schemeClr val="bg1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khỉ</a:t>
            </a:r>
            <a:endParaRPr lang="en-US" sz="3200" b="1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8A3C61CF-5A16-4FC7-9B24-1AA792932BD8}"/>
              </a:ext>
            </a:extLst>
          </p:cNvPr>
          <p:cNvSpPr/>
          <p:nvPr/>
        </p:nvSpPr>
        <p:spPr>
          <a:xfrm>
            <a:off x="1759998" y="4227248"/>
            <a:ext cx="2417146" cy="373626"/>
          </a:xfrm>
          <a:prstGeom prst="roundRect">
            <a:avLst/>
          </a:prstGeom>
          <a:solidFill>
            <a:schemeClr val="bg1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kì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nhông</a:t>
            </a:r>
            <a:endParaRPr lang="en-US" sz="3200" b="1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649E8E67-17EC-46B0-9677-C84A38593BAD}"/>
              </a:ext>
            </a:extLst>
          </p:cNvPr>
          <p:cNvSpPr/>
          <p:nvPr/>
        </p:nvSpPr>
        <p:spPr>
          <a:xfrm>
            <a:off x="6297786" y="1186942"/>
            <a:ext cx="4755753" cy="440265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huơ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vòi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phun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nước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,…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44503810-0AE3-4689-B07A-2520B825218D}"/>
              </a:ext>
            </a:extLst>
          </p:cNvPr>
          <p:cNvSpPr/>
          <p:nvPr/>
        </p:nvSpPr>
        <p:spPr>
          <a:xfrm>
            <a:off x="6297787" y="1848656"/>
            <a:ext cx="4755752" cy="375882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gáy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chạy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mổ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cỏ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,…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0913C784-F5E6-4A68-944C-BD38728577C5}"/>
              </a:ext>
            </a:extLst>
          </p:cNvPr>
          <p:cNvSpPr/>
          <p:nvPr/>
        </p:nvSpPr>
        <p:spPr>
          <a:xfrm>
            <a:off x="6297787" y="2460492"/>
            <a:ext cx="4755752" cy="383939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múa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xòe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đuôi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,…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1CB4B3A1-DD30-4397-9315-EF06B6A8F82D}"/>
              </a:ext>
            </a:extLst>
          </p:cNvPr>
          <p:cNvSpPr/>
          <p:nvPr/>
        </p:nvSpPr>
        <p:spPr>
          <a:xfrm>
            <a:off x="6297787" y="3072333"/>
            <a:ext cx="4755752" cy="382566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bay,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đục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thân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,…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9FF42C81-3BB2-4A40-8EAF-ACCDC9B3B7CE}"/>
              </a:ext>
            </a:extLst>
          </p:cNvPr>
          <p:cNvSpPr/>
          <p:nvPr/>
        </p:nvSpPr>
        <p:spPr>
          <a:xfrm>
            <a:off x="6297787" y="3681912"/>
            <a:ext cx="4755752" cy="322211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leo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trèo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đu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,…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2B62D6FC-A8C0-48C4-9585-A790E798EF31}"/>
              </a:ext>
            </a:extLst>
          </p:cNvPr>
          <p:cNvSpPr/>
          <p:nvPr/>
        </p:nvSpPr>
        <p:spPr>
          <a:xfrm>
            <a:off x="6297787" y="4227248"/>
            <a:ext cx="4755752" cy="370884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bò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bắt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mồi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,…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4177144" y="1378888"/>
            <a:ext cx="2120643" cy="2118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4177143" y="2052686"/>
            <a:ext cx="2120643" cy="2118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4177142" y="2684335"/>
            <a:ext cx="2120643" cy="2118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4178002" y="3325409"/>
            <a:ext cx="2120643" cy="2118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4166127" y="3858134"/>
            <a:ext cx="2120643" cy="2118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4205167" y="4428539"/>
            <a:ext cx="2120643" cy="2118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290629" y="3"/>
            <a:ext cx="11610743" cy="368301"/>
            <a:chOff x="0" y="-127508"/>
            <a:chExt cx="12192000" cy="1361811"/>
          </a:xfrm>
        </p:grpSpPr>
        <p:sp>
          <p:nvSpPr>
            <p:cNvPr id="23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861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82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861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82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5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290628" y="6334525"/>
            <a:ext cx="11610743" cy="744715"/>
          </a:xfrm>
          <a:prstGeom prst="rect">
            <a:avLst/>
          </a:prstGeom>
        </p:spPr>
      </p:pic>
      <p:sp>
        <p:nvSpPr>
          <p:cNvPr id="27" name="Rounded Rectangle 9">
            <a:extLst>
              <a:ext uri="{FF2B5EF4-FFF2-40B4-BE49-F238E27FC236}">
                <a16:creationId xmlns:a16="http://schemas.microsoft.com/office/drawing/2014/main" id="{649E8E67-17EC-46B0-9677-C84A38593BAD}"/>
              </a:ext>
            </a:extLst>
          </p:cNvPr>
          <p:cNvSpPr/>
          <p:nvPr/>
        </p:nvSpPr>
        <p:spPr>
          <a:xfrm>
            <a:off x="6297786" y="1186942"/>
            <a:ext cx="4755753" cy="440265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huơ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vòi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phun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nước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,…</a:t>
            </a:r>
          </a:p>
        </p:txBody>
      </p:sp>
      <p:cxnSp>
        <p:nvCxnSpPr>
          <p:cNvPr id="28" name="Straight Arrow Connector 27"/>
          <p:cNvCxnSpPr/>
          <p:nvPr/>
        </p:nvCxnSpPr>
        <p:spPr>
          <a:xfrm flipV="1">
            <a:off x="4177144" y="1378888"/>
            <a:ext cx="2120643" cy="2118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454194" y="468357"/>
            <a:ext cx="114471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Các từ ngữ chỉ ho</a:t>
            </a:r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ạ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 động của các con vật sống trong rừng là: </a:t>
            </a: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8A3C61CF-5A16-4FC7-9B24-1AA792932BD8}"/>
              </a:ext>
            </a:extLst>
          </p:cNvPr>
          <p:cNvSpPr/>
          <p:nvPr/>
        </p:nvSpPr>
        <p:spPr>
          <a:xfrm>
            <a:off x="1747462" y="4804339"/>
            <a:ext cx="2417146" cy="373626"/>
          </a:xfrm>
          <a:prstGeom prst="roundRect">
            <a:avLst/>
          </a:prstGeom>
          <a:solidFill>
            <a:schemeClr val="bg1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nai</a:t>
            </a: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2B62D6FC-A8C0-48C4-9585-A790E798EF31}"/>
              </a:ext>
            </a:extLst>
          </p:cNvPr>
          <p:cNvSpPr/>
          <p:nvPr/>
        </p:nvSpPr>
        <p:spPr>
          <a:xfrm>
            <a:off x="6285251" y="4804339"/>
            <a:ext cx="4755752" cy="370884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ăn cỏ,…</a:t>
            </a:r>
          </a:p>
        </p:txBody>
      </p:sp>
      <p:cxnSp>
        <p:nvCxnSpPr>
          <p:cNvPr id="32" name="Straight Arrow Connector 31"/>
          <p:cNvCxnSpPr/>
          <p:nvPr/>
        </p:nvCxnSpPr>
        <p:spPr>
          <a:xfrm flipV="1">
            <a:off x="4192631" y="5005630"/>
            <a:ext cx="2120643" cy="2118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8A3C61CF-5A16-4FC7-9B24-1AA792932BD8}"/>
              </a:ext>
            </a:extLst>
          </p:cNvPr>
          <p:cNvSpPr/>
          <p:nvPr/>
        </p:nvSpPr>
        <p:spPr>
          <a:xfrm>
            <a:off x="1745943" y="5414417"/>
            <a:ext cx="2417146" cy="373626"/>
          </a:xfrm>
          <a:prstGeom prst="roundRect">
            <a:avLst/>
          </a:prstGeom>
          <a:solidFill>
            <a:schemeClr val="bg1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sư tử</a:t>
            </a: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2B62D6FC-A8C0-48C4-9585-A790E798EF31}"/>
              </a:ext>
            </a:extLst>
          </p:cNvPr>
          <p:cNvSpPr/>
          <p:nvPr/>
        </p:nvSpPr>
        <p:spPr>
          <a:xfrm>
            <a:off x="6283732" y="5414417"/>
            <a:ext cx="4755752" cy="370884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gầm, bắt mồi,…</a:t>
            </a:r>
          </a:p>
        </p:txBody>
      </p:sp>
      <p:cxnSp>
        <p:nvCxnSpPr>
          <p:cNvPr id="35" name="Straight Arrow Connector 34"/>
          <p:cNvCxnSpPr/>
          <p:nvPr/>
        </p:nvCxnSpPr>
        <p:spPr>
          <a:xfrm flipV="1">
            <a:off x="4191112" y="5615708"/>
            <a:ext cx="2120643" cy="2118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8A3C61CF-5A16-4FC7-9B24-1AA792932BD8}"/>
              </a:ext>
            </a:extLst>
          </p:cNvPr>
          <p:cNvSpPr/>
          <p:nvPr/>
        </p:nvSpPr>
        <p:spPr>
          <a:xfrm>
            <a:off x="1731172" y="6045291"/>
            <a:ext cx="2417146" cy="373626"/>
          </a:xfrm>
          <a:prstGeom prst="roundRect">
            <a:avLst/>
          </a:prstGeom>
          <a:solidFill>
            <a:schemeClr val="bg1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hổ</a:t>
            </a: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2B62D6FC-A8C0-48C4-9585-A790E798EF31}"/>
              </a:ext>
            </a:extLst>
          </p:cNvPr>
          <p:cNvSpPr/>
          <p:nvPr/>
        </p:nvSpPr>
        <p:spPr>
          <a:xfrm>
            <a:off x="6268961" y="6045291"/>
            <a:ext cx="4755752" cy="370884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săn mồi, ….</a:t>
            </a:r>
          </a:p>
        </p:txBody>
      </p:sp>
      <p:cxnSp>
        <p:nvCxnSpPr>
          <p:cNvPr id="38" name="Straight Arrow Connector 37"/>
          <p:cNvCxnSpPr/>
          <p:nvPr/>
        </p:nvCxnSpPr>
        <p:spPr>
          <a:xfrm flipV="1">
            <a:off x="4176341" y="6246582"/>
            <a:ext cx="2120643" cy="2118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9767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290629" y="3"/>
            <a:ext cx="11610743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861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82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861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82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454195" y="408397"/>
            <a:ext cx="1082794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sz="4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 một câu với từ ngữ vừa tìm được.</a:t>
            </a:r>
          </a:p>
          <a:p>
            <a:pPr algn="just">
              <a:defRPr/>
            </a:pP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M. leo – Khỉ đang leo cây.</a:t>
            </a:r>
            <a:endParaRPr lang="vi-VN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Left Brace 33"/>
          <p:cNvSpPr/>
          <p:nvPr/>
        </p:nvSpPr>
        <p:spPr>
          <a:xfrm rot="16200000">
            <a:off x="5188372" y="1384636"/>
            <a:ext cx="174335" cy="766283"/>
          </a:xfrm>
          <a:prstGeom prst="lef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black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533951" y="1854586"/>
            <a:ext cx="37017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chỉ hoạt động</a:t>
            </a:r>
            <a:endParaRPr lang="vi-VN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0" name="Straight Connector 39"/>
          <p:cNvCxnSpPr/>
          <p:nvPr/>
        </p:nvCxnSpPr>
        <p:spPr>
          <a:xfrm>
            <a:off x="1162061" y="1024679"/>
            <a:ext cx="2670740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5114826" y="1063169"/>
            <a:ext cx="4731379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2DC6756C-7E24-6EFA-5923-F463FB121940}"/>
              </a:ext>
            </a:extLst>
          </p:cNvPr>
          <p:cNvSpPr txBox="1"/>
          <p:nvPr/>
        </p:nvSpPr>
        <p:spPr>
          <a:xfrm>
            <a:off x="4865893" y="1076877"/>
            <a:ext cx="126708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leo</a:t>
            </a:r>
            <a:endParaRPr lang="vi-VN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9C8B8F4E-0D88-4B15-DADB-29DAAAC3D8B3}"/>
              </a:ext>
            </a:extLst>
          </p:cNvPr>
          <p:cNvSpPr txBox="1">
            <a:spLocks/>
          </p:cNvSpPr>
          <p:nvPr/>
        </p:nvSpPr>
        <p:spPr>
          <a:xfrm>
            <a:off x="1070482" y="4425818"/>
            <a:ext cx="10287780" cy="6436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nói về hoạt động của các con vật sống trong rừng là câu nêu hoạt động.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Arrow: Right 3">
            <a:extLst>
              <a:ext uri="{FF2B5EF4-FFF2-40B4-BE49-F238E27FC236}">
                <a16:creationId xmlns:a16="http://schemas.microsoft.com/office/drawing/2014/main" id="{D84CC372-EAED-2408-9EED-2D28DACBE44F}"/>
              </a:ext>
            </a:extLst>
          </p:cNvPr>
          <p:cNvSpPr/>
          <p:nvPr/>
        </p:nvSpPr>
        <p:spPr>
          <a:xfrm>
            <a:off x="337127" y="4932284"/>
            <a:ext cx="443935" cy="42665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7856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6" grpId="0"/>
      <p:bldP spid="2" grpId="0"/>
      <p:bldP spid="16" grpId="0"/>
      <p:bldP spid="2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6" t="48138" r="82480" b="40081"/>
          <a:stretch/>
        </p:blipFill>
        <p:spPr bwMode="auto">
          <a:xfrm>
            <a:off x="275533" y="312722"/>
            <a:ext cx="1215245" cy="1077700"/>
          </a:xfrm>
          <a:prstGeom prst="flowChartConnector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290629" y="3"/>
            <a:ext cx="11610743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861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82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861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82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32" name="图片 41">
            <a:extLst>
              <a:ext uri="{FF2B5EF4-FFF2-40B4-BE49-F238E27FC236}">
                <a16:creationId xmlns:a16="http://schemas.microsoft.com/office/drawing/2014/main" id="{F0CA763B-28AA-4F2E-B16E-CEE647F245D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071" y="423863"/>
            <a:ext cx="596003" cy="1016492"/>
          </a:xfrm>
          <a:prstGeom prst="rect">
            <a:avLst/>
          </a:prstGeom>
        </p:spPr>
      </p:pic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290629" y="6108702"/>
            <a:ext cx="11610743" cy="74471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FD05130-720E-B153-2CE6-691CA29EA884}"/>
              </a:ext>
            </a:extLst>
          </p:cNvPr>
          <p:cNvSpPr txBox="1"/>
          <p:nvPr/>
        </p:nvSpPr>
        <p:spPr>
          <a:xfrm>
            <a:off x="1572961" y="420293"/>
            <a:ext cx="85507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Chọn dấu chấm, dấu chấm hỏi hoặc </a:t>
            </a:r>
            <a:r>
              <a:rPr lang="vi-VN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chấm than thay cho ô vuông.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DAE83B68-14C6-454A-927A-1B92E2058E55}"/>
              </a:ext>
            </a:extLst>
          </p:cNvPr>
          <p:cNvCxnSpPr>
            <a:cxnSpLocks/>
          </p:cNvCxnSpPr>
          <p:nvPr/>
        </p:nvCxnSpPr>
        <p:spPr>
          <a:xfrm>
            <a:off x="3095556" y="980298"/>
            <a:ext cx="175076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A85E028-4FB5-7BE0-B1FA-380510BC378E}"/>
              </a:ext>
            </a:extLst>
          </p:cNvPr>
          <p:cNvCxnSpPr>
            <a:cxnSpLocks/>
          </p:cNvCxnSpPr>
          <p:nvPr/>
        </p:nvCxnSpPr>
        <p:spPr>
          <a:xfrm>
            <a:off x="5000556" y="985236"/>
            <a:ext cx="234512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0B001D8-FDC1-0E14-4C6A-859D92FFAB31}"/>
              </a:ext>
            </a:extLst>
          </p:cNvPr>
          <p:cNvCxnSpPr>
            <a:cxnSpLocks/>
          </p:cNvCxnSpPr>
          <p:nvPr/>
        </p:nvCxnSpPr>
        <p:spPr>
          <a:xfrm>
            <a:off x="8266295" y="980298"/>
            <a:ext cx="75578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6F031B9-1699-F650-C061-CBB4536948AC}"/>
              </a:ext>
            </a:extLst>
          </p:cNvPr>
          <p:cNvCxnSpPr>
            <a:cxnSpLocks/>
          </p:cNvCxnSpPr>
          <p:nvPr/>
        </p:nvCxnSpPr>
        <p:spPr>
          <a:xfrm>
            <a:off x="1713095" y="1440355"/>
            <a:ext cx="171590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27C5ADF7-8771-0498-CB77-B7FFC394C379}"/>
              </a:ext>
            </a:extLst>
          </p:cNvPr>
          <p:cNvSpPr txBox="1"/>
          <p:nvPr/>
        </p:nvSpPr>
        <p:spPr>
          <a:xfrm>
            <a:off x="1115760" y="1757854"/>
            <a:ext cx="10497120" cy="40333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189" indent="-457189">
              <a:lnSpc>
                <a:spcPct val="150000"/>
              </a:lnSpc>
              <a:buAutoNum type="alphaLcPeriod"/>
            </a:pPr>
            <a:r>
              <a:rPr lang="en-US" sz="4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gì có cái vòi rất dài ?  </a:t>
            </a:r>
            <a:endParaRPr lang="vi-VN" sz="44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189" indent="-457189">
              <a:lnSpc>
                <a:spcPct val="150000"/>
              </a:lnSpc>
              <a:buAutoNum type="alphaLcPeriod"/>
            </a:pPr>
            <a:r>
              <a:rPr lang="en-US" sz="4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mèo đang trèo cây cau .</a:t>
            </a:r>
            <a:endParaRPr lang="vi-VN" sz="44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189" indent="-457189">
              <a:lnSpc>
                <a:spcPct val="150000"/>
              </a:lnSpc>
              <a:buAutoNum type="alphaLcPeriod"/>
            </a:pPr>
            <a:r>
              <a:rPr lang="en-US" sz="4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gì phi nhanh như gió ?</a:t>
            </a:r>
          </a:p>
          <a:p>
            <a:pPr marL="457189" indent="-457189">
              <a:lnSpc>
                <a:spcPct val="150000"/>
              </a:lnSpc>
              <a:buAutoNum type="alphaLcPeriod"/>
            </a:pPr>
            <a:r>
              <a:rPr lang="en-US" sz="4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Ôi, con công múa đẹp quá ! </a:t>
            </a:r>
            <a:endParaRPr lang="vi-VN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ounded Rectangle 2">
            <a:extLst>
              <a:ext uri="{FF2B5EF4-FFF2-40B4-BE49-F238E27FC236}">
                <a16:creationId xmlns:a16="http://schemas.microsoft.com/office/drawing/2014/main" id="{7EEEB85E-BC19-5C02-83E0-053EE0C6AB02}"/>
              </a:ext>
            </a:extLst>
          </p:cNvPr>
          <p:cNvSpPr/>
          <p:nvPr/>
        </p:nvSpPr>
        <p:spPr>
          <a:xfrm>
            <a:off x="7379267" y="2076682"/>
            <a:ext cx="393291" cy="504123"/>
          </a:xfrm>
          <a:prstGeom prst="roundRect">
            <a:avLst/>
          </a:prstGeom>
          <a:solidFill>
            <a:srgbClr val="FFFF00"/>
          </a:solidFill>
          <a:ln w="19050"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FFC000"/>
              </a:solidFill>
            </a:endParaRPr>
          </a:p>
        </p:txBody>
      </p:sp>
      <p:sp>
        <p:nvSpPr>
          <p:cNvPr id="25" name="Rounded Rectangle 2">
            <a:extLst>
              <a:ext uri="{FF2B5EF4-FFF2-40B4-BE49-F238E27FC236}">
                <a16:creationId xmlns:a16="http://schemas.microsoft.com/office/drawing/2014/main" id="{5D005645-1CFD-8E1F-910A-B082D97B9105}"/>
              </a:ext>
            </a:extLst>
          </p:cNvPr>
          <p:cNvSpPr/>
          <p:nvPr/>
        </p:nvSpPr>
        <p:spPr>
          <a:xfrm>
            <a:off x="8250896" y="3176938"/>
            <a:ext cx="393291" cy="504123"/>
          </a:xfrm>
          <a:prstGeom prst="roundRect">
            <a:avLst>
              <a:gd name="adj" fmla="val 28292"/>
            </a:avLst>
          </a:prstGeom>
          <a:solidFill>
            <a:srgbClr val="FFFF00"/>
          </a:solidFill>
          <a:ln w="19050"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FFC000"/>
              </a:solidFill>
            </a:endParaRPr>
          </a:p>
        </p:txBody>
      </p:sp>
      <p:sp>
        <p:nvSpPr>
          <p:cNvPr id="26" name="Rounded Rectangle 2">
            <a:extLst>
              <a:ext uri="{FF2B5EF4-FFF2-40B4-BE49-F238E27FC236}">
                <a16:creationId xmlns:a16="http://schemas.microsoft.com/office/drawing/2014/main" id="{54D27A6F-B5ED-BDF1-A8F1-C066A2A9CA4A}"/>
              </a:ext>
            </a:extLst>
          </p:cNvPr>
          <p:cNvSpPr/>
          <p:nvPr/>
        </p:nvSpPr>
        <p:spPr>
          <a:xfrm>
            <a:off x="7873004" y="4094213"/>
            <a:ext cx="393291" cy="504123"/>
          </a:xfrm>
          <a:prstGeom prst="roundRect">
            <a:avLst>
              <a:gd name="adj" fmla="val 28292"/>
            </a:avLst>
          </a:prstGeom>
          <a:solidFill>
            <a:srgbClr val="FFFF00"/>
          </a:solidFill>
          <a:ln w="19050"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FFC000"/>
              </a:solidFill>
            </a:endParaRPr>
          </a:p>
        </p:txBody>
      </p:sp>
      <p:sp>
        <p:nvSpPr>
          <p:cNvPr id="27" name="Rounded Rectangle 2">
            <a:extLst>
              <a:ext uri="{FF2B5EF4-FFF2-40B4-BE49-F238E27FC236}">
                <a16:creationId xmlns:a16="http://schemas.microsoft.com/office/drawing/2014/main" id="{5BF99904-FF60-EEF5-BD5E-376F582E8E16}"/>
              </a:ext>
            </a:extLst>
          </p:cNvPr>
          <p:cNvSpPr/>
          <p:nvPr/>
        </p:nvSpPr>
        <p:spPr>
          <a:xfrm>
            <a:off x="8054250" y="5100145"/>
            <a:ext cx="393291" cy="504123"/>
          </a:xfrm>
          <a:prstGeom prst="roundRect">
            <a:avLst>
              <a:gd name="adj" fmla="val 28292"/>
            </a:avLst>
          </a:prstGeom>
          <a:solidFill>
            <a:srgbClr val="FFFF00"/>
          </a:solidFill>
          <a:ln w="19050"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FFC000"/>
              </a:solidFill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24223E4-BF1C-A089-B8E9-DBC14F0BE38D}"/>
              </a:ext>
            </a:extLst>
          </p:cNvPr>
          <p:cNvCxnSpPr>
            <a:cxnSpLocks/>
          </p:cNvCxnSpPr>
          <p:nvPr/>
        </p:nvCxnSpPr>
        <p:spPr>
          <a:xfrm>
            <a:off x="2616767" y="2687841"/>
            <a:ext cx="75578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ADCD1935-E0F0-7B48-E12D-B42B45A5C8FC}"/>
              </a:ext>
            </a:extLst>
          </p:cNvPr>
          <p:cNvCxnSpPr>
            <a:cxnSpLocks/>
          </p:cNvCxnSpPr>
          <p:nvPr/>
        </p:nvCxnSpPr>
        <p:spPr>
          <a:xfrm>
            <a:off x="2616767" y="4730310"/>
            <a:ext cx="72079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FCDC4BB3-0D2F-4730-9D69-9D4F831629CA}"/>
              </a:ext>
            </a:extLst>
          </p:cNvPr>
          <p:cNvCxnSpPr>
            <a:cxnSpLocks/>
          </p:cNvCxnSpPr>
          <p:nvPr/>
        </p:nvCxnSpPr>
        <p:spPr>
          <a:xfrm>
            <a:off x="1572961" y="5639997"/>
            <a:ext cx="72079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31C10B48-FDA0-01AE-C597-17C239604773}"/>
              </a:ext>
            </a:extLst>
          </p:cNvPr>
          <p:cNvCxnSpPr>
            <a:cxnSpLocks/>
          </p:cNvCxnSpPr>
          <p:nvPr/>
        </p:nvCxnSpPr>
        <p:spPr>
          <a:xfrm>
            <a:off x="7093817" y="5791202"/>
            <a:ext cx="72079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5837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1" animBg="1"/>
      <p:bldP spid="25" grpId="1" animBg="1"/>
      <p:bldP spid="26" grpId="1" animBg="1"/>
      <p:bldP spid="27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9309ac64-8288-4ea0-aa2f-061f9418d41f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933" y="0"/>
            <a:ext cx="1220893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Lam tac\tải xuống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4546600"/>
            <a:ext cx="1295400" cy="1568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6636" y="5330826"/>
            <a:ext cx="1422400" cy="943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Lam tac\800px_COLOURBOX9774185 (4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500" y="5330826"/>
            <a:ext cx="2383137" cy="807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5330826"/>
            <a:ext cx="1016000" cy="673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0826"/>
            <a:ext cx="1422400" cy="943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37335" y="5295127"/>
            <a:ext cx="1219200" cy="745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C:\Users\ADMIN\Desktop\Lam tac\il_570xN.938660066_slvo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400" y="3680603"/>
            <a:ext cx="1966643" cy="3507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C:\Users\ADMIN\Desktop\Lam tac\lumberjack-lean-on-the-wood-log-vector-7780327.jp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243">
            <a:off x="9855992" y="3830552"/>
            <a:ext cx="2447745" cy="3697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ình ảnh có liên quan"/>
          <p:cNvPicPr>
            <a:picLocks noChangeAspect="1" noChangeArrowheads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99133" l="4950" r="90900">
                        <a14:backgroundMark x1="50900" y1="25867" x2="52200" y2="26400"/>
                        <a14:backgroundMark x1="63000" y1="48667" x2="62200" y2="49333"/>
                        <a14:backgroundMark x1="64800" y1="41467" x2="63600" y2="42000"/>
                        <a14:backgroundMark x1="71800" y1="48933" x2="72300" y2="50000"/>
                        <a14:backgroundMark x1="59500" y1="61467" x2="58500" y2="62800"/>
                        <a14:backgroundMark x1="39700" y1="48800" x2="39700" y2="49867"/>
                        <a14:backgroundMark x1="38400" y1="51600" x2="38000" y2="51867"/>
                        <a14:backgroundMark x1="46700" y1="53600" x2="47200" y2="54933"/>
                        <a14:backgroundMark x1="53100" y1="35333" x2="53100" y2="35867"/>
                        <a14:backgroundMark x1="71700" y1="45733" x2="71200" y2="46133"/>
                        <a14:backgroundMark x1="74600" y1="44267" x2="74000" y2="44800"/>
                        <a14:backgroundMark x1="77200" y1="49200" x2="77300" y2="49867"/>
                        <a14:backgroundMark x1="19800" y1="50133" x2="20500" y2="50400"/>
                        <a14:backgroundMark x1="22000" y1="47333" x2="22700" y2="47333"/>
                        <a14:backgroundMark x1="21100" y1="56800" x2="21100" y2="57333"/>
                        <a14:backgroundMark x1="23300" y1="34400" x2="23500" y2="35067"/>
                        <a14:backgroundMark x1="53500" y1="42667" x2="53600" y2="43467"/>
                        <a14:backgroundMark x1="66300" y1="23200" x2="67600" y2="23867"/>
                        <a14:backgroundMark x1="73400" y1="58400" x2="73500" y2="58800"/>
                      </a14:backgroundRemoval>
                    </a14:imgEffect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5689599" y="-2260599"/>
            <a:ext cx="12375769" cy="10998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C:\Users\ADMIN\Desktop\Tai nguyen thiet ke tro choi\Giai cuu rung xanh\playful-wild-monkeys_1308-2930 (4).jpg"/>
          <p:cNvPicPr>
            <a:picLocks noChangeAspect="1" noChangeArrowheads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100000" l="0" r="1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19202" y="-133651"/>
            <a:ext cx="1219199" cy="175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4" descr="Hình ảnh có liên quan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99688">
                        <a14:foregroundMark x1="22813" y1="35938" x2="26563" y2="52188"/>
                        <a14:foregroundMark x1="34063" y1="19375" x2="37813" y2="46875"/>
                        <a14:foregroundMark x1="30000" y1="28125" x2="35938" y2="44063"/>
                        <a14:foregroundMark x1="32813" y1="25938" x2="33750" y2="3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5904" flipH="1">
            <a:off x="846623" y="3244817"/>
            <a:ext cx="1354183" cy="1322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Tai nguyen thiet ke tro choi\Bảng gỗ\images.jpg"/>
          <p:cNvPicPr>
            <a:picLocks noChangeAspect="1" noChangeArrowheads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898" y="-838200"/>
            <a:ext cx="3474503" cy="3490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953565" y="1305004"/>
            <a:ext cx="271420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BẢO VỆ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RỪNG XANH</a:t>
            </a:r>
          </a:p>
        </p:txBody>
      </p:sp>
      <p:pic>
        <p:nvPicPr>
          <p:cNvPr id="1034" name="Picture 10" descr="C:\Users\ADMIN\Desktop\Tai nguyen thiet ke tro choi\Angry birds epic birds\1505573783630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1022" y="2746046"/>
            <a:ext cx="1536257" cy="934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2903200" y="60068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117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7273" numSld="50">
                <p:cTn id="4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3073"/>
            <a:ext cx="11277600" cy="6848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2133600" y="1570435"/>
            <a:ext cx="8331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khỉ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ngăn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chặn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lâm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tặc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4106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C:\Users\ADMIN\Desktop\Lam tac\tải xuốn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336800" y="4076896"/>
            <a:ext cx="1016000" cy="1282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C:\Users\ADMIN\Desktop\Lam tac\800px_COLOURBOX9774185 (2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259011" y="4708885"/>
            <a:ext cx="2235200" cy="573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23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800" y="4708885"/>
            <a:ext cx="1392768" cy="923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Lam tac\800px_COLOURBOX9774185 (4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30580">
            <a:off x="641530" y="5170075"/>
            <a:ext cx="1455492" cy="493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23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494211" y="4954731"/>
            <a:ext cx="1326243" cy="923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C:\Users\ADMIN\Desktop\Lam tac\tree-576145_960_720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401" y="5156200"/>
            <a:ext cx="791633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Lam tac\lumberjack-lean-on-the-wood-log-vector-7780327.jpg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243" flipH="1">
            <a:off x="398783" y="4338351"/>
            <a:ext cx="1940984" cy="298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 descr="C:\Users\ADMIN\Desktop\Untitleda (2)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800" y="2006600"/>
            <a:ext cx="5452533" cy="5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C:\Users\ADMIN\Desktop\Picture1a (2).png">
            <a:hlinkClick r:id="rId19" action="ppaction://hlinksldjump"/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4553" y="4121206"/>
            <a:ext cx="2080684" cy="3016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C:\Users\ADMIN\Desktop\Lam tac\il_570xN.938660066_slvo.jpg">
            <a:hlinkClick r:id="rId21" action="ppaction://hlinksldjump"/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46400" y="4316605"/>
            <a:ext cx="1473200" cy="2759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C:\Users\ADMIN\Desktop\Lam tac\stock-vector-cartoon-art-of-a-lumberjack-paul-bunyan-type-with-a-log-on-his-shoulder-this-guy-has-the-typical-17555299.jpg">
            <a:hlinkClick r:id="rId24" action="ppaction://hlinksldjump"/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93868" l="0" r="100000">
                        <a14:backgroundMark x1="34375" y1="82830" x2="30250" y2="82830"/>
                        <a14:backgroundMark x1="43250" y1="81698" x2="37000" y2="82830"/>
                        <a14:backgroundMark x1="69750" y1="79717" x2="77625" y2="77358"/>
                        <a14:backgroundMark x1="44250" y1="6226" x2="12500" y2="13679"/>
                        <a14:backgroundMark x1="51000" y1="7358" x2="7250" y2="26981"/>
                        <a14:backgroundMark x1="93250" y1="3396" x2="99000" y2="7358"/>
                        <a14:backgroundMark x1="96375" y1="23113" x2="84875" y2="73019"/>
                        <a14:backgroundMark x1="6250" y1="68302" x2="13500" y2="87925"/>
                        <a14:backgroundMark x1="30750" y1="63585" x2="10375" y2="86038"/>
                        <a14:backgroundMark x1="77125" y1="91132" x2="92750" y2="8405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75236" y="5228743"/>
            <a:ext cx="1320800" cy="1847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C:\Users\ADMIN\Desktop\Tai nguyen thiet ke tro choi\Giai cuu rung xanh\playful-wild-monkeys_1308-2930 (4).jpg"/>
          <p:cNvPicPr>
            <a:picLocks noChangeAspect="1" noChangeArrowheads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100000" l="0" r="1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009" y="-159051"/>
            <a:ext cx="1262592" cy="175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C:\Users\ADMIN\Desktop\Tai nguyen thiet ke tro choi\Giai cuu rung xanh\scimmia-del-fumetto-31653934.jpg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0" b="100000" l="0" r="100000">
                        <a14:foregroundMark x1="21875" y1="25791" x2="17750" y2="43845"/>
                        <a14:foregroundMark x1="39625" y1="23329" x2="31750" y2="45369"/>
                        <a14:foregroundMark x1="29750" y1="24385" x2="28625" y2="40914"/>
                        <a14:foregroundMark x1="14625" y1="28722" x2="19250" y2="40445"/>
                      </a14:backgroundRemoval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16793">
            <a:off x="2769429" y="715127"/>
            <a:ext cx="1063888" cy="113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ình ảnh có liên quan"/>
          <p:cNvPicPr>
            <a:picLocks noChangeAspect="1" noChangeArrowheads="1"/>
          </p:cNvPicPr>
          <p:nvPr/>
        </p:nvPicPr>
        <p:blipFill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0" b="100000" l="0" r="100000">
                        <a14:foregroundMark x1="14088" y1="17556" x2="2210" y2="22889"/>
                        <a14:foregroundMark x1="22376" y1="11778" x2="27624" y2="14444"/>
                        <a14:foregroundMark x1="33149" y1="4667" x2="33978" y2="10000"/>
                        <a14:foregroundMark x1="35083" y1="21333" x2="38398" y2="26667"/>
                        <a14:foregroundMark x1="81215" y1="8000" x2="83149" y2="14444"/>
                        <a14:foregroundMark x1="92541" y1="12444" x2="98619" y2="14667"/>
                        <a14:foregroundMark x1="98895" y1="19778" x2="96961" y2="21556"/>
                        <a14:foregroundMark x1="88398" y1="21556" x2="90608" y2="24667"/>
                        <a14:foregroundMark x1="82873" y1="26889" x2="84807" y2="31556"/>
                        <a14:backgroundMark x1="46409" y1="26667" x2="47514" y2="27778"/>
                        <a14:backgroundMark x1="35359" y1="55778" x2="33978" y2="56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92671">
            <a:off x="7590614" y="-404789"/>
            <a:ext cx="1421479" cy="176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ình ảnh có liên quan"/>
          <p:cNvPicPr>
            <a:picLocks noChangeAspect="1" noChangeArrowheads="1"/>
          </p:cNvPicPr>
          <p:nvPr/>
        </p:nvPicPr>
        <p:blipFill>
          <a:blip r:embed="rId33" cstate="print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0" b="100000" l="0" r="99688">
                        <a14:foregroundMark x1="22813" y1="35938" x2="26563" y2="52188"/>
                        <a14:foregroundMark x1="34063" y1="19375" x2="37813" y2="46875"/>
                        <a14:foregroundMark x1="30000" y1="28125" x2="35938" y2="44063"/>
                        <a14:foregroundMark x1="32813" y1="25938" x2="33750" y2="3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5904" flipH="1">
            <a:off x="6128945" y="478727"/>
            <a:ext cx="1114368" cy="1088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Kết quả hình ảnh cho monkey cartoon">
            <a:hlinkClick r:id="rId35" action="ppaction://hlinksldjump"/>
          </p:cNvPr>
          <p:cNvPicPr>
            <a:picLocks noChangeAspect="1" noChangeArrowheads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00560" flipH="1">
            <a:off x="9789494" y="936409"/>
            <a:ext cx="1346325" cy="132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Kết quả hình ảnh cho pineapple cartoon"/>
          <p:cNvPicPr>
            <a:picLocks noChangeAspect="1" noChangeArrowheads="1"/>
          </p:cNvPicPr>
          <p:nvPr/>
        </p:nvPicPr>
        <p:blipFill>
          <a:blip r:embed="rId37" cstate="print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073" y="1267405"/>
            <a:ext cx="1105583" cy="1161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Hình ảnh có liên quan"/>
          <p:cNvPicPr>
            <a:picLocks noChangeAspect="1" noChangeArrowheads="1"/>
          </p:cNvPicPr>
          <p:nvPr/>
        </p:nvPicPr>
        <p:blipFill>
          <a:blip r:embed="rId39" cstate="print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493" y="1782883"/>
            <a:ext cx="667439" cy="806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Kết quả hình ảnh cho durian cartoon"/>
          <p:cNvPicPr>
            <a:picLocks noChangeAspect="1" noChangeArrowheads="1"/>
          </p:cNvPicPr>
          <p:nvPr/>
        </p:nvPicPr>
        <p:blipFill>
          <a:blip r:embed="rId41" cstate="print">
            <a:extLst>
              <a:ext uri="{BEBA8EAE-BF5A-486C-A8C5-ECC9F3942E4B}">
                <a14:imgProps xmlns:a14="http://schemas.microsoft.com/office/drawing/2010/main">
                  <a14:imgLayer r:embed="rId42">
                    <a14:imgEffect>
                      <a14:backgroundRemoval t="0" b="100000" l="0" r="100000">
                        <a14:foregroundMark x1="24000" y1="4621" x2="31846" y2="21209"/>
                        <a14:foregroundMark x1="28462" y1="3791" x2="34308" y2="17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983" y="308680"/>
            <a:ext cx="749899" cy="973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0" descr="Hình ảnh có liên quan"/>
          <p:cNvPicPr>
            <a:picLocks noChangeAspect="1" noChangeArrowheads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3252" y="1309928"/>
            <a:ext cx="643467" cy="777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2" descr="Kết quả hình ảnh cho durian cartoon"/>
          <p:cNvPicPr>
            <a:picLocks noChangeAspect="1" noChangeArrowheads="1"/>
          </p:cNvPicPr>
          <p:nvPr/>
        </p:nvPicPr>
        <p:blipFill>
          <a:blip r:embed="rId41" cstate="print">
            <a:extLst>
              <a:ext uri="{BEBA8EAE-BF5A-486C-A8C5-ECC9F3942E4B}">
                <a14:imgProps xmlns:a14="http://schemas.microsoft.com/office/drawing/2010/main">
                  <a14:imgLayer r:embed="rId42">
                    <a14:imgEffect>
                      <a14:backgroundRemoval t="0" b="100000" l="0" r="100000">
                        <a14:foregroundMark x1="24000" y1="4621" x2="31846" y2="21209"/>
                        <a14:foregroundMark x1="28462" y1="3791" x2="34308" y2="17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7353" y="2176816"/>
            <a:ext cx="705331" cy="915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ADMIN\Desktop\Picture1.png"/>
          <p:cNvPicPr>
            <a:picLocks noChangeAspect="1" noChangeArrowheads="1"/>
          </p:cNvPicPr>
          <p:nvPr/>
        </p:nvPicPr>
        <p:blipFill>
          <a:blip r:embed="rId45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986" y="3665081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5" descr="C:\Users\ADMIN\Desktop\Lam tac\lumberjack-lean-on-the-wood-log-vector-7780327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344994" flipH="1">
            <a:off x="-524716" y="5632318"/>
            <a:ext cx="1940984" cy="298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C:\Users\ADMIN\Desktop\Picture1.png"/>
          <p:cNvPicPr>
            <a:picLocks noChangeAspect="1" noChangeArrowheads="1"/>
          </p:cNvPicPr>
          <p:nvPr/>
        </p:nvPicPr>
        <p:blipFill>
          <a:blip r:embed="rId45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1081" y="3862274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8" descr="C:\Users\ADMIN\Desktop\Lam tac\il_570xN.938660066_slvo.jp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097892" flipH="1">
            <a:off x="2540499" y="5980671"/>
            <a:ext cx="1473200" cy="2759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C:\Users\ADMIN\Desktop\Picture1.png"/>
          <p:cNvPicPr>
            <a:picLocks noChangeAspect="1" noChangeArrowheads="1"/>
          </p:cNvPicPr>
          <p:nvPr/>
        </p:nvPicPr>
        <p:blipFill>
          <a:blip r:embed="rId45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3537" y="3765550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C:\Users\ADMIN\Desktop\Picture1a (2)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83466">
            <a:off x="5865671" y="5629330"/>
            <a:ext cx="2080684" cy="3016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C:\Users\ADMIN\Desktop\Picture1.png"/>
          <p:cNvPicPr>
            <a:picLocks noChangeAspect="1" noChangeArrowheads="1"/>
          </p:cNvPicPr>
          <p:nvPr/>
        </p:nvPicPr>
        <p:blipFill>
          <a:blip r:embed="rId45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1" y="4813301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C:\Users\ADMIN\Desktop\Lam tac\stock-vector-cartoon-art-of-a-lumberjack-paul-bunyan-type-with-a-log-on-his-shoulder-this-guy-has-the-typical-17555299.jpg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93868" l="0" r="100000">
                        <a14:backgroundMark x1="34375" y1="82830" x2="30250" y2="82830"/>
                        <a14:backgroundMark x1="43250" y1="81698" x2="37000" y2="82830"/>
                        <a14:backgroundMark x1="69750" y1="79717" x2="77625" y2="77358"/>
                        <a14:backgroundMark x1="44250" y1="6226" x2="12500" y2="13679"/>
                        <a14:backgroundMark x1="51000" y1="7358" x2="7250" y2="26981"/>
                        <a14:backgroundMark x1="93250" y1="3396" x2="99000" y2="7358"/>
                        <a14:backgroundMark x1="96375" y1="23113" x2="84875" y2="73019"/>
                        <a14:backgroundMark x1="6250" y1="68302" x2="13500" y2="87925"/>
                        <a14:backgroundMark x1="30750" y1="63585" x2="10375" y2="86038"/>
                        <a14:backgroundMark x1="77125" y1="91132" x2="92750" y2="8405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071364" flipH="1">
            <a:off x="8383940" y="6188862"/>
            <a:ext cx="1320800" cy="1847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9" descr="C:\Users\ADMIN\Desktop\Lam tac\e7f4c27d556f238339f9337509756439--lumberjacks-vectors.jpg"/>
          <p:cNvPicPr>
            <a:picLocks noChangeAspect="1" noChangeArrowheads="1"/>
          </p:cNvPicPr>
          <p:nvPr/>
        </p:nvPicPr>
        <p:blipFill>
          <a:blip r:embed="rId47" cstate="print">
            <a:extLst>
              <a:ext uri="{BEBA8EAE-BF5A-486C-A8C5-ECC9F3942E4B}">
                <a14:imgProps xmlns:a14="http://schemas.microsoft.com/office/drawing/2010/main">
                  <a14:imgLayer r:embed="rId48">
                    <a14:imgEffect>
                      <a14:backgroundRemoval t="0" b="99429" l="0" r="98475">
                        <a14:foregroundMark x1="17797" y1="71714" x2="15085" y2="80000"/>
                        <a14:foregroundMark x1="47627" y1="13714" x2="51017" y2="20286"/>
                        <a14:foregroundMark x1="56441" y1="13714" x2="56441" y2="2028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592405">
            <a:off x="9668444" y="6053952"/>
            <a:ext cx="2387963" cy="283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>
            <a:hlinkClick r:id="rId21" action="ppaction://hlinksldjump"/>
          </p:cNvPr>
          <p:cNvSpPr/>
          <p:nvPr/>
        </p:nvSpPr>
        <p:spPr>
          <a:xfrm>
            <a:off x="1219200" y="3733800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40" name="Oval 39">
            <a:hlinkClick r:id="rId19" action="ppaction://hlinksldjump"/>
          </p:cNvPr>
          <p:cNvSpPr/>
          <p:nvPr/>
        </p:nvSpPr>
        <p:spPr>
          <a:xfrm>
            <a:off x="3376663" y="3733800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1" name="Oval 40">
            <a:hlinkClick r:id="rId24" action="ppaction://hlinksldjump"/>
          </p:cNvPr>
          <p:cNvSpPr/>
          <p:nvPr/>
        </p:nvSpPr>
        <p:spPr>
          <a:xfrm>
            <a:off x="6495117" y="3780971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42" name="Oval 41">
            <a:hlinkClick r:id="rId49" action="ppaction://hlinksldjump"/>
          </p:cNvPr>
          <p:cNvSpPr/>
          <p:nvPr/>
        </p:nvSpPr>
        <p:spPr>
          <a:xfrm>
            <a:off x="8229600" y="4559300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12387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6.17284E-7 L 0.00226 0.47284 " pathEditMode="relative" rAng="0" ptsTypes="AA">
                                      <p:cBhvr>
                                        <p:cTn id="41" dur="10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236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83951E-6 L 0.00521 0.28487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142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0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4.44444E-6 L 0.00173 0.33426 " pathEditMode="relative" rAng="0" ptsTypes="AA">
                                      <p:cBhvr>
                                        <p:cTn id="78" dur="1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" y="166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8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0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8.64198E-7 L -0.00087 0.53395 " pathEditMode="relative" rAng="0" ptsTypes="AA">
                                      <p:cBhvr>
                                        <p:cTn id="9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266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00"/>
                            </p:stCondLst>
                            <p:childTnLst>
                              <p:par>
                                <p:cTn id="9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6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10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0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3" grpId="0" animBg="1"/>
      <p:bldP spid="40" grpId="0" animBg="1"/>
      <p:bldP spid="41" grpId="0" animBg="1"/>
      <p:bldP spid="4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65000" b="-6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12382" y="206579"/>
            <a:ext cx="10972800" cy="3597881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t">
            <a:noAutofit/>
          </a:bodyPr>
          <a:lstStyle/>
          <a:p>
            <a:pPr algn="l"/>
            <a:r>
              <a:rPr lang="en-US" sz="32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 hỏi 1:</a:t>
            </a:r>
            <a:br>
              <a:rPr lang="en-US" sz="32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</a:t>
            </a:r>
            <a:r>
              <a:rPr lang="vi-VN" sz="36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Trông giống con hổ lớn</a:t>
            </a:r>
            <a:br>
              <a:rPr lang="vi-VN" sz="36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</a:t>
            </a:r>
            <a:r>
              <a:rPr lang="vi-VN" sz="36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Đeo bờm thật oai phong</a:t>
            </a:r>
            <a:br>
              <a:rPr lang="vi-VN" sz="36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</a:t>
            </a:r>
            <a:r>
              <a:rPr lang="vi-VN" sz="36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Dáng đi thật hùng dũng</a:t>
            </a:r>
            <a:br>
              <a:rPr lang="vi-VN" sz="36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</a:t>
            </a:r>
            <a:r>
              <a:rPr lang="vi-VN" sz="36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Săn đuổi đàn hươu, nai.</a:t>
            </a:r>
            <a:br>
              <a:rPr lang="en-US" sz="36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Là con gì ? </a:t>
            </a:r>
            <a:br>
              <a:rPr lang="en-US" sz="36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vi-VN" sz="36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806559" y="5414179"/>
            <a:ext cx="4291986" cy="744203"/>
          </a:xfrm>
          <a:prstGeom prst="roundRect">
            <a:avLst>
              <a:gd name="adj" fmla="val 25961"/>
            </a:avLst>
          </a:prstGeom>
          <a:solidFill>
            <a:schemeClr val="bg1"/>
          </a:solidFill>
          <a:ln w="76200"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121920" tIns="60960" rIns="121920" bIns="60960" rtlCol="0" anchor="t">
            <a:normAutofit fontScale="8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Sư tử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806559" y="4236135"/>
            <a:ext cx="4291986" cy="744203"/>
          </a:xfrm>
          <a:prstGeom prst="roundRect">
            <a:avLst>
              <a:gd name="adj" fmla="val 25961"/>
            </a:avLst>
          </a:prstGeom>
          <a:solidFill>
            <a:schemeClr val="bg1"/>
          </a:solidFill>
          <a:ln w="76200"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121920" tIns="60960" rIns="121920" bIns="60960" rtlCol="0" anchor="t">
            <a:normAutofit fontScale="8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Báo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895078" y="4236134"/>
            <a:ext cx="4291986" cy="744203"/>
          </a:xfrm>
          <a:prstGeom prst="roundRect">
            <a:avLst>
              <a:gd name="adj" fmla="val 25961"/>
            </a:avLst>
          </a:prstGeom>
          <a:solidFill>
            <a:schemeClr val="bg1"/>
          </a:solidFill>
          <a:ln w="76200"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121920" tIns="60960" rIns="121920" bIns="60960" rtlCol="0" anchor="t">
            <a:normAutofit fontScale="8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Hổ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895078" y="5414179"/>
            <a:ext cx="4291986" cy="744203"/>
          </a:xfrm>
          <a:prstGeom prst="roundRect">
            <a:avLst>
              <a:gd name="adj" fmla="val 25961"/>
            </a:avLst>
          </a:prstGeom>
          <a:solidFill>
            <a:schemeClr val="bg1"/>
          </a:solidFill>
          <a:ln w="76200"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121920" tIns="60960" rIns="121920" bIns="60960" rtlCol="0" anchor="t">
            <a:normAutofit fontScale="8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Gấu</a:t>
            </a:r>
          </a:p>
        </p:txBody>
      </p:sp>
      <p:pic>
        <p:nvPicPr>
          <p:cNvPr id="11" name="Picture 10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8759" b="96986" l="5674" r="55496">
                        <a14:foregroundMark x1="47518" y1="57624" x2="47518" y2="57624"/>
                        <a14:foregroundMark x1="44681" y1="60993" x2="44681" y2="60993"/>
                        <a14:foregroundMark x1="39007" y1="62057" x2="39007" y2="62057"/>
                        <a14:foregroundMark x1="33688" y1="72872" x2="27305" y2="74823"/>
                        <a14:foregroundMark x1="49468" y1="66844" x2="49468" y2="66844"/>
                        <a14:foregroundMark x1="46986" y1="65957" x2="45567" y2="67553"/>
                        <a14:foregroundMark x1="42730" y1="68794" x2="37411" y2="69681"/>
                        <a14:foregroundMark x1="31383" y1="65957" x2="28191" y2="61702"/>
                        <a14:foregroundMark x1="31206" y1="62589" x2="27482" y2="59043"/>
                        <a14:foregroundMark x1="11170" y1="93440" x2="12411" y2="89362"/>
                        <a14:foregroundMark x1="22518" y1="60638" x2="26950" y2="63830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50" t="50000" r="44418" b="1111"/>
          <a:stretch/>
        </p:blipFill>
        <p:spPr>
          <a:xfrm rot="1737827">
            <a:off x="11013352" y="5696385"/>
            <a:ext cx="1343661" cy="1379915"/>
          </a:xfrm>
          <a:prstGeom prst="rect">
            <a:avLst/>
          </a:prstGeom>
        </p:spPr>
      </p:pic>
      <p:pic>
        <p:nvPicPr>
          <p:cNvPr id="3" name="Bản-ghi-Mới-1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90" end="70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11015" y="7064659"/>
            <a:ext cx="501367" cy="501367"/>
          </a:xfrm>
          <a:prstGeom prst="rect">
            <a:avLst/>
          </a:prstGeom>
        </p:spPr>
      </p:pic>
      <p:pic>
        <p:nvPicPr>
          <p:cNvPr id="2" name="Tieng-chuong-het-gio-re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153664" y="685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379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9748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ung-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ung-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-roi-ban-oi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-roi-ban-oi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-roi-ban-oi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-roi-ban-oi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-roi-ban-oi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-roi-ban-oi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8" grpId="0" animBg="1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65000" b="-6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09600" y="137160"/>
            <a:ext cx="10972800" cy="3581399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t">
            <a:noAutofit/>
          </a:bodyPr>
          <a:lstStyle/>
          <a:p>
            <a:pPr algn="l"/>
            <a:r>
              <a:rPr lang="en-US" sz="3600" b="1" dirty="0" err="1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  <a:br>
              <a:rPr lang="en-US" sz="36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</a:t>
            </a:r>
            <a:r>
              <a:rPr lang="en-US" sz="3600" b="1" dirty="0" err="1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36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6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chó</a:t>
            </a:r>
            <a:br>
              <a:rPr lang="en-US" sz="36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</a:t>
            </a:r>
            <a:r>
              <a:rPr lang="en-US" sz="3600" b="1" dirty="0" err="1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6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36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b="1" dirty="0" err="1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br>
              <a:rPr lang="en-US" sz="36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</a:t>
            </a:r>
            <a:r>
              <a:rPr lang="en-US" sz="3600" b="1" dirty="0" err="1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6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tận</a:t>
            </a:r>
            <a:r>
              <a:rPr lang="en-US" sz="36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36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br>
              <a:rPr lang="en-US" sz="36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</a:t>
            </a:r>
            <a:r>
              <a:rPr lang="en-US" sz="3600" b="1" dirty="0" err="1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36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hung </a:t>
            </a:r>
            <a:r>
              <a:rPr lang="en-US" sz="3600" b="1" dirty="0" err="1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lang="en-US" sz="36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sz="36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</a:t>
            </a:r>
            <a:r>
              <a:rPr lang="en-US" sz="3600" b="1" dirty="0" err="1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b="1" dirty="0" err="1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172145" y="5581295"/>
            <a:ext cx="3917144" cy="1005374"/>
          </a:xfrm>
          <a:prstGeom prst="roundRect">
            <a:avLst>
              <a:gd name="adj" fmla="val 25961"/>
            </a:avLst>
          </a:prstGeom>
          <a:solidFill>
            <a:schemeClr val="bg1"/>
          </a:solidFill>
          <a:ln w="76200"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121920" tIns="60960" rIns="121920" bIns="60960" rtlCol="0" anchor="t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Chó sói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7086138" y="3972564"/>
            <a:ext cx="3917144" cy="1005374"/>
          </a:xfrm>
          <a:prstGeom prst="roundRect">
            <a:avLst>
              <a:gd name="adj" fmla="val 25961"/>
            </a:avLst>
          </a:prstGeom>
          <a:solidFill>
            <a:schemeClr val="bg1"/>
          </a:solidFill>
          <a:ln w="76200"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121920" tIns="60960" rIns="121920" bIns="60960" rtlCol="0" anchor="t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Chó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9A4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172147" y="3992586"/>
            <a:ext cx="3917144" cy="1005374"/>
          </a:xfrm>
          <a:prstGeom prst="roundRect">
            <a:avLst>
              <a:gd name="adj" fmla="val 25961"/>
            </a:avLst>
          </a:prstGeom>
          <a:solidFill>
            <a:schemeClr val="bg1"/>
          </a:solidFill>
          <a:ln w="76200"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121920" tIns="60960" rIns="121920" bIns="60960" rtlCol="0" anchor="t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Chó biển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7086137" y="5532587"/>
            <a:ext cx="3917144" cy="1005374"/>
          </a:xfrm>
          <a:prstGeom prst="roundRect">
            <a:avLst>
              <a:gd name="adj" fmla="val 25961"/>
            </a:avLst>
          </a:prstGeom>
          <a:solidFill>
            <a:schemeClr val="bg1"/>
          </a:solidFill>
          <a:ln w="76200"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121920" tIns="60960" rIns="121920" bIns="60960" rtlCol="0" anchor="t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Chó nhà</a:t>
            </a:r>
          </a:p>
        </p:txBody>
      </p:sp>
      <p:pic>
        <p:nvPicPr>
          <p:cNvPr id="10" name="Picture 9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8759" b="96986" l="5674" r="55496">
                        <a14:foregroundMark x1="47518" y1="57624" x2="47518" y2="57624"/>
                        <a14:foregroundMark x1="44681" y1="60993" x2="44681" y2="60993"/>
                        <a14:foregroundMark x1="39007" y1="62057" x2="39007" y2="62057"/>
                        <a14:foregroundMark x1="33688" y1="72872" x2="27305" y2="74823"/>
                        <a14:foregroundMark x1="49468" y1="66844" x2="49468" y2="66844"/>
                        <a14:foregroundMark x1="46986" y1="65957" x2="45567" y2="67553"/>
                        <a14:foregroundMark x1="42730" y1="68794" x2="37411" y2="69681"/>
                        <a14:foregroundMark x1="31383" y1="65957" x2="28191" y2="61702"/>
                        <a14:foregroundMark x1="31206" y1="62589" x2="27482" y2="59043"/>
                        <a14:foregroundMark x1="11170" y1="93440" x2="12411" y2="89362"/>
                        <a14:foregroundMark x1="22518" y1="60638" x2="26950" y2="63830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50" t="50000" r="44418" b="1111"/>
          <a:stretch/>
        </p:blipFill>
        <p:spPr>
          <a:xfrm rot="1737827">
            <a:off x="11013352" y="5696385"/>
            <a:ext cx="1343661" cy="1379915"/>
          </a:xfrm>
          <a:prstGeom prst="rect">
            <a:avLst/>
          </a:prstGeom>
        </p:spPr>
      </p:pic>
      <p:pic>
        <p:nvPicPr>
          <p:cNvPr id="3" name="Bản-ghi-Mới-1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0" y="6858000"/>
            <a:ext cx="609600" cy="609600"/>
          </a:xfrm>
          <a:prstGeom prst="rect">
            <a:avLst/>
          </a:prstGeom>
        </p:spPr>
      </p:pic>
      <p:pic>
        <p:nvPicPr>
          <p:cNvPr id="12" name="Tieng-chuong-het-gio-re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153664" y="685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379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7544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19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ung-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ung-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-roi-ban-oi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-roi-ban-oi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-roi-ban-oi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-roi-ban-oi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-roi-ban-oi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-roi-ban-oi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8" grpId="0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2FA2A56D-6EF5-432E-94EA-49A2D66BB35C}"/>
              </a:ext>
            </a:extLst>
          </p:cNvPr>
          <p:cNvGrpSpPr/>
          <p:nvPr/>
        </p:nvGrpSpPr>
        <p:grpSpPr>
          <a:xfrm>
            <a:off x="290629" y="2"/>
            <a:ext cx="11610743" cy="2067871"/>
            <a:chOff x="0" y="-127504"/>
            <a:chExt cx="12192000" cy="1361807"/>
          </a:xfrm>
        </p:grpSpPr>
        <p:sp>
          <p:nvSpPr>
            <p:cNvPr id="5" name="Rectangle: Top Corners Rounded 4">
              <a:extLst>
                <a:ext uri="{FF2B5EF4-FFF2-40B4-BE49-F238E27FC236}">
                  <a16:creationId xmlns:a16="http://schemas.microsoft.com/office/drawing/2014/main" id="{480A6134-7C0A-4A84-9E15-12C6CB78EE8F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86123"/>
              <a:endParaRPr lang="en-US" sz="1782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Rectangle: Top Corners Rounded 5">
              <a:extLst>
                <a:ext uri="{FF2B5EF4-FFF2-40B4-BE49-F238E27FC236}">
                  <a16:creationId xmlns:a16="http://schemas.microsoft.com/office/drawing/2014/main" id="{F5B8D697-CFC1-4509-A88A-E3A1ACC16471}"/>
                </a:ext>
              </a:extLst>
            </p:cNvPr>
            <p:cNvSpPr/>
            <p:nvPr/>
          </p:nvSpPr>
          <p:spPr>
            <a:xfrm rot="10800000">
              <a:off x="0" y="-127504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86123"/>
              <a:endParaRPr lang="en-US" sz="1782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74868E0A-2416-446D-A73D-ACD3DF98E9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19" t="21925" b="23627"/>
          <a:stretch/>
        </p:blipFill>
        <p:spPr>
          <a:xfrm>
            <a:off x="2804802" y="640395"/>
            <a:ext cx="8419843" cy="2122581"/>
          </a:xfrm>
          <a:prstGeom prst="rect">
            <a:avLst/>
          </a:prstGeom>
          <a:ln>
            <a:noFill/>
          </a:ln>
          <a:effectLst>
            <a:outerShdw blurRad="190500" dist="228600" dir="2700000" sx="107000" sy="107000" algn="ctr">
              <a:srgbClr val="29A8FF">
                <a:alpha val="31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C6CFF0F-F854-4DD0-BBDB-C1DE4F00E0BD}"/>
              </a:ext>
            </a:extLst>
          </p:cNvPr>
          <p:cNvGrpSpPr/>
          <p:nvPr/>
        </p:nvGrpSpPr>
        <p:grpSpPr>
          <a:xfrm>
            <a:off x="675382" y="588770"/>
            <a:ext cx="2129421" cy="3156219"/>
            <a:chOff x="299812" y="247841"/>
            <a:chExt cx="2236024" cy="220486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C324108-EAA6-43AE-8FF0-8A59FE0BF5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32937"/>
            <a:stretch/>
          </p:blipFill>
          <p:spPr>
            <a:xfrm>
              <a:off x="299812" y="361594"/>
              <a:ext cx="2150557" cy="2091109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4B74FF0-B630-468D-A6E9-9839E02CBB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34344"/>
            <a:stretch/>
          </p:blipFill>
          <p:spPr>
            <a:xfrm>
              <a:off x="518441" y="247841"/>
              <a:ext cx="2017395" cy="2091109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40772002-0148-4CA0-976E-FF3780FF6F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19" t="21925" b="23627"/>
          <a:stretch/>
        </p:blipFill>
        <p:spPr>
          <a:xfrm>
            <a:off x="2804802" y="640395"/>
            <a:ext cx="8419843" cy="2122581"/>
          </a:xfrm>
          <a:prstGeom prst="rect">
            <a:avLst/>
          </a:prstGeom>
          <a:ln>
            <a:noFill/>
          </a:ln>
          <a:effectLst>
            <a:outerShdw blurRad="190500" dist="228600" dir="2700000" sx="107000" sy="107000" algn="ctr">
              <a:srgbClr val="29A8FF">
                <a:alpha val="31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FC4E763E-B30E-4558-ABDE-4EFB5B84421D}"/>
              </a:ext>
            </a:extLst>
          </p:cNvPr>
          <p:cNvSpPr/>
          <p:nvPr/>
        </p:nvSpPr>
        <p:spPr>
          <a:xfrm>
            <a:off x="1898597" y="650866"/>
            <a:ext cx="1921215" cy="2017395"/>
          </a:xfrm>
          <a:prstGeom prst="ellipse">
            <a:avLst/>
          </a:prstGeom>
          <a:solidFill>
            <a:srgbClr val="29A8FF"/>
          </a:solidFill>
          <a:ln>
            <a:noFill/>
          </a:ln>
          <a:effectLst>
            <a:outerShdw blurRad="165100" dist="304800" dir="7920000" sx="99000" sy="99000" algn="ctr">
              <a:srgbClr val="29A8FF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614" tIns="44307" rIns="88614" bIns="44307" rtlCol="0" anchor="ctr"/>
          <a:lstStyle/>
          <a:p>
            <a:pPr algn="ctr" defTabSz="886123"/>
            <a:endParaRPr lang="en-US" sz="1782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文本框 22">
            <a:extLst>
              <a:ext uri="{FF2B5EF4-FFF2-40B4-BE49-F238E27FC236}">
                <a16:creationId xmlns:a16="http://schemas.microsoft.com/office/drawing/2014/main" id="{206CE868-3DE5-4122-89DA-2DAEDC5B65CA}"/>
              </a:ext>
            </a:extLst>
          </p:cNvPr>
          <p:cNvSpPr txBox="1"/>
          <p:nvPr/>
        </p:nvSpPr>
        <p:spPr>
          <a:xfrm>
            <a:off x="2237904" y="882000"/>
            <a:ext cx="1242604" cy="1529232"/>
          </a:xfrm>
          <a:prstGeom prst="rect">
            <a:avLst/>
          </a:prstGeom>
          <a:noFill/>
        </p:spPr>
        <p:txBody>
          <a:bodyPr wrap="square" lIns="88614" tIns="44307" rIns="88614" bIns="44307" rtlCol="0">
            <a:spAutoFit/>
          </a:bodyPr>
          <a:lstStyle/>
          <a:p>
            <a:pPr algn="ctr" defTabSz="886123"/>
            <a:r>
              <a:rPr lang="en-US" altLang="zh-CN" sz="4678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altLang="zh-CN" sz="4678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</a:p>
          <a:p>
            <a:pPr algn="ctr" defTabSz="886123"/>
            <a:r>
              <a:rPr lang="en-US" altLang="zh-CN" sz="4678" b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10</a:t>
            </a:r>
            <a:endParaRPr lang="zh-CN" altLang="en-US" sz="4678" b="1" dirty="0">
              <a:solidFill>
                <a:prstClr val="white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文本框 22">
            <a:extLst>
              <a:ext uri="{FF2B5EF4-FFF2-40B4-BE49-F238E27FC236}">
                <a16:creationId xmlns:a16="http://schemas.microsoft.com/office/drawing/2014/main" id="{45B103D2-C1B2-4858-9DE1-957197353ADC}"/>
              </a:ext>
            </a:extLst>
          </p:cNvPr>
          <p:cNvSpPr txBox="1"/>
          <p:nvPr/>
        </p:nvSpPr>
        <p:spPr>
          <a:xfrm>
            <a:off x="5024024" y="1181935"/>
            <a:ext cx="6200621" cy="900792"/>
          </a:xfrm>
          <a:prstGeom prst="rect">
            <a:avLst/>
          </a:prstGeom>
          <a:noFill/>
        </p:spPr>
        <p:txBody>
          <a:bodyPr wrap="square" lIns="88614" tIns="44307" rIns="88614" bIns="44307" rtlCol="0">
            <a:spAutoFit/>
          </a:bodyPr>
          <a:lstStyle/>
          <a:p>
            <a:pPr defTabSz="886123"/>
            <a:r>
              <a:rPr lang="en-US" altLang="zh-CN" sz="5272" b="1">
                <a:solidFill>
                  <a:srgbClr val="00206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Luyện tập</a:t>
            </a:r>
            <a:endParaRPr lang="zh-CN" altLang="en-US" sz="5272" b="1" dirty="0">
              <a:solidFill>
                <a:srgbClr val="002060"/>
              </a:solidFill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290629" y="6106400"/>
            <a:ext cx="11610743" cy="747017"/>
          </a:xfrm>
          <a:prstGeom prst="rect">
            <a:avLst/>
          </a:prstGeom>
        </p:spPr>
      </p:pic>
      <p:sp>
        <p:nvSpPr>
          <p:cNvPr id="19" name="文本框 22">
            <a:extLst>
              <a:ext uri="{FF2B5EF4-FFF2-40B4-BE49-F238E27FC236}">
                <a16:creationId xmlns:a16="http://schemas.microsoft.com/office/drawing/2014/main" id="{45B103D2-C1B2-4858-9DE1-957197353ADC}"/>
              </a:ext>
            </a:extLst>
          </p:cNvPr>
          <p:cNvSpPr txBox="1"/>
          <p:nvPr/>
        </p:nvSpPr>
        <p:spPr>
          <a:xfrm>
            <a:off x="578921" y="3261392"/>
            <a:ext cx="11470203" cy="3165771"/>
          </a:xfrm>
          <a:prstGeom prst="rect">
            <a:avLst/>
          </a:prstGeom>
          <a:noFill/>
        </p:spPr>
        <p:txBody>
          <a:bodyPr wrap="square" lIns="88614" tIns="44307" rIns="88614" bIns="44307" rtlCol="0">
            <a:spAutoFit/>
          </a:bodyPr>
          <a:lstStyle/>
          <a:p>
            <a:pPr algn="ctr"/>
            <a:r>
              <a:rPr lang="vi-VN" sz="4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 rộng vốn từ về muông thú.</a:t>
            </a:r>
          </a:p>
          <a:p>
            <a:pPr algn="ctr"/>
            <a:r>
              <a:rPr lang="en-US" sz="4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Dấu chấm, dấu chấm hỏi, dấu chấm than.</a:t>
            </a:r>
          </a:p>
          <a:p>
            <a:pPr algn="ctr"/>
            <a:r>
              <a:rPr lang="en-US" sz="4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 44</a:t>
            </a:r>
            <a:endParaRPr lang="vi-VN" sz="48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886123">
              <a:lnSpc>
                <a:spcPct val="130000"/>
              </a:lnSpc>
            </a:pPr>
            <a:r>
              <a:rPr lang="en-US" altLang="zh-CN" sz="4800" b="1">
                <a:solidFill>
                  <a:srgbClr val="00206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endParaRPr lang="en-US" altLang="zh-CN" sz="4800" b="1" dirty="0">
              <a:solidFill>
                <a:srgbClr val="002060"/>
              </a:solidFill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79139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65000" b="-6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3276282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t">
            <a:noAutofit/>
          </a:bodyPr>
          <a:lstStyle/>
          <a:p>
            <a:pPr algn="l"/>
            <a:r>
              <a:rPr lang="en-US" sz="3600" b="1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 hỏi 3:</a:t>
            </a:r>
            <a:br>
              <a:rPr lang="en-US" sz="3600" b="1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Chuyền cành mau lẹ</a:t>
            </a:r>
            <a:br>
              <a:rPr lang="en-US" sz="3600" b="1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Có cái đuôi bông</a:t>
            </a:r>
            <a:br>
              <a:rPr lang="en-US" sz="3600" b="1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Hạt dẻ thích ăn </a:t>
            </a:r>
            <a:br>
              <a:rPr lang="en-US" sz="3600" b="1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Là con vật gì?</a:t>
            </a:r>
            <a:br>
              <a:rPr lang="en-US" sz="3600" b="1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b="1" dirty="0">
              <a:solidFill>
                <a:srgbClr val="009A4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944881" y="5370923"/>
            <a:ext cx="4371672" cy="999398"/>
          </a:xfrm>
          <a:prstGeom prst="roundRect">
            <a:avLst>
              <a:gd name="adj" fmla="val 25961"/>
            </a:avLst>
          </a:prstGeom>
          <a:solidFill>
            <a:schemeClr val="bg1"/>
          </a:solidFill>
          <a:ln w="76200"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121920" tIns="60960" rIns="121920" bIns="60960" rtlCol="0" anchor="t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Sóc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858874" y="3762192"/>
            <a:ext cx="4371672" cy="999398"/>
          </a:xfrm>
          <a:prstGeom prst="roundRect">
            <a:avLst>
              <a:gd name="adj" fmla="val 25961"/>
            </a:avLst>
          </a:prstGeom>
          <a:solidFill>
            <a:schemeClr val="bg1"/>
          </a:solidFill>
          <a:ln w="76200"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121920" tIns="60960" rIns="121920" bIns="60960" rtlCol="0" anchor="t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Chim cắt 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944883" y="3782214"/>
            <a:ext cx="4371672" cy="999398"/>
          </a:xfrm>
          <a:prstGeom prst="roundRect">
            <a:avLst>
              <a:gd name="adj" fmla="val 25961"/>
            </a:avLst>
          </a:prstGeom>
          <a:solidFill>
            <a:schemeClr val="bg1"/>
          </a:solidFill>
          <a:ln w="76200"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121920" tIns="60960" rIns="121920" bIns="60960" rtlCol="0" anchor="t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Khỉ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858873" y="5322215"/>
            <a:ext cx="4371672" cy="999398"/>
          </a:xfrm>
          <a:prstGeom prst="roundRect">
            <a:avLst>
              <a:gd name="adj" fmla="val 25961"/>
            </a:avLst>
          </a:prstGeom>
          <a:solidFill>
            <a:schemeClr val="bg1"/>
          </a:solidFill>
          <a:ln w="76200"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121920" tIns="60960" rIns="121920" bIns="60960" rtlCol="0" anchor="t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Chồn </a:t>
            </a:r>
          </a:p>
        </p:txBody>
      </p:sp>
      <p:pic>
        <p:nvPicPr>
          <p:cNvPr id="10" name="Picture 9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8759" b="96986" l="5674" r="55496">
                        <a14:foregroundMark x1="47518" y1="57624" x2="47518" y2="57624"/>
                        <a14:foregroundMark x1="44681" y1="60993" x2="44681" y2="60993"/>
                        <a14:foregroundMark x1="39007" y1="62057" x2="39007" y2="62057"/>
                        <a14:foregroundMark x1="33688" y1="72872" x2="27305" y2="74823"/>
                        <a14:foregroundMark x1="49468" y1="66844" x2="49468" y2="66844"/>
                        <a14:foregroundMark x1="46986" y1="65957" x2="45567" y2="67553"/>
                        <a14:foregroundMark x1="42730" y1="68794" x2="37411" y2="69681"/>
                        <a14:foregroundMark x1="31383" y1="65957" x2="28191" y2="61702"/>
                        <a14:foregroundMark x1="31206" y1="62589" x2="27482" y2="59043"/>
                        <a14:foregroundMark x1="11170" y1="93440" x2="12411" y2="89362"/>
                        <a14:foregroundMark x1="22518" y1="60638" x2="26950" y2="63830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50" t="50000" r="44418" b="1111"/>
          <a:stretch/>
        </p:blipFill>
        <p:spPr>
          <a:xfrm rot="1737827">
            <a:off x="11013352" y="5696385"/>
            <a:ext cx="1343661" cy="1379915"/>
          </a:xfrm>
          <a:prstGeom prst="rect">
            <a:avLst/>
          </a:prstGeom>
        </p:spPr>
      </p:pic>
      <p:pic>
        <p:nvPicPr>
          <p:cNvPr id="3" name="Bản-ghi-Mới-16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67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04800" y="7315343"/>
            <a:ext cx="609600" cy="609600"/>
          </a:xfrm>
          <a:prstGeom prst="rect">
            <a:avLst/>
          </a:prstGeom>
        </p:spPr>
      </p:pic>
      <p:pic>
        <p:nvPicPr>
          <p:cNvPr id="12" name="Tieng-chuong-het-gio-re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153664" y="685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163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8997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19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ung-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ung-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-roi-ban-oi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-roi-ban-oi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-roi-ban-oi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-roi-ban-oi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-roi-ban-oi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-roi-ban-oi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8" grpId="0" animBg="1"/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65000" b="-6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136897" y="110985"/>
            <a:ext cx="9892800" cy="3484884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t">
            <a:noAutofit/>
          </a:bodyPr>
          <a:lstStyle/>
          <a:p>
            <a:pPr algn="l"/>
            <a:r>
              <a:rPr lang="en-US" sz="3600" b="1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 hỏi 4:</a:t>
            </a:r>
            <a:br>
              <a:rPr lang="en-US" sz="3600" b="1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</a:t>
            </a:r>
            <a:r>
              <a:rPr lang="vi-VN" sz="3600" b="1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Trông xa tưởng là mèo</a:t>
            </a:r>
            <a:br>
              <a:rPr lang="vi-VN" sz="3600" b="1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</a:t>
            </a:r>
            <a:r>
              <a:rPr lang="vi-VN" sz="3600" b="1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Lại gần hóa ra chim</a:t>
            </a:r>
            <a:br>
              <a:rPr lang="vi-VN" sz="3600" b="1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</a:t>
            </a:r>
            <a:r>
              <a:rPr lang="vi-VN" sz="3600" b="1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Ban ngày ngủ lim dim</a:t>
            </a:r>
            <a:br>
              <a:rPr lang="vi-VN" sz="3600" b="1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</a:t>
            </a:r>
            <a:r>
              <a:rPr lang="vi-VN" sz="3600" b="1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Ban đêm đi lùng chuột</a:t>
            </a:r>
            <a:r>
              <a:rPr lang="en-US" sz="3600" b="1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3600" b="1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Là con gì?</a:t>
            </a:r>
            <a:br>
              <a:rPr lang="vi-VN" sz="3600" b="1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b="1" dirty="0">
              <a:solidFill>
                <a:srgbClr val="009A4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748464" y="3993205"/>
            <a:ext cx="4592490" cy="822494"/>
          </a:xfrm>
          <a:prstGeom prst="roundRect">
            <a:avLst>
              <a:gd name="adj" fmla="val 25961"/>
            </a:avLst>
          </a:prstGeom>
          <a:solidFill>
            <a:schemeClr val="bg1"/>
          </a:solidFill>
          <a:ln w="76200"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121920" tIns="60960" rIns="121920" bIns="60960" rtlCol="0" anchor="t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Chim cú mèo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853441" y="5243027"/>
            <a:ext cx="4592490" cy="822494"/>
          </a:xfrm>
          <a:prstGeom prst="roundRect">
            <a:avLst>
              <a:gd name="adj" fmla="val 25961"/>
            </a:avLst>
          </a:prstGeom>
          <a:solidFill>
            <a:schemeClr val="bg1"/>
          </a:solidFill>
          <a:ln w="76200"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121920" tIns="60960" rIns="121920" bIns="60960" rtlCol="0" anchor="t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Chim đại bàng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853441" y="3993205"/>
            <a:ext cx="4592490" cy="822494"/>
          </a:xfrm>
          <a:prstGeom prst="roundRect">
            <a:avLst>
              <a:gd name="adj" fmla="val 25961"/>
            </a:avLst>
          </a:prstGeom>
          <a:solidFill>
            <a:schemeClr val="bg1"/>
          </a:solidFill>
          <a:ln w="76200"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121920" tIns="60960" rIns="121920" bIns="60960" rtlCol="0" anchor="t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Chim tu hú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748464" y="5243027"/>
            <a:ext cx="4592490" cy="822494"/>
          </a:xfrm>
          <a:prstGeom prst="roundRect">
            <a:avLst>
              <a:gd name="adj" fmla="val 25961"/>
            </a:avLst>
          </a:prstGeom>
          <a:solidFill>
            <a:schemeClr val="bg1"/>
          </a:solidFill>
          <a:ln w="76200"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121920" tIns="60960" rIns="121920" bIns="60960" rtlCol="0" anchor="t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Chim gõ kiến </a:t>
            </a:r>
          </a:p>
        </p:txBody>
      </p:sp>
      <p:pic>
        <p:nvPicPr>
          <p:cNvPr id="10" name="Picture 9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8759" b="96986" l="5674" r="55496">
                        <a14:foregroundMark x1="47518" y1="57624" x2="47518" y2="57624"/>
                        <a14:foregroundMark x1="44681" y1="60993" x2="44681" y2="60993"/>
                        <a14:foregroundMark x1="39007" y1="62057" x2="39007" y2="62057"/>
                        <a14:foregroundMark x1="33688" y1="72872" x2="27305" y2="74823"/>
                        <a14:foregroundMark x1="49468" y1="66844" x2="49468" y2="66844"/>
                        <a14:foregroundMark x1="46986" y1="65957" x2="45567" y2="67553"/>
                        <a14:foregroundMark x1="42730" y1="68794" x2="37411" y2="69681"/>
                        <a14:foregroundMark x1="31383" y1="65957" x2="28191" y2="61702"/>
                        <a14:foregroundMark x1="31206" y1="62589" x2="27482" y2="59043"/>
                        <a14:foregroundMark x1="11170" y1="93440" x2="12411" y2="89362"/>
                        <a14:foregroundMark x1="22518" y1="60638" x2="26950" y2="63830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50" t="50000" r="44418" b="1111"/>
          <a:stretch/>
        </p:blipFill>
        <p:spPr>
          <a:xfrm rot="1737827">
            <a:off x="11013352" y="5696385"/>
            <a:ext cx="1343661" cy="1379915"/>
          </a:xfrm>
          <a:prstGeom prst="rect">
            <a:avLst/>
          </a:prstGeom>
        </p:spPr>
      </p:pic>
      <p:pic>
        <p:nvPicPr>
          <p:cNvPr id="2" name="Bản-ghi-Mới-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43841" y="7315343"/>
            <a:ext cx="609600" cy="609600"/>
          </a:xfrm>
          <a:prstGeom prst="rect">
            <a:avLst/>
          </a:prstGeom>
        </p:spPr>
      </p:pic>
      <p:pic>
        <p:nvPicPr>
          <p:cNvPr id="12" name="Tieng-chuong-het-gio-re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153664" y="685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698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7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1744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19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ung-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ung-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-roi-ban-oi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-roi-ban-oi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-roi-ban-oi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-roi-ban-oi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-roi-ban-oi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-roi-ban-oi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8" grpId="0" animBg="1"/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图片 3075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43972" y="142689"/>
            <a:ext cx="12192000" cy="672006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93" name="图片 3092" descr="PPT素材-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04961" y="4325771"/>
            <a:ext cx="2850887" cy="271580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" name="TextBox 15"/>
          <p:cNvSpPr txBox="1"/>
          <p:nvPr/>
        </p:nvSpPr>
        <p:spPr>
          <a:xfrm>
            <a:off x="1871531" y="3413806"/>
            <a:ext cx="4154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3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125062" y="4764156"/>
            <a:ext cx="4154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4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E14A361-2B78-E8A1-AFA9-C2848773C8E6}"/>
              </a:ext>
            </a:extLst>
          </p:cNvPr>
          <p:cNvSpPr txBox="1"/>
          <p:nvPr/>
        </p:nvSpPr>
        <p:spPr>
          <a:xfrm>
            <a:off x="2446306" y="813652"/>
            <a:ext cx="7631120" cy="815543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YÊU CẦU CẦN ĐẠT</a:t>
            </a: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87257" y="1549455"/>
            <a:ext cx="99492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1. Nêu được tên các con vật. Phát triển vốn từ về muông thú.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87257" y="2730845"/>
            <a:ext cx="994921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2. Viết được câu nêu hoạt động của con vật sống trong rừng. </a:t>
            </a:r>
            <a:endParaRPr kumimoji="0" lang="vi-VN" sz="36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6106C4F-CC49-A117-969E-C1DF0C6688DC}"/>
              </a:ext>
            </a:extLst>
          </p:cNvPr>
          <p:cNvSpPr txBox="1"/>
          <p:nvPr/>
        </p:nvSpPr>
        <p:spPr>
          <a:xfrm>
            <a:off x="1287257" y="4036692"/>
            <a:ext cx="994921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Biết cách dùng dấu chấm, dấu chấm hỏi, dấu chấm than theo nội dung bài học.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28566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290629" y="6108702"/>
            <a:ext cx="11708367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290629" y="3"/>
            <a:ext cx="11610743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86123"/>
              <a:endParaRPr lang="en-US" sz="1782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86123"/>
              <a:endParaRPr lang="en-US" sz="1782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ACEF646-EF93-4CC8-B63F-673BE5B2BFB0}"/>
              </a:ext>
            </a:extLst>
          </p:cNvPr>
          <p:cNvSpPr txBox="1"/>
          <p:nvPr/>
        </p:nvSpPr>
        <p:spPr>
          <a:xfrm>
            <a:off x="1307207" y="1600327"/>
            <a:ext cx="8588660" cy="683616"/>
          </a:xfrm>
          <a:prstGeom prst="rect">
            <a:avLst/>
          </a:prstGeom>
          <a:noFill/>
        </p:spPr>
        <p:txBody>
          <a:bodyPr wrap="square" lIns="88614" tIns="44307" rIns="88614" bIns="44307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509207"/>
            <a:r>
              <a:rPr lang="en-US" sz="3861" b="1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Vận dụng – định hướng tiếp theo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72DA03E-49DD-41F8-B79F-FB60F57AF135}"/>
              </a:ext>
            </a:extLst>
          </p:cNvPr>
          <p:cNvSpPr txBox="1"/>
          <p:nvPr/>
        </p:nvSpPr>
        <p:spPr>
          <a:xfrm>
            <a:off x="1883174" y="2738910"/>
            <a:ext cx="8523276" cy="3524138"/>
          </a:xfrm>
          <a:prstGeom prst="rect">
            <a:avLst/>
          </a:prstGeom>
          <a:noFill/>
        </p:spPr>
        <p:txBody>
          <a:bodyPr wrap="square" lIns="88614" tIns="44307" rIns="88614" bIns="44307">
            <a:spAutoFit/>
          </a:bodyPr>
          <a:lstStyle/>
          <a:p>
            <a:pPr marL="457200" indent="-457200" defTabSz="1219170">
              <a:buClr>
                <a:srgbClr val="000000"/>
              </a:buClr>
              <a:buFontTx/>
              <a:buChar char="-"/>
            </a:pPr>
            <a:r>
              <a:rPr lang="en-US" sz="32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</a:t>
            </a:r>
            <a:r>
              <a:rPr lang="vi-VN" sz="32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ìm thêm các từ chỉ hoạt động của các con vật sống trong rừng. Tập đặt câu với các từ ngữ đó.</a:t>
            </a:r>
            <a:endParaRPr lang="en-US" sz="3200" b="1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marL="457200" indent="-457200" defTabSz="1219170">
              <a:buClr>
                <a:srgbClr val="000000"/>
              </a:buClr>
              <a:buFontTx/>
              <a:buChar char="-"/>
            </a:pPr>
            <a:r>
              <a:rPr lang="en-US" sz="3119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Xem trước bài sau: </a:t>
            </a:r>
            <a:r>
              <a:rPr lang="en-US" sz="32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</a:t>
            </a:r>
            <a:r>
              <a:rPr lang="vi-VN" sz="32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ở rộng vốn từ về vật nuôi</a:t>
            </a:r>
            <a:r>
              <a:rPr lang="fr-FR" sz="32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; Câu nêu đặc điểm</a:t>
            </a:r>
            <a:r>
              <a:rPr lang="vi-VN" sz="32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của các loài vật</a:t>
            </a:r>
            <a:r>
              <a:rPr lang="en-US" sz="32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r>
              <a:rPr lang="fr-FR" sz="32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sz="32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Trang 52.</a:t>
            </a:r>
            <a:endParaRPr lang="fr-FR" sz="3200" b="1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marL="443060" indent="-443060" defTabSz="886123">
              <a:buFontTx/>
              <a:buChar char="-"/>
            </a:pPr>
            <a:endParaRPr lang="en-US" sz="3119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图片 35">
            <a:extLst>
              <a:ext uri="{FF2B5EF4-FFF2-40B4-BE49-F238E27FC236}">
                <a16:creationId xmlns:a16="http://schemas.microsoft.com/office/drawing/2014/main" id="{6D336546-DCB4-44A1-9408-72467C3E80A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0587" y="1383912"/>
            <a:ext cx="2030868" cy="1620749"/>
          </a:xfrm>
          <a:prstGeom prst="rect">
            <a:avLst/>
          </a:prstGeom>
        </p:spPr>
      </p:pic>
      <p:pic>
        <p:nvPicPr>
          <p:cNvPr id="10" name="图片 39">
            <a:extLst>
              <a:ext uri="{FF2B5EF4-FFF2-40B4-BE49-F238E27FC236}">
                <a16:creationId xmlns:a16="http://schemas.microsoft.com/office/drawing/2014/main" id="{BA3AC262-0CFA-437F-8EEC-1E1473D1C8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536" y="4876680"/>
            <a:ext cx="2248678" cy="1981323"/>
          </a:xfrm>
          <a:prstGeom prst="rect">
            <a:avLst/>
          </a:prstGeom>
        </p:spPr>
      </p:pic>
      <p:pic>
        <p:nvPicPr>
          <p:cNvPr id="11" name="图片 41">
            <a:extLst>
              <a:ext uri="{FF2B5EF4-FFF2-40B4-BE49-F238E27FC236}">
                <a16:creationId xmlns:a16="http://schemas.microsoft.com/office/drawing/2014/main" id="{F0CA763B-28AA-4F2E-B16E-CEE647F245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0587" y="385473"/>
            <a:ext cx="1279087" cy="2163314"/>
          </a:xfrm>
          <a:prstGeom prst="rect">
            <a:avLst/>
          </a:prstGeom>
        </p:spPr>
      </p:pic>
      <p:pic>
        <p:nvPicPr>
          <p:cNvPr id="12" name="图片 43">
            <a:extLst>
              <a:ext uri="{FF2B5EF4-FFF2-40B4-BE49-F238E27FC236}">
                <a16:creationId xmlns:a16="http://schemas.microsoft.com/office/drawing/2014/main" id="{88688721-FFAF-4DDA-811B-7DEE30BCC5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314" y="3789894"/>
            <a:ext cx="1279087" cy="214923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7F7FCC9-1039-46C8-BD0B-1FC7198DA85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1723" y="5033358"/>
            <a:ext cx="1068597" cy="1646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223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"/>
                            </p:stCondLst>
                            <p:childTnLst>
                              <p:par>
                                <p:cTn id="2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290629" y="6108702"/>
            <a:ext cx="11610743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290629" y="3"/>
            <a:ext cx="11610743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86123"/>
              <a:endParaRPr lang="en-US" sz="1782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86123"/>
              <a:endParaRPr lang="en-US" sz="1782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7" name="图片 39">
            <a:extLst>
              <a:ext uri="{FF2B5EF4-FFF2-40B4-BE49-F238E27FC236}">
                <a16:creationId xmlns:a16="http://schemas.microsoft.com/office/drawing/2014/main" id="{B6A43CE9-BBC5-4E98-BF98-A297DCD679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315" y="1419217"/>
            <a:ext cx="2727831" cy="2423717"/>
          </a:xfrm>
          <a:prstGeom prst="rect">
            <a:avLst/>
          </a:prstGeom>
        </p:spPr>
      </p:pic>
      <p:pic>
        <p:nvPicPr>
          <p:cNvPr id="9" name="图片 43">
            <a:extLst>
              <a:ext uri="{FF2B5EF4-FFF2-40B4-BE49-F238E27FC236}">
                <a16:creationId xmlns:a16="http://schemas.microsoft.com/office/drawing/2014/main" id="{839B62AF-AC7B-4DF2-8D1A-02CAE1D3E4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096" y="332433"/>
            <a:ext cx="1551638" cy="2629124"/>
          </a:xfrm>
          <a:prstGeom prst="rect">
            <a:avLst/>
          </a:prstGeom>
        </p:spPr>
      </p:pic>
      <p:pic>
        <p:nvPicPr>
          <p:cNvPr id="10" name="图片 30">
            <a:extLst>
              <a:ext uri="{FF2B5EF4-FFF2-40B4-BE49-F238E27FC236}">
                <a16:creationId xmlns:a16="http://schemas.microsoft.com/office/drawing/2014/main" id="{EBF68672-5F38-4E5A-9D6B-7255921E423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2613" y="2481669"/>
            <a:ext cx="2425074" cy="432434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C722568-5BEC-4CC9-9200-292359A25631}"/>
              </a:ext>
            </a:extLst>
          </p:cNvPr>
          <p:cNvSpPr txBox="1"/>
          <p:nvPr/>
        </p:nvSpPr>
        <p:spPr>
          <a:xfrm>
            <a:off x="2083734" y="2434265"/>
            <a:ext cx="7847834" cy="2120805"/>
          </a:xfrm>
          <a:prstGeom prst="rect">
            <a:avLst/>
          </a:prstGeom>
          <a:noFill/>
        </p:spPr>
        <p:txBody>
          <a:bodyPr wrap="square" lIns="88614" tIns="44307" rIns="88614" bIns="44307" rtlCol="0">
            <a:spAutoFit/>
          </a:bodyPr>
          <a:lstStyle/>
          <a:p>
            <a:pPr algn="ctr" defTabSz="886123">
              <a:lnSpc>
                <a:spcPct val="150000"/>
              </a:lnSpc>
            </a:pP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defTabSz="886123">
              <a:lnSpc>
                <a:spcPct val="150000"/>
              </a:lnSpc>
            </a:pP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918622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图片 3075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43972" y="142689"/>
            <a:ext cx="12192000" cy="672006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93" name="图片 3092" descr="PPT素材-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04961" y="4325771"/>
            <a:ext cx="2850887" cy="271580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" name="TextBox 15"/>
          <p:cNvSpPr txBox="1"/>
          <p:nvPr/>
        </p:nvSpPr>
        <p:spPr>
          <a:xfrm>
            <a:off x="1871531" y="3413806"/>
            <a:ext cx="4154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3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125062" y="4764156"/>
            <a:ext cx="4154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4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E14A361-2B78-E8A1-AFA9-C2848773C8E6}"/>
              </a:ext>
            </a:extLst>
          </p:cNvPr>
          <p:cNvSpPr txBox="1"/>
          <p:nvPr/>
        </p:nvSpPr>
        <p:spPr>
          <a:xfrm>
            <a:off x="2446306" y="813652"/>
            <a:ext cx="7631120" cy="815543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YÊU CẦU CẦN ĐẠT</a:t>
            </a: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87257" y="1549455"/>
            <a:ext cx="99492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1. Nêu được tên các con vật. Phát triển vốn từ về muông thú.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87257" y="2730845"/>
            <a:ext cx="994921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2. Viết được câu nêu hoạt động của con vật sống trong rừng. 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6106C4F-CC49-A117-969E-C1DF0C6688DC}"/>
              </a:ext>
            </a:extLst>
          </p:cNvPr>
          <p:cNvSpPr txBox="1"/>
          <p:nvPr/>
        </p:nvSpPr>
        <p:spPr>
          <a:xfrm>
            <a:off x="1287257" y="4036692"/>
            <a:ext cx="994921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Biết cách dùng dấu chấm, dấu chấm hỏi, </a:t>
            </a:r>
          </a:p>
          <a:p>
            <a:pPr marL="0" marR="0" lvl="0" indent="0" algn="just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chấm than theo nội dung bài học.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4993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6" t="48138" r="82480" b="40081"/>
          <a:stretch/>
        </p:blipFill>
        <p:spPr bwMode="auto">
          <a:xfrm>
            <a:off x="275533" y="312722"/>
            <a:ext cx="1215245" cy="1077700"/>
          </a:xfrm>
          <a:prstGeom prst="flowChartConnector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290629" y="3"/>
            <a:ext cx="11610743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86123"/>
              <a:endParaRPr lang="en-US" sz="1782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86123"/>
              <a:endParaRPr lang="en-US" sz="1782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32" name="图片 41">
            <a:extLst>
              <a:ext uri="{FF2B5EF4-FFF2-40B4-BE49-F238E27FC236}">
                <a16:creationId xmlns:a16="http://schemas.microsoft.com/office/drawing/2014/main" id="{F0CA763B-28AA-4F2E-B16E-CEE647F245D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071" y="423863"/>
            <a:ext cx="596003" cy="1016492"/>
          </a:xfrm>
          <a:prstGeom prst="rect">
            <a:avLst/>
          </a:prstGeom>
        </p:spPr>
      </p:pic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290629" y="6108702"/>
            <a:ext cx="11610743" cy="74471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D71E66D-54F8-B929-273E-33F32AF943DC}"/>
              </a:ext>
            </a:extLst>
          </p:cNvPr>
          <p:cNvSpPr txBox="1"/>
          <p:nvPr/>
        </p:nvSpPr>
        <p:spPr>
          <a:xfrm>
            <a:off x="1490778" y="275815"/>
            <a:ext cx="9976016" cy="823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ẩn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tranh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0121E74-8B37-6A56-E88D-B9CA4E53C633}"/>
              </a:ext>
            </a:extLst>
          </p:cNvPr>
          <p:cNvCxnSpPr>
            <a:cxnSpLocks/>
          </p:cNvCxnSpPr>
          <p:nvPr/>
        </p:nvCxnSpPr>
        <p:spPr>
          <a:xfrm>
            <a:off x="1996838" y="1017867"/>
            <a:ext cx="137501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70051C5-D19C-1954-9CDC-309E56B208DE}"/>
              </a:ext>
            </a:extLst>
          </p:cNvPr>
          <p:cNvCxnSpPr>
            <a:cxnSpLocks/>
          </p:cNvCxnSpPr>
          <p:nvPr/>
        </p:nvCxnSpPr>
        <p:spPr>
          <a:xfrm>
            <a:off x="3555626" y="1026084"/>
            <a:ext cx="205128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5F8F86A-3AE4-D055-60E2-4E5E4D1211A7}"/>
              </a:ext>
            </a:extLst>
          </p:cNvPr>
          <p:cNvCxnSpPr>
            <a:cxnSpLocks/>
          </p:cNvCxnSpPr>
          <p:nvPr/>
        </p:nvCxnSpPr>
        <p:spPr>
          <a:xfrm>
            <a:off x="5814707" y="1034301"/>
            <a:ext cx="287996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Screen Clipping">
            <a:extLst>
              <a:ext uri="{FF2B5EF4-FFF2-40B4-BE49-F238E27FC236}">
                <a16:creationId xmlns:a16="http://schemas.microsoft.com/office/drawing/2014/main" id="{01B8C4BE-35B5-41D5-A388-AC59C956637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0" t="3462" r="2141" b="1213"/>
          <a:stretch/>
        </p:blipFill>
        <p:spPr>
          <a:xfrm>
            <a:off x="397565" y="1196386"/>
            <a:ext cx="11396870" cy="5632174"/>
          </a:xfrm>
          <a:prstGeom prst="roundRect">
            <a:avLst>
              <a:gd name="adj" fmla="val 8499"/>
            </a:avLst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AB13A9D7-80F1-760D-AD27-36A7E72D14B2}"/>
              </a:ext>
            </a:extLst>
          </p:cNvPr>
          <p:cNvSpPr txBox="1"/>
          <p:nvPr/>
        </p:nvSpPr>
        <p:spPr>
          <a:xfrm>
            <a:off x="9747412" y="5573860"/>
            <a:ext cx="66666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7E0F244-ADB7-DD8D-E4D3-4A03A6869DA0}"/>
              </a:ext>
            </a:extLst>
          </p:cNvPr>
          <p:cNvSpPr txBox="1"/>
          <p:nvPr/>
        </p:nvSpPr>
        <p:spPr>
          <a:xfrm>
            <a:off x="9111103" y="3250056"/>
            <a:ext cx="2410643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gõ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kiến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5E646B8-8F8F-6836-D038-42F960C83ECA}"/>
              </a:ext>
            </a:extLst>
          </p:cNvPr>
          <p:cNvSpPr txBox="1"/>
          <p:nvPr/>
        </p:nvSpPr>
        <p:spPr>
          <a:xfrm>
            <a:off x="3801223" y="2665562"/>
            <a:ext cx="926747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voi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3FE090F-91CB-D8CB-CB6A-B44EA669C4FD}"/>
              </a:ext>
            </a:extLst>
          </p:cNvPr>
          <p:cNvSpPr txBox="1"/>
          <p:nvPr/>
        </p:nvSpPr>
        <p:spPr>
          <a:xfrm>
            <a:off x="6283382" y="3642819"/>
            <a:ext cx="1272309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công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C96BD91-9CCD-F094-16A2-9DF226D26F4C}"/>
              </a:ext>
            </a:extLst>
          </p:cNvPr>
          <p:cNvSpPr txBox="1"/>
          <p:nvPr/>
        </p:nvSpPr>
        <p:spPr>
          <a:xfrm>
            <a:off x="9909640" y="1651727"/>
            <a:ext cx="802432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khỉ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178ED0C-913F-D9EF-A1AB-4DEDB453324E}"/>
              </a:ext>
            </a:extLst>
          </p:cNvPr>
          <p:cNvSpPr txBox="1"/>
          <p:nvPr/>
        </p:nvSpPr>
        <p:spPr>
          <a:xfrm>
            <a:off x="742773" y="2623022"/>
            <a:ext cx="189132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nhông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8778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345478E-C896-4051-EB46-4888945F00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9995"/>
            <a:ext cx="5993394" cy="3805811"/>
          </a:xfrm>
          <a:prstGeom prst="rect">
            <a:avLst/>
          </a:prstGeom>
          <a:solidFill>
            <a:srgbClr val="FFFF00"/>
          </a:solidFill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0FA2979-85CC-8702-A4EC-330A7F19D8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356" y="1059995"/>
            <a:ext cx="5908955" cy="3805811"/>
          </a:xfrm>
          <a:prstGeom prst="rect">
            <a:avLst/>
          </a:prstGeom>
        </p:spPr>
      </p:pic>
      <p:sp>
        <p:nvSpPr>
          <p:cNvPr id="8" name="Subtitle 4">
            <a:extLst>
              <a:ext uri="{FF2B5EF4-FFF2-40B4-BE49-F238E27FC236}">
                <a16:creationId xmlns:a16="http://schemas.microsoft.com/office/drawing/2014/main" id="{0F7B0B75-2E3E-61B4-1B31-738C65CD67E7}"/>
              </a:ext>
            </a:extLst>
          </p:cNvPr>
          <p:cNvSpPr txBox="1">
            <a:spLocks/>
          </p:cNvSpPr>
          <p:nvPr/>
        </p:nvSpPr>
        <p:spPr>
          <a:xfrm>
            <a:off x="126689" y="4960018"/>
            <a:ext cx="12065311" cy="1054471"/>
          </a:xfr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 nhông (kỳ nhông): Động vật có đuôi dài như thằn lằn, có gai dọc sống lưng, màu sắc sặc sỡ, có thể thay đổi màu theo thời tiết hoặc theo môi trường sống. 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0723456-0044-BF1D-4833-553F34B60C80}"/>
              </a:ext>
            </a:extLst>
          </p:cNvPr>
          <p:cNvGrpSpPr/>
          <p:nvPr/>
        </p:nvGrpSpPr>
        <p:grpSpPr>
          <a:xfrm>
            <a:off x="290629" y="3"/>
            <a:ext cx="11610743" cy="368301"/>
            <a:chOff x="0" y="-127508"/>
            <a:chExt cx="12192000" cy="1361811"/>
          </a:xfrm>
        </p:grpSpPr>
        <p:sp>
          <p:nvSpPr>
            <p:cNvPr id="13" name="Rectangle: Top Corners Rounded 12">
              <a:extLst>
                <a:ext uri="{FF2B5EF4-FFF2-40B4-BE49-F238E27FC236}">
                  <a16:creationId xmlns:a16="http://schemas.microsoft.com/office/drawing/2014/main" id="{46024294-2832-AE74-CDC8-62D3312224B8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86123"/>
              <a:endParaRPr lang="en-US" sz="1782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" name="Rectangle: Top Corners Rounded 13">
              <a:extLst>
                <a:ext uri="{FF2B5EF4-FFF2-40B4-BE49-F238E27FC236}">
                  <a16:creationId xmlns:a16="http://schemas.microsoft.com/office/drawing/2014/main" id="{7144FC19-D269-DE69-F1BF-BD9E7BFC374A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86123"/>
              <a:endParaRPr lang="en-US" sz="1782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15" name="图片 6">
            <a:extLst>
              <a:ext uri="{FF2B5EF4-FFF2-40B4-BE49-F238E27FC236}">
                <a16:creationId xmlns:a16="http://schemas.microsoft.com/office/drawing/2014/main" id="{BFDB582A-92AE-A3A2-2724-058DB1A2DD1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290629" y="6108702"/>
            <a:ext cx="11610743" cy="744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92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20B53E6-9CF1-782A-18C0-E4040B4728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6832"/>
          </a:xfrm>
          <a:prstGeom prst="rect">
            <a:avLst/>
          </a:prstGeom>
        </p:spPr>
      </p:pic>
      <p:sp>
        <p:nvSpPr>
          <p:cNvPr id="7" name="Cloud Callout 2">
            <a:extLst>
              <a:ext uri="{FF2B5EF4-FFF2-40B4-BE49-F238E27FC236}">
                <a16:creationId xmlns:a16="http://schemas.microsoft.com/office/drawing/2014/main" id="{34D28811-91E7-B6E9-E3E4-317B6AAD9FF1}"/>
              </a:ext>
            </a:extLst>
          </p:cNvPr>
          <p:cNvSpPr/>
          <p:nvPr/>
        </p:nvSpPr>
        <p:spPr>
          <a:xfrm>
            <a:off x="1793077" y="1197098"/>
            <a:ext cx="8741573" cy="3374902"/>
          </a:xfrm>
          <a:prstGeom prst="cloudCallout">
            <a:avLst/>
          </a:prstGeom>
          <a:solidFill>
            <a:srgbClr val="FFFF00"/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*Kể tên các con vật sống trong rừng mà em biết.</a:t>
            </a:r>
            <a:endParaRPr lang="vi-VN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4512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B4620D3-338F-E00B-42C6-417FAB72A1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28"/>
            <a:ext cx="12192000" cy="676594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96258D5-575B-A05B-B62B-063242C89D58}"/>
              </a:ext>
            </a:extLst>
          </p:cNvPr>
          <p:cNvSpPr txBox="1"/>
          <p:nvPr/>
        </p:nvSpPr>
        <p:spPr>
          <a:xfrm>
            <a:off x="1462238" y="2274837"/>
            <a:ext cx="893064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4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muông</a:t>
            </a:r>
            <a:r>
              <a:rPr lang="en-US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24566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20B53E6-9CF1-782A-18C0-E4040B4728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6832"/>
          </a:xfrm>
          <a:prstGeom prst="rect">
            <a:avLst/>
          </a:prstGeom>
        </p:spPr>
      </p:pic>
      <p:sp>
        <p:nvSpPr>
          <p:cNvPr id="7" name="Cloud Callout 2">
            <a:extLst>
              <a:ext uri="{FF2B5EF4-FFF2-40B4-BE49-F238E27FC236}">
                <a16:creationId xmlns:a16="http://schemas.microsoft.com/office/drawing/2014/main" id="{34D28811-91E7-B6E9-E3E4-317B6AAD9FF1}"/>
              </a:ext>
            </a:extLst>
          </p:cNvPr>
          <p:cNvSpPr/>
          <p:nvPr/>
        </p:nvSpPr>
        <p:spPr>
          <a:xfrm>
            <a:off x="1793077" y="1197098"/>
            <a:ext cx="8741573" cy="3374902"/>
          </a:xfrm>
          <a:prstGeom prst="cloudCallout">
            <a:avLst/>
          </a:prstGeom>
          <a:solidFill>
            <a:srgbClr val="FFFF00"/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*Kể tên các con vật sống trong rừng mà em biết.</a:t>
            </a:r>
            <a:endParaRPr lang="vi-VN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C8B8F4E-0D88-4B15-DADB-29DAAAC3D8B3}"/>
              </a:ext>
            </a:extLst>
          </p:cNvPr>
          <p:cNvSpPr txBox="1">
            <a:spLocks/>
          </p:cNvSpPr>
          <p:nvPr/>
        </p:nvSpPr>
        <p:spPr>
          <a:xfrm>
            <a:off x="1197856" y="5337392"/>
            <a:ext cx="10770512" cy="6436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gọi tên các con vật sống trong rừng là từ chỉ sự vật.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Arrow: Right 3">
            <a:extLst>
              <a:ext uri="{FF2B5EF4-FFF2-40B4-BE49-F238E27FC236}">
                <a16:creationId xmlns:a16="http://schemas.microsoft.com/office/drawing/2014/main" id="{D84CC372-EAED-2408-9EED-2D28DACBE44F}"/>
              </a:ext>
            </a:extLst>
          </p:cNvPr>
          <p:cNvSpPr/>
          <p:nvPr/>
        </p:nvSpPr>
        <p:spPr>
          <a:xfrm>
            <a:off x="672339" y="5337392"/>
            <a:ext cx="525517" cy="42665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rgbClr val="FF0000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C8B8F4E-0D88-4B15-DADB-29DAAAC3D8B3}"/>
              </a:ext>
            </a:extLst>
          </p:cNvPr>
          <p:cNvSpPr txBox="1">
            <a:spLocks/>
          </p:cNvSpPr>
          <p:nvPr/>
        </p:nvSpPr>
        <p:spPr>
          <a:xfrm>
            <a:off x="1197856" y="4798644"/>
            <a:ext cx="10770512" cy="6436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gọi tên các con vật sống trong rừng là từ chỉ gì?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3461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6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6" t="48138" r="82480" b="40081"/>
          <a:stretch/>
        </p:blipFill>
        <p:spPr bwMode="auto">
          <a:xfrm>
            <a:off x="275533" y="312722"/>
            <a:ext cx="1215245" cy="1077700"/>
          </a:xfrm>
          <a:prstGeom prst="flowChartConnector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290629" y="3"/>
            <a:ext cx="11610743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861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82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861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82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32" name="图片 41">
            <a:extLst>
              <a:ext uri="{FF2B5EF4-FFF2-40B4-BE49-F238E27FC236}">
                <a16:creationId xmlns:a16="http://schemas.microsoft.com/office/drawing/2014/main" id="{F0CA763B-28AA-4F2E-B16E-CEE647F245D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071" y="423863"/>
            <a:ext cx="596003" cy="1016492"/>
          </a:xfrm>
          <a:prstGeom prst="rect">
            <a:avLst/>
          </a:prstGeom>
        </p:spPr>
      </p:pic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290629" y="6108702"/>
            <a:ext cx="11610743" cy="74471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FD05130-720E-B153-2CE6-691CA29EA884}"/>
              </a:ext>
            </a:extLst>
          </p:cNvPr>
          <p:cNvSpPr txBox="1"/>
          <p:nvPr/>
        </p:nvSpPr>
        <p:spPr>
          <a:xfrm>
            <a:off x="1572961" y="420293"/>
            <a:ext cx="85507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từ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ngữ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chỉ ho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ạ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 động của các con vật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trong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rừng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Đặt câu với từ ngữ vừa tìm được.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3E205EA-03D5-25DE-4BAE-E9D69E121A75}"/>
              </a:ext>
            </a:extLst>
          </p:cNvPr>
          <p:cNvSpPr txBox="1"/>
          <p:nvPr/>
        </p:nvSpPr>
        <p:spPr>
          <a:xfrm>
            <a:off x="1572961" y="2046533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M. leo – Khỉ đang leo cây.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847BCFB-85B8-0362-0217-1064F15B709B}"/>
              </a:ext>
            </a:extLst>
          </p:cNvPr>
          <p:cNvCxnSpPr>
            <a:cxnSpLocks/>
          </p:cNvCxnSpPr>
          <p:nvPr/>
        </p:nvCxnSpPr>
        <p:spPr>
          <a:xfrm>
            <a:off x="5049168" y="967527"/>
            <a:ext cx="175076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61E7BE0-2527-DB75-BBC0-39E91BDDC123}"/>
              </a:ext>
            </a:extLst>
          </p:cNvPr>
          <p:cNvCxnSpPr>
            <a:cxnSpLocks/>
          </p:cNvCxnSpPr>
          <p:nvPr/>
        </p:nvCxnSpPr>
        <p:spPr>
          <a:xfrm>
            <a:off x="2211636" y="949818"/>
            <a:ext cx="198888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2B88EFA-D2A4-B6BE-5C45-D0EA1592B82E}"/>
              </a:ext>
            </a:extLst>
          </p:cNvPr>
          <p:cNvCxnSpPr>
            <a:cxnSpLocks/>
          </p:cNvCxnSpPr>
          <p:nvPr/>
        </p:nvCxnSpPr>
        <p:spPr>
          <a:xfrm>
            <a:off x="8663307" y="967527"/>
            <a:ext cx="146043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22F938B-ACCE-6C57-7435-67C05E24B46B}"/>
              </a:ext>
            </a:extLst>
          </p:cNvPr>
          <p:cNvCxnSpPr>
            <a:cxnSpLocks/>
          </p:cNvCxnSpPr>
          <p:nvPr/>
        </p:nvCxnSpPr>
        <p:spPr>
          <a:xfrm>
            <a:off x="1572961" y="1440355"/>
            <a:ext cx="288473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6E63571-4522-BBBC-DBAD-93592BD56824}"/>
              </a:ext>
            </a:extLst>
          </p:cNvPr>
          <p:cNvCxnSpPr>
            <a:cxnSpLocks/>
          </p:cNvCxnSpPr>
          <p:nvPr/>
        </p:nvCxnSpPr>
        <p:spPr>
          <a:xfrm>
            <a:off x="4927832" y="1463142"/>
            <a:ext cx="137026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4222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550</TotalTime>
  <Words>948</Words>
  <Application>Microsoft Office PowerPoint</Application>
  <PresentationFormat>Widescreen</PresentationFormat>
  <Paragraphs>122</Paragraphs>
  <Slides>24</Slides>
  <Notes>9</Notes>
  <HiddenSlides>0</HiddenSlides>
  <MMClips>10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24</vt:i4>
      </vt:variant>
    </vt:vector>
  </HeadingPairs>
  <TitlesOfParts>
    <vt:vector size="39" baseType="lpstr">
      <vt:lpstr>等线</vt:lpstr>
      <vt:lpstr>等线 Light</vt:lpstr>
      <vt:lpstr>Arial</vt:lpstr>
      <vt:lpstr>Calibri</vt:lpstr>
      <vt:lpstr>Calibri Light</vt:lpstr>
      <vt:lpstr>Times New Roman</vt:lpstr>
      <vt:lpstr>方正兰亭粗黑_GBK</vt:lpstr>
      <vt:lpstr>1_Office Theme</vt:lpstr>
      <vt:lpstr>千图网拥有20W+精美PPT模板 更多PPT模板下载至：www.58pic.com/office/ppt​​</vt:lpstr>
      <vt:lpstr>4_Office Theme</vt:lpstr>
      <vt:lpstr>Office 主题</vt:lpstr>
      <vt:lpstr>5_Office Theme</vt:lpstr>
      <vt:lpstr>2_Office Theme</vt:lpstr>
      <vt:lpstr>6_Office Theme</vt:lpstr>
      <vt:lpstr>7_Office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Câu hỏi 1:                                   Trông giống con hổ lớn                               Đeo bờm thật oai phong                               Dáng đi thật hùng dũng                               Săn đuổi đàn hươu, nai.                                                                     Là con gì ?    </vt:lpstr>
      <vt:lpstr>Câu hỏi 2:                                   Cũng gọi là chó                                   Mà chẳng ở nhà                                   Sống tận rừng xa                                   Là loài hung dữ                                                                 Là con gì?</vt:lpstr>
      <vt:lpstr>Câu hỏi 3:                                 Chuyền cành mau lẹ                                 Có cái đuôi bông                                 Hạt dẻ thích ăn                                  Là con vật gì?  </vt:lpstr>
      <vt:lpstr>Câu hỏi 4:                           Trông xa tưởng là mèo                           Lại gần hóa ra chim                           Ban ngày ngủ lim dim                           Ban đêm đi lùng chuột.                                                  Là con gì?  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Thu Hường</dc:creator>
  <cp:lastModifiedBy>Admin</cp:lastModifiedBy>
  <cp:revision>73</cp:revision>
  <dcterms:created xsi:type="dcterms:W3CDTF">2023-02-22T15:34:47Z</dcterms:created>
  <dcterms:modified xsi:type="dcterms:W3CDTF">2023-07-24T04:41:50Z</dcterms:modified>
</cp:coreProperties>
</file>