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9.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4.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5.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 id="2147483704" r:id="rId3"/>
    <p:sldMasterId id="2147483706" r:id="rId4"/>
    <p:sldMasterId id="2147483718" r:id="rId5"/>
    <p:sldMasterId id="2147483733" r:id="rId6"/>
    <p:sldMasterId id="2147483746" r:id="rId7"/>
    <p:sldMasterId id="2147483759" r:id="rId8"/>
    <p:sldMasterId id="2147483772" r:id="rId9"/>
    <p:sldMasterId id="2147483783" r:id="rId10"/>
    <p:sldMasterId id="2147483796" r:id="rId11"/>
    <p:sldMasterId id="2147483809" r:id="rId12"/>
    <p:sldMasterId id="2147483814" r:id="rId13"/>
    <p:sldMasterId id="2147483820" r:id="rId14"/>
    <p:sldMasterId id="2147483835" r:id="rId15"/>
    <p:sldMasterId id="2147483848" r:id="rId16"/>
    <p:sldMasterId id="2147483861" r:id="rId17"/>
  </p:sldMasterIdLst>
  <p:notesMasterIdLst>
    <p:notesMasterId r:id="rId61"/>
  </p:notesMasterIdLst>
  <p:sldIdLst>
    <p:sldId id="641" r:id="rId18"/>
    <p:sldId id="591" r:id="rId19"/>
    <p:sldId id="629" r:id="rId20"/>
    <p:sldId id="631" r:id="rId21"/>
    <p:sldId id="632" r:id="rId22"/>
    <p:sldId id="648" r:id="rId23"/>
    <p:sldId id="272" r:id="rId24"/>
    <p:sldId id="673" r:id="rId25"/>
    <p:sldId id="672" r:id="rId26"/>
    <p:sldId id="675" r:id="rId27"/>
    <p:sldId id="676" r:id="rId28"/>
    <p:sldId id="677" r:id="rId29"/>
    <p:sldId id="634" r:id="rId30"/>
    <p:sldId id="635" r:id="rId31"/>
    <p:sldId id="681" r:id="rId32"/>
    <p:sldId id="678" r:id="rId33"/>
    <p:sldId id="674" r:id="rId34"/>
    <p:sldId id="660" r:id="rId35"/>
    <p:sldId id="661" r:id="rId36"/>
    <p:sldId id="679" r:id="rId37"/>
    <p:sldId id="605" r:id="rId38"/>
    <p:sldId id="606" r:id="rId39"/>
    <p:sldId id="665" r:id="rId40"/>
    <p:sldId id="686" r:id="rId41"/>
    <p:sldId id="607" r:id="rId42"/>
    <p:sldId id="608" r:id="rId43"/>
    <p:sldId id="609" r:id="rId44"/>
    <p:sldId id="683" r:id="rId45"/>
    <p:sldId id="684" r:id="rId46"/>
    <p:sldId id="669" r:id="rId47"/>
    <p:sldId id="680" r:id="rId48"/>
    <p:sldId id="682" r:id="rId49"/>
    <p:sldId id="611" r:id="rId50"/>
    <p:sldId id="367" r:id="rId51"/>
    <p:sldId id="612" r:id="rId52"/>
    <p:sldId id="613" r:id="rId53"/>
    <p:sldId id="614" r:id="rId54"/>
    <p:sldId id="615" r:id="rId55"/>
    <p:sldId id="687" r:id="rId56"/>
    <p:sldId id="616" r:id="rId57"/>
    <p:sldId id="644" r:id="rId58"/>
    <p:sldId id="595" r:id="rId59"/>
    <p:sldId id="68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F46AB-FDBB-4DC4-BB92-4ED2908ACAF7}"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4354-363D-41D1-A44D-9DA5A21F9293}" type="slidenum">
              <a:rPr lang="en-US" smtClean="0"/>
              <a:t>‹#›</a:t>
            </a:fld>
            <a:endParaRPr lang="en-US"/>
          </a:p>
        </p:txBody>
      </p:sp>
    </p:spTree>
    <p:extLst>
      <p:ext uri="{BB962C8B-B14F-4D97-AF65-F5344CB8AC3E}">
        <p14:creationId xmlns:p14="http://schemas.microsoft.com/office/powerpoint/2010/main" val="422309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D6A86-94E1-4EDB-A4E9-C9B1DB95CE4F}"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489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70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25</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3684295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26</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789684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588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156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277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440764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E7FA9C3-9DBD-4BDA-9EC1-25EF88B1020D}" type="slidenum">
              <a:rPr lang="zh-CN" altLang="en-US" smtClean="0">
                <a:solidFill>
                  <a:prstClr val="black"/>
                </a:solidFill>
                <a:latin typeface="等线" panose="020F0502020204030204"/>
              </a:rPr>
              <a:pPr>
                <a:defRPr/>
              </a:pPr>
              <a:t>43</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721091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575D44-29BC-45AD-8F9D-519EEF5619E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753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65815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705289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42167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100605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x-none" dirty="0"/>
          </a:p>
        </p:txBody>
      </p:sp>
    </p:spTree>
    <p:extLst>
      <p:ext uri="{BB962C8B-B14F-4D97-AF65-F5344CB8AC3E}">
        <p14:creationId xmlns:p14="http://schemas.microsoft.com/office/powerpoint/2010/main" val="393102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22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24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0.xml"/><Relationship Id="rId4" Type="http://schemas.openxmlformats.org/officeDocument/2006/relationships/image" Target="../media/image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2023/7/24</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4457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27733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9210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5154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768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159206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3980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6937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492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4082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8526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980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568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204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B29B-02E5-44C1-896D-9796997ADF6D}"/>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3A4D96-D4C2-456B-BC80-B0F8E55A4446}"/>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1D015B6-C71E-41B8-8D7C-FD02590AC22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5CB518A-B6CA-40FA-A4F2-2A483DC86223}"/>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4847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96B6-E30C-4D23-B9FF-C03DC6EE691A}"/>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9C1069-0F11-478A-A742-9D3A8FCE3EB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379582-9C1C-4C97-B578-2AF1D9E974EC}"/>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3632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DF2-8775-45A3-B568-67E18798349A}"/>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68F2D3-9763-4211-9CA2-CFAFCC09826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B7D0F-62A8-4110-ADB2-09903FEEEC58}"/>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F5A414-55D3-4BF9-92F9-9855A2DB7A2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DB0456A-00D1-4278-AB89-D67B5D8DF423}"/>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9222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FBEB4A-D8F3-4BAB-804A-5FAFCE4C955F}"/>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C135DFC-AA01-45DF-B9AB-CD92F8F8CEC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B726A60-65BA-40AF-B832-8B208E5927EA}"/>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3377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7AFB-13BC-450B-BF0C-B8102FCBEBF5}"/>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BBA1F-7C9C-4FD3-9B56-F139D2DEE900}"/>
              </a:ext>
            </a:extLst>
          </p:cNvPr>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0DBA7F-18A5-4404-8197-4CA3FA92D3E1}"/>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D4C977-8293-4554-B681-7E525CFE6E06}"/>
              </a:ext>
            </a:extLst>
          </p:cNvPr>
          <p:cNvSpPr>
            <a:spLocks noGrp="1"/>
          </p:cNvSpPr>
          <p:nvPr>
            <p:ph type="body" sz="quarter" idx="3"/>
          </p:nvPr>
        </p:nvSpPr>
        <p:spPr>
          <a:xfrm>
            <a:off x="6172200" y="1681164"/>
            <a:ext cx="5183188" cy="82391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6DA6CB-FCF9-4413-8DEF-9C16A50238B3}"/>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37857A5-9C0A-4F52-BE78-F2BAB8DF1BD5}"/>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9EC4967D-B4A4-4DFE-AC27-0E6D2A34E1FC}"/>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3635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297A88-1381-42C2-975B-A201A18CF766}"/>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E7259D3-C8CD-49EA-BC8E-B957D4EE84B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F74B5D1-FA28-4943-A6B0-B4E7DAD61507}"/>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423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5FE1F8-D97A-4DD7-85BE-0842736378F4}"/>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2F410529-5F98-4967-B835-3D58EE4BD566}"/>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A432DA-B5C5-4FA8-A9BF-F3BEB2C40A0D}"/>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839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00C3-A75E-41B6-823F-A9BC053BBA00}"/>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C119BC-5C9D-481A-A835-3D41D1EF0FBB}"/>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FEF1BB-E4E0-4FA0-A70B-B97570577394}"/>
              </a:ext>
            </a:extLst>
          </p:cNvPr>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E1450-AADE-47DF-BECC-1779F070E4F4}"/>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A6317DE-14EC-4087-9F2C-293759DBDC3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2A5C266-ED62-4CC6-9896-17540985F3AB}"/>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1035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E028-2EAA-44ED-95DD-8EF30548E801}"/>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C2705C-4A4F-420D-BDEC-B38916676A1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0C978377-E8DF-4198-8E8D-8A29EFAB61C4}"/>
              </a:ext>
            </a:extLst>
          </p:cNvPr>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8" indent="0">
              <a:buNone/>
              <a:defRPr sz="1200"/>
            </a:lvl3pPr>
            <a:lvl4pPr marL="1371566" indent="0">
              <a:buNone/>
              <a:defRPr sz="1000"/>
            </a:lvl4pPr>
            <a:lvl5pPr marL="1828754" indent="0">
              <a:buNone/>
              <a:defRPr sz="1000"/>
            </a:lvl5pPr>
            <a:lvl6pPr marL="2285943" indent="0">
              <a:buNone/>
              <a:defRPr sz="1000"/>
            </a:lvl6pPr>
            <a:lvl7pPr marL="2743132"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9164D-CFEF-45B7-8129-DD599AA3B8C3}"/>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6C1EB80-189F-4A9D-9FD1-E493EA72583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96A01E2-1D5A-43B8-8785-BF3D5D5B3370}"/>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377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391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395E8B-17AA-4846-ACEB-46124BC7C028}"/>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E4CC7DE-13EB-44E9-AE07-E9E889C1406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486132A-3289-4CCD-BAA8-1D1C42964712}"/>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29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AC6A8-D829-482F-89B8-E6EE20C2D6A6}"/>
              </a:ext>
            </a:extLst>
          </p:cNvPr>
          <p:cNvSpPr>
            <a:spLocks noGrp="1"/>
          </p:cNvSpPr>
          <p:nvPr>
            <p:ph type="title" orient="vert"/>
          </p:nvPr>
        </p:nvSpPr>
        <p:spPr>
          <a:xfrm>
            <a:off x="8724900"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F97D30-CB5A-4EFF-B455-DE08A0E5712D}"/>
              </a:ext>
            </a:extLst>
          </p:cNvPr>
          <p:cNvSpPr>
            <a:spLocks noGrp="1"/>
          </p:cNvSpPr>
          <p:nvPr>
            <p:ph type="body" orient="vert" idx="1"/>
          </p:nvPr>
        </p:nvSpPr>
        <p:spPr>
          <a:xfrm>
            <a:off x="83820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3EC9DF-C15E-4A1F-BFC0-B30F8D7402CF}"/>
              </a:ext>
            </a:extLst>
          </p:cNvPr>
          <p:cNvSpPr>
            <a:spLocks noGrp="1"/>
          </p:cNvSpPr>
          <p:nvPr>
            <p:ph type="dt" sz="half" idx="10"/>
          </p:nvPr>
        </p:nvSpPr>
        <p:spPr/>
        <p:txBody>
          <a:bodyPr/>
          <a:lstStyle/>
          <a:p>
            <a:fld id="{9BF06B03-135E-4169-9B02-3E1AF83E1D74}"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534D057-3E0C-4CF9-860B-97A3411664D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3076073-9D71-4938-AF6F-4D22C19C1292}"/>
              </a:ext>
            </a:extLst>
          </p:cNvPr>
          <p:cNvSpPr>
            <a:spLocks noGrp="1"/>
          </p:cNvSpPr>
          <p:nvPr>
            <p:ph type="sldNum" sz="quarter" idx="12"/>
          </p:nvPr>
        </p:nvSpPr>
        <p:spPr/>
        <p:txBody>
          <a:bodyPr/>
          <a:lstStyle/>
          <a:p>
            <a:fld id="{7BEE2C24-48EB-4E4A-A359-A84F0B13907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4010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699"/>
            <a:ext cx="2409600" cy="16704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7955784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280641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896214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718274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845292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110076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5948969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32969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t>2023/7/24</a:t>
            </a:fld>
            <a:endParaRPr lang="zh-CN" altLang="en-US"/>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t>‹#›</a:t>
            </a:fld>
            <a:endParaRPr lang="zh-CN" altLang="en-US"/>
          </a:p>
        </p:txBody>
      </p:sp>
    </p:spTree>
    <p:extLst>
      <p:ext uri="{BB962C8B-B14F-4D97-AF65-F5344CB8AC3E}">
        <p14:creationId xmlns:p14="http://schemas.microsoft.com/office/powerpoint/2010/main" val="28963385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159976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8765348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902644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0005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59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690DAF-CC37-464A-8652-79347B29536A}" type="datetimeFigureOut">
              <a:rPr lang="en-US" smtClean="0"/>
              <a:t>7/24/2023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50837167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922066634"/>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622829455"/>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42594448"/>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12371917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2023/7/24</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5182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92268462"/>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340226814"/>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262504249"/>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150354699"/>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689269994"/>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739597893"/>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27780396"/>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702685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3717376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92668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788492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6086986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7767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17141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42816854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32805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7193798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t>FeistyForwarders_0968120672</a:t>
            </a:r>
          </a:p>
        </p:txBody>
      </p:sp>
    </p:spTree>
    <p:extLst>
      <p:ext uri="{BB962C8B-B14F-4D97-AF65-F5344CB8AC3E}">
        <p14:creationId xmlns:p14="http://schemas.microsoft.com/office/powerpoint/2010/main" val="709114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54474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2588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94341681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2023/7/24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8586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2023/7/24</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7664828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2023/7/24</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2591122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69852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842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40913335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2023/7/24</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05848976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2023/7/24</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70877642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951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26139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10307102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2023/7/24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99531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2023/7/24</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5957887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2023/7/24</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214746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376480011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
        <p:nvSpPr>
          <p:cNvPr id="12" name="TextBox 11"/>
          <p:cNvSpPr txBox="1"/>
          <p:nvPr userDrawn="1"/>
        </p:nvSpPr>
        <p:spPr>
          <a:xfrm>
            <a:off x="7972357" y="6502400"/>
            <a:ext cx="2853447" cy="256545"/>
          </a:xfrm>
          <a:prstGeom prst="rect">
            <a:avLst/>
          </a:prstGeom>
          <a:noFill/>
        </p:spPr>
        <p:txBody>
          <a:bodyPr wrap="square" rtlCol="0">
            <a:spAutoFit/>
          </a:bodyPr>
          <a:lstStyle/>
          <a:p>
            <a:r>
              <a:rPr lang="en-US" sz="1067" dirty="0">
                <a:solidFill>
                  <a:srgbClr val="213054"/>
                </a:solidFill>
                <a:latin typeface="Times New Roman" panose="02020603050405020304" pitchFamily="18" charset="0"/>
              </a:rPr>
              <a:t>FeistyForwarders_0968120672</a:t>
            </a:r>
          </a:p>
        </p:txBody>
      </p:sp>
    </p:spTree>
    <p:extLst>
      <p:ext uri="{BB962C8B-B14F-4D97-AF65-F5344CB8AC3E}">
        <p14:creationId xmlns:p14="http://schemas.microsoft.com/office/powerpoint/2010/main" val="8244353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314857901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24448251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2324604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89570968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BAE5E4"/>
                </a:solidFill>
                <a:latin typeface="Times New Roman" panose="02020603050405020304" pitchFamily="18" charset="0"/>
              </a:endParaRPr>
            </a:p>
          </p:txBody>
        </p:sp>
      </p:grpSp>
    </p:spTree>
    <p:extLst>
      <p:ext uri="{BB962C8B-B14F-4D97-AF65-F5344CB8AC3E}">
        <p14:creationId xmlns:p14="http://schemas.microsoft.com/office/powerpoint/2010/main" val="34197966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35098320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2023/7/24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467992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75840817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7972357" y="6502400"/>
            <a:ext cx="2853447" cy="256545"/>
          </a:xfrm>
          <a:prstGeom prst="rect">
            <a:avLst/>
          </a:prstGeom>
          <a:noFill/>
        </p:spPr>
        <p:txBody>
          <a:bodyPr wrap="square" rtlCol="0">
            <a:spAutoFit/>
          </a:bodyPr>
          <a:lstStyle/>
          <a:p>
            <a:r>
              <a:rPr lang="en-US" sz="1067" dirty="0">
                <a:solidFill>
                  <a:srgbClr val="213054"/>
                </a:solidFill>
                <a:latin typeface="Times New Roman" panose="02020603050405020304" pitchFamily="18" charset="0"/>
              </a:rPr>
              <a:t>FeistyForwarders_0968120672</a:t>
            </a:r>
          </a:p>
        </p:txBody>
      </p:sp>
    </p:spTree>
    <p:extLst>
      <p:ext uri="{BB962C8B-B14F-4D97-AF65-F5344CB8AC3E}">
        <p14:creationId xmlns:p14="http://schemas.microsoft.com/office/powerpoint/2010/main" val="27992674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944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03770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5" name="组合 4"/>
          <p:cNvGrpSpPr/>
          <p:nvPr userDrawn="1"/>
        </p:nvGrpSpPr>
        <p:grpSpPr>
          <a:xfrm>
            <a:off x="9902671" y="-544642"/>
            <a:ext cx="2289329" cy="2289329"/>
            <a:chOff x="9902671" y="-544642"/>
            <a:chExt cx="2289329" cy="2289329"/>
          </a:xfrm>
        </p:grpSpPr>
        <p:pic>
          <p:nvPicPr>
            <p:cNvPr id="18" name="图片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17" name="图片 16"/>
            <p:cNvPicPr>
              <a:picLocks noChangeAspect="1"/>
            </p:cNvPicPr>
            <p:nvPr userDrawn="1"/>
          </p:nvPicPr>
          <p:blipFill>
            <a:blip r:embed="rId4"/>
            <a:stretch>
              <a:fillRect/>
            </a:stretch>
          </p:blipFill>
          <p:spPr>
            <a:xfrm>
              <a:off x="10218207" y="251680"/>
              <a:ext cx="1658256" cy="396274"/>
            </a:xfrm>
            <a:prstGeom prst="rect">
              <a:avLst/>
            </a:prstGeom>
          </p:spPr>
        </p:pic>
      </p:grpSp>
    </p:spTree>
    <p:extLst>
      <p:ext uri="{BB962C8B-B14F-4D97-AF65-F5344CB8AC3E}">
        <p14:creationId xmlns:p14="http://schemas.microsoft.com/office/powerpoint/2010/main" val="34338323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1+#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7350" y="325540"/>
            <a:ext cx="10515600" cy="565900"/>
          </a:xfrm>
        </p:spPr>
        <p:txBody>
          <a:bodyPr>
            <a:noAutofit/>
          </a:bodyPr>
          <a:lstStyle>
            <a:lvl1pPr>
              <a:defRPr sz="3200" b="1">
                <a:solidFill>
                  <a:srgbClr val="6F879A"/>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pPr>
              <a:defRPr/>
            </a:pPr>
            <a:fld id="{D997B5FA-0921-464F-AAE1-844C04324D75}" type="datetimeFigureOut">
              <a:rPr lang="zh-CN" altLang="en-US" smtClean="0">
                <a:solidFill>
                  <a:prstClr val="black"/>
                </a:solidFill>
              </a:rPr>
              <a:pPr>
                <a:defRPr/>
              </a:pPr>
              <a:t>2023/7/24</a:t>
            </a:fld>
            <a:endParaRPr lang="zh-CN" altLang="en-US">
              <a:solidFill>
                <a:prstClr val="black"/>
              </a:solidFill>
            </a:endParaRPr>
          </a:p>
        </p:txBody>
      </p:sp>
      <p:sp>
        <p:nvSpPr>
          <p:cNvPr id="4" name="页脚占位符 3"/>
          <p:cNvSpPr>
            <a:spLocks noGrp="1"/>
          </p:cNvSpPr>
          <p:nvPr>
            <p:ph type="ftr" sz="quarter" idx="11"/>
          </p:nvPr>
        </p:nvSpPr>
        <p:spPr/>
        <p:txBody>
          <a:bodyPr/>
          <a:lstStyle/>
          <a:p>
            <a:pPr>
              <a:defRPr/>
            </a:pPr>
            <a:endParaRPr lang="zh-CN" altLang="en-US">
              <a:solidFill>
                <a:prstClr val="black"/>
              </a:solidFill>
            </a:endParaRPr>
          </a:p>
        </p:txBody>
      </p:sp>
      <p:sp>
        <p:nvSpPr>
          <p:cNvPr id="5" name="灯片编号占位符 4"/>
          <p:cNvSpPr>
            <a:spLocks noGrp="1"/>
          </p:cNvSpPr>
          <p:nvPr>
            <p:ph type="sldNum" sz="quarter" idx="12"/>
          </p:nvPr>
        </p:nvSpPr>
        <p:spPr/>
        <p:txBody>
          <a:bodyPr/>
          <a:lstStyle/>
          <a:p>
            <a:pPr>
              <a:defRPr/>
            </a:pPr>
            <a:fld id="{565CE74E-AB26-4998-AD42-012C4C1AD076}"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20550614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530820CF-B880-4189-942D-D702A7CBA730}" type="datetimeFigureOut">
              <a:rPr lang="zh-CN" altLang="en-US" smtClean="0">
                <a:solidFill>
                  <a:prstClr val="black"/>
                </a:solidFill>
              </a:rPr>
              <a:pPr>
                <a:defRPr/>
              </a:pPr>
              <a:t>2023/7/24</a:t>
            </a:fld>
            <a:endParaRPr lang="zh-CN" altLang="en-US">
              <a:solidFill>
                <a:prstClr val="black"/>
              </a:solidFill>
            </a:endParaRPr>
          </a:p>
        </p:txBody>
      </p:sp>
      <p:sp>
        <p:nvSpPr>
          <p:cNvPr id="3" name="页脚占位符 2"/>
          <p:cNvSpPr>
            <a:spLocks noGrp="1"/>
          </p:cNvSpPr>
          <p:nvPr>
            <p:ph type="ftr" sz="quarter" idx="11"/>
          </p:nvPr>
        </p:nvSpPr>
        <p:spPr/>
        <p:txBody>
          <a:bodyPr/>
          <a:lstStyle/>
          <a:p>
            <a:pPr>
              <a:defRPr/>
            </a:pPr>
            <a:endParaRPr lang="zh-CN" altLang="en-US">
              <a:solidFill>
                <a:prstClr val="black"/>
              </a:solidFill>
            </a:endParaRPr>
          </a:p>
        </p:txBody>
      </p:sp>
      <p:sp>
        <p:nvSpPr>
          <p:cNvPr id="4" name="灯片编号占位符 3"/>
          <p:cNvSpPr>
            <a:spLocks noGrp="1"/>
          </p:cNvSpPr>
          <p:nvPr>
            <p:ph type="sldNum" sz="quarter" idx="12"/>
          </p:nvPr>
        </p:nvSpPr>
        <p:spPr/>
        <p:txBody>
          <a:bodyPr/>
          <a:lstStyle/>
          <a:p>
            <a:pPr>
              <a:defRPr/>
            </a:pPr>
            <a:fld id="{0C913308-F349-4B6D-A68A-DD1791B4A57B}"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53607401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24190313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68120028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4149493519"/>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56307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8241106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8" name="页脚占位符 7"/>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9" name="灯片编号占位符 8"/>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模板下载：</a:t>
            </a:r>
            <a:r>
              <a:rPr lang="en-US" altLang="zh-CN" sz="100" dirty="0">
                <a:solidFill>
                  <a:prstClr val="white"/>
                </a:solidFill>
                <a:latin typeface="Times New Roman" panose="02020603050405020304" pitchFamily="18" charset="0"/>
                <a:ea typeface="宋体"/>
              </a:rPr>
              <a:t>www.1ppt.com/moban/          </a:t>
            </a:r>
            <a:r>
              <a:rPr lang="zh-CN" altLang="en-US" sz="100" dirty="0">
                <a:solidFill>
                  <a:prstClr val="white"/>
                </a:solidFill>
                <a:latin typeface="Times New Roman" panose="02020603050405020304" pitchFamily="18" charset="0"/>
                <a:ea typeface="宋体"/>
              </a:rPr>
              <a:t>行业</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www.1ppt.com/hangye/ </a:t>
            </a:r>
          </a:p>
          <a:p>
            <a:pPr>
              <a:defRPr/>
            </a:pPr>
            <a:r>
              <a:rPr lang="zh-CN" altLang="en-US" sz="100" dirty="0">
                <a:solidFill>
                  <a:prstClr val="white"/>
                </a:solidFill>
                <a:latin typeface="Times New Roman" panose="02020603050405020304" pitchFamily="18" charset="0"/>
                <a:ea typeface="宋体"/>
              </a:rPr>
              <a:t>节日</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www.1ppt.com/jieri/          PPT</a:t>
            </a:r>
            <a:r>
              <a:rPr lang="zh-CN" altLang="en-US" sz="100" dirty="0">
                <a:solidFill>
                  <a:prstClr val="white"/>
                </a:solidFill>
                <a:latin typeface="Times New Roman" panose="02020603050405020304" pitchFamily="18" charset="0"/>
                <a:ea typeface="宋体"/>
              </a:rPr>
              <a:t>素材：</a:t>
            </a:r>
            <a:r>
              <a:rPr lang="en-US" altLang="zh-CN" sz="100" dirty="0">
                <a:solidFill>
                  <a:prstClr val="white"/>
                </a:solidFill>
                <a:latin typeface="Times New Roman" panose="02020603050405020304" pitchFamily="18" charset="0"/>
                <a:ea typeface="宋体"/>
              </a:rPr>
              <a:t>www.1ppt.com/sucai/</a:t>
            </a:r>
          </a:p>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背景图片：</a:t>
            </a:r>
            <a:r>
              <a:rPr lang="en-US" altLang="zh-CN" sz="100" dirty="0">
                <a:solidFill>
                  <a:prstClr val="white"/>
                </a:solidFill>
                <a:latin typeface="Times New Roman" panose="02020603050405020304" pitchFamily="18" charset="0"/>
                <a:ea typeface="宋体"/>
              </a:rPr>
              <a:t>www.1ppt.com/beijing/        PPT</a:t>
            </a:r>
            <a:r>
              <a:rPr lang="zh-CN" altLang="en-US" sz="100" dirty="0">
                <a:solidFill>
                  <a:prstClr val="white"/>
                </a:solidFill>
                <a:latin typeface="Times New Roman" panose="02020603050405020304" pitchFamily="18" charset="0"/>
                <a:ea typeface="宋体"/>
              </a:rPr>
              <a:t>图表：</a:t>
            </a:r>
            <a:r>
              <a:rPr lang="en-US" altLang="zh-CN" sz="100" dirty="0">
                <a:solidFill>
                  <a:prstClr val="white"/>
                </a:solidFill>
                <a:latin typeface="Times New Roman" panose="02020603050405020304" pitchFamily="18" charset="0"/>
                <a:ea typeface="宋体"/>
              </a:rPr>
              <a:t>www.1ppt.com/tubiao/      </a:t>
            </a:r>
          </a:p>
          <a:p>
            <a:pPr>
              <a:defRPr/>
            </a:pPr>
            <a:r>
              <a:rPr lang="zh-CN" altLang="en-US" sz="100" dirty="0">
                <a:solidFill>
                  <a:prstClr val="white"/>
                </a:solidFill>
                <a:latin typeface="Times New Roman" panose="02020603050405020304" pitchFamily="18" charset="0"/>
                <a:ea typeface="宋体"/>
              </a:rPr>
              <a:t>精美</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下载：</a:t>
            </a:r>
            <a:r>
              <a:rPr lang="en-US" altLang="zh-CN" sz="100" dirty="0">
                <a:solidFill>
                  <a:prstClr val="white"/>
                </a:solidFill>
                <a:latin typeface="Times New Roman" panose="02020603050405020304" pitchFamily="18" charset="0"/>
                <a:ea typeface="宋体"/>
              </a:rPr>
              <a:t>www.1ppt.com/xiazai/         PPT</a:t>
            </a:r>
            <a:r>
              <a:rPr lang="zh-CN" altLang="en-US" sz="100" dirty="0">
                <a:solidFill>
                  <a:prstClr val="white"/>
                </a:solidFill>
                <a:latin typeface="Times New Roman" panose="02020603050405020304" pitchFamily="18" charset="0"/>
                <a:ea typeface="宋体"/>
              </a:rPr>
              <a:t>教程： </a:t>
            </a:r>
            <a:r>
              <a:rPr lang="en-US" altLang="zh-CN" sz="100" dirty="0">
                <a:solidFill>
                  <a:prstClr val="white"/>
                </a:solidFill>
                <a:latin typeface="Times New Roman" panose="02020603050405020304" pitchFamily="18" charset="0"/>
                <a:ea typeface="宋体"/>
              </a:rPr>
              <a:t>www.1ppt.com/powerpoint/      </a:t>
            </a:r>
          </a:p>
          <a:p>
            <a:pPr>
              <a:defRPr/>
            </a:pP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课件：</a:t>
            </a:r>
            <a:r>
              <a:rPr lang="en-US" altLang="zh-CN" sz="100" dirty="0">
                <a:solidFill>
                  <a:prstClr val="white"/>
                </a:solidFill>
                <a:latin typeface="Times New Roman" panose="02020603050405020304" pitchFamily="18" charset="0"/>
                <a:ea typeface="宋体"/>
              </a:rPr>
              <a:t>www.1ppt.com/kejian/             </a:t>
            </a:r>
            <a:r>
              <a:rPr lang="zh-CN" altLang="en-US" sz="100" dirty="0">
                <a:solidFill>
                  <a:prstClr val="white"/>
                </a:solidFill>
                <a:latin typeface="Times New Roman" panose="02020603050405020304" pitchFamily="18" charset="0"/>
                <a:ea typeface="宋体"/>
              </a:rPr>
              <a:t>字体下载：</a:t>
            </a:r>
            <a:r>
              <a:rPr lang="en-US" altLang="zh-CN" sz="100" dirty="0">
                <a:solidFill>
                  <a:prstClr val="white"/>
                </a:solidFill>
                <a:latin typeface="Times New Roman" panose="02020603050405020304" pitchFamily="18" charset="0"/>
                <a:ea typeface="宋体"/>
              </a:rPr>
              <a:t>www.1ppt.com/ziti/</a:t>
            </a:r>
          </a:p>
          <a:p>
            <a:pPr>
              <a:defRPr/>
            </a:pPr>
            <a:r>
              <a:rPr lang="zh-CN" altLang="en-US" sz="100" dirty="0">
                <a:solidFill>
                  <a:prstClr val="white"/>
                </a:solidFill>
                <a:latin typeface="Times New Roman" panose="02020603050405020304" pitchFamily="18" charset="0"/>
                <a:ea typeface="宋体"/>
              </a:rPr>
              <a:t>工作总结</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www.1ppt.com/xiazai/zongjie/ </a:t>
            </a:r>
            <a:r>
              <a:rPr lang="zh-CN" altLang="en-US" sz="100" dirty="0">
                <a:solidFill>
                  <a:prstClr val="white"/>
                </a:solidFill>
                <a:latin typeface="Times New Roman" panose="02020603050405020304" pitchFamily="18" charset="0"/>
                <a:ea typeface="宋体"/>
              </a:rPr>
              <a:t>工作计划：</a:t>
            </a:r>
            <a:r>
              <a:rPr lang="en-US" altLang="zh-CN" sz="100" dirty="0">
                <a:solidFill>
                  <a:prstClr val="white"/>
                </a:solidFill>
                <a:latin typeface="Times New Roman" panose="02020603050405020304" pitchFamily="18" charset="0"/>
                <a:ea typeface="宋体"/>
              </a:rPr>
              <a:t>www.1ppt.com/xiazai/jihua/</a:t>
            </a:r>
          </a:p>
          <a:p>
            <a:pPr>
              <a:defRPr/>
            </a:pPr>
            <a:r>
              <a:rPr lang="zh-CN" altLang="en-US" sz="100" dirty="0">
                <a:solidFill>
                  <a:prstClr val="white"/>
                </a:solidFill>
                <a:latin typeface="Times New Roman" panose="02020603050405020304" pitchFamily="18" charset="0"/>
                <a:ea typeface="宋体"/>
              </a:rPr>
              <a:t>商务</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模板：</a:t>
            </a:r>
            <a:r>
              <a:rPr lang="en-US" altLang="zh-CN" sz="100" dirty="0">
                <a:solidFill>
                  <a:prstClr val="white"/>
                </a:solidFill>
                <a:latin typeface="Times New Roman" panose="02020603050405020304" pitchFamily="18" charset="0"/>
                <a:ea typeface="宋体"/>
              </a:rPr>
              <a:t>www.1ppt.com/moban/shangwu/  </a:t>
            </a:r>
            <a:r>
              <a:rPr lang="zh-CN" altLang="en-US" sz="100" dirty="0">
                <a:solidFill>
                  <a:prstClr val="white"/>
                </a:solidFill>
                <a:latin typeface="Times New Roman" panose="02020603050405020304" pitchFamily="18" charset="0"/>
                <a:ea typeface="宋体"/>
              </a:rPr>
              <a:t>个人简历</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www.1ppt.com/xiazai/jianli/  </a:t>
            </a:r>
          </a:p>
          <a:p>
            <a:pPr>
              <a:defRPr/>
            </a:pPr>
            <a:r>
              <a:rPr lang="zh-CN" altLang="en-US" sz="100" dirty="0">
                <a:solidFill>
                  <a:prstClr val="white"/>
                </a:solidFill>
                <a:latin typeface="Times New Roman" panose="02020603050405020304" pitchFamily="18" charset="0"/>
                <a:ea typeface="宋体"/>
              </a:rPr>
              <a:t>毕业答辩</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www.1ppt.com/xiazai/dabian/  </a:t>
            </a:r>
            <a:r>
              <a:rPr lang="zh-CN" altLang="en-US" sz="100" dirty="0">
                <a:solidFill>
                  <a:prstClr val="white"/>
                </a:solidFill>
                <a:latin typeface="Times New Roman" panose="02020603050405020304" pitchFamily="18" charset="0"/>
                <a:ea typeface="宋体"/>
              </a:rPr>
              <a:t>工作汇报</a:t>
            </a:r>
            <a:r>
              <a:rPr lang="en-US" altLang="zh-CN" sz="100" dirty="0">
                <a:solidFill>
                  <a:prstClr val="white"/>
                </a:solidFill>
                <a:latin typeface="Times New Roman" panose="02020603050405020304" pitchFamily="18" charset="0"/>
                <a:ea typeface="宋体"/>
              </a:rPr>
              <a:t>PPT</a:t>
            </a:r>
            <a:r>
              <a:rPr lang="zh-CN" altLang="en-US" sz="100" dirty="0">
                <a:solidFill>
                  <a:prstClr val="white"/>
                </a:solidFill>
                <a:latin typeface="Times New Roman" panose="02020603050405020304" pitchFamily="18" charset="0"/>
                <a:ea typeface="宋体"/>
              </a:rPr>
              <a:t>：</a:t>
            </a:r>
            <a:r>
              <a:rPr lang="en-US" altLang="zh-CN" sz="100" dirty="0">
                <a:solidFill>
                  <a:prstClr val="white"/>
                </a:solidFill>
                <a:latin typeface="Times New Roman" panose="02020603050405020304" pitchFamily="18" charset="0"/>
                <a:ea typeface="宋体"/>
              </a:rPr>
              <a:t>www.1ppt.com/xiazai/huibao/    </a:t>
            </a:r>
          </a:p>
          <a:p>
            <a:pPr>
              <a:defRPr/>
            </a:pPr>
            <a:r>
              <a:rPr lang="en-US" altLang="zh-CN" sz="100" dirty="0">
                <a:solidFill>
                  <a:prstClr val="white"/>
                </a:solidFill>
                <a:latin typeface="Times New Roman" panose="02020603050405020304" pitchFamily="18" charset="0"/>
                <a:ea typeface="宋体"/>
              </a:rPr>
              <a:t> </a:t>
            </a:r>
          </a:p>
        </p:txBody>
      </p:sp>
    </p:spTree>
    <p:extLst>
      <p:ext uri="{BB962C8B-B14F-4D97-AF65-F5344CB8AC3E}">
        <p14:creationId xmlns:p14="http://schemas.microsoft.com/office/powerpoint/2010/main" val="317623774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394567765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739417707"/>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6" name="页脚占位符 5"/>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7" name="灯片编号占位符 6"/>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345411786"/>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75862918"/>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04656773"/>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82F288E0-7875-42C4-84C8-98DBBD3BF4D2}" type="datetimeFigureOut">
              <a:rPr lang="zh-CN" altLang="en-US" smtClean="0">
                <a:solidFill>
                  <a:prstClr val="black"/>
                </a:solidFill>
              </a:rPr>
              <a:pPr>
                <a:defRPr/>
              </a:pPr>
              <a:t>2023/7/24</a:t>
            </a:fld>
            <a:endParaRPr lang="zh-CN" altLang="en-US">
              <a:solidFill>
                <a:prstClr val="black"/>
              </a:solidFill>
            </a:endParaRPr>
          </a:p>
        </p:txBody>
      </p:sp>
      <p:sp>
        <p:nvSpPr>
          <p:cNvPr id="5" name="页脚占位符 4"/>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6" name="灯片编号占位符 5"/>
          <p:cNvSpPr>
            <a:spLocks noGrp="1"/>
          </p:cNvSpPr>
          <p:nvPr>
            <p:ph type="sldNum" sz="quarter" idx="12"/>
          </p:nvPr>
        </p:nvSpPr>
        <p:spPr>
          <a:xfrm>
            <a:off x="8610600" y="6356354"/>
            <a:ext cx="2743200" cy="365125"/>
          </a:xfrm>
        </p:spPr>
        <p:txBody>
          <a:bodyPr/>
          <a:lstStyle/>
          <a:p>
            <a:pPr>
              <a:defRPr/>
            </a:pPr>
            <a:fld id="{7D9BB5D0-35E4-459D-AEF3-FE4D7C45CC19}" type="slidenum">
              <a:rPr lang="zh-CN" altLang="en-US" smtClean="0"/>
              <a:pPr>
                <a:defRPr/>
              </a:pPr>
              <a:t>‹#›</a:t>
            </a:fld>
            <a:endParaRPr lang="zh-CN" altLang="en-US"/>
          </a:p>
        </p:txBody>
      </p:sp>
    </p:spTree>
    <p:extLst>
      <p:ext uri="{BB962C8B-B14F-4D97-AF65-F5344CB8AC3E}">
        <p14:creationId xmlns:p14="http://schemas.microsoft.com/office/powerpoint/2010/main" val="2162823850"/>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lvl1pPr>
              <a:defRPr>
                <a:latin typeface="Times New Roman" panose="02020603050405020304" pitchFamily="18" charset="0"/>
              </a:defRPr>
            </a:lvl1pPr>
          </a:lstStyle>
          <a:p>
            <a:pPr>
              <a:defRPr/>
            </a:pPr>
            <a:fld id="{FB475AF3-A322-416E-99D7-29F5A7799ECC}" type="datetimeFigureOut">
              <a:rPr lang="zh-CN" altLang="en-US" smtClean="0">
                <a:solidFill>
                  <a:prstClr val="black"/>
                </a:solidFill>
              </a:rPr>
              <a:pPr>
                <a:defRPr/>
              </a:pPr>
              <a:t>2023/7/24</a:t>
            </a:fld>
            <a:endParaRPr lang="zh-CN" altLang="en-US">
              <a:solidFill>
                <a:prstClr val="black"/>
              </a:solidFill>
            </a:endParaRPr>
          </a:p>
        </p:txBody>
      </p:sp>
      <p:sp>
        <p:nvSpPr>
          <p:cNvPr id="3" name="页脚占位符 2"/>
          <p:cNvSpPr>
            <a:spLocks noGrp="1"/>
          </p:cNvSpPr>
          <p:nvPr>
            <p:ph type="ftr" sz="quarter" idx="11"/>
          </p:nvPr>
        </p:nvSpPr>
        <p:spPr>
          <a:xfrm>
            <a:off x="4038600" y="6356354"/>
            <a:ext cx="4114800" cy="365125"/>
          </a:xfrm>
        </p:spPr>
        <p:txBody>
          <a:bodyPr/>
          <a:lstStyle>
            <a:lvl1pPr>
              <a:defRPr>
                <a:latin typeface="Times New Roman" panose="02020603050405020304" pitchFamily="18" charset="0"/>
              </a:defRPr>
            </a:lvl1pPr>
          </a:lstStyle>
          <a:p>
            <a:pPr>
              <a:defRPr/>
            </a:pPr>
            <a:endParaRPr lang="zh-CN" altLang="en-US">
              <a:solidFill>
                <a:prstClr val="black"/>
              </a:solidFill>
            </a:endParaRPr>
          </a:p>
        </p:txBody>
      </p:sp>
      <p:sp>
        <p:nvSpPr>
          <p:cNvPr id="4" name="灯片编号占位符 3"/>
          <p:cNvSpPr>
            <a:spLocks noGrp="1"/>
          </p:cNvSpPr>
          <p:nvPr>
            <p:ph type="sldNum" sz="quarter" idx="12"/>
          </p:nvPr>
        </p:nvSpPr>
        <p:spPr>
          <a:xfrm>
            <a:off x="8610600" y="6356354"/>
            <a:ext cx="2743200" cy="365125"/>
          </a:xfrm>
        </p:spPr>
        <p:txBody>
          <a:bodyPr/>
          <a:lstStyle/>
          <a:p>
            <a:pPr>
              <a:defRPr/>
            </a:pPr>
            <a:fld id="{10B49C96-558A-49EC-AD52-79C3D5970B39}" type="slidenum">
              <a:rPr lang="zh-CN" altLang="en-US" smtClean="0"/>
              <a:pPr>
                <a:defRPr/>
              </a:pPr>
              <a:t>‹#›</a:t>
            </a:fld>
            <a:endParaRPr lang="zh-CN" altLang="en-US"/>
          </a:p>
        </p:txBody>
      </p:sp>
    </p:spTree>
    <p:extLst>
      <p:ext uri="{BB962C8B-B14F-4D97-AF65-F5344CB8AC3E}">
        <p14:creationId xmlns:p14="http://schemas.microsoft.com/office/powerpoint/2010/main" val="2440910404"/>
      </p:ext>
    </p:extLst>
  </p:cSld>
  <p:clrMapOvr>
    <a:masterClrMapping/>
  </p:clrMapOvr>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defTabSz="1219170">
              <a:buClr>
                <a:srgbClr val="000000"/>
              </a:buClr>
              <a:buFont typeface="Arial"/>
              <a:buNone/>
              <a:defRPr/>
            </a:pPr>
            <a:endParaRPr lang="en-US" sz="1867" kern="0" dirty="0">
              <a:solidFill>
                <a:srgbClr val="000000"/>
              </a:solidFill>
              <a:cs typeface="Arial"/>
              <a:sym typeface="Arial"/>
            </a:endParaRPr>
          </a:p>
        </p:txBody>
      </p:sp>
    </p:spTree>
    <p:extLst>
      <p:ext uri="{BB962C8B-B14F-4D97-AF65-F5344CB8AC3E}">
        <p14:creationId xmlns:p14="http://schemas.microsoft.com/office/powerpoint/2010/main" val="314156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2023/7/24</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673815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80"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nvGrpSpPr>
          <p:cNvPr id="4" name="Group 3"/>
          <p:cNvGrpSpPr/>
          <p:nvPr userDrawn="1"/>
        </p:nvGrpSpPr>
        <p:grpSpPr>
          <a:xfrm>
            <a:off x="375209" y="1762125"/>
            <a:ext cx="11443217"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grpSp>
        <p:nvGrpSpPr>
          <p:cNvPr id="8" name="Group 7"/>
          <p:cNvGrpSpPr/>
          <p:nvPr userDrawn="1"/>
        </p:nvGrpSpPr>
        <p:grpSpPr>
          <a:xfrm>
            <a:off x="502732"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buFont typeface="Arial"/>
                <a:buNone/>
                <a:defRPr/>
              </a:pPr>
              <a:endParaRPr lang="en-US" sz="1867" kern="0">
                <a:solidFill>
                  <a:srgbClr val="BAE5E4"/>
                </a:solidFill>
                <a:sym typeface="Arial"/>
              </a:endParaRPr>
            </a:p>
          </p:txBody>
        </p:sp>
      </p:grpSp>
    </p:spTree>
    <p:extLst>
      <p:ext uri="{BB962C8B-B14F-4D97-AF65-F5344CB8AC3E}">
        <p14:creationId xmlns:p14="http://schemas.microsoft.com/office/powerpoint/2010/main" val="22061192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809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62041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6744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34748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3376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3FCB-8F62-4072-9136-DAD8346C90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D03612-F00C-4FB4-AFEB-6D052B5EF6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7DDC8F-9159-4350-BBB4-2BFE7ADB994A}"/>
              </a:ext>
            </a:extLst>
          </p:cNvPr>
          <p:cNvSpPr>
            <a:spLocks noGrp="1"/>
          </p:cNvSpPr>
          <p:nvPr>
            <p:ph type="dt" sz="half" idx="10"/>
          </p:nvPr>
        </p:nvSpPr>
        <p:spPr/>
        <p:txBody>
          <a:bodyPr/>
          <a:lstStyle/>
          <a:p>
            <a:fld id="{F55EE2EB-8EE5-4B11-B816-93391C6F804F}" type="datetimeFigureOut">
              <a:rPr lang="en-US" smtClean="0">
                <a:solidFill>
                  <a:prstClr val="black"/>
                </a:solidFill>
              </a:rPr>
              <a:pPr/>
              <a:t>7/24/2023</a:t>
            </a:fld>
            <a:endParaRPr lang="en-US">
              <a:solidFill>
                <a:prstClr val="black"/>
              </a:solidFill>
            </a:endParaRPr>
          </a:p>
        </p:txBody>
      </p:sp>
      <p:sp>
        <p:nvSpPr>
          <p:cNvPr id="5" name="Footer Placeholder 4">
            <a:extLst>
              <a:ext uri="{FF2B5EF4-FFF2-40B4-BE49-F238E27FC236}">
                <a16:creationId xmlns:a16="http://schemas.microsoft.com/office/drawing/2014/main" id="{4209450E-7221-4C9A-8506-A04C7E220D92}"/>
              </a:ext>
            </a:extLst>
          </p:cNvPr>
          <p:cNvSpPr>
            <a:spLocks noGrp="1"/>
          </p:cNvSpPr>
          <p:nvPr>
            <p:ph type="ftr" sz="quarter" idx="11"/>
          </p:nvPr>
        </p:nvSpPr>
        <p:spPr/>
        <p:txBody>
          <a:bodyPr/>
          <a:lstStyle/>
          <a:p>
            <a:endParaRPr lang="en-US">
              <a:solidFill>
                <a:prstClr val="black"/>
              </a:solidFill>
            </a:endParaRPr>
          </a:p>
        </p:txBody>
      </p:sp>
      <p:sp>
        <p:nvSpPr>
          <p:cNvPr id="6" name="Slide Number Placeholder 5">
            <a:extLst>
              <a:ext uri="{FF2B5EF4-FFF2-40B4-BE49-F238E27FC236}">
                <a16:creationId xmlns:a16="http://schemas.microsoft.com/office/drawing/2014/main" id="{BCC7B287-C064-4771-8035-9D18CBE443BF}"/>
              </a:ext>
            </a:extLst>
          </p:cNvPr>
          <p:cNvSpPr>
            <a:spLocks noGrp="1"/>
          </p:cNvSpPr>
          <p:nvPr>
            <p:ph type="sldNum" sz="quarter" idx="12"/>
          </p:nvPr>
        </p:nvSpPr>
        <p:spPr/>
        <p:txBody>
          <a:bodyPr/>
          <a:lstStyle/>
          <a:p>
            <a:fld id="{DE128B17-70BE-4D48-9B47-1AA93213D21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18530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855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8954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858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2023/7/24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53063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0423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2280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874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0637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5235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774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7970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2599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8326790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9737A6A-1E74-452D-93A8-6C3F3DFA1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75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10.xml"/><Relationship Id="rId5" Type="http://schemas.openxmlformats.org/officeDocument/2006/relationships/slideLayout" Target="../slideLayouts/slideLayout66.xml"/><Relationship Id="rId4" Type="http://schemas.openxmlformats.org/officeDocument/2006/relationships/slideLayout" Target="../slideLayouts/slideLayout6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11.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theme" Target="../theme/theme13.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1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theme" Target="../theme/theme15.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6.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7.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5.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6.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8.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9.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D997B5FA-0921-464F-AAE1-844C04324D75}" type="datetimeFigureOut">
              <a:rPr lang="zh-CN" altLang="en-US" smtClean="0"/>
              <a:t>2023/7/24</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charset="-122"/>
                <a:ea typeface="黑体" panose="02010609060101010101"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08245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07085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93" r:id="rId3"/>
    <p:sldLayoutId id="2147483794" r:id="rId4"/>
    <p:sldLayoutId id="2147483795"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灯片编号占位符 5">
            <a:extLst>
              <a:ext uri="{FF2B5EF4-FFF2-40B4-BE49-F238E27FC236}">
                <a16:creationId xmlns:a16="http://schemas.microsoft.com/office/drawing/2014/main" id="{9F0D9AA7-707F-4551-88C2-AF3BE79FC7A4}"/>
              </a:ext>
            </a:extLst>
          </p:cNvPr>
          <p:cNvSpPr>
            <a:spLocks noGrp="1"/>
          </p:cNvSpPr>
          <p:nvPr>
            <p:ph type="sldNum" sz="quarter" idx="4"/>
          </p:nvPr>
        </p:nvSpPr>
        <p:spPr>
          <a:xfrm>
            <a:off x="9390185" y="6584950"/>
            <a:ext cx="3141785" cy="365125"/>
          </a:xfrm>
          <a:prstGeom prst="rect">
            <a:avLst/>
          </a:prstGeom>
        </p:spPr>
        <p:txBody>
          <a:bodyPr/>
          <a:lstStyle>
            <a:lvl1pPr>
              <a:defRPr sz="1200" i="1">
                <a:solidFill>
                  <a:srgbClr val="002060"/>
                </a:solidFill>
                <a:latin typeface="Times New Roman" panose="02020603050405020304" pitchFamily="18" charset="0"/>
                <a:cs typeface="Times New Roman" panose="02020603050405020304" pitchFamily="18" charset="0"/>
              </a:defRPr>
            </a:lvl1pPr>
          </a:lstStyle>
          <a:p>
            <a:pPr>
              <a:defRPr/>
            </a:pPr>
            <a:r>
              <a:rPr lang="en-US" altLang="zh-CN" dirty="0" err="1"/>
              <a:t>Hương</a:t>
            </a:r>
            <a:r>
              <a:rPr lang="en-US" altLang="zh-CN" dirty="0"/>
              <a:t> </a:t>
            </a:r>
            <a:r>
              <a:rPr lang="en-US" altLang="zh-CN" dirty="0" err="1"/>
              <a:t>Thảo</a:t>
            </a:r>
            <a:r>
              <a:rPr lang="en-US" altLang="zh-CN" dirty="0"/>
              <a:t>: tranthao121004@gmail.com</a:t>
            </a:r>
            <a:endParaRPr lang="zh-CN" altLang="en-US" dirty="0"/>
          </a:p>
        </p:txBody>
      </p:sp>
    </p:spTree>
    <p:extLst>
      <p:ext uri="{BB962C8B-B14F-4D97-AF65-F5344CB8AC3E}">
        <p14:creationId xmlns:p14="http://schemas.microsoft.com/office/powerpoint/2010/main" val="33548746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mc:AlternateContent xmlns:mc="http://schemas.openxmlformats.org/markup-compatibility/2006" xmlns:p14="http://schemas.microsoft.com/office/powerpoint/2010/main">
    <mc:Choice Requires="p14">
      <p:transition p14:dur="10">
        <p:circle/>
      </p:transition>
    </mc:Choice>
    <mc:Fallback xmlns="">
      <p:transition>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3"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45B48A23-F086-E848-93F2-BE7280BF92FE}"/>
              </a:ext>
            </a:extLst>
          </p:cNvPr>
          <p:cNvSpPr/>
          <p:nvPr userDrawn="1"/>
        </p:nvSpPr>
        <p:spPr>
          <a:xfrm>
            <a:off x="8639427" y="6570742"/>
            <a:ext cx="2066591" cy="256545"/>
          </a:xfrm>
          <a:prstGeom prst="rect">
            <a:avLst/>
          </a:prstGeom>
        </p:spPr>
        <p:txBody>
          <a:bodyPr wrap="none">
            <a:spAutoFit/>
          </a:bodyPr>
          <a:lstStyle/>
          <a:p>
            <a:pPr defTabSz="1219170">
              <a:buClr>
                <a:srgbClr val="000000"/>
              </a:buClr>
              <a:buFont typeface="Arial"/>
              <a:buNone/>
              <a:defRPr/>
            </a:pPr>
            <a:r>
              <a:rPr lang="en-US" sz="1067" kern="0" dirty="0">
                <a:solidFill>
                  <a:srgbClr val="000000"/>
                </a:solidFill>
                <a:cs typeface="Arial"/>
                <a:sym typeface="Arial"/>
              </a:rPr>
              <a:t>FeistyForwarders_0968120672</a:t>
            </a:r>
            <a:endParaRPr lang="x-none" sz="1067" kern="0" dirty="0">
              <a:solidFill>
                <a:srgbClr val="000000"/>
              </a:solidFill>
              <a:cs typeface="Arial"/>
              <a:sym typeface="Arial"/>
            </a:endParaRPr>
          </a:p>
        </p:txBody>
      </p:sp>
    </p:spTree>
    <p:extLst>
      <p:ext uri="{BB962C8B-B14F-4D97-AF65-F5344CB8AC3E}">
        <p14:creationId xmlns:p14="http://schemas.microsoft.com/office/powerpoint/2010/main" val="1188834001"/>
      </p:ext>
    </p:extLst>
  </p:cSld>
  <p:clrMap bg1="lt1" tx1="dk1" bg2="dk2" tx2="lt2" accent1="accent1" accent2="accent2" accent3="accent3" accent4="accent4" accent5="accent5" accent6="accent6" hlink="hlink" folHlink="folHlink"/>
  <p:sldLayoutIdLst>
    <p:sldLayoutId id="2147483810" r:id="rId1"/>
    <p:sldLayoutId id="2147483811" r:id="rId2"/>
    <p:sldLayoutId id="214748381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3EC567-493A-41EE-B7A5-6ABCE64DB75D}"/>
              </a:ext>
            </a:extLst>
          </p:cNvPr>
          <p:cNvSpPr txBox="1"/>
          <p:nvPr userDrawn="1"/>
        </p:nvSpPr>
        <p:spPr>
          <a:xfrm>
            <a:off x="9265920" y="94734"/>
            <a:ext cx="6096000" cy="261610"/>
          </a:xfrm>
          <a:prstGeom prst="rect">
            <a:avLst/>
          </a:prstGeom>
          <a:noFill/>
        </p:spPr>
        <p:txBody>
          <a:bodyPr wrap="square">
            <a:spAutoFit/>
          </a:bodyPr>
          <a:lstStyle/>
          <a:p>
            <a:endParaRPr lang="zh-CN" altLang="en-US" sz="1100" i="1" dirty="0">
              <a:solidFill>
                <a:prstClr val="black"/>
              </a:solidFill>
            </a:endParaRPr>
          </a:p>
        </p:txBody>
      </p:sp>
    </p:spTree>
    <p:extLst>
      <p:ext uri="{BB962C8B-B14F-4D97-AF65-F5344CB8AC3E}">
        <p14:creationId xmlns:p14="http://schemas.microsoft.com/office/powerpoint/2010/main" val="180958485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solidFill>
                  <a:prstClr val="black">
                    <a:tint val="75000"/>
                  </a:prstClr>
                </a:solidFill>
              </a:rPr>
              <a:pPr/>
              <a:t>7/24/2023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3313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21716"/>
            <a:fld id="{CC7E0B67-8FA0-4F66-9577-9C053E74A2A9}" type="datetimeFigureOut">
              <a:rPr lang="en-US" smtClean="0">
                <a:solidFill>
                  <a:prstClr val="black">
                    <a:tint val="75000"/>
                  </a:prstClr>
                </a:solidFill>
              </a:rPr>
              <a:pPr defTabSz="921716"/>
              <a:t>7/24/2023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21716"/>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21716"/>
            <a:fld id="{19737A6A-1E74-452D-93A8-6C3F3DFA172A}" type="slidenum">
              <a:rPr lang="en-US" smtClean="0">
                <a:solidFill>
                  <a:prstClr val="black">
                    <a:tint val="75000"/>
                  </a:prstClr>
                </a:solidFill>
              </a:rPr>
              <a:pPr defTabSz="921716"/>
              <a:t>‹#›</a:t>
            </a:fld>
            <a:endParaRPr lang="en-US">
              <a:solidFill>
                <a:prstClr val="black">
                  <a:tint val="75000"/>
                </a:prstClr>
              </a:solidFill>
            </a:endParaRPr>
          </a:p>
        </p:txBody>
      </p:sp>
    </p:spTree>
    <p:extLst>
      <p:ext uri="{BB962C8B-B14F-4D97-AF65-F5344CB8AC3E}">
        <p14:creationId xmlns:p14="http://schemas.microsoft.com/office/powerpoint/2010/main" val="12775461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C0A37B-0B6B-43A6-8F17-8566683C02DD}"/>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FCD898-4AD5-4BEF-899A-1DE45F94DAE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a:fld id="{9BF06B03-135E-4169-9B02-3E1AF83E1D74}" type="datetimeFigureOut">
              <a:rPr lang="en-US" smtClean="0">
                <a:solidFill>
                  <a:prstClr val="black">
                    <a:tint val="75000"/>
                  </a:prstClr>
                </a:solidFill>
              </a:rPr>
              <a:pPr defTabSz="914378"/>
              <a:t>7/24/2023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0BF3FC8-4B16-4148-859D-694583CDB59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0D778F-9CF3-47FC-9AC5-EDA5F2C0712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a:fld id="{7BEE2C24-48EB-4E4A-A359-A84F0B139071}" type="slidenum">
              <a:rPr lang="en-US" smtClean="0">
                <a:solidFill>
                  <a:prstClr val="black">
                    <a:tint val="75000"/>
                  </a:prstClr>
                </a:solidFill>
              </a:rPr>
              <a:pPr defTabSz="914378"/>
              <a:t>‹#›</a:t>
            </a:fld>
            <a:endParaRPr lang="en-US">
              <a:solidFill>
                <a:prstClr val="black">
                  <a:tint val="75000"/>
                </a:prstClr>
              </a:solidFill>
            </a:endParaRPr>
          </a:p>
        </p:txBody>
      </p:sp>
    </p:spTree>
    <p:extLst>
      <p:ext uri="{BB962C8B-B14F-4D97-AF65-F5344CB8AC3E}">
        <p14:creationId xmlns:p14="http://schemas.microsoft.com/office/powerpoint/2010/main" val="164290280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96B9E-B900-4FAA-A572-5CBBCCD78EAE}" type="datetimeFigureOut">
              <a:rPr lang="vi-VN" smtClean="0">
                <a:solidFill>
                  <a:prstClr val="black">
                    <a:tint val="75000"/>
                  </a:prstClr>
                </a:solidFill>
              </a:rPr>
              <a:pPr/>
              <a:t>24/07/2023</a:t>
            </a:fld>
            <a:endParaRPr lang="vi-V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55D1-9D80-4041-8C61-7B674ECF57FB}"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19273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78859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3" r:id="rId3"/>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181855"/>
      </p:ext>
    </p:extLst>
  </p:cSld>
  <p:clrMap bg1="lt1" tx1="dk1" bg2="lt2" tx2="dk2" accent1="accent1" accent2="accent2" accent3="accent3" accent4="accent4" accent5="accent5" accent6="accent6" hlink="hlink" folHlink="folHlink"/>
  <p:sldLayoutIdLst>
    <p:sldLayoutId id="2147483705" r:id="rId1"/>
    <p:sldLayoutId id="2147483729"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2023/7/24</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
        <p:nvSpPr>
          <p:cNvPr id="7" name="TextBox 6">
            <a:extLst>
              <a:ext uri="{FF2B5EF4-FFF2-40B4-BE49-F238E27FC236}">
                <a16:creationId xmlns:a16="http://schemas.microsoft.com/office/drawing/2014/main" id="{15E065CE-25E6-4600-B38D-DF3E36760140}"/>
              </a:ext>
            </a:extLst>
          </p:cNvPr>
          <p:cNvSpPr txBox="1"/>
          <p:nvPr userDrawn="1"/>
        </p:nvSpPr>
        <p:spPr>
          <a:xfrm>
            <a:off x="9581350" y="18094"/>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r>
              <a:rPr lang="en-US" sz="1067" i="1" dirty="0"/>
              <a:t>: tranthao121004@gmail.com</a:t>
            </a:r>
          </a:p>
        </p:txBody>
      </p:sp>
    </p:spTree>
    <p:extLst>
      <p:ext uri="{BB962C8B-B14F-4D97-AF65-F5344CB8AC3E}">
        <p14:creationId xmlns:p14="http://schemas.microsoft.com/office/powerpoint/2010/main" val="299169848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spd="slow">
    <p:cover/>
  </p:transition>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935365" y="6511192"/>
            <a:ext cx="2853447" cy="256545"/>
          </a:xfrm>
          <a:prstGeom prst="rect">
            <a:avLst/>
          </a:prstGeom>
          <a:noFill/>
        </p:spPr>
        <p:txBody>
          <a:bodyPr wrap="square" rtlCol="0">
            <a:spAutoFit/>
          </a:bodyPr>
          <a:lstStyle/>
          <a:p>
            <a:r>
              <a:rPr lang="en-US" sz="1067" i="1" dirty="0" err="1"/>
              <a:t>Hương</a:t>
            </a:r>
            <a:r>
              <a:rPr lang="en-US" sz="1067" i="1" dirty="0"/>
              <a:t> </a:t>
            </a:r>
            <a:r>
              <a:rPr lang="en-US" sz="1067" i="1" dirty="0" err="1"/>
              <a:t>Thảo</a:t>
            </a:r>
            <a:endParaRPr lang="en-US" sz="1067" i="1" dirty="0"/>
          </a:p>
        </p:txBody>
      </p:sp>
    </p:spTree>
    <p:extLst>
      <p:ext uri="{BB962C8B-B14F-4D97-AF65-F5344CB8AC3E}">
        <p14:creationId xmlns:p14="http://schemas.microsoft.com/office/powerpoint/2010/main" val="1346611137"/>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8896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43" r:id="rId3"/>
    <p:sldLayoutId id="2147483744" r:id="rId4"/>
    <p:sldLayoutId id="2147483745"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54501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56" r:id="rId3"/>
    <p:sldLayoutId id="2147483757" r:id="rId4"/>
    <p:sldLayoutId id="2147483758"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2736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22312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9" r:id="rId3"/>
    <p:sldLayoutId id="2147483770" r:id="rId4"/>
    <p:sldLayoutId id="2147483771" r:id="rId5"/>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10935365" y="6511192"/>
            <a:ext cx="2853447" cy="256545"/>
          </a:xfrm>
          <a:prstGeom prst="rect">
            <a:avLst/>
          </a:prstGeom>
          <a:noFill/>
        </p:spPr>
        <p:txBody>
          <a:bodyPr wrap="square" rtlCol="0">
            <a:spAutoFit/>
          </a:bodyPr>
          <a:lstStyle/>
          <a:p>
            <a:r>
              <a:rPr lang="en-US" sz="1067" i="1" dirty="0" err="1">
                <a:solidFill>
                  <a:srgbClr val="213054"/>
                </a:solidFill>
                <a:latin typeface="Times New Roman" panose="02020603050405020304" pitchFamily="18" charset="0"/>
              </a:rPr>
              <a:t>Hương</a:t>
            </a:r>
            <a:r>
              <a:rPr lang="en-US" sz="1067" i="1" dirty="0">
                <a:solidFill>
                  <a:srgbClr val="213054"/>
                </a:solidFill>
                <a:latin typeface="Times New Roman" panose="02020603050405020304" pitchFamily="18" charset="0"/>
              </a:rPr>
              <a:t> </a:t>
            </a:r>
            <a:r>
              <a:rPr lang="en-US" sz="1067" i="1" dirty="0" err="1">
                <a:solidFill>
                  <a:srgbClr val="213054"/>
                </a:solidFill>
                <a:latin typeface="Times New Roman" panose="02020603050405020304" pitchFamily="18" charset="0"/>
              </a:rPr>
              <a:t>Thảo</a:t>
            </a:r>
            <a:endParaRPr lang="en-US" sz="1067" i="1" dirty="0">
              <a:solidFill>
                <a:srgbClr val="213054"/>
              </a:solidFill>
              <a:latin typeface="Times New Roman" panose="02020603050405020304" pitchFamily="18" charset="0"/>
            </a:endParaRPr>
          </a:p>
        </p:txBody>
      </p:sp>
    </p:spTree>
    <p:extLst>
      <p:ext uri="{BB962C8B-B14F-4D97-AF65-F5344CB8AC3E}">
        <p14:creationId xmlns:p14="http://schemas.microsoft.com/office/powerpoint/2010/main" val="4093974384"/>
      </p:ext>
    </p:extLst>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9.xml"/><Relationship Id="rId5" Type="http://schemas.openxmlformats.org/officeDocument/2006/relationships/image" Target="../media/image19.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10.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GIF"/><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emf"/><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5.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6.emf"/><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5.xml"/><Relationship Id="rId6" Type="http://schemas.openxmlformats.org/officeDocument/2006/relationships/image" Target="../media/image6.png"/><Relationship Id="rId5" Type="http://schemas.openxmlformats.org/officeDocument/2006/relationships/image" Target="../media/image32.png"/><Relationship Id="rId4" Type="http://schemas.openxmlformats.org/officeDocument/2006/relationships/image" Target="../media/image37.emf"/></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41.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9.xml"/><Relationship Id="rId5" Type="http://schemas.openxmlformats.org/officeDocument/2006/relationships/image" Target="../media/image32.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0.xml"/><Relationship Id="rId5" Type="http://schemas.openxmlformats.org/officeDocument/2006/relationships/image" Target="../media/image43.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8.png"/><Relationship Id="rId2" Type="http://schemas.openxmlformats.org/officeDocument/2006/relationships/tags" Target="../tags/tag8.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png"/><Relationship Id="rId1" Type="http://schemas.openxmlformats.org/officeDocument/2006/relationships/slideLayout" Target="../slideLayouts/slideLayout5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9.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65.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9.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9.xml"/><Relationship Id="rId5" Type="http://schemas.openxmlformats.org/officeDocument/2006/relationships/image" Target="../media/image41.jpe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9.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8" name="Flowchart: Document 17"/>
          <p:cNvSpPr/>
          <p:nvPr/>
        </p:nvSpPr>
        <p:spPr>
          <a:xfrm>
            <a:off x="-57598" y="14346"/>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solidFill>
                <a:prstClr val="white"/>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3718128" y="2927060"/>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2421486" y="2867441"/>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cs typeface="Times New Roman" panose="02020603050405020304" pitchFamily="18" charset="0"/>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prstClr val="black"/>
                </a:solidFill>
                <a:latin typeface="Times New Roman" panose="02020603050405020304" pitchFamily="18" charset="0"/>
                <a:cs typeface="Times New Roman" panose="02020603050405020304" pitchFamily="18" charset="0"/>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err="1">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a:t>
            </a: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 23</a:t>
            </a:r>
          </a:p>
        </p:txBody>
      </p:sp>
      <p:sp>
        <p:nvSpPr>
          <p:cNvPr id="29" name="TextBox 28"/>
          <p:cNvSpPr txBox="1"/>
          <p:nvPr/>
        </p:nvSpPr>
        <p:spPr>
          <a:xfrm>
            <a:off x="1865203" y="296191"/>
            <a:ext cx="9550400" cy="1046376"/>
          </a:xfrm>
          <a:prstGeom prst="rect">
            <a:avLst/>
          </a:prstGeom>
          <a:noFill/>
        </p:spPr>
        <p:txBody>
          <a:bodyPr wrap="square" lIns="121855" tIns="60928" rIns="121855" bIns="60928" rtlCol="0">
            <a:spAutoFit/>
          </a:bodyPr>
          <a:lstStyle/>
          <a:p>
            <a:pPr algn="ct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Hành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tinh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xanh</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của</a:t>
            </a: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 </a:t>
            </a:r>
            <a:r>
              <a:rPr lang="en-US" sz="6000" b="1" dirty="0" err="1">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em</a:t>
            </a:r>
            <a:endPar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endParaRP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10</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sp>
        <p:nvSpPr>
          <p:cNvPr id="20" name="TextBox 19"/>
          <p:cNvSpPr txBox="1"/>
          <p:nvPr/>
        </p:nvSpPr>
        <p:spPr>
          <a:xfrm>
            <a:off x="3847355" y="3121748"/>
            <a:ext cx="6741935" cy="800154"/>
          </a:xfrm>
          <a:prstGeom prst="rect">
            <a:avLst/>
          </a:prstGeom>
          <a:noFill/>
        </p:spPr>
        <p:txBody>
          <a:bodyPr wrap="square" lIns="121855" tIns="60928" rIns="121855" bIns="60928" rtlCol="0">
            <a:spAutoFit/>
          </a:bodyPr>
          <a:lstStyle/>
          <a:p>
            <a:pPr algn="ctr"/>
            <a:r>
              <a:rPr lang="en-US" sz="4400" b="1" dirty="0" err="1">
                <a:solidFill>
                  <a:srgbClr val="0070C0"/>
                </a:solidFill>
                <a:latin typeface="Times New Roman" panose="02020603050405020304" pitchFamily="18" charset="0"/>
                <a:ea typeface="Arial-Rounded" pitchFamily="34" charset="0"/>
                <a:cs typeface="Times New Roman" panose="02020603050405020304" pitchFamily="18" charset="0"/>
              </a:rPr>
              <a:t>Khủng</a:t>
            </a: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 long</a:t>
            </a:r>
          </a:p>
        </p:txBody>
      </p:sp>
      <p:sp>
        <p:nvSpPr>
          <p:cNvPr id="22" name="TextBox 21"/>
          <p:cNvSpPr txBox="1"/>
          <p:nvPr/>
        </p:nvSpPr>
        <p:spPr>
          <a:xfrm>
            <a:off x="3545003" y="4490039"/>
            <a:ext cx="6741935" cy="800154"/>
          </a:xfrm>
          <a:prstGeom prst="rect">
            <a:avLst/>
          </a:prstGeom>
          <a:noFill/>
        </p:spPr>
        <p:txBody>
          <a:bodyPr wrap="square" lIns="121855" tIns="60928" rIns="121855" bIns="60928" rtlCol="0">
            <a:spAutoFit/>
          </a:bodyPr>
          <a:lstStyle/>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Đọc – tiết 1 + 2</a:t>
            </a:r>
          </a:p>
        </p:txBody>
      </p:sp>
      <p:sp>
        <p:nvSpPr>
          <p:cNvPr id="27" name="TextBox 26"/>
          <p:cNvSpPr txBox="1"/>
          <p:nvPr/>
        </p:nvSpPr>
        <p:spPr>
          <a:xfrm>
            <a:off x="5183549" y="5385324"/>
            <a:ext cx="3464842" cy="615489"/>
          </a:xfrm>
          <a:prstGeom prst="rect">
            <a:avLst/>
          </a:prstGeom>
          <a:noFill/>
        </p:spPr>
        <p:txBody>
          <a:bodyPr wrap="square" lIns="121855" tIns="60928" rIns="121855" bIns="60928" rtlCol="0">
            <a:spAutoFit/>
          </a:bodyPr>
          <a:lstStyle/>
          <a:p>
            <a:pPr algn="ctr"/>
            <a:r>
              <a:rPr lang="en-US" sz="3200" b="1" dirty="0">
                <a:latin typeface="Times New Roman" panose="02020603050405020304" pitchFamily="18" charset="0"/>
                <a:ea typeface="Arial-Rounded" pitchFamily="34" charset="0"/>
                <a:cs typeface="Times New Roman" panose="02020603050405020304" pitchFamily="18" charset="0"/>
              </a:rPr>
              <a:t>Trang 42</a:t>
            </a:r>
            <a:endParaRPr lang="en-US" sz="4267" b="1" dirty="0">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10400229"/>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418452" y="2089100"/>
            <a:ext cx="11127535" cy="1532727"/>
          </a:xfrm>
          <a:prstGeom prst="rect">
            <a:avLst/>
          </a:prstGeom>
          <a:noFill/>
        </p:spPr>
        <p:txBody>
          <a:bodyPr wrap="square">
            <a:spAutoFit/>
          </a:bodyPr>
          <a:lstStyle/>
          <a:p>
            <a:pPr algn="just">
              <a:lnSpc>
                <a:spcPct val="130000"/>
              </a:lnSpc>
            </a:pP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650926" y="2280324"/>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cxnSp>
        <p:nvCxnSpPr>
          <p:cNvPr id="3" name="Straight Connector 2"/>
          <p:cNvCxnSpPr/>
          <p:nvPr/>
        </p:nvCxnSpPr>
        <p:spPr>
          <a:xfrm flipH="1">
            <a:off x="11514991" y="228032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398001" y="2942546"/>
            <a:ext cx="170982" cy="590638"/>
            <a:chOff x="4398001" y="2942546"/>
            <a:chExt cx="170982" cy="590638"/>
          </a:xfrm>
        </p:grpSpPr>
        <p:cxnSp>
          <p:nvCxnSpPr>
            <p:cNvPr id="17" name="Straight Connector 16"/>
            <p:cNvCxnSpPr/>
            <p:nvPr/>
          </p:nvCxnSpPr>
          <p:spPr>
            <a:xfrm flipH="1">
              <a:off x="4398001" y="294254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460245" y="295804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480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879526" y="1577324"/>
            <a:ext cx="11127535" cy="3693319"/>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Trong suy nghĩ của nhiều người, khủng long là loài vật khổng lồ.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1500500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170892" y="1542283"/>
            <a:ext cx="10292718" cy="5133713"/>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0" name="Oval 9">
            <a:extLst>
              <a:ext uri="{FF2B5EF4-FFF2-40B4-BE49-F238E27FC236}">
                <a16:creationId xmlns:a16="http://schemas.microsoft.com/office/drawing/2014/main" id="{C0E0A5F5-82E0-464A-9C71-0C90EC1A4609}"/>
              </a:ext>
            </a:extLst>
          </p:cNvPr>
          <p:cNvSpPr/>
          <p:nvPr/>
        </p:nvSpPr>
        <p:spPr>
          <a:xfrm>
            <a:off x="720671" y="160417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61161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3" name="8"/>
          <p:cNvPicPr>
            <a:picLocks noChangeAspect="1"/>
          </p:cNvPicPr>
          <p:nvPr/>
        </p:nvPicPr>
        <p:blipFill rotWithShape="1">
          <a:blip r:embed="rId4">
            <a:extLst>
              <a:ext uri="{28A0092B-C50C-407E-A947-70E740481C1C}">
                <a14:useLocalDpi xmlns:a14="http://schemas.microsoft.com/office/drawing/2010/main" val="0"/>
              </a:ext>
            </a:extLst>
          </a:blip>
          <a:srcRect l="66706" t="70065" r="3177" b="14968"/>
          <a:stretch/>
        </p:blipFill>
        <p:spPr>
          <a:xfrm>
            <a:off x="8132781" y="4805081"/>
            <a:ext cx="3671944" cy="1026459"/>
          </a:xfrm>
          <a:prstGeom prst="rect">
            <a:avLst/>
          </a:prstGeom>
        </p:spPr>
      </p:pic>
      <p:sp>
        <p:nvSpPr>
          <p:cNvPr id="4" name="TextBox 3">
            <a:extLst>
              <a:ext uri="{FF2B5EF4-FFF2-40B4-BE49-F238E27FC236}">
                <a16:creationId xmlns:a16="http://schemas.microsoft.com/office/drawing/2014/main" id="{754EBFD6-F8EB-40FE-8148-3E8F3DCE75F4}"/>
              </a:ext>
            </a:extLst>
          </p:cNvPr>
          <p:cNvSpPr txBox="1"/>
          <p:nvPr/>
        </p:nvSpPr>
        <p:spPr>
          <a:xfrm>
            <a:off x="2024110" y="621263"/>
            <a:ext cx="7648385" cy="9863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nghĩa</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DD72D94-21FC-4B3F-ACE0-747D843CE5D8}"/>
              </a:ext>
            </a:extLst>
          </p:cNvPr>
          <p:cNvSpPr/>
          <p:nvPr/>
        </p:nvSpPr>
        <p:spPr>
          <a:xfrm>
            <a:off x="2218003" y="1961129"/>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vệ</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F9BBB2-ABFC-4648-94AD-8004E6C42F30}"/>
              </a:ext>
            </a:extLst>
          </p:cNvPr>
          <p:cNvSpPr/>
          <p:nvPr/>
        </p:nvSpPr>
        <p:spPr>
          <a:xfrm>
            <a:off x="2201502" y="3404977"/>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dũng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mãnh</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31EBCA1-A845-4E33-B08B-9473AFFBEADD}"/>
              </a:ext>
            </a:extLst>
          </p:cNvPr>
          <p:cNvSpPr txBox="1"/>
          <p:nvPr/>
        </p:nvSpPr>
        <p:spPr>
          <a:xfrm>
            <a:off x="3677386" y="1942800"/>
            <a:ext cx="7011328" cy="742511"/>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bảo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mình</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1FAACA1-73AA-4A6B-A74B-8090213721CC}"/>
              </a:ext>
            </a:extLst>
          </p:cNvPr>
          <p:cNvSpPr txBox="1"/>
          <p:nvPr/>
        </p:nvSpPr>
        <p:spPr>
          <a:xfrm>
            <a:off x="4832293" y="3404977"/>
            <a:ext cx="6909496" cy="830997"/>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sức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mạnh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mức</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bình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thường</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97191B7C-7AEA-4514-91C4-811727EF4DFA}"/>
              </a:ext>
            </a:extLst>
          </p:cNvPr>
          <p:cNvSpPr/>
          <p:nvPr/>
        </p:nvSpPr>
        <p:spPr>
          <a:xfrm>
            <a:off x="2218003" y="2656448"/>
            <a:ext cx="5996762" cy="742511"/>
          </a:xfrm>
          <a:prstGeom prst="rect">
            <a:avLst/>
          </a:prstGeom>
        </p:spPr>
        <p:txBody>
          <a:bodyPr wrap="square">
            <a:spAutoFit/>
          </a:bodyPr>
          <a:lstStyle/>
          <a:p>
            <a:pPr algn="just">
              <a:lnSpc>
                <a:spcPct val="150000"/>
              </a:lnSpc>
            </a:pPr>
            <a:r>
              <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quất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70A452B-F417-4AA7-A07F-2891247EBA2F}"/>
              </a:ext>
            </a:extLst>
          </p:cNvPr>
          <p:cNvSpPr txBox="1"/>
          <p:nvPr/>
        </p:nvSpPr>
        <p:spPr>
          <a:xfrm>
            <a:off x="4670310" y="2664724"/>
            <a:ext cx="7076802" cy="830997"/>
          </a:xfrm>
          <a:prstGeom prst="rect">
            <a:avLst/>
          </a:prstGeom>
          <a:noFill/>
        </p:spPr>
        <p:txBody>
          <a:bodyPr wrap="square" rtlCol="0">
            <a:spAutoFit/>
          </a:bodyPr>
          <a:lstStyle/>
          <a:p>
            <a:pPr>
              <a:lnSpc>
                <a:spcPct val="150000"/>
              </a:lnSpc>
            </a:pP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di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chuyển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nhanh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đập</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mạnh</a:t>
            </a:r>
            <a:endParaRPr lang="en-US" sz="32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D268B88-2FE0-5B04-6CCC-035CF2AA78B0}"/>
              </a:ext>
            </a:extLst>
          </p:cNvPr>
          <p:cNvPicPr>
            <a:picLocks noChangeAspect="1"/>
          </p:cNvPicPr>
          <p:nvPr/>
        </p:nvPicPr>
        <p:blipFill rotWithShape="1">
          <a:blip r:embed="rId5"/>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133586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4EBFD6-F8EB-40FE-8148-3E8F3DCE75F4}"/>
              </a:ext>
            </a:extLst>
          </p:cNvPr>
          <p:cNvSpPr txBox="1"/>
          <p:nvPr/>
        </p:nvSpPr>
        <p:spPr>
          <a:xfrm>
            <a:off x="2068498" y="825449"/>
            <a:ext cx="7648385" cy="986360"/>
          </a:xfrm>
          <a:prstGeom prst="rect">
            <a:avLst/>
          </a:prstGeom>
          <a:noFill/>
          <a:ln>
            <a:noFill/>
          </a:ln>
        </p:spPr>
        <p:txBody>
          <a:bodyPr wrap="square" rtlCol="0">
            <a:spAutoFit/>
          </a:bodyPr>
          <a:lstStyle/>
          <a:p>
            <a:pPr marR="0" lvl="0" algn="ctr" defTabSz="914400" rtl="0" eaLnBrk="1" fontAlgn="auto" latinLnBrk="0" hangingPunct="1">
              <a:lnSpc>
                <a:spcPct val="150000"/>
              </a:lnSpc>
              <a:spcBef>
                <a:spcPts val="0"/>
              </a:spcBef>
              <a:spcAft>
                <a:spcPts val="0"/>
              </a:spcAft>
              <a:buClrTx/>
              <a:buSzTx/>
              <a:tabLst/>
              <a:defRPr/>
            </a:pPr>
            <a:r>
              <a:rPr kumimoji="0" lang="en-US" sz="4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4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dài</a:t>
            </a:r>
            <a:endParaRPr kumimoji="0" lang="vi-VN" sz="4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01E78FB9-CBBD-4265-A387-FEEFACBDA14E}"/>
              </a:ext>
            </a:extLst>
          </p:cNvPr>
          <p:cNvSpPr/>
          <p:nvPr/>
        </p:nvSpPr>
        <p:spPr>
          <a:xfrm>
            <a:off x="1475173" y="1986833"/>
            <a:ext cx="9241653" cy="2485745"/>
          </a:xfrm>
          <a:prstGeom prst="rect">
            <a:avLst/>
          </a:prstGeom>
          <a:ln>
            <a:noFill/>
          </a:ln>
        </p:spPr>
        <p:txBody>
          <a:bodyPr wrap="square">
            <a:spAutoFit/>
          </a:bodyPr>
          <a:lstStyle/>
          <a:p>
            <a:pPr algn="just">
              <a:lnSpc>
                <a:spcPct val="150000"/>
              </a:lnSpc>
            </a:pPr>
            <a:r>
              <a:rPr lang="vi-VN"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năng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săn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mồi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mắt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tinh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tường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cùng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mũi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tai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thính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endParaRPr lang="vi-VN"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322A41D-7ABC-46AB-B2F1-6F5B42D48DD3}"/>
              </a:ext>
            </a:extLst>
          </p:cNvPr>
          <p:cNvSpPr/>
          <p:nvPr/>
        </p:nvSpPr>
        <p:spPr>
          <a:xfrm>
            <a:off x="1439872" y="4362652"/>
            <a:ext cx="9241653" cy="1654748"/>
          </a:xfrm>
          <a:prstGeom prst="rect">
            <a:avLst/>
          </a:prstGeom>
          <a:ln>
            <a:noFill/>
          </a:ln>
        </p:spPr>
        <p:txBody>
          <a:bodyPr wrap="square">
            <a:spAutoFit/>
          </a:bodyPr>
          <a:lstStyle/>
          <a:p>
            <a:pPr algn="just">
              <a:lnSpc>
                <a:spcPct val="150000"/>
              </a:lnSpc>
            </a:pPr>
            <a:r>
              <a:rPr lang="vi-VN"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khả</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năng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tự</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vệ</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tốt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nhờ</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đầu</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cái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quất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dũng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mãnh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vi-VN"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7584FD89-3BB5-4B24-9395-245338ACFF08}"/>
              </a:ext>
            </a:extLst>
          </p:cNvPr>
          <p:cNvCxnSpPr/>
          <p:nvPr/>
        </p:nvCxnSpPr>
        <p:spPr>
          <a:xfrm flipH="1">
            <a:off x="9180023" y="227629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 name="Straight Connector 6">
            <a:extLst>
              <a:ext uri="{FF2B5EF4-FFF2-40B4-BE49-F238E27FC236}">
                <a16:creationId xmlns:a16="http://schemas.microsoft.com/office/drawing/2014/main" id="{6A9D9BC5-CBC6-4314-823A-451AFB3E01FF}"/>
              </a:ext>
            </a:extLst>
          </p:cNvPr>
          <p:cNvCxnSpPr/>
          <p:nvPr/>
        </p:nvCxnSpPr>
        <p:spPr>
          <a:xfrm flipH="1">
            <a:off x="5570863" y="3158323"/>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 name="Straight Connector 7">
            <a:extLst>
              <a:ext uri="{FF2B5EF4-FFF2-40B4-BE49-F238E27FC236}">
                <a16:creationId xmlns:a16="http://schemas.microsoft.com/office/drawing/2014/main" id="{B69E268E-272D-46B1-A97A-D643F871E6A1}"/>
              </a:ext>
            </a:extLst>
          </p:cNvPr>
          <p:cNvCxnSpPr/>
          <p:nvPr/>
        </p:nvCxnSpPr>
        <p:spPr>
          <a:xfrm flipH="1">
            <a:off x="2844197" y="3935007"/>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B404E4C9-BF46-4B21-9A6B-8085BF8DD9AC}"/>
              </a:ext>
            </a:extLst>
          </p:cNvPr>
          <p:cNvCxnSpPr/>
          <p:nvPr/>
        </p:nvCxnSpPr>
        <p:spPr>
          <a:xfrm flipH="1">
            <a:off x="2762919" y="3931040"/>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0" name="Straight Connector 9">
            <a:extLst>
              <a:ext uri="{FF2B5EF4-FFF2-40B4-BE49-F238E27FC236}">
                <a16:creationId xmlns:a16="http://schemas.microsoft.com/office/drawing/2014/main" id="{4BDFEAC3-08A8-4461-8A41-FBFC411B2BA9}"/>
              </a:ext>
            </a:extLst>
          </p:cNvPr>
          <p:cNvCxnSpPr/>
          <p:nvPr/>
        </p:nvCxnSpPr>
        <p:spPr>
          <a:xfrm flipH="1">
            <a:off x="9716883" y="4629454"/>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1" name="Straight Connector 10">
            <a:extLst>
              <a:ext uri="{FF2B5EF4-FFF2-40B4-BE49-F238E27FC236}">
                <a16:creationId xmlns:a16="http://schemas.microsoft.com/office/drawing/2014/main" id="{5593F560-CAD9-4E7A-B0AF-4BFFEA91BFEE}"/>
              </a:ext>
            </a:extLst>
          </p:cNvPr>
          <p:cNvCxnSpPr/>
          <p:nvPr/>
        </p:nvCxnSpPr>
        <p:spPr>
          <a:xfrm flipH="1">
            <a:off x="10570245"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2" name="Straight Connector 11">
            <a:extLst>
              <a:ext uri="{FF2B5EF4-FFF2-40B4-BE49-F238E27FC236}">
                <a16:creationId xmlns:a16="http://schemas.microsoft.com/office/drawing/2014/main" id="{C0ED8DD2-42C2-483D-BF70-D47C8EE51A20}"/>
              </a:ext>
            </a:extLst>
          </p:cNvPr>
          <p:cNvCxnSpPr/>
          <p:nvPr/>
        </p:nvCxnSpPr>
        <p:spPr>
          <a:xfrm flipH="1">
            <a:off x="10504744"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13" name="Straight Connector 12">
            <a:extLst>
              <a:ext uri="{FF2B5EF4-FFF2-40B4-BE49-F238E27FC236}">
                <a16:creationId xmlns:a16="http://schemas.microsoft.com/office/drawing/2014/main" id="{4BDFEAC3-08A8-4461-8A41-FBFC411B2BA9}"/>
              </a:ext>
            </a:extLst>
          </p:cNvPr>
          <p:cNvCxnSpPr/>
          <p:nvPr/>
        </p:nvCxnSpPr>
        <p:spPr>
          <a:xfrm flipH="1">
            <a:off x="4801337" y="5475862"/>
            <a:ext cx="168675" cy="54153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pic>
        <p:nvPicPr>
          <p:cNvPr id="2" name="Picture 1">
            <a:extLst>
              <a:ext uri="{FF2B5EF4-FFF2-40B4-BE49-F238E27FC236}">
                <a16:creationId xmlns:a16="http://schemas.microsoft.com/office/drawing/2014/main" id="{53FEB494-8098-B161-B705-00621C5BD289}"/>
              </a:ext>
            </a:extLst>
          </p:cNvPr>
          <p:cNvPicPr>
            <a:picLocks noChangeAspect="1"/>
          </p:cNvPicPr>
          <p:nvPr/>
        </p:nvPicPr>
        <p:blipFill rotWithShape="1">
          <a:blip r:embed="rId3"/>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3172443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170892" y="1542283"/>
            <a:ext cx="10292718" cy="5133713"/>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0" name="Oval 9">
            <a:extLst>
              <a:ext uri="{FF2B5EF4-FFF2-40B4-BE49-F238E27FC236}">
                <a16:creationId xmlns:a16="http://schemas.microsoft.com/office/drawing/2014/main" id="{C0E0A5F5-82E0-464A-9C71-0C90EC1A4609}"/>
              </a:ext>
            </a:extLst>
          </p:cNvPr>
          <p:cNvSpPr/>
          <p:nvPr/>
        </p:nvSpPr>
        <p:spPr>
          <a:xfrm>
            <a:off x="720671" y="1604176"/>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3</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cxnSp>
        <p:nvCxnSpPr>
          <p:cNvPr id="17" name="Straight Connector 16"/>
          <p:cNvCxnSpPr/>
          <p:nvPr/>
        </p:nvCxnSpPr>
        <p:spPr>
          <a:xfrm flipH="1">
            <a:off x="10073648" y="173497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7897304" y="5334588"/>
            <a:ext cx="170982" cy="590638"/>
            <a:chOff x="4398001" y="2942546"/>
            <a:chExt cx="170982" cy="590638"/>
          </a:xfrm>
        </p:grpSpPr>
        <p:cxnSp>
          <p:nvCxnSpPr>
            <p:cNvPr id="19" name="Straight Connector 18"/>
            <p:cNvCxnSpPr/>
            <p:nvPr/>
          </p:nvCxnSpPr>
          <p:spPr>
            <a:xfrm flipH="1">
              <a:off x="4398001" y="2942546"/>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460245" y="295804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H="1">
            <a:off x="8350753" y="3122842"/>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484287" y="3865284"/>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881554" y="4592021"/>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59919" y="5278470"/>
            <a:ext cx="108738" cy="5751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0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1658319" y="1654225"/>
            <a:ext cx="9936257" cy="3693319"/>
          </a:xfrm>
          <a:prstGeom prst="rect">
            <a:avLst/>
          </a:prstGeom>
          <a:noFill/>
        </p:spPr>
        <p:txBody>
          <a:bodyPr wrap="square">
            <a:spAutoFit/>
          </a:bodyPr>
          <a:lstStyle/>
          <a:p>
            <a:pPr algn="just">
              <a:lnSpc>
                <a:spcPct val="13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Trước khi con người xuất hiện, khủng long đã bị tuyệt chủng. Vì thế, chúng ta sẽ không bao giờ có thể nhìn thấy khủng long thật.</a:t>
            </a:r>
          </a:p>
          <a:p>
            <a:pPr algn="r">
              <a:lnSpc>
                <a:spcPct val="130000"/>
              </a:lnSpc>
            </a:pPr>
            <a:r>
              <a:rPr lang="en-US" sz="3600" b="1" i="1" dirty="0">
                <a:latin typeface="Times New Roman" panose="02020603050405020304" pitchFamily="18" charset="0"/>
                <a:ea typeface="Arial-Rounded" panose="020B0500000000000000" pitchFamily="34" charset="0"/>
                <a:cs typeface="Times New Roman" panose="02020603050405020304" pitchFamily="18" charset="0"/>
              </a:rPr>
              <a:t>    (Theo Bách khoa tri thức về khám phá thế giới cho trẻ em – Khủng long)</a:t>
            </a:r>
            <a:endParaRPr lang="en-US" sz="36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1" name="Oval 10">
            <a:extLst>
              <a:ext uri="{FF2B5EF4-FFF2-40B4-BE49-F238E27FC236}">
                <a16:creationId xmlns:a16="http://schemas.microsoft.com/office/drawing/2014/main" id="{538C5F21-75F4-4BCC-8FB5-0192CC32B07A}"/>
              </a:ext>
            </a:extLst>
          </p:cNvPr>
          <p:cNvSpPr/>
          <p:nvPr/>
        </p:nvSpPr>
        <p:spPr>
          <a:xfrm>
            <a:off x="1201119" y="1870699"/>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
        <p:nvSpPr>
          <p:cNvPr id="18" name="Rectangle 17">
            <a:extLst>
              <a:ext uri="{FF2B5EF4-FFF2-40B4-BE49-F238E27FC236}">
                <a16:creationId xmlns:a16="http://schemas.microsoft.com/office/drawing/2014/main" id="{6E479EC8-639F-45B2-ABAB-DD22BB830A34}"/>
              </a:ext>
            </a:extLst>
          </p:cNvPr>
          <p:cNvSpPr/>
          <p:nvPr/>
        </p:nvSpPr>
        <p:spPr>
          <a:xfrm>
            <a:off x="1503337" y="5565736"/>
            <a:ext cx="10091240" cy="823752"/>
          </a:xfrm>
          <a:prstGeom prst="rect">
            <a:avLst/>
          </a:prstGeom>
          <a:solidFill>
            <a:srgbClr val="FFFF00"/>
          </a:solidFill>
        </p:spPr>
        <p:txBody>
          <a:bodyPr wrap="square">
            <a:spAutoFit/>
          </a:bodyPr>
          <a:lstStyle/>
          <a:p>
            <a:pPr algn="just">
              <a:lnSpc>
                <a:spcPct val="150000"/>
              </a:lnSpc>
            </a:pPr>
            <a:r>
              <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tuyệt chủng:</a:t>
            </a:r>
            <a:endParaRPr lang="vi-VN"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A83A49D7-B000-4D04-9A5B-6D5F232446CC}"/>
              </a:ext>
            </a:extLst>
          </p:cNvPr>
          <p:cNvSpPr txBox="1"/>
          <p:nvPr/>
        </p:nvSpPr>
        <p:spPr>
          <a:xfrm>
            <a:off x="4166710" y="5567581"/>
            <a:ext cx="7076802" cy="923330"/>
          </a:xfrm>
          <a:prstGeom prst="rect">
            <a:avLst/>
          </a:prstGeom>
          <a:noFill/>
        </p:spPr>
        <p:txBody>
          <a:bodyPr wrap="square" rtlCol="0">
            <a:spAutoFit/>
          </a:bodyPr>
          <a:lstStyle/>
          <a:p>
            <a:pPr>
              <a:lnSpc>
                <a:spcPct val="150000"/>
              </a:lnSpc>
            </a:pPr>
            <a:r>
              <a:rPr lang="en-US" sz="3600" b="1" dirty="0">
                <a:latin typeface="Times New Roman" panose="02020603050405020304" pitchFamily="18" charset="0"/>
                <a:ea typeface="Arial-Rounded" panose="020B0500000000000000" pitchFamily="34" charset="0"/>
                <a:cs typeface="Times New Roman" panose="02020603050405020304" pitchFamily="18" charset="0"/>
              </a:rPr>
              <a:t>   mất hẳn nòi giống</a:t>
            </a:r>
          </a:p>
        </p:txBody>
      </p:sp>
    </p:spTree>
    <p:extLst>
      <p:ext uri="{BB962C8B-B14F-4D97-AF65-F5344CB8AC3E}">
        <p14:creationId xmlns:p14="http://schemas.microsoft.com/office/powerpoint/2010/main" val="40350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nhóm</a:t>
            </a:r>
          </a:p>
        </p:txBody>
      </p:sp>
    </p:spTree>
    <p:extLst>
      <p:ext uri="{BB962C8B-B14F-4D97-AF65-F5344CB8AC3E}">
        <p14:creationId xmlns:p14="http://schemas.microsoft.com/office/powerpoint/2010/main" val="195806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4" y="660759"/>
            <a:ext cx="4689509" cy="707886"/>
          </a:xfrm>
          <a:prstGeom prst="rect">
            <a:avLst/>
          </a:prstGeom>
          <a:noFill/>
        </p:spPr>
        <p:txBody>
          <a:bodyPr wrap="square" rtlCol="0">
            <a:spAutoFit/>
          </a:bodyPr>
          <a:lstStyle/>
          <a:p>
            <a:pPr algn="ctr" defTabSz="914378">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238240" y="1079984"/>
            <a:ext cx="5204163" cy="3593616"/>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2"/>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906743" y="3464394"/>
              <a:ext cx="3686467" cy="598176"/>
            </a:xfrm>
            <a:prstGeom prst="rect">
              <a:avLst/>
            </a:prstGeom>
            <a:noFill/>
          </p:spPr>
          <p:txBody>
            <a:bodyPr wrap="square" rtlCol="0">
              <a:spAutoFit/>
            </a:bodyPr>
            <a:lstStyle/>
            <a:p>
              <a:pPr algn="ctr" defTabSz="914378">
                <a:lnSpc>
                  <a:spcPct val="150000"/>
                </a:lnSpc>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 nghỉ hơi đúng.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4" y="1209029"/>
            <a:ext cx="5953465" cy="3464571"/>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300900" y="2362575"/>
              <a:ext cx="4415435" cy="628930"/>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rõ ràng.</a:t>
              </a:r>
            </a:p>
          </p:txBody>
        </p:sp>
      </p:grpSp>
    </p:spTree>
    <p:extLst>
      <p:ext uri="{BB962C8B-B14F-4D97-AF65-F5344CB8AC3E}">
        <p14:creationId xmlns:p14="http://schemas.microsoft.com/office/powerpoint/2010/main" val="181131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73732" descr="PPT素材-12">
            <a:extLst>
              <a:ext uri="{FF2B5EF4-FFF2-40B4-BE49-F238E27FC236}">
                <a16:creationId xmlns:a16="http://schemas.microsoft.com/office/drawing/2014/main" id="{77F8999D-85AE-0555-E892-DDABC5AE159C}"/>
              </a:ext>
            </a:extLst>
          </p:cNvPr>
          <p:cNvPicPr>
            <a:picLocks noChangeAspect="1"/>
          </p:cNvPicPr>
          <p:nvPr/>
        </p:nvPicPr>
        <p:blipFill>
          <a:blip r:embed="rId2"/>
          <a:stretch>
            <a:fillRect/>
          </a:stretch>
        </p:blipFill>
        <p:spPr>
          <a:xfrm>
            <a:off x="742649" y="-15598"/>
            <a:ext cx="10706700" cy="6849316"/>
          </a:xfrm>
          <a:prstGeom prst="rect">
            <a:avLst/>
          </a:prstGeom>
          <a:noFill/>
          <a:ln w="9525">
            <a:noFill/>
          </a:ln>
        </p:spPr>
      </p:pic>
      <p:pic>
        <p:nvPicPr>
          <p:cNvPr id="5" name="Picture 4">
            <a:extLst>
              <a:ext uri="{FF2B5EF4-FFF2-40B4-BE49-F238E27FC236}">
                <a16:creationId xmlns:a16="http://schemas.microsoft.com/office/drawing/2014/main" id="{5976004C-B4C1-1DE7-2FC3-994208EDF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3" y="0"/>
            <a:ext cx="12140957" cy="6858000"/>
          </a:xfrm>
          <a:prstGeom prst="rect">
            <a:avLst/>
          </a:prstGeom>
        </p:spPr>
      </p:pic>
      <p:pic>
        <p:nvPicPr>
          <p:cNvPr id="8" name="图片 73732" descr="PPT素材-12">
            <a:extLst>
              <a:ext uri="{FF2B5EF4-FFF2-40B4-BE49-F238E27FC236}">
                <a16:creationId xmlns:a16="http://schemas.microsoft.com/office/drawing/2014/main" id="{4E69450A-F656-AA8D-3924-437AA3450872}"/>
              </a:ext>
            </a:extLst>
          </p:cNvPr>
          <p:cNvPicPr>
            <a:picLocks noChangeAspect="1"/>
          </p:cNvPicPr>
          <p:nvPr/>
        </p:nvPicPr>
        <p:blipFill>
          <a:blip r:embed="rId2"/>
          <a:stretch>
            <a:fillRect/>
          </a:stretch>
        </p:blipFill>
        <p:spPr>
          <a:xfrm>
            <a:off x="1249136" y="260881"/>
            <a:ext cx="9442360" cy="6040489"/>
          </a:xfrm>
          <a:prstGeom prst="rect">
            <a:avLst/>
          </a:prstGeom>
          <a:noFill/>
          <a:ln w="9525">
            <a:noFill/>
          </a:ln>
        </p:spPr>
      </p:pic>
      <p:sp>
        <p:nvSpPr>
          <p:cNvPr id="9" name="Rectangle 11">
            <a:extLst>
              <a:ext uri="{FF2B5EF4-FFF2-40B4-BE49-F238E27FC236}">
                <a16:creationId xmlns:a16="http://schemas.microsoft.com/office/drawing/2014/main" id="{CCCFCBB7-42B1-3B60-AECD-69530608FF1E}"/>
              </a:ext>
            </a:extLst>
          </p:cNvPr>
          <p:cNvSpPr>
            <a:spLocks noChangeArrowheads="1"/>
          </p:cNvSpPr>
          <p:nvPr/>
        </p:nvSpPr>
        <p:spPr bwMode="gray">
          <a:xfrm>
            <a:off x="591076" y="2858237"/>
            <a:ext cx="11203016" cy="1844800"/>
          </a:xfrm>
          <a:prstGeom prst="rect">
            <a:avLst/>
          </a:prstGeom>
          <a:noFill/>
          <a:ln>
            <a:noFill/>
          </a:ln>
        </p:spPr>
        <p:txBody>
          <a:bodyPr wrap="square">
            <a:spAutoFit/>
          </a:bodyPr>
          <a:lstStyle/>
          <a:p>
            <a:pPr algn="ctr" defTabSz="1219109">
              <a:lnSpc>
                <a:spcPct val="150000"/>
              </a:lnSpc>
              <a:defRPr/>
            </a:pPr>
            <a:r>
              <a:rPr lang="en-US" altLang="zh-CN" sz="8625" b="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rPr>
              <a:t>Thi đọc</a:t>
            </a:r>
            <a:endParaRPr lang="zh-CN" altLang="en-US" sz="8625"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4DDB808D-61E5-C035-697C-85C2C777A0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7664" y="1342838"/>
            <a:ext cx="1969841" cy="1938287"/>
          </a:xfrm>
          <a:prstGeom prst="rect">
            <a:avLst/>
          </a:prstGeom>
        </p:spPr>
      </p:pic>
    </p:spTree>
    <p:extLst>
      <p:ext uri="{BB962C8B-B14F-4D97-AF65-F5344CB8AC3E}">
        <p14:creationId xmlns:p14="http://schemas.microsoft.com/office/powerpoint/2010/main" val="40088175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750" fill="hold"/>
                                        <p:tgtEl>
                                          <p:spTgt spid="9"/>
                                        </p:tgtEl>
                                        <p:attrNameLst>
                                          <p:attrName>ppt_w</p:attrName>
                                        </p:attrNameLst>
                                      </p:cBhvr>
                                      <p:tavLst>
                                        <p:tav tm="0">
                                          <p:val>
                                            <p:fltVal val="0"/>
                                          </p:val>
                                        </p:tav>
                                        <p:tav tm="100000">
                                          <p:val>
                                            <p:strVal val="#ppt_w"/>
                                          </p:val>
                                        </p:tav>
                                      </p:tavLst>
                                    </p:anim>
                                    <p:anim calcmode="lin" valueType="num">
                                      <p:cBhvr>
                                        <p:cTn id="19" dur="750" fill="hold"/>
                                        <p:tgtEl>
                                          <p:spTgt spid="9"/>
                                        </p:tgtEl>
                                        <p:attrNameLst>
                                          <p:attrName>ppt_h</p:attrName>
                                        </p:attrNameLst>
                                      </p:cBhvr>
                                      <p:tavLst>
                                        <p:tav tm="0">
                                          <p:val>
                                            <p:fltVal val="0"/>
                                          </p:val>
                                        </p:tav>
                                        <p:tav tm="100000">
                                          <p:val>
                                            <p:strVal val="#ppt_h"/>
                                          </p:val>
                                        </p:tav>
                                      </p:tavLst>
                                    </p:anim>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589" y="1583179"/>
            <a:ext cx="8809795" cy="1935747"/>
          </a:xfrm>
          <a:prstGeom prst="rect">
            <a:avLst/>
          </a:prstGeom>
        </p:spPr>
      </p:pic>
      <p:sp>
        <p:nvSpPr>
          <p:cNvPr id="7" name="TextBox 6"/>
          <p:cNvSpPr txBox="1"/>
          <p:nvPr/>
        </p:nvSpPr>
        <p:spPr>
          <a:xfrm>
            <a:off x="76774" y="4155870"/>
            <a:ext cx="11654438" cy="830997"/>
          </a:xfrm>
          <a:prstGeom prst="rect">
            <a:avLst/>
          </a:prstGeom>
          <a:noFill/>
        </p:spPr>
        <p:txBody>
          <a:bodyPr wrap="square" rtlCol="0">
            <a:prstTxWarp prst="textArchUp">
              <a:avLst/>
            </a:prstTxWarp>
            <a:spAutoFit/>
          </a:bodyPr>
          <a:lstStyle/>
          <a:p>
            <a:pPr marL="457200" marR="0" lvl="1" indent="0" algn="ctr" defTabSz="457200" rtl="0" eaLnBrk="1" fontAlgn="base" latinLnBrk="0" hangingPunct="1">
              <a:lnSpc>
                <a:spcPct val="100000"/>
              </a:lnSpc>
              <a:spcBef>
                <a:spcPts val="0"/>
              </a:spcBef>
              <a:spcAft>
                <a:spcPts val="0"/>
              </a:spcAft>
              <a:buClrTx/>
              <a:buSzTx/>
              <a:buFontTx/>
              <a:buNone/>
              <a:tabLst/>
              <a:defRPr/>
            </a:pP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Chào</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mừng</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các</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em</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đến</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với</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kumimoji="0" lang="en-US" altLang="zh-CN" sz="4800" b="1" i="1" u="none" strike="noStrike" kern="1200" cap="none" spc="0" normalizeH="0" baseline="0" noProof="0" dirty="0" err="1">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tiết</a:t>
            </a:r>
            <a:r>
              <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rPr>
              <a:t> </a:t>
            </a:r>
            <a:r>
              <a:rPr lang="en-US" altLang="zh-CN" sz="4800" b="1" i="1" noProof="0" dirty="0" err="1">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ea typeface="字魂17号-萌趣果冻体"/>
                <a:cs typeface="Times New Roman" panose="02020603050405020304" pitchFamily="18" charset="0"/>
                <a:sym typeface="+mn-ea"/>
              </a:rPr>
              <a:t>Tiếng</a:t>
            </a:r>
            <a:r>
              <a:rPr lang="en-US" altLang="zh-CN" sz="4800" b="1" i="1" noProof="0" dirty="0">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ea typeface="字魂17号-萌趣果冻体"/>
                <a:cs typeface="Times New Roman" panose="02020603050405020304" pitchFamily="18" charset="0"/>
                <a:sym typeface="+mn-ea"/>
              </a:rPr>
              <a:t> </a:t>
            </a:r>
            <a:r>
              <a:rPr lang="en-US" altLang="zh-CN" sz="4800" b="1" i="1" noProof="0" dirty="0" err="1">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ea typeface="字魂17号-萌趣果冻体"/>
                <a:cs typeface="Times New Roman" panose="02020603050405020304" pitchFamily="18" charset="0"/>
                <a:sym typeface="+mn-ea"/>
              </a:rPr>
              <a:t>Việt</a:t>
            </a:r>
            <a:endParaRPr kumimoji="0" lang="en-US" altLang="zh-CN" sz="4800" b="1" i="1" u="none" strike="noStrike" kern="1200" cap="none" spc="0" normalizeH="0" baseline="0" noProof="0" dirty="0">
              <a:ln w="12700">
                <a:solidFill>
                  <a:srgbClr val="4F81BD"/>
                </a:solidFill>
                <a:prstDash val="solid"/>
              </a:ln>
              <a:solidFill>
                <a:srgbClr val="FF0000"/>
              </a:solidFill>
              <a:effectLst>
                <a:outerShdw dist="38100" dir="2640000" algn="bl" rotWithShape="0">
                  <a:srgbClr val="4F81BD"/>
                </a:outerShdw>
              </a:effectLst>
              <a:uLnTx/>
              <a:uFillTx/>
              <a:latin typeface="Times New Roman" panose="02020603050405020304" pitchFamily="18" charset="0"/>
              <a:ea typeface="字魂17号-萌趣果冻体"/>
              <a:cs typeface="Times New Roman" panose="02020603050405020304" pitchFamily="18" charset="0"/>
              <a:sym typeface="+mn-ea"/>
            </a:endParaRPr>
          </a:p>
        </p:txBody>
      </p:sp>
      <p:pic>
        <p:nvPicPr>
          <p:cNvPr id="9" name="Picture 158" descr="200712419435657_1"/>
          <p:cNvPicPr>
            <a:picLocks noChangeAspect="1" noChangeArrowheads="1" noCrop="1"/>
          </p:cNvPicPr>
          <p:nvPr/>
        </p:nvPicPr>
        <p:blipFill>
          <a:blip r:embed="rId6"/>
          <a:srcRect/>
          <a:stretch>
            <a:fillRect/>
          </a:stretch>
        </p:blipFill>
        <p:spPr bwMode="auto">
          <a:xfrm>
            <a:off x="-1392767" y="4650317"/>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7"/>
          <a:srcRect/>
          <a:stretch>
            <a:fillRect/>
          </a:stretch>
        </p:blipFill>
        <p:spPr bwMode="auto">
          <a:xfrm rot="21401862" flipH="1">
            <a:off x="12496801" y="5925277"/>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6"/>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1043855" y="4500603"/>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089245" flipH="1">
            <a:off x="1043855" y="4535759"/>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58" descr="200712419435657_1"/>
          <p:cNvPicPr>
            <a:picLocks noChangeAspect="1" noChangeArrowheads="1" noCrop="1"/>
          </p:cNvPicPr>
          <p:nvPr/>
        </p:nvPicPr>
        <p:blipFill>
          <a:blip r:embed="rId6"/>
          <a:srcRect/>
          <a:stretch>
            <a:fillRect/>
          </a:stretch>
        </p:blipFill>
        <p:spPr bwMode="auto">
          <a:xfrm>
            <a:off x="-1182727" y="5551721"/>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8" descr="200712419435657_1"/>
          <p:cNvPicPr>
            <a:picLocks noChangeAspect="1" noChangeArrowheads="1" noCrop="1"/>
          </p:cNvPicPr>
          <p:nvPr/>
        </p:nvPicPr>
        <p:blipFill>
          <a:blip r:embed="rId6"/>
          <a:srcRect/>
          <a:stretch>
            <a:fillRect/>
          </a:stretch>
        </p:blipFill>
        <p:spPr bwMode="auto">
          <a:xfrm>
            <a:off x="-699748" y="2214501"/>
            <a:ext cx="673100" cy="6731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8503325"/>
      </p:ext>
    </p:extLst>
  </p:cSld>
  <p:clrMapOvr>
    <a:masterClrMapping/>
  </p:clrMapOvr>
  <p:transition spd="slow" advClick="0" advTm="12794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53" presetClass="entr" presetSubtype="528" fill="hold" nodeType="withEffect">
                                  <p:stCondLst>
                                    <p:cond delay="1400"/>
                                  </p:stCondLst>
                                  <p:childTnLst>
                                    <p:set>
                                      <p:cBhvr>
                                        <p:cTn id="13" dur="1" fill="hold">
                                          <p:stCondLst>
                                            <p:cond delay="0"/>
                                          </p:stCondLst>
                                        </p:cTn>
                                        <p:tgtEl>
                                          <p:spTgt spid="5"/>
                                        </p:tgtEl>
                                        <p:attrNameLst>
                                          <p:attrName>style.visibility</p:attrName>
                                        </p:attrNameLst>
                                      </p:cBhvr>
                                      <p:to>
                                        <p:strVal val="visible"/>
                                      </p:to>
                                    </p:set>
                                    <p:anim calcmode="lin" valueType="num">
                                      <p:cBhvr>
                                        <p:cTn id="14" dur="3250" fill="hold"/>
                                        <p:tgtEl>
                                          <p:spTgt spid="5"/>
                                        </p:tgtEl>
                                        <p:attrNameLst>
                                          <p:attrName>ppt_w</p:attrName>
                                        </p:attrNameLst>
                                      </p:cBhvr>
                                      <p:tavLst>
                                        <p:tav tm="0">
                                          <p:val>
                                            <p:fltVal val="0"/>
                                          </p:val>
                                        </p:tav>
                                        <p:tav tm="100000">
                                          <p:val>
                                            <p:strVal val="#ppt_w"/>
                                          </p:val>
                                        </p:tav>
                                      </p:tavLst>
                                    </p:anim>
                                    <p:anim calcmode="lin" valueType="num">
                                      <p:cBhvr>
                                        <p:cTn id="15" dur="3250" fill="hold"/>
                                        <p:tgtEl>
                                          <p:spTgt spid="5"/>
                                        </p:tgtEl>
                                        <p:attrNameLst>
                                          <p:attrName>ppt_h</p:attrName>
                                        </p:attrNameLst>
                                      </p:cBhvr>
                                      <p:tavLst>
                                        <p:tav tm="0">
                                          <p:val>
                                            <p:fltVal val="0"/>
                                          </p:val>
                                        </p:tav>
                                        <p:tav tm="100000">
                                          <p:val>
                                            <p:strVal val="#ppt_h"/>
                                          </p:val>
                                        </p:tav>
                                      </p:tavLst>
                                    </p:anim>
                                    <p:animEffect transition="in" filter="fade">
                                      <p:cBhvr>
                                        <p:cTn id="16" dur="3250"/>
                                        <p:tgtEl>
                                          <p:spTgt spid="5"/>
                                        </p:tgtEl>
                                      </p:cBhvr>
                                    </p:animEffect>
                                    <p:anim calcmode="lin" valueType="num">
                                      <p:cBhvr>
                                        <p:cTn id="17" dur="3250" fill="hold"/>
                                        <p:tgtEl>
                                          <p:spTgt spid="5"/>
                                        </p:tgtEl>
                                        <p:attrNameLst>
                                          <p:attrName>ppt_x</p:attrName>
                                        </p:attrNameLst>
                                      </p:cBhvr>
                                      <p:tavLst>
                                        <p:tav tm="0">
                                          <p:val>
                                            <p:fltVal val="0.5"/>
                                          </p:val>
                                        </p:tav>
                                        <p:tav tm="100000">
                                          <p:val>
                                            <p:strVal val="#ppt_x"/>
                                          </p:val>
                                        </p:tav>
                                      </p:tavLst>
                                    </p:anim>
                                    <p:anim calcmode="lin" valueType="num">
                                      <p:cBhvr>
                                        <p:cTn id="18" dur="3250" fill="hold"/>
                                        <p:tgtEl>
                                          <p:spTgt spid="5"/>
                                        </p:tgtEl>
                                        <p:attrNameLst>
                                          <p:attrName>ppt_y</p:attrName>
                                        </p:attrNameLst>
                                      </p:cBhvr>
                                      <p:tavLst>
                                        <p:tav tm="0">
                                          <p:val>
                                            <p:fltVal val="0.5"/>
                                          </p:val>
                                        </p:tav>
                                        <p:tav tm="100000">
                                          <p:val>
                                            <p:strVal val="#ppt_y"/>
                                          </p:val>
                                        </p:tav>
                                      </p:tavLst>
                                    </p:anim>
                                  </p:childTnLst>
                                </p:cTn>
                              </p:par>
                              <p:par>
                                <p:cTn id="1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20" dur="4500" fill="hold"/>
                                        <p:tgtEl>
                                          <p:spTgt spid="9"/>
                                        </p:tgtEl>
                                        <p:attrNameLst>
                                          <p:attrName>ppt_x</p:attrName>
                                          <p:attrName>ppt_y</p:attrName>
                                        </p:attrNameLst>
                                      </p:cBhvr>
                                      <p:rCtr x="53819" y="-39321"/>
                                    </p:animMotion>
                                  </p:childTnLst>
                                </p:cTn>
                              </p:par>
                              <p:par>
                                <p:cTn id="21"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22" dur="4900" fill="hold"/>
                                        <p:tgtEl>
                                          <p:spTgt spid="11"/>
                                        </p:tgtEl>
                                        <p:attrNameLst>
                                          <p:attrName>ppt_x</p:attrName>
                                          <p:attrName>ppt_y</p:attrName>
                                        </p:attrNameLst>
                                      </p:cBhvr>
                                      <p:rCtr x="-63125" y="-1204"/>
                                    </p:animMotion>
                                  </p:childTnLst>
                                </p:cTn>
                              </p:par>
                              <p:par>
                                <p:cTn id="23"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24" dur="5000" fill="hold"/>
                                        <p:tgtEl>
                                          <p:spTgt spid="10"/>
                                        </p:tgtEl>
                                        <p:attrNameLst>
                                          <p:attrName>ppt_x</p:attrName>
                                          <p:attrName>ppt_y</p:attrName>
                                        </p:attrNameLst>
                                      </p:cBhvr>
                                      <p:rCtr x="-48125" y="-50401"/>
                                    </p:animMotion>
                                  </p:childTnLst>
                                </p:cTn>
                              </p:par>
                              <p:par>
                                <p:cTn id="25" presetID="42" presetClass="entr" presetSubtype="0" fill="hold" nodeType="withEffect">
                                  <p:stCondLst>
                                    <p:cond delay="88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0" presetClass="path" presetSubtype="0" accel="50000" decel="50000" fill="hold" nodeType="withEffect">
                                  <p:stCondLst>
                                    <p:cond delay="9800"/>
                                  </p:stCondLst>
                                  <p:childTnLst>
                                    <p:animMotion origin="layout" path="M -8.33333E-7 -4.19753E-6 C 0.0191 -0.00092 0.03837 0.00154 0.05729 -0.0037 C 0.0599 -0.00432 0.06198 -0.00833 0.06459 -0.00926 C 0.07118 -0.01142 0.07778 -0.01173 0.08438 -0.01296 C 0.10538 -0.02222 0.1257 -0.03518 0.14688 -0.04259 C 0.15452 -0.04846 0.16163 -0.05185 0.16875 -0.05926 C 0.17222 -0.06296 0.17917 -0.07037 0.17917 -0.07037 C 0.18195 -0.10895 0.18941 -0.11636 0.20417 -0.14259 C 0.21702 -0.16543 0.23212 -0.18271 0.24584 -0.2037 C 0.25278 -0.21451 0.26163 -0.22099 0.26875 -0.23148 C 0.27934 -0.24722 0.29358 -0.26204 0.30729 -0.26667 C 0.32031 -0.28055 0.33386 -0.29413 0.34792 -0.3037 C 0.35382 -0.30802 0.35643 -0.31265 0.3625 -0.31512 C 0.38212 -0.33858 0.40886 -0.35988 0.43229 -0.36667 C 0.4382 -0.37222 0.4434 -0.37438 0.45 -0.37623 C 0.46788 -0.38796 0.4875 -0.3963 0.50625 -0.40185 C 0.51997 -0.4142 0.53594 -0.41759 0.55104 -0.42253 C 0.56077 -0.43086 0.57205 -0.43333 0.58229 -0.44074 C 0.59254 -0.44784 0.60174 -0.46111 0.6125 -0.46481 C 0.62327 -0.47623 0.6408 -0.49815 0.64896 -0.51667 C 0.65399 -0.52809 0.65886 -0.53981 0.66459 -0.55 C 0.66684 -0.56234 0.66389 -0.54907 0.66875 -0.56111 C 0.67379 -0.57376 0.67899 -0.6037 0.68542 -0.61111 C 0.6875 -0.62037 0.6882 -0.62438 0.69271 -0.62963 C 0.69757 -0.65586 0.71511 -0.68518 0.72604 -0.70185 C 0.73195 -0.7108 0.73403 -0.71883 0.74167 -0.72407 C 0.75104 -0.74599 0.73872 -0.72037 0.74896 -0.73333 C 0.75035 -0.73518 0.7507 -0.73858 0.75209 -0.74074 C 0.75486 -0.74537 0.75868 -0.74784 0.76146 -0.75185 C 0.76771 -0.76142 0.77344 -0.77284 0.78021 -0.78148 C 0.78715 -0.79012 0.79011 -0.78951 0.79688 -0.7963 C 0.80278 -0.80216 0.80834 -0.80926 0.81459 -0.81481 C 0.81684 -0.82099 0.82292 -0.83148 0.82292 -0.83148 C 0.82639 -0.85 0.8316 -0.84753 0.83542 -0.86111 " pathEditMode="relative" ptsTypes="fffffffffffffffffffffffffffffffffA">
                                      <p:cBhvr>
                                        <p:cTn id="31" dur="5750" fill="hold"/>
                                        <p:tgtEl>
                                          <p:spTgt spid="13"/>
                                        </p:tgtEl>
                                        <p:attrNameLst>
                                          <p:attrName>ppt_x</p:attrName>
                                          <p:attrName>ppt_y</p:attrName>
                                        </p:attrNameLst>
                                      </p:cBhvr>
                                    </p:animMotion>
                                  </p:childTnLst>
                                </p:cTn>
                              </p:par>
                              <p:par>
                                <p:cTn id="32" presetID="42" presetClass="entr" presetSubtype="0" fill="hold" nodeType="withEffect">
                                  <p:stCondLst>
                                    <p:cond delay="156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38" dur="4500" fill="hold"/>
                                        <p:tgtEl>
                                          <p:spTgt spid="15"/>
                                        </p:tgtEl>
                                        <p:attrNameLst>
                                          <p:attrName>ppt_x</p:attrName>
                                          <p:attrName>ppt_y</p:attrName>
                                        </p:attrNameLst>
                                      </p:cBhvr>
                                      <p:rCtr x="53819" y="-39321"/>
                                    </p:animMotion>
                                  </p:childTnLst>
                                </p:cTn>
                              </p:par>
                              <p:par>
                                <p:cTn id="39"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40" dur="4500" fill="hold"/>
                                        <p:tgtEl>
                                          <p:spTgt spid="16"/>
                                        </p:tgtEl>
                                        <p:attrNameLst>
                                          <p:attrName>ppt_x</p:attrName>
                                          <p:attrName>ppt_y</p:attrName>
                                        </p:attrNameLst>
                                      </p:cBhvr>
                                      <p:rCtr x="53819" y="-39321"/>
                                    </p:animMotion>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563173" y="0"/>
            <a:ext cx="4628827" cy="1151633"/>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 toàn bài</a:t>
            </a:r>
          </a:p>
        </p:txBody>
      </p:sp>
    </p:spTree>
    <p:extLst>
      <p:ext uri="{BB962C8B-B14F-4D97-AF65-F5344CB8AC3E}">
        <p14:creationId xmlns:p14="http://schemas.microsoft.com/office/powerpoint/2010/main" val="245081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002" y="404832"/>
            <a:ext cx="1436235" cy="1436235"/>
          </a:xfrm>
          <a:prstGeom prst="rect">
            <a:avLst/>
          </a:prstGeom>
        </p:spPr>
      </p:pic>
      <p:grpSp>
        <p:nvGrpSpPr>
          <p:cNvPr id="34" name="组合 33">
            <a:extLst>
              <a:ext uri="{FF2B5EF4-FFF2-40B4-BE49-F238E27FC236}">
                <a16:creationId xmlns:a16="http://schemas.microsoft.com/office/drawing/2014/main" id="{0160EE53-9ACB-44E6-A827-B4460F4B3941}"/>
              </a:ext>
            </a:extLst>
          </p:cNvPr>
          <p:cNvGrpSpPr/>
          <p:nvPr/>
        </p:nvGrpSpPr>
        <p:grpSpPr>
          <a:xfrm>
            <a:off x="10157698" y="-418289"/>
            <a:ext cx="2289329" cy="2289329"/>
            <a:chOff x="9902671" y="-544642"/>
            <a:chExt cx="2289329" cy="2289329"/>
          </a:xfrm>
        </p:grpSpPr>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6" name="图片 35">
              <a:extLst>
                <a:ext uri="{FF2B5EF4-FFF2-40B4-BE49-F238E27FC236}">
                  <a16:creationId xmlns:a16="http://schemas.microsoft.com/office/drawing/2014/main" id="{BA8535D0-6D97-456D-82D5-92A028788F80}"/>
                </a:ext>
              </a:extLst>
            </p:cNvPr>
            <p:cNvPicPr>
              <a:picLocks noChangeAspect="1"/>
            </p:cNvPicPr>
            <p:nvPr userDrawn="1"/>
          </p:nvPicPr>
          <p:blipFill>
            <a:blip r:embed="rId6"/>
            <a:stretch>
              <a:fillRect/>
            </a:stretch>
          </p:blipFill>
          <p:spPr>
            <a:xfrm>
              <a:off x="10218207" y="251680"/>
              <a:ext cx="1658256" cy="396274"/>
            </a:xfrm>
            <a:prstGeom prst="rect">
              <a:avLst/>
            </a:prstGeom>
          </p:spPr>
        </p:pic>
      </p:grpSp>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4652704" y="204928"/>
            <a:ext cx="1076845" cy="719465"/>
          </a:xfrm>
          <a:prstGeom prst="rect">
            <a:avLst/>
          </a:prstGeom>
        </p:spPr>
      </p:pic>
      <p:pic>
        <p:nvPicPr>
          <p:cNvPr id="18" name="图片 17">
            <a:extLst>
              <a:ext uri="{FF2B5EF4-FFF2-40B4-BE49-F238E27FC236}">
                <a16:creationId xmlns:a16="http://schemas.microsoft.com/office/drawing/2014/main" id="{DF923B9C-60FD-4AE2-8147-20C675133948}"/>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797242" y="718380"/>
            <a:ext cx="1076845" cy="719465"/>
          </a:xfrm>
          <a:prstGeom prst="rect">
            <a:avLst/>
          </a:prstGeom>
        </p:spPr>
      </p:pic>
      <p:pic>
        <p:nvPicPr>
          <p:cNvPr id="20" name="图片 19">
            <a:extLst>
              <a:ext uri="{FF2B5EF4-FFF2-40B4-BE49-F238E27FC236}">
                <a16:creationId xmlns:a16="http://schemas.microsoft.com/office/drawing/2014/main" id="{FA6DF232-20BA-49E3-87D5-59C5D80B71C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546454" y="2091158"/>
            <a:ext cx="1076845" cy="719465"/>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93" y="2091158"/>
            <a:ext cx="3870287" cy="4170125"/>
          </a:xfrm>
          <a:prstGeom prst="rect">
            <a:avLst/>
          </a:prstGeom>
        </p:spPr>
      </p:pic>
      <p:pic>
        <p:nvPicPr>
          <p:cNvPr id="3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6177" y="801106"/>
            <a:ext cx="9951881" cy="5255739"/>
          </a:xfrm>
          <a:prstGeom prst="rect">
            <a:avLst/>
          </a:prstGeom>
        </p:spPr>
      </p:pic>
      <p:sp>
        <p:nvSpPr>
          <p:cNvPr id="38" name="Rectangle 37"/>
          <p:cNvSpPr/>
          <p:nvPr/>
        </p:nvSpPr>
        <p:spPr>
          <a:xfrm>
            <a:off x="4879547" y="2237341"/>
            <a:ext cx="5050594" cy="1885286"/>
          </a:xfrm>
          <a:prstGeom prst="rect">
            <a:avLst/>
          </a:prstGeom>
          <a:noFill/>
        </p:spPr>
        <p:txBody>
          <a:bodyPr wrap="none" lIns="68580" tIns="34290" rIns="68580" bIns="34290">
            <a:prstTxWarp prst="textArchDown">
              <a:avLst>
                <a:gd name="adj" fmla="val 21505038"/>
              </a:avLst>
            </a:prstTxWarp>
            <a:spAutoFit/>
          </a:bodyPr>
          <a:lstStyle/>
          <a:p>
            <a:pPr algn="ctr">
              <a:defRPr/>
            </a:pPr>
            <a:r>
              <a:rPr lang="en-US" sz="8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30528003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55D398B9-1CF2-4765-A422-E253A8037EDE}"/>
              </a:ext>
            </a:extLst>
          </p:cNvPr>
          <p:cNvPicPr>
            <a:picLocks noChangeAspect="1"/>
          </p:cNvPicPr>
          <p:nvPr/>
        </p:nvPicPr>
        <p:blipFill>
          <a:blip r:embed="rId3">
            <a:lum contrast="20000"/>
          </a:blip>
          <a:stretch>
            <a:fillRect/>
          </a:stretch>
        </p:blipFill>
        <p:spPr>
          <a:xfrm>
            <a:off x="10422695" y="-62803"/>
            <a:ext cx="1832422" cy="1718842"/>
          </a:xfrm>
          <a:prstGeom prst="rect">
            <a:avLst/>
          </a:prstGeom>
          <a:effectLst>
            <a:outerShdw blurRad="63500" sx="102000" sy="102000" algn="ctr" rotWithShape="0">
              <a:prstClr val="black">
                <a:alpha val="40000"/>
              </a:prstClr>
            </a:outerShdw>
          </a:effectLst>
        </p:spPr>
      </p:pic>
      <p:pic>
        <p:nvPicPr>
          <p:cNvPr id="40" name="图片 39">
            <a:extLst>
              <a:ext uri="{FF2B5EF4-FFF2-40B4-BE49-F238E27FC236}">
                <a16:creationId xmlns:a16="http://schemas.microsoft.com/office/drawing/2014/main" id="{96A69D7B-17A9-47C3-8AF2-55953168D8F8}"/>
              </a:ext>
            </a:extLst>
          </p:cNvPr>
          <p:cNvPicPr>
            <a:picLocks noChangeAspect="1"/>
          </p:cNvPicPr>
          <p:nvPr/>
        </p:nvPicPr>
        <p:blipFill>
          <a:blip r:embed="rId4">
            <a:lum contrast="20000"/>
          </a:blip>
          <a:stretch>
            <a:fillRect/>
          </a:stretch>
        </p:blipFill>
        <p:spPr>
          <a:xfrm rot="20939223">
            <a:off x="-141156" y="3267940"/>
            <a:ext cx="3478901" cy="3313042"/>
          </a:xfrm>
          <a:prstGeom prst="rect">
            <a:avLst/>
          </a:prstGeom>
          <a:effectLst>
            <a:outerShdw blurRad="63500" sx="102000" sy="102000" algn="ctr" rotWithShape="0">
              <a:prstClr val="black">
                <a:alpha val="40000"/>
              </a:prstClr>
            </a:outerShdw>
          </a:effectLst>
        </p:spPr>
      </p:pic>
      <p:pic>
        <p:nvPicPr>
          <p:cNvPr id="41" name="图片 40" descr="6">
            <a:extLst>
              <a:ext uri="{FF2B5EF4-FFF2-40B4-BE49-F238E27FC236}">
                <a16:creationId xmlns:a16="http://schemas.microsoft.com/office/drawing/2014/main" id="{6D732F38-B6B7-46DC-9AF3-D90975F5DA5E}"/>
              </a:ext>
            </a:extLst>
          </p:cNvPr>
          <p:cNvPicPr>
            <a:picLocks noChangeAspect="1"/>
          </p:cNvPicPr>
          <p:nvPr/>
        </p:nvPicPr>
        <p:blipFill>
          <a:blip r:embed="rId5"/>
          <a:srcRect r="74368"/>
          <a:stretch>
            <a:fillRect/>
          </a:stretch>
        </p:blipFill>
        <p:spPr>
          <a:xfrm>
            <a:off x="-20888" y="-584097"/>
            <a:ext cx="1602105" cy="2278380"/>
          </a:xfrm>
          <a:prstGeom prst="rect">
            <a:avLst/>
          </a:prstGeom>
        </p:spPr>
      </p:pic>
      <p:pic>
        <p:nvPicPr>
          <p:cNvPr id="42" name="图片 41" descr="6">
            <a:extLst>
              <a:ext uri="{FF2B5EF4-FFF2-40B4-BE49-F238E27FC236}">
                <a16:creationId xmlns:a16="http://schemas.microsoft.com/office/drawing/2014/main" id="{1ECD0E0B-39D3-4683-91EC-C34AB33E96CB}"/>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43" name="图片 42">
            <a:extLst>
              <a:ext uri="{FF2B5EF4-FFF2-40B4-BE49-F238E27FC236}">
                <a16:creationId xmlns:a16="http://schemas.microsoft.com/office/drawing/2014/main" id="{EDC270BE-DCFF-481B-9149-51071C7F1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44" name="组合 43">
            <a:extLst>
              <a:ext uri="{FF2B5EF4-FFF2-40B4-BE49-F238E27FC236}">
                <a16:creationId xmlns:a16="http://schemas.microsoft.com/office/drawing/2014/main" id="{424DBDAF-706A-485A-AB18-D0C6BEF2E87A}"/>
              </a:ext>
            </a:extLst>
          </p:cNvPr>
          <p:cNvGrpSpPr/>
          <p:nvPr/>
        </p:nvGrpSpPr>
        <p:grpSpPr>
          <a:xfrm>
            <a:off x="9902671" y="-544642"/>
            <a:ext cx="2289329" cy="2289329"/>
            <a:chOff x="9902671" y="-544642"/>
            <a:chExt cx="2289329" cy="2289329"/>
          </a:xfrm>
        </p:grpSpPr>
        <p:pic>
          <p:nvPicPr>
            <p:cNvPr id="45" name="图片 44">
              <a:extLst>
                <a:ext uri="{FF2B5EF4-FFF2-40B4-BE49-F238E27FC236}">
                  <a16:creationId xmlns:a16="http://schemas.microsoft.com/office/drawing/2014/main" id="{DD56A6DA-6E36-4B38-8E59-7031E859E0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46" name="图片 45">
              <a:extLst>
                <a:ext uri="{FF2B5EF4-FFF2-40B4-BE49-F238E27FC236}">
                  <a16:creationId xmlns:a16="http://schemas.microsoft.com/office/drawing/2014/main" id="{1B398269-46BE-4810-BC5F-23D877044457}"/>
                </a:ext>
              </a:extLst>
            </p:cNvPr>
            <p:cNvPicPr>
              <a:picLocks noChangeAspect="1"/>
            </p:cNvPicPr>
            <p:nvPr userDrawn="1"/>
          </p:nvPicPr>
          <p:blipFill>
            <a:blip r:embed="rId8"/>
            <a:stretch>
              <a:fillRect/>
            </a:stretch>
          </p:blipFill>
          <p:spPr>
            <a:xfrm>
              <a:off x="10218207" y="251680"/>
              <a:ext cx="1658256" cy="396274"/>
            </a:xfrm>
            <a:prstGeom prst="rect">
              <a:avLst/>
            </a:prstGeom>
          </p:spPr>
        </p:pic>
      </p:grpSp>
      <p:sp>
        <p:nvSpPr>
          <p:cNvPr id="47" name="TextBox 46">
            <a:extLst>
              <a:ext uri="{FF2B5EF4-FFF2-40B4-BE49-F238E27FC236}">
                <a16:creationId xmlns:a16="http://schemas.microsoft.com/office/drawing/2014/main" id="{8A2B075E-DB8F-492F-9C70-924A8BEC4BB6}"/>
              </a:ext>
            </a:extLst>
          </p:cNvPr>
          <p:cNvSpPr txBox="1"/>
          <p:nvPr/>
        </p:nvSpPr>
        <p:spPr>
          <a:xfrm>
            <a:off x="780164" y="906028"/>
            <a:ext cx="12849874" cy="923330"/>
          </a:xfrm>
          <a:prstGeom prst="rect">
            <a:avLst/>
          </a:prstGeom>
          <a:noFill/>
        </p:spPr>
        <p:txBody>
          <a:bodyPr wrap="square" rtlCol="0">
            <a:spAutoFit/>
          </a:bodyPr>
          <a:lstStyle/>
          <a:p>
            <a:pPr algn="just">
              <a:lnSpc>
                <a:spcPct val="150000"/>
              </a:lnSpc>
            </a:pP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48" name="Rounded Rectangle 5">
            <a:extLst>
              <a:ext uri="{FF2B5EF4-FFF2-40B4-BE49-F238E27FC236}">
                <a16:creationId xmlns:a16="http://schemas.microsoft.com/office/drawing/2014/main" id="{BE18E104-ECA7-45B0-82D5-9E403BA33F7F}"/>
              </a:ext>
            </a:extLst>
          </p:cNvPr>
          <p:cNvSpPr/>
          <p:nvPr/>
        </p:nvSpPr>
        <p:spPr>
          <a:xfrm>
            <a:off x="3496481" y="2372871"/>
            <a:ext cx="7321336" cy="8080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khô</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ounded Rectangle 6">
            <a:extLst>
              <a:ext uri="{FF2B5EF4-FFF2-40B4-BE49-F238E27FC236}">
                <a16:creationId xmlns:a16="http://schemas.microsoft.com/office/drawing/2014/main" id="{E545486C-D8E6-415E-B615-733CBFEDEB2C}"/>
              </a:ext>
            </a:extLst>
          </p:cNvPr>
          <p:cNvSpPr/>
          <p:nvPr/>
        </p:nvSpPr>
        <p:spPr>
          <a:xfrm>
            <a:off x="3496481" y="3371217"/>
            <a:ext cx="7321336" cy="6965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khổng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lồ</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0" name="Rounded Rectangle 7">
            <a:extLst>
              <a:ext uri="{FF2B5EF4-FFF2-40B4-BE49-F238E27FC236}">
                <a16:creationId xmlns:a16="http://schemas.microsoft.com/office/drawing/2014/main" id="{165AB625-2971-4C53-AEDD-0B029FA477D4}"/>
              </a:ext>
            </a:extLst>
          </p:cNvPr>
          <p:cNvSpPr/>
          <p:nvPr/>
        </p:nvSpPr>
        <p:spPr>
          <a:xfrm>
            <a:off x="3496480" y="4231424"/>
            <a:ext cx="7321337" cy="73758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thịt</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1" name="Rounded Rectangle 8">
            <a:extLst>
              <a:ext uri="{FF2B5EF4-FFF2-40B4-BE49-F238E27FC236}">
                <a16:creationId xmlns:a16="http://schemas.microsoft.com/office/drawing/2014/main" id="{0ABBBABA-1BC4-42E9-87D9-ECCD948E2C49}"/>
              </a:ext>
            </a:extLst>
          </p:cNvPr>
          <p:cNvSpPr/>
          <p:nvPr/>
        </p:nvSpPr>
        <p:spPr>
          <a:xfrm>
            <a:off x="3496479" y="5093276"/>
            <a:ext cx="7321337" cy="8070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hung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dữ</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260972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750" fill="hold"/>
                                            <p:tgtEl>
                                              <p:spTgt spid="39"/>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2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tart timer">
            <a:extLst>
              <a:ext uri="{FF2B5EF4-FFF2-40B4-BE49-F238E27FC236}">
                <a16:creationId xmlns:a16="http://schemas.microsoft.com/office/drawing/2014/main" id="{E2C3AA70-A3C3-4B8E-84C2-637FE033F7E0}"/>
              </a:ext>
            </a:extLst>
          </p:cNvPr>
          <p:cNvGrpSpPr/>
          <p:nvPr/>
        </p:nvGrpSpPr>
        <p:grpSpPr>
          <a:xfrm>
            <a:off x="2479563" y="252581"/>
            <a:ext cx="2636838" cy="799962"/>
            <a:chOff x="1332706" y="185859"/>
            <a:chExt cx="2636838" cy="799962"/>
          </a:xfrm>
        </p:grpSpPr>
        <p:sp>
          <p:nvSpPr>
            <p:cNvPr id="3" name="Rounded Rectangle 120">
              <a:extLst>
                <a:ext uri="{FF2B5EF4-FFF2-40B4-BE49-F238E27FC236}">
                  <a16:creationId xmlns:a16="http://schemas.microsoft.com/office/drawing/2014/main" id="{84A50C65-4794-4814-9F96-6FC1FD94A1E2}"/>
                </a:ext>
              </a:extLst>
            </p:cNvPr>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2800" dirty="0">
                <a:solidFill>
                  <a:prstClr val="white"/>
                </a:solidFill>
                <a:latin typeface="Arial" panose="020B0604020202020204" pitchFamily="34" charset="0"/>
                <a:cs typeface="Arial" panose="020B0604020202020204" pitchFamily="34" charset="0"/>
              </a:endParaRPr>
            </a:p>
          </p:txBody>
        </p:sp>
        <p:sp>
          <p:nvSpPr>
            <p:cNvPr id="4" name="Rounded Rectangle 121">
              <a:extLst>
                <a:ext uri="{FF2B5EF4-FFF2-40B4-BE49-F238E27FC236}">
                  <a16:creationId xmlns:a16="http://schemas.microsoft.com/office/drawing/2014/main" id="{DD7009C9-E644-4FF2-A1AD-50D4E4E9F125}"/>
                </a:ext>
              </a:extLst>
            </p:cNvPr>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2800" dirty="0" err="1">
                  <a:solidFill>
                    <a:prstClr val="white"/>
                  </a:solidFill>
                  <a:latin typeface="Arial" panose="020B0604020202020204" pitchFamily="34" charset="0"/>
                  <a:cs typeface="Arial" panose="020B0604020202020204" pitchFamily="34" charset="0"/>
                </a:rPr>
                <a:t>Bắt</a:t>
              </a:r>
              <a:r>
                <a:rPr lang="en-GB" sz="2800" dirty="0">
                  <a:solidFill>
                    <a:prstClr val="white"/>
                  </a:solidFill>
                  <a:latin typeface="Arial" panose="020B0604020202020204" pitchFamily="34" charset="0"/>
                  <a:cs typeface="Arial" panose="020B0604020202020204" pitchFamily="34" charset="0"/>
                </a:rPr>
                <a:t> </a:t>
              </a:r>
              <a:r>
                <a:rPr lang="en-GB" sz="2800" dirty="0" err="1">
                  <a:solidFill>
                    <a:prstClr val="white"/>
                  </a:solidFill>
                  <a:latin typeface="Arial" panose="020B0604020202020204" pitchFamily="34" charset="0"/>
                  <a:cs typeface="Arial" panose="020B0604020202020204" pitchFamily="34" charset="0"/>
                </a:rPr>
                <a:t>đầu</a:t>
              </a:r>
              <a:endParaRPr lang="en-GB" sz="2800" dirty="0">
                <a:solidFill>
                  <a:prstClr val="white"/>
                </a:solidFill>
                <a:latin typeface="Arial" panose="020B0604020202020204" pitchFamily="34" charset="0"/>
                <a:cs typeface="Arial" panose="020B0604020202020204" pitchFamily="34" charset="0"/>
              </a:endParaRPr>
            </a:p>
          </p:txBody>
        </p:sp>
      </p:grpSp>
      <p:sp>
        <p:nvSpPr>
          <p:cNvPr id="5" name="AutoShape 3">
            <a:extLst>
              <a:ext uri="{FF2B5EF4-FFF2-40B4-BE49-F238E27FC236}">
                <a16:creationId xmlns:a16="http://schemas.microsoft.com/office/drawing/2014/main" id="{5EBA5F79-BB5F-4EAB-96B8-EF01B2B1CACD}"/>
              </a:ext>
            </a:extLst>
          </p:cNvPr>
          <p:cNvSpPr>
            <a:spLocks noChangeAspect="1" noChangeArrowheads="1" noTextEdit="1"/>
          </p:cNvSpPr>
          <p:nvPr/>
        </p:nvSpPr>
        <p:spPr bwMode="auto">
          <a:xfrm>
            <a:off x="967563" y="1242109"/>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 name="Rectangle 5">
            <a:extLst>
              <a:ext uri="{FF2B5EF4-FFF2-40B4-BE49-F238E27FC236}">
                <a16:creationId xmlns:a16="http://schemas.microsoft.com/office/drawing/2014/main" id="{9E1AD017-9079-455E-9638-5BDD452DDEFE}"/>
              </a:ext>
            </a:extLst>
          </p:cNvPr>
          <p:cNvSpPr>
            <a:spLocks noChangeArrowheads="1"/>
          </p:cNvSpPr>
          <p:nvPr/>
        </p:nvSpPr>
        <p:spPr bwMode="auto">
          <a:xfrm>
            <a:off x="3623451" y="1807259"/>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 name="Rectangle 6">
            <a:extLst>
              <a:ext uri="{FF2B5EF4-FFF2-40B4-BE49-F238E27FC236}">
                <a16:creationId xmlns:a16="http://schemas.microsoft.com/office/drawing/2014/main" id="{32C2BEB8-EE8D-4437-831F-D780F7263F24}"/>
              </a:ext>
            </a:extLst>
          </p:cNvPr>
          <p:cNvSpPr>
            <a:spLocks noChangeArrowheads="1"/>
          </p:cNvSpPr>
          <p:nvPr/>
        </p:nvSpPr>
        <p:spPr bwMode="auto">
          <a:xfrm>
            <a:off x="3623451" y="1807259"/>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 name="Rectangle 7">
            <a:extLst>
              <a:ext uri="{FF2B5EF4-FFF2-40B4-BE49-F238E27FC236}">
                <a16:creationId xmlns:a16="http://schemas.microsoft.com/office/drawing/2014/main" id="{FBC52B11-02BB-4D8B-930D-D19614A5279B}"/>
              </a:ext>
            </a:extLst>
          </p:cNvPr>
          <p:cNvSpPr>
            <a:spLocks noChangeArrowheads="1"/>
          </p:cNvSpPr>
          <p:nvPr/>
        </p:nvSpPr>
        <p:spPr bwMode="auto">
          <a:xfrm>
            <a:off x="3623451" y="1807259"/>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 name="Rectangle 8">
            <a:extLst>
              <a:ext uri="{FF2B5EF4-FFF2-40B4-BE49-F238E27FC236}">
                <a16:creationId xmlns:a16="http://schemas.microsoft.com/office/drawing/2014/main" id="{8E385A14-E0F4-4BE2-9DB9-993BBA07F8BA}"/>
              </a:ext>
            </a:extLst>
          </p:cNvPr>
          <p:cNvSpPr>
            <a:spLocks noChangeArrowheads="1"/>
          </p:cNvSpPr>
          <p:nvPr/>
        </p:nvSpPr>
        <p:spPr bwMode="auto">
          <a:xfrm>
            <a:off x="3623451" y="1807259"/>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0" name="Freeform 9">
            <a:extLst>
              <a:ext uri="{FF2B5EF4-FFF2-40B4-BE49-F238E27FC236}">
                <a16:creationId xmlns:a16="http://schemas.microsoft.com/office/drawing/2014/main" id="{FD1942A5-F61B-4910-AA62-862B9E8714EC}"/>
              </a:ext>
            </a:extLst>
          </p:cNvPr>
          <p:cNvSpPr>
            <a:spLocks/>
          </p:cNvSpPr>
          <p:nvPr/>
        </p:nvSpPr>
        <p:spPr bwMode="auto">
          <a:xfrm>
            <a:off x="3466288" y="1699309"/>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1" name="Freeform 10">
            <a:extLst>
              <a:ext uri="{FF2B5EF4-FFF2-40B4-BE49-F238E27FC236}">
                <a16:creationId xmlns:a16="http://schemas.microsoft.com/office/drawing/2014/main" id="{51BE39C0-1BA9-4A55-B8D5-93BAFF214171}"/>
              </a:ext>
            </a:extLst>
          </p:cNvPr>
          <p:cNvSpPr>
            <a:spLocks/>
          </p:cNvSpPr>
          <p:nvPr/>
        </p:nvSpPr>
        <p:spPr bwMode="auto">
          <a:xfrm>
            <a:off x="4493401" y="1946959"/>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2" name="Freeform 11">
            <a:extLst>
              <a:ext uri="{FF2B5EF4-FFF2-40B4-BE49-F238E27FC236}">
                <a16:creationId xmlns:a16="http://schemas.microsoft.com/office/drawing/2014/main" id="{762B8C57-4E89-48AF-A4F0-BDF95039EA41}"/>
              </a:ext>
            </a:extLst>
          </p:cNvPr>
          <p:cNvSpPr>
            <a:spLocks/>
          </p:cNvSpPr>
          <p:nvPr/>
        </p:nvSpPr>
        <p:spPr bwMode="auto">
          <a:xfrm>
            <a:off x="1994676" y="1926322"/>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3" name="Freeform 12">
            <a:extLst>
              <a:ext uri="{FF2B5EF4-FFF2-40B4-BE49-F238E27FC236}">
                <a16:creationId xmlns:a16="http://schemas.microsoft.com/office/drawing/2014/main" id="{F4E7B8B7-6FD1-46DB-8140-8ED140D86135}"/>
              </a:ext>
            </a:extLst>
          </p:cNvPr>
          <p:cNvSpPr>
            <a:spLocks noEditPoints="1"/>
          </p:cNvSpPr>
          <p:nvPr/>
        </p:nvSpPr>
        <p:spPr bwMode="auto">
          <a:xfrm>
            <a:off x="2205813" y="2232709"/>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4" name="Freeform 13">
            <a:extLst>
              <a:ext uri="{FF2B5EF4-FFF2-40B4-BE49-F238E27FC236}">
                <a16:creationId xmlns:a16="http://schemas.microsoft.com/office/drawing/2014/main" id="{A6A9D63A-4EEA-4AFE-B0CF-AAD5014772CF}"/>
              </a:ext>
            </a:extLst>
          </p:cNvPr>
          <p:cNvSpPr>
            <a:spLocks noEditPoints="1"/>
          </p:cNvSpPr>
          <p:nvPr/>
        </p:nvSpPr>
        <p:spPr bwMode="auto">
          <a:xfrm>
            <a:off x="2205813" y="2232709"/>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5" name="Freeform 14">
            <a:extLst>
              <a:ext uri="{FF2B5EF4-FFF2-40B4-BE49-F238E27FC236}">
                <a16:creationId xmlns:a16="http://schemas.microsoft.com/office/drawing/2014/main" id="{75CEA284-E93D-49D9-BD17-2D56F8B275AC}"/>
              </a:ext>
            </a:extLst>
          </p:cNvPr>
          <p:cNvSpPr>
            <a:spLocks/>
          </p:cNvSpPr>
          <p:nvPr/>
        </p:nvSpPr>
        <p:spPr bwMode="auto">
          <a:xfrm>
            <a:off x="2205813" y="2232709"/>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6" name="Freeform 15">
            <a:extLst>
              <a:ext uri="{FF2B5EF4-FFF2-40B4-BE49-F238E27FC236}">
                <a16:creationId xmlns:a16="http://schemas.microsoft.com/office/drawing/2014/main" id="{496DAAF2-5A93-4E01-BC96-837040F73CFE}"/>
              </a:ext>
            </a:extLst>
          </p:cNvPr>
          <p:cNvSpPr>
            <a:spLocks/>
          </p:cNvSpPr>
          <p:nvPr/>
        </p:nvSpPr>
        <p:spPr bwMode="auto">
          <a:xfrm>
            <a:off x="5166501" y="2408922"/>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7" name="Freeform 16">
            <a:extLst>
              <a:ext uri="{FF2B5EF4-FFF2-40B4-BE49-F238E27FC236}">
                <a16:creationId xmlns:a16="http://schemas.microsoft.com/office/drawing/2014/main" id="{ACAC57EF-B8EB-46BC-943D-982B35E1BFB6}"/>
              </a:ext>
            </a:extLst>
          </p:cNvPr>
          <p:cNvSpPr>
            <a:spLocks/>
          </p:cNvSpPr>
          <p:nvPr/>
        </p:nvSpPr>
        <p:spPr bwMode="auto">
          <a:xfrm>
            <a:off x="4926788" y="2254934"/>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8" name="Freeform 17">
            <a:extLst>
              <a:ext uri="{FF2B5EF4-FFF2-40B4-BE49-F238E27FC236}">
                <a16:creationId xmlns:a16="http://schemas.microsoft.com/office/drawing/2014/main" id="{EB359A5E-FD07-4065-8FFF-CE8DED2CBCDA}"/>
              </a:ext>
            </a:extLst>
          </p:cNvPr>
          <p:cNvSpPr>
            <a:spLocks/>
          </p:cNvSpPr>
          <p:nvPr/>
        </p:nvSpPr>
        <p:spPr bwMode="auto">
          <a:xfrm>
            <a:off x="1424763" y="1415147"/>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19" name="Freeform 18">
            <a:extLst>
              <a:ext uri="{FF2B5EF4-FFF2-40B4-BE49-F238E27FC236}">
                <a16:creationId xmlns:a16="http://schemas.microsoft.com/office/drawing/2014/main" id="{A65E2418-F071-46F8-A5E0-F57999BB9B84}"/>
              </a:ext>
            </a:extLst>
          </p:cNvPr>
          <p:cNvSpPr>
            <a:spLocks noEditPoints="1"/>
          </p:cNvSpPr>
          <p:nvPr/>
        </p:nvSpPr>
        <p:spPr bwMode="auto">
          <a:xfrm>
            <a:off x="1640663" y="2618472"/>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0" name="Freeform 19">
            <a:extLst>
              <a:ext uri="{FF2B5EF4-FFF2-40B4-BE49-F238E27FC236}">
                <a16:creationId xmlns:a16="http://schemas.microsoft.com/office/drawing/2014/main" id="{63B07577-A397-4486-947F-4117A08DF001}"/>
              </a:ext>
            </a:extLst>
          </p:cNvPr>
          <p:cNvSpPr>
            <a:spLocks/>
          </p:cNvSpPr>
          <p:nvPr/>
        </p:nvSpPr>
        <p:spPr bwMode="auto">
          <a:xfrm>
            <a:off x="1573988" y="1654859"/>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1" name="Freeform 20">
            <a:extLst>
              <a:ext uri="{FF2B5EF4-FFF2-40B4-BE49-F238E27FC236}">
                <a16:creationId xmlns:a16="http://schemas.microsoft.com/office/drawing/2014/main" id="{25AC0299-FC51-4EA4-A246-6188F8BDF0D4}"/>
              </a:ext>
            </a:extLst>
          </p:cNvPr>
          <p:cNvSpPr>
            <a:spLocks/>
          </p:cNvSpPr>
          <p:nvPr/>
        </p:nvSpPr>
        <p:spPr bwMode="auto">
          <a:xfrm>
            <a:off x="2035951" y="5693459"/>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2" name="Freeform 21">
            <a:extLst>
              <a:ext uri="{FF2B5EF4-FFF2-40B4-BE49-F238E27FC236}">
                <a16:creationId xmlns:a16="http://schemas.microsoft.com/office/drawing/2014/main" id="{BAF4C02C-FAC9-44AA-9BCB-4BDD24BB87D7}"/>
              </a:ext>
            </a:extLst>
          </p:cNvPr>
          <p:cNvSpPr>
            <a:spLocks noEditPoints="1"/>
          </p:cNvSpPr>
          <p:nvPr/>
        </p:nvSpPr>
        <p:spPr bwMode="auto">
          <a:xfrm>
            <a:off x="2305826" y="5966509"/>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3" name="Freeform 22">
            <a:extLst>
              <a:ext uri="{FF2B5EF4-FFF2-40B4-BE49-F238E27FC236}">
                <a16:creationId xmlns:a16="http://schemas.microsoft.com/office/drawing/2014/main" id="{80B3F5B6-4618-48A0-B3D3-4C5947CF6A8E}"/>
              </a:ext>
            </a:extLst>
          </p:cNvPr>
          <p:cNvSpPr>
            <a:spLocks noEditPoints="1"/>
          </p:cNvSpPr>
          <p:nvPr/>
        </p:nvSpPr>
        <p:spPr bwMode="auto">
          <a:xfrm>
            <a:off x="2305826" y="5966509"/>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4" name="Freeform 23">
            <a:extLst>
              <a:ext uri="{FF2B5EF4-FFF2-40B4-BE49-F238E27FC236}">
                <a16:creationId xmlns:a16="http://schemas.microsoft.com/office/drawing/2014/main" id="{AE95C567-2434-48D7-A156-D1424481E27C}"/>
              </a:ext>
            </a:extLst>
          </p:cNvPr>
          <p:cNvSpPr>
            <a:spLocks/>
          </p:cNvSpPr>
          <p:nvPr/>
        </p:nvSpPr>
        <p:spPr bwMode="auto">
          <a:xfrm>
            <a:off x="2305826" y="5966509"/>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5" name="Freeform 24">
            <a:extLst>
              <a:ext uri="{FF2B5EF4-FFF2-40B4-BE49-F238E27FC236}">
                <a16:creationId xmlns:a16="http://schemas.microsoft.com/office/drawing/2014/main" id="{A753F261-292D-43D6-9C75-59EE2477BD81}"/>
              </a:ext>
            </a:extLst>
          </p:cNvPr>
          <p:cNvSpPr>
            <a:spLocks/>
          </p:cNvSpPr>
          <p:nvPr/>
        </p:nvSpPr>
        <p:spPr bwMode="auto">
          <a:xfrm>
            <a:off x="4601351" y="5693459"/>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6" name="Freeform 25">
            <a:extLst>
              <a:ext uri="{FF2B5EF4-FFF2-40B4-BE49-F238E27FC236}">
                <a16:creationId xmlns:a16="http://schemas.microsoft.com/office/drawing/2014/main" id="{C82B0DBE-F960-4D6F-8A16-B87EDA736987}"/>
              </a:ext>
            </a:extLst>
          </p:cNvPr>
          <p:cNvSpPr>
            <a:spLocks/>
          </p:cNvSpPr>
          <p:nvPr/>
        </p:nvSpPr>
        <p:spPr bwMode="auto">
          <a:xfrm>
            <a:off x="5061726" y="5964922"/>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7" name="Freeform 26">
            <a:extLst>
              <a:ext uri="{FF2B5EF4-FFF2-40B4-BE49-F238E27FC236}">
                <a16:creationId xmlns:a16="http://schemas.microsoft.com/office/drawing/2014/main" id="{60B8754C-7A7E-4FB4-98CF-6A9598D83FBD}"/>
              </a:ext>
            </a:extLst>
          </p:cNvPr>
          <p:cNvSpPr>
            <a:spLocks/>
          </p:cNvSpPr>
          <p:nvPr/>
        </p:nvSpPr>
        <p:spPr bwMode="auto">
          <a:xfrm>
            <a:off x="5061726" y="5964922"/>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28" name="Freeform 27">
            <a:extLst>
              <a:ext uri="{FF2B5EF4-FFF2-40B4-BE49-F238E27FC236}">
                <a16:creationId xmlns:a16="http://schemas.microsoft.com/office/drawing/2014/main" id="{C7F2A0AE-1D0A-4338-ADE3-B4E9CDDC121F}"/>
              </a:ext>
            </a:extLst>
          </p:cNvPr>
          <p:cNvSpPr>
            <a:spLocks/>
          </p:cNvSpPr>
          <p:nvPr/>
        </p:nvSpPr>
        <p:spPr bwMode="auto">
          <a:xfrm>
            <a:off x="4763276" y="5964922"/>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29" name="Clock hand spin">
            <a:extLst>
              <a:ext uri="{FF2B5EF4-FFF2-40B4-BE49-F238E27FC236}">
                <a16:creationId xmlns:a16="http://schemas.microsoft.com/office/drawing/2014/main" id="{7CE1D433-D654-49EC-B157-A248BF9EF4B7}"/>
              </a:ext>
            </a:extLst>
          </p:cNvPr>
          <p:cNvGrpSpPr/>
          <p:nvPr/>
        </p:nvGrpSpPr>
        <p:grpSpPr>
          <a:xfrm rot="1786145">
            <a:off x="1785126" y="2329547"/>
            <a:ext cx="3829050" cy="3830638"/>
            <a:chOff x="817563" y="2264166"/>
            <a:chExt cx="3829050" cy="3830638"/>
          </a:xfrm>
        </p:grpSpPr>
        <p:sp>
          <p:nvSpPr>
            <p:cNvPr id="30" name="Oval 28">
              <a:extLst>
                <a:ext uri="{FF2B5EF4-FFF2-40B4-BE49-F238E27FC236}">
                  <a16:creationId xmlns:a16="http://schemas.microsoft.com/office/drawing/2014/main" id="{FB5C8D1E-6B9A-43CC-9295-8FEC1EBF45CE}"/>
                </a:ext>
              </a:extLst>
            </p:cNvPr>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sp>
          <p:nvSpPr>
            <p:cNvPr id="31" name="hour hand">
              <a:extLst>
                <a:ext uri="{FF2B5EF4-FFF2-40B4-BE49-F238E27FC236}">
                  <a16:creationId xmlns:a16="http://schemas.microsoft.com/office/drawing/2014/main" id="{A9972344-D4FA-4759-ACE3-852D51B0AC53}"/>
                </a:ext>
              </a:extLst>
            </p:cNvPr>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dirty="0">
                <a:solidFill>
                  <a:prstClr val="black"/>
                </a:solidFill>
              </a:endParaRPr>
            </a:p>
          </p:txBody>
        </p:sp>
      </p:grpSp>
      <p:sp>
        <p:nvSpPr>
          <p:cNvPr id="32" name="Freeform 29">
            <a:extLst>
              <a:ext uri="{FF2B5EF4-FFF2-40B4-BE49-F238E27FC236}">
                <a16:creationId xmlns:a16="http://schemas.microsoft.com/office/drawing/2014/main" id="{93AD8816-2AF2-408A-88EC-54948BDC838D}"/>
              </a:ext>
            </a:extLst>
          </p:cNvPr>
          <p:cNvSpPr>
            <a:spLocks noEditPoints="1"/>
          </p:cNvSpPr>
          <p:nvPr/>
        </p:nvSpPr>
        <p:spPr bwMode="auto">
          <a:xfrm>
            <a:off x="1505726" y="2051734"/>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3" name="Freeform 30">
            <a:extLst>
              <a:ext uri="{FF2B5EF4-FFF2-40B4-BE49-F238E27FC236}">
                <a16:creationId xmlns:a16="http://schemas.microsoft.com/office/drawing/2014/main" id="{36F974B4-9152-4B70-A941-FB8EA8EED424}"/>
              </a:ext>
            </a:extLst>
          </p:cNvPr>
          <p:cNvSpPr>
            <a:spLocks noEditPoints="1"/>
          </p:cNvSpPr>
          <p:nvPr/>
        </p:nvSpPr>
        <p:spPr bwMode="auto">
          <a:xfrm>
            <a:off x="1678763" y="2223184"/>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4" name="Freeform 31">
            <a:extLst>
              <a:ext uri="{FF2B5EF4-FFF2-40B4-BE49-F238E27FC236}">
                <a16:creationId xmlns:a16="http://schemas.microsoft.com/office/drawing/2014/main" id="{63801F8A-EC23-4715-B23E-B28FAC6D16C0}"/>
              </a:ext>
            </a:extLst>
          </p:cNvPr>
          <p:cNvSpPr>
            <a:spLocks noEditPoints="1"/>
          </p:cNvSpPr>
          <p:nvPr/>
        </p:nvSpPr>
        <p:spPr bwMode="auto">
          <a:xfrm>
            <a:off x="1588276" y="2132697"/>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35" name="Group 34">
            <a:extLst>
              <a:ext uri="{FF2B5EF4-FFF2-40B4-BE49-F238E27FC236}">
                <a16:creationId xmlns:a16="http://schemas.microsoft.com/office/drawing/2014/main" id="{F13C25AA-1963-470C-B8FA-09FD1D4A395F}"/>
              </a:ext>
            </a:extLst>
          </p:cNvPr>
          <p:cNvGrpSpPr/>
          <p:nvPr/>
        </p:nvGrpSpPr>
        <p:grpSpPr>
          <a:xfrm>
            <a:off x="3423426" y="2477184"/>
            <a:ext cx="566738" cy="566738"/>
            <a:chOff x="2455863" y="2411803"/>
            <a:chExt cx="566738" cy="566738"/>
          </a:xfrm>
        </p:grpSpPr>
        <p:sp>
          <p:nvSpPr>
            <p:cNvPr id="36" name="Oval 32">
              <a:extLst>
                <a:ext uri="{FF2B5EF4-FFF2-40B4-BE49-F238E27FC236}">
                  <a16:creationId xmlns:a16="http://schemas.microsoft.com/office/drawing/2014/main" id="{E568C583-6DED-4BD7-BB7E-51B4261181FE}"/>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7" name="Oval 33">
              <a:extLst>
                <a:ext uri="{FF2B5EF4-FFF2-40B4-BE49-F238E27FC236}">
                  <a16:creationId xmlns:a16="http://schemas.microsoft.com/office/drawing/2014/main" id="{FFB32874-FAD3-40D8-AAC6-BE2908D9715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8" name="Freeform 34">
              <a:extLst>
                <a:ext uri="{FF2B5EF4-FFF2-40B4-BE49-F238E27FC236}">
                  <a16:creationId xmlns:a16="http://schemas.microsoft.com/office/drawing/2014/main" id="{2CC5292C-A5FF-4272-BBED-BF70F29A2FEB}"/>
                </a:ext>
              </a:extLst>
            </p:cNvPr>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39" name="Freeform 35">
              <a:extLst>
                <a:ext uri="{FF2B5EF4-FFF2-40B4-BE49-F238E27FC236}">
                  <a16:creationId xmlns:a16="http://schemas.microsoft.com/office/drawing/2014/main" id="{ABB5542D-5418-4885-AACD-1241DA224AD8}"/>
                </a:ext>
              </a:extLst>
            </p:cNvPr>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0" name="Rectangle 36">
              <a:extLst>
                <a:ext uri="{FF2B5EF4-FFF2-40B4-BE49-F238E27FC236}">
                  <a16:creationId xmlns:a16="http://schemas.microsoft.com/office/drawing/2014/main" id="{5DC1D0F1-8004-44F0-A95C-63E7A1FB83BC}"/>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1" name="Rectangle 37">
              <a:extLst>
                <a:ext uri="{FF2B5EF4-FFF2-40B4-BE49-F238E27FC236}">
                  <a16:creationId xmlns:a16="http://schemas.microsoft.com/office/drawing/2014/main" id="{35771A95-1B4B-4650-8530-425C6E61AA15}"/>
                </a:ext>
              </a:extLst>
            </p:cNvPr>
            <p:cNvSpPr>
              <a:spLocks noChangeArrowheads="1"/>
            </p:cNvSpPr>
            <p:nvPr/>
          </p:nvSpPr>
          <p:spPr bwMode="auto">
            <a:xfrm>
              <a:off x="2593975" y="2499116"/>
              <a:ext cx="3222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60</a:t>
              </a:r>
              <a:endParaRPr lang="en-US" altLang="en-US" dirty="0">
                <a:solidFill>
                  <a:prstClr val="black"/>
                </a:solidFill>
              </a:endParaRPr>
            </a:p>
          </p:txBody>
        </p:sp>
      </p:grpSp>
      <p:sp>
        <p:nvSpPr>
          <p:cNvPr id="42" name="Freeform 40">
            <a:extLst>
              <a:ext uri="{FF2B5EF4-FFF2-40B4-BE49-F238E27FC236}">
                <a16:creationId xmlns:a16="http://schemas.microsoft.com/office/drawing/2014/main" id="{02073D3E-6068-45A7-B32E-16303CD5C48C}"/>
              </a:ext>
            </a:extLst>
          </p:cNvPr>
          <p:cNvSpPr>
            <a:spLocks noEditPoints="1"/>
          </p:cNvSpPr>
          <p:nvPr/>
        </p:nvSpPr>
        <p:spPr bwMode="auto">
          <a:xfrm>
            <a:off x="4212413" y="2916922"/>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43" name="Group 42">
            <a:extLst>
              <a:ext uri="{FF2B5EF4-FFF2-40B4-BE49-F238E27FC236}">
                <a16:creationId xmlns:a16="http://schemas.microsoft.com/office/drawing/2014/main" id="{757A67FA-206B-4000-92AB-C02105E3B7A4}"/>
              </a:ext>
            </a:extLst>
          </p:cNvPr>
          <p:cNvGrpSpPr/>
          <p:nvPr/>
        </p:nvGrpSpPr>
        <p:grpSpPr>
          <a:xfrm>
            <a:off x="4690251" y="3178859"/>
            <a:ext cx="585788" cy="587375"/>
            <a:chOff x="3722688" y="3113478"/>
            <a:chExt cx="585788" cy="587375"/>
          </a:xfrm>
        </p:grpSpPr>
        <p:sp>
          <p:nvSpPr>
            <p:cNvPr id="44" name="Freeform 44">
              <a:extLst>
                <a:ext uri="{FF2B5EF4-FFF2-40B4-BE49-F238E27FC236}">
                  <a16:creationId xmlns:a16="http://schemas.microsoft.com/office/drawing/2014/main" id="{A21A2EF6-0378-45D4-B5D3-78201D6B08B9}"/>
                </a:ext>
              </a:extLst>
            </p:cNvPr>
            <p:cNvSpPr>
              <a:spLocks/>
            </p:cNvSpPr>
            <p:nvPr/>
          </p:nvSpPr>
          <p:spPr bwMode="auto">
            <a:xfrm>
              <a:off x="3722688" y="3113478"/>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5" name="Freeform 45">
              <a:extLst>
                <a:ext uri="{FF2B5EF4-FFF2-40B4-BE49-F238E27FC236}">
                  <a16:creationId xmlns:a16="http://schemas.microsoft.com/office/drawing/2014/main" id="{355F1825-C931-4668-B41D-5AE70790C713}"/>
                </a:ext>
              </a:extLst>
            </p:cNvPr>
            <p:cNvSpPr>
              <a:spLocks/>
            </p:cNvSpPr>
            <p:nvPr/>
          </p:nvSpPr>
          <p:spPr bwMode="auto">
            <a:xfrm>
              <a:off x="3781425" y="3169041"/>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6" name="Freeform 46">
              <a:extLst>
                <a:ext uri="{FF2B5EF4-FFF2-40B4-BE49-F238E27FC236}">
                  <a16:creationId xmlns:a16="http://schemas.microsoft.com/office/drawing/2014/main" id="{60C6B39B-17B7-493D-B082-4B947506E32B}"/>
                </a:ext>
              </a:extLst>
            </p:cNvPr>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7" name="Freeform 47">
              <a:extLst>
                <a:ext uri="{FF2B5EF4-FFF2-40B4-BE49-F238E27FC236}">
                  <a16:creationId xmlns:a16="http://schemas.microsoft.com/office/drawing/2014/main" id="{7126F260-FB46-4E14-9C0A-E4BD961BB2FC}"/>
                </a:ext>
              </a:extLst>
            </p:cNvPr>
            <p:cNvSpPr>
              <a:spLocks/>
            </p:cNvSpPr>
            <p:nvPr/>
          </p:nvSpPr>
          <p:spPr bwMode="auto">
            <a:xfrm>
              <a:off x="3786188" y="3213491"/>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8" name="Rectangle 48">
              <a:extLst>
                <a:ext uri="{FF2B5EF4-FFF2-40B4-BE49-F238E27FC236}">
                  <a16:creationId xmlns:a16="http://schemas.microsoft.com/office/drawing/2014/main" id="{CD5D3176-FF77-418B-8B7B-CB2AA6433059}"/>
                </a:ext>
              </a:extLst>
            </p:cNvPr>
            <p:cNvSpPr>
              <a:spLocks noChangeArrowheads="1"/>
            </p:cNvSpPr>
            <p:nvPr/>
          </p:nvSpPr>
          <p:spPr bwMode="auto">
            <a:xfrm>
              <a:off x="3941763" y="3299216"/>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49" name="Rectangle 49">
              <a:extLst>
                <a:ext uri="{FF2B5EF4-FFF2-40B4-BE49-F238E27FC236}">
                  <a16:creationId xmlns:a16="http://schemas.microsoft.com/office/drawing/2014/main" id="{6527C1B6-555B-4846-827A-8491A317FF94}"/>
                </a:ext>
              </a:extLst>
            </p:cNvPr>
            <p:cNvSpPr>
              <a:spLocks noChangeArrowheads="1"/>
            </p:cNvSpPr>
            <p:nvPr/>
          </p:nvSpPr>
          <p:spPr bwMode="auto">
            <a:xfrm>
              <a:off x="3886343" y="3216666"/>
              <a:ext cx="2757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10</a:t>
              </a:r>
              <a:endParaRPr lang="en-US" altLang="en-US" dirty="0">
                <a:solidFill>
                  <a:prstClr val="black"/>
                </a:solidFill>
              </a:endParaRPr>
            </a:p>
          </p:txBody>
        </p:sp>
      </p:grpSp>
      <p:sp>
        <p:nvSpPr>
          <p:cNvPr id="50" name="Freeform 52">
            <a:extLst>
              <a:ext uri="{FF2B5EF4-FFF2-40B4-BE49-F238E27FC236}">
                <a16:creationId xmlns:a16="http://schemas.microsoft.com/office/drawing/2014/main" id="{6ABD62AA-6733-4132-95BA-AF21C81CD0C2}"/>
              </a:ext>
            </a:extLst>
          </p:cNvPr>
          <p:cNvSpPr>
            <a:spLocks noEditPoints="1"/>
          </p:cNvSpPr>
          <p:nvPr/>
        </p:nvSpPr>
        <p:spPr bwMode="auto">
          <a:xfrm>
            <a:off x="4961713" y="4044047"/>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51" name="Group 50">
            <a:extLst>
              <a:ext uri="{FF2B5EF4-FFF2-40B4-BE49-F238E27FC236}">
                <a16:creationId xmlns:a16="http://schemas.microsoft.com/office/drawing/2014/main" id="{087C8FE7-FC97-432D-800F-5B2198B016ED}"/>
              </a:ext>
            </a:extLst>
          </p:cNvPr>
          <p:cNvGrpSpPr/>
          <p:nvPr/>
        </p:nvGrpSpPr>
        <p:grpSpPr>
          <a:xfrm>
            <a:off x="4722001" y="4650472"/>
            <a:ext cx="566738" cy="568325"/>
            <a:chOff x="3754438" y="4585091"/>
            <a:chExt cx="566738" cy="568325"/>
          </a:xfrm>
        </p:grpSpPr>
        <p:sp>
          <p:nvSpPr>
            <p:cNvPr id="52" name="Freeform 56">
              <a:extLst>
                <a:ext uri="{FF2B5EF4-FFF2-40B4-BE49-F238E27FC236}">
                  <a16:creationId xmlns:a16="http://schemas.microsoft.com/office/drawing/2014/main" id="{CDB12E09-E438-4397-B6D5-66372C847E7D}"/>
                </a:ext>
              </a:extLst>
            </p:cNvPr>
            <p:cNvSpPr>
              <a:spLocks/>
            </p:cNvSpPr>
            <p:nvPr/>
          </p:nvSpPr>
          <p:spPr bwMode="auto">
            <a:xfrm>
              <a:off x="3754438" y="4585091"/>
              <a:ext cx="566738" cy="568325"/>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2"/>
                    <a:pt x="0" y="116"/>
                  </a:cubicBezTo>
                  <a:cubicBezTo>
                    <a:pt x="0" y="179"/>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3" name="Oval 57">
              <a:extLst>
                <a:ext uri="{FF2B5EF4-FFF2-40B4-BE49-F238E27FC236}">
                  <a16:creationId xmlns:a16="http://schemas.microsoft.com/office/drawing/2014/main" id="{B2344A5D-CC8D-4D75-95A2-4519D8466E8E}"/>
                </a:ext>
              </a:extLst>
            </p:cNvPr>
            <p:cNvSpPr>
              <a:spLocks noChangeArrowheads="1"/>
            </p:cNvSpPr>
            <p:nvPr/>
          </p:nvSpPr>
          <p:spPr bwMode="auto">
            <a:xfrm>
              <a:off x="3810000" y="4639066"/>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4" name="Freeform 58">
              <a:extLst>
                <a:ext uri="{FF2B5EF4-FFF2-40B4-BE49-F238E27FC236}">
                  <a16:creationId xmlns:a16="http://schemas.microsoft.com/office/drawing/2014/main" id="{0BA3124C-40E3-49ED-ACBC-1A3625E22C85}"/>
                </a:ext>
              </a:extLst>
            </p:cNvPr>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5" name="Freeform 59">
              <a:extLst>
                <a:ext uri="{FF2B5EF4-FFF2-40B4-BE49-F238E27FC236}">
                  <a16:creationId xmlns:a16="http://schemas.microsoft.com/office/drawing/2014/main" id="{9473BB3D-21C3-4773-ACE3-1AF99EACB266}"/>
                </a:ext>
              </a:extLst>
            </p:cNvPr>
            <p:cNvSpPr>
              <a:spLocks/>
            </p:cNvSpPr>
            <p:nvPr/>
          </p:nvSpPr>
          <p:spPr bwMode="auto">
            <a:xfrm>
              <a:off x="3810000" y="4666053"/>
              <a:ext cx="190500" cy="428625"/>
            </a:xfrm>
            <a:custGeom>
              <a:avLst/>
              <a:gdLst>
                <a:gd name="T0" fmla="*/ 49 w 78"/>
                <a:gd name="T1" fmla="*/ 0 h 175"/>
                <a:gd name="T2" fmla="*/ 18 w 78"/>
                <a:gd name="T3" fmla="*/ 27 h 175"/>
                <a:gd name="T4" fmla="*/ 18 w 78"/>
                <a:gd name="T5" fmla="*/ 27 h 175"/>
                <a:gd name="T6" fmla="*/ 18 w 78"/>
                <a:gd name="T7" fmla="*/ 27 h 175"/>
                <a:gd name="T8" fmla="*/ 18 w 78"/>
                <a:gd name="T9" fmla="*/ 27 h 175"/>
                <a:gd name="T10" fmla="*/ 18 w 78"/>
                <a:gd name="T11" fmla="*/ 27 h 175"/>
                <a:gd name="T12" fmla="*/ 0 w 78"/>
                <a:gd name="T13" fmla="*/ 82 h 175"/>
                <a:gd name="T14" fmla="*/ 0 w 78"/>
                <a:gd name="T15" fmla="*/ 82 h 175"/>
                <a:gd name="T16" fmla="*/ 0 w 78"/>
                <a:gd name="T17" fmla="*/ 83 h 175"/>
                <a:gd name="T18" fmla="*/ 0 w 78"/>
                <a:gd name="T19" fmla="*/ 83 h 175"/>
                <a:gd name="T20" fmla="*/ 0 w 78"/>
                <a:gd name="T21" fmla="*/ 83 h 175"/>
                <a:gd name="T22" fmla="*/ 0 w 78"/>
                <a:gd name="T23" fmla="*/ 83 h 175"/>
                <a:gd name="T24" fmla="*/ 0 w 78"/>
                <a:gd name="T25" fmla="*/ 83 h 175"/>
                <a:gd name="T26" fmla="*/ 0 w 78"/>
                <a:gd name="T27" fmla="*/ 83 h 175"/>
                <a:gd name="T28" fmla="*/ 0 w 78"/>
                <a:gd name="T29" fmla="*/ 83 h 175"/>
                <a:gd name="T30" fmla="*/ 0 w 78"/>
                <a:gd name="T31" fmla="*/ 83 h 175"/>
                <a:gd name="T32" fmla="*/ 0 w 78"/>
                <a:gd name="T33" fmla="*/ 84 h 175"/>
                <a:gd name="T34" fmla="*/ 0 w 78"/>
                <a:gd name="T35" fmla="*/ 84 h 175"/>
                <a:gd name="T36" fmla="*/ 0 w 78"/>
                <a:gd name="T37" fmla="*/ 84 h 175"/>
                <a:gd name="T38" fmla="*/ 0 w 78"/>
                <a:gd name="T39" fmla="*/ 84 h 175"/>
                <a:gd name="T40" fmla="*/ 0 w 78"/>
                <a:gd name="T41" fmla="*/ 84 h 175"/>
                <a:gd name="T42" fmla="*/ 0 w 78"/>
                <a:gd name="T43" fmla="*/ 84 h 175"/>
                <a:gd name="T44" fmla="*/ 6 w 78"/>
                <a:gd name="T45" fmla="*/ 117 h 175"/>
                <a:gd name="T46" fmla="*/ 6 w 78"/>
                <a:gd name="T47" fmla="*/ 117 h 175"/>
                <a:gd name="T48" fmla="*/ 7 w 78"/>
                <a:gd name="T49" fmla="*/ 118 h 175"/>
                <a:gd name="T50" fmla="*/ 7 w 78"/>
                <a:gd name="T51" fmla="*/ 118 h 175"/>
                <a:gd name="T52" fmla="*/ 7 w 78"/>
                <a:gd name="T53" fmla="*/ 118 h 175"/>
                <a:gd name="T54" fmla="*/ 7 w 78"/>
                <a:gd name="T55" fmla="*/ 118 h 175"/>
                <a:gd name="T56" fmla="*/ 7 w 78"/>
                <a:gd name="T57" fmla="*/ 118 h 175"/>
                <a:gd name="T58" fmla="*/ 7 w 78"/>
                <a:gd name="T59" fmla="*/ 118 h 175"/>
                <a:gd name="T60" fmla="*/ 7 w 78"/>
                <a:gd name="T61" fmla="*/ 118 h 175"/>
                <a:gd name="T62" fmla="*/ 7 w 78"/>
                <a:gd name="T63" fmla="*/ 118 h 175"/>
                <a:gd name="T64" fmla="*/ 7 w 78"/>
                <a:gd name="T65" fmla="*/ 118 h 175"/>
                <a:gd name="T66" fmla="*/ 78 w 78"/>
                <a:gd name="T67" fmla="*/ 175 h 175"/>
                <a:gd name="T68" fmla="*/ 46 w 78"/>
                <a:gd name="T69" fmla="*/ 153 h 175"/>
                <a:gd name="T70" fmla="*/ 19 w 78"/>
                <a:gd name="T71" fmla="*/ 106 h 175"/>
                <a:gd name="T72" fmla="*/ 15 w 78"/>
                <a:gd name="T73" fmla="*/ 78 h 175"/>
                <a:gd name="T74" fmla="*/ 15 w 78"/>
                <a:gd name="T75" fmla="*/ 77 h 175"/>
                <a:gd name="T76" fmla="*/ 30 w 78"/>
                <a:gd name="T77" fmla="*/ 24 h 175"/>
                <a:gd name="T78" fmla="*/ 46 w 78"/>
                <a:gd name="T79" fmla="*/ 3 h 175"/>
                <a:gd name="T80" fmla="*/ 49 w 78"/>
                <a:gd name="T81"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37" y="7"/>
                    <a:pt x="27" y="16"/>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7" y="42"/>
                    <a:pt x="0" y="6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96"/>
                    <a:pt x="2" y="107"/>
                    <a:pt x="6" y="117"/>
                  </a:cubicBezTo>
                  <a:cubicBezTo>
                    <a:pt x="6" y="117"/>
                    <a:pt x="6" y="117"/>
                    <a:pt x="6" y="117"/>
                  </a:cubicBezTo>
                  <a:cubicBezTo>
                    <a:pt x="6" y="117"/>
                    <a:pt x="6" y="117"/>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7" y="118"/>
                    <a:pt x="7" y="118"/>
                    <a:pt x="7" y="118"/>
                  </a:cubicBezTo>
                  <a:cubicBezTo>
                    <a:pt x="19" y="148"/>
                    <a:pt x="46" y="170"/>
                    <a:pt x="78" y="175"/>
                  </a:cubicBezTo>
                  <a:cubicBezTo>
                    <a:pt x="66" y="170"/>
                    <a:pt x="55" y="162"/>
                    <a:pt x="46" y="153"/>
                  </a:cubicBezTo>
                  <a:cubicBezTo>
                    <a:pt x="33" y="140"/>
                    <a:pt x="24" y="124"/>
                    <a:pt x="19" y="106"/>
                  </a:cubicBezTo>
                  <a:cubicBezTo>
                    <a:pt x="18" y="97"/>
                    <a:pt x="17" y="88"/>
                    <a:pt x="15" y="78"/>
                  </a:cubicBezTo>
                  <a:cubicBezTo>
                    <a:pt x="15" y="78"/>
                    <a:pt x="15" y="78"/>
                    <a:pt x="15" y="77"/>
                  </a:cubicBezTo>
                  <a:cubicBezTo>
                    <a:pt x="15" y="58"/>
                    <a:pt x="20" y="41"/>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6" name="Rectangle 60">
              <a:extLst>
                <a:ext uri="{FF2B5EF4-FFF2-40B4-BE49-F238E27FC236}">
                  <a16:creationId xmlns:a16="http://schemas.microsoft.com/office/drawing/2014/main" id="{A254D1C0-9392-4FDC-9383-C8FCF05D6A63}"/>
                </a:ext>
              </a:extLst>
            </p:cNvPr>
            <p:cNvSpPr>
              <a:spLocks noChangeArrowheads="1"/>
            </p:cNvSpPr>
            <p:nvPr/>
          </p:nvSpPr>
          <p:spPr bwMode="auto">
            <a:xfrm>
              <a:off x="3967163" y="4769241"/>
              <a:ext cx="139700" cy="18573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7" name="Rectangle 61">
              <a:extLst>
                <a:ext uri="{FF2B5EF4-FFF2-40B4-BE49-F238E27FC236}">
                  <a16:creationId xmlns:a16="http://schemas.microsoft.com/office/drawing/2014/main" id="{604E86C6-11C8-4D15-8728-2399CF363997}"/>
                </a:ext>
              </a:extLst>
            </p:cNvPr>
            <p:cNvSpPr>
              <a:spLocks noChangeArrowheads="1"/>
            </p:cNvSpPr>
            <p:nvPr/>
          </p:nvSpPr>
          <p:spPr bwMode="auto">
            <a:xfrm>
              <a:off x="3911600" y="4672403"/>
              <a:ext cx="3029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20</a:t>
              </a:r>
              <a:endParaRPr lang="en-US" altLang="en-US" dirty="0">
                <a:solidFill>
                  <a:prstClr val="black"/>
                </a:solidFill>
              </a:endParaRPr>
            </a:p>
          </p:txBody>
        </p:sp>
      </p:grpSp>
      <p:sp>
        <p:nvSpPr>
          <p:cNvPr id="58" name="Freeform 64">
            <a:extLst>
              <a:ext uri="{FF2B5EF4-FFF2-40B4-BE49-F238E27FC236}">
                <a16:creationId xmlns:a16="http://schemas.microsoft.com/office/drawing/2014/main" id="{90C4AD48-CE2D-4341-B8EF-F9BF08D9B330}"/>
              </a:ext>
            </a:extLst>
          </p:cNvPr>
          <p:cNvSpPr>
            <a:spLocks noEditPoints="1"/>
          </p:cNvSpPr>
          <p:nvPr/>
        </p:nvSpPr>
        <p:spPr bwMode="auto">
          <a:xfrm>
            <a:off x="4248926" y="5391834"/>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59" name="Freeform 70">
            <a:extLst>
              <a:ext uri="{FF2B5EF4-FFF2-40B4-BE49-F238E27FC236}">
                <a16:creationId xmlns:a16="http://schemas.microsoft.com/office/drawing/2014/main" id="{45A64C40-F131-40E1-8152-8D408FDCAF87}"/>
              </a:ext>
            </a:extLst>
          </p:cNvPr>
          <p:cNvSpPr>
            <a:spLocks noEditPoints="1"/>
          </p:cNvSpPr>
          <p:nvPr/>
        </p:nvSpPr>
        <p:spPr bwMode="auto">
          <a:xfrm>
            <a:off x="2731276" y="2924859"/>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0" name="Freeform 78">
            <a:extLst>
              <a:ext uri="{FF2B5EF4-FFF2-40B4-BE49-F238E27FC236}">
                <a16:creationId xmlns:a16="http://schemas.microsoft.com/office/drawing/2014/main" id="{EE094DFE-E64E-4C86-9DC2-6B415C565A92}"/>
              </a:ext>
            </a:extLst>
          </p:cNvPr>
          <p:cNvSpPr>
            <a:spLocks noEditPoints="1"/>
          </p:cNvSpPr>
          <p:nvPr/>
        </p:nvSpPr>
        <p:spPr bwMode="auto">
          <a:xfrm>
            <a:off x="1980388" y="4198034"/>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1" name="Freeform 86">
            <a:extLst>
              <a:ext uri="{FF2B5EF4-FFF2-40B4-BE49-F238E27FC236}">
                <a16:creationId xmlns:a16="http://schemas.microsoft.com/office/drawing/2014/main" id="{1A09765C-168A-4C6B-9EFF-83EAEB699511}"/>
              </a:ext>
            </a:extLst>
          </p:cNvPr>
          <p:cNvSpPr>
            <a:spLocks noEditPoints="1"/>
          </p:cNvSpPr>
          <p:nvPr/>
        </p:nvSpPr>
        <p:spPr bwMode="auto">
          <a:xfrm>
            <a:off x="2691588" y="5414059"/>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grpSp>
        <p:nvGrpSpPr>
          <p:cNvPr id="62" name="Group 61">
            <a:extLst>
              <a:ext uri="{FF2B5EF4-FFF2-40B4-BE49-F238E27FC236}">
                <a16:creationId xmlns:a16="http://schemas.microsoft.com/office/drawing/2014/main" id="{BB4501F8-97FD-44CD-B1C6-458774DD06CF}"/>
              </a:ext>
            </a:extLst>
          </p:cNvPr>
          <p:cNvGrpSpPr/>
          <p:nvPr/>
        </p:nvGrpSpPr>
        <p:grpSpPr>
          <a:xfrm>
            <a:off x="3466288" y="5399772"/>
            <a:ext cx="568325" cy="566738"/>
            <a:chOff x="2498725" y="5334391"/>
            <a:chExt cx="568325" cy="566738"/>
          </a:xfrm>
        </p:grpSpPr>
        <p:sp>
          <p:nvSpPr>
            <p:cNvPr id="63" name="Freeform 88">
              <a:extLst>
                <a:ext uri="{FF2B5EF4-FFF2-40B4-BE49-F238E27FC236}">
                  <a16:creationId xmlns:a16="http://schemas.microsoft.com/office/drawing/2014/main" id="{3DE95524-7F2A-443A-89EC-298558D247CF}"/>
                </a:ext>
              </a:extLst>
            </p:cNvPr>
            <p:cNvSpPr>
              <a:spLocks/>
            </p:cNvSpPr>
            <p:nvPr/>
          </p:nvSpPr>
          <p:spPr bwMode="auto">
            <a:xfrm>
              <a:off x="2498725" y="5334391"/>
              <a:ext cx="568325" cy="566738"/>
            </a:xfrm>
            <a:custGeom>
              <a:avLst/>
              <a:gdLst>
                <a:gd name="T0" fmla="*/ 116 w 232"/>
                <a:gd name="T1" fmla="*/ 232 h 232"/>
                <a:gd name="T2" fmla="*/ 232 w 232"/>
                <a:gd name="T3" fmla="*/ 116 h 232"/>
                <a:gd name="T4" fmla="*/ 116 w 232"/>
                <a:gd name="T5" fmla="*/ 0 h 232"/>
                <a:gd name="T6" fmla="*/ 0 w 232"/>
                <a:gd name="T7" fmla="*/ 116 h 232"/>
                <a:gd name="T8" fmla="*/ 116 w 232"/>
                <a:gd name="T9" fmla="*/ 232 h 232"/>
              </a:gdLst>
              <a:ahLst/>
              <a:cxnLst>
                <a:cxn ang="0">
                  <a:pos x="T0" y="T1"/>
                </a:cxn>
                <a:cxn ang="0">
                  <a:pos x="T2" y="T3"/>
                </a:cxn>
                <a:cxn ang="0">
                  <a:pos x="T4" y="T5"/>
                </a:cxn>
                <a:cxn ang="0">
                  <a:pos x="T6" y="T7"/>
                </a:cxn>
                <a:cxn ang="0">
                  <a:pos x="T8" y="T9"/>
                </a:cxn>
              </a:cxnLst>
              <a:rect l="0" t="0" r="r" b="b"/>
              <a:pathLst>
                <a:path w="232" h="232">
                  <a:moveTo>
                    <a:pt x="116" y="232"/>
                  </a:moveTo>
                  <a:cubicBezTo>
                    <a:pt x="180" y="232"/>
                    <a:pt x="232" y="180"/>
                    <a:pt x="232" y="116"/>
                  </a:cubicBezTo>
                  <a:cubicBezTo>
                    <a:pt x="232" y="52"/>
                    <a:pt x="180" y="0"/>
                    <a:pt x="116" y="0"/>
                  </a:cubicBezTo>
                  <a:cubicBezTo>
                    <a:pt x="52" y="0"/>
                    <a:pt x="0" y="53"/>
                    <a:pt x="0" y="116"/>
                  </a:cubicBezTo>
                  <a:cubicBezTo>
                    <a:pt x="0" y="180"/>
                    <a:pt x="52" y="232"/>
                    <a:pt x="116" y="232"/>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4" name="Oval 89">
              <a:extLst>
                <a:ext uri="{FF2B5EF4-FFF2-40B4-BE49-F238E27FC236}">
                  <a16:creationId xmlns:a16="http://schemas.microsoft.com/office/drawing/2014/main" id="{6D911797-2B0A-490E-811D-D2D6E07ABB65}"/>
                </a:ext>
              </a:extLst>
            </p:cNvPr>
            <p:cNvSpPr>
              <a:spLocks noChangeArrowheads="1"/>
            </p:cNvSpPr>
            <p:nvPr/>
          </p:nvSpPr>
          <p:spPr bwMode="auto">
            <a:xfrm>
              <a:off x="2555875" y="5389953"/>
              <a:ext cx="457200"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5" name="Freeform 90">
              <a:extLst>
                <a:ext uri="{FF2B5EF4-FFF2-40B4-BE49-F238E27FC236}">
                  <a16:creationId xmlns:a16="http://schemas.microsoft.com/office/drawing/2014/main" id="{8E977DAD-CC91-4404-916F-496289723E61}"/>
                </a:ext>
              </a:extLst>
            </p:cNvPr>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6" name="Freeform 91">
              <a:extLst>
                <a:ext uri="{FF2B5EF4-FFF2-40B4-BE49-F238E27FC236}">
                  <a16:creationId xmlns:a16="http://schemas.microsoft.com/office/drawing/2014/main" id="{54DCE3B5-89A5-4C14-8B39-8E5524C48CA2}"/>
                </a:ext>
              </a:extLst>
            </p:cNvPr>
            <p:cNvSpPr>
              <a:spLocks/>
            </p:cNvSpPr>
            <p:nvPr/>
          </p:nvSpPr>
          <p:spPr bwMode="auto">
            <a:xfrm>
              <a:off x="2555875" y="5416941"/>
              <a:ext cx="190500" cy="428625"/>
            </a:xfrm>
            <a:custGeom>
              <a:avLst/>
              <a:gdLst>
                <a:gd name="T0" fmla="*/ 4 w 78"/>
                <a:gd name="T1" fmla="*/ 54 h 175"/>
                <a:gd name="T2" fmla="*/ 4 w 78"/>
                <a:gd name="T3" fmla="*/ 54 h 175"/>
                <a:gd name="T4" fmla="*/ 4 w 78"/>
                <a:gd name="T5" fmla="*/ 54 h 175"/>
                <a:gd name="T6" fmla="*/ 4 w 78"/>
                <a:gd name="T7" fmla="*/ 55 h 175"/>
                <a:gd name="T8" fmla="*/ 4 w 78"/>
                <a:gd name="T9" fmla="*/ 55 h 175"/>
                <a:gd name="T10" fmla="*/ 4 w 78"/>
                <a:gd name="T11" fmla="*/ 55 h 175"/>
                <a:gd name="T12" fmla="*/ 4 w 78"/>
                <a:gd name="T13" fmla="*/ 55 h 175"/>
                <a:gd name="T14" fmla="*/ 0 w 78"/>
                <a:gd name="T15" fmla="*/ 82 h 175"/>
                <a:gd name="T16" fmla="*/ 0 w 78"/>
                <a:gd name="T17" fmla="*/ 82 h 175"/>
                <a:gd name="T18" fmla="*/ 0 w 78"/>
                <a:gd name="T19" fmla="*/ 83 h 175"/>
                <a:gd name="T20" fmla="*/ 0 w 78"/>
                <a:gd name="T21" fmla="*/ 83 h 175"/>
                <a:gd name="T22" fmla="*/ 0 w 78"/>
                <a:gd name="T23" fmla="*/ 83 h 175"/>
                <a:gd name="T24" fmla="*/ 0 w 78"/>
                <a:gd name="T25" fmla="*/ 84 h 175"/>
                <a:gd name="T26" fmla="*/ 0 w 78"/>
                <a:gd name="T27" fmla="*/ 84 h 175"/>
                <a:gd name="T28" fmla="*/ 0 w 78"/>
                <a:gd name="T29" fmla="*/ 84 h 175"/>
                <a:gd name="T30" fmla="*/ 0 w 78"/>
                <a:gd name="T31" fmla="*/ 85 h 175"/>
                <a:gd name="T32" fmla="*/ 0 w 78"/>
                <a:gd name="T33" fmla="*/ 85 h 175"/>
                <a:gd name="T34" fmla="*/ 0 w 78"/>
                <a:gd name="T35" fmla="*/ 86 h 175"/>
                <a:gd name="T36" fmla="*/ 0 w 78"/>
                <a:gd name="T37" fmla="*/ 86 h 175"/>
                <a:gd name="T38" fmla="*/ 0 w 78"/>
                <a:gd name="T39" fmla="*/ 86 h 175"/>
                <a:gd name="T40" fmla="*/ 0 w 78"/>
                <a:gd name="T41" fmla="*/ 87 h 175"/>
                <a:gd name="T42" fmla="*/ 0 w 78"/>
                <a:gd name="T43" fmla="*/ 87 h 175"/>
                <a:gd name="T44" fmla="*/ 0 w 78"/>
                <a:gd name="T45" fmla="*/ 87 h 175"/>
                <a:gd name="T46" fmla="*/ 0 w 78"/>
                <a:gd name="T47" fmla="*/ 89 h 175"/>
                <a:gd name="T48" fmla="*/ 2 w 78"/>
                <a:gd name="T49" fmla="*/ 102 h 175"/>
                <a:gd name="T50" fmla="*/ 2 w 78"/>
                <a:gd name="T51" fmla="*/ 102 h 175"/>
                <a:gd name="T52" fmla="*/ 2 w 78"/>
                <a:gd name="T53" fmla="*/ 103 h 175"/>
                <a:gd name="T54" fmla="*/ 2 w 78"/>
                <a:gd name="T55" fmla="*/ 103 h 175"/>
                <a:gd name="T56" fmla="*/ 2 w 78"/>
                <a:gd name="T57" fmla="*/ 103 h 175"/>
                <a:gd name="T58" fmla="*/ 2 w 78"/>
                <a:gd name="T59" fmla="*/ 103 h 175"/>
                <a:gd name="T60" fmla="*/ 2 w 78"/>
                <a:gd name="T61" fmla="*/ 104 h 175"/>
                <a:gd name="T62" fmla="*/ 2 w 78"/>
                <a:gd name="T63" fmla="*/ 104 h 175"/>
                <a:gd name="T64" fmla="*/ 2 w 78"/>
                <a:gd name="T65" fmla="*/ 105 h 175"/>
                <a:gd name="T66" fmla="*/ 2 w 78"/>
                <a:gd name="T67" fmla="*/ 105 h 175"/>
                <a:gd name="T68" fmla="*/ 3 w 78"/>
                <a:gd name="T69" fmla="*/ 105 h 175"/>
                <a:gd name="T70" fmla="*/ 3 w 78"/>
                <a:gd name="T71" fmla="*/ 106 h 175"/>
                <a:gd name="T72" fmla="*/ 3 w 78"/>
                <a:gd name="T73" fmla="*/ 106 h 175"/>
                <a:gd name="T74" fmla="*/ 78 w 78"/>
                <a:gd name="T75" fmla="*/ 175 h 175"/>
                <a:gd name="T76" fmla="*/ 19 w 78"/>
                <a:gd name="T77" fmla="*/ 106 h 175"/>
                <a:gd name="T78" fmla="*/ 15 w 78"/>
                <a:gd name="T79" fmla="*/ 77 h 175"/>
                <a:gd name="T80" fmla="*/ 46 w 78"/>
                <a:gd name="T81"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175">
                  <a:moveTo>
                    <a:pt x="49" y="0"/>
                  </a:moveTo>
                  <a:cubicBezTo>
                    <a:pt x="28" y="12"/>
                    <a:pt x="12" y="31"/>
                    <a:pt x="4" y="54"/>
                  </a:cubicBezTo>
                  <a:cubicBezTo>
                    <a:pt x="4" y="54"/>
                    <a:pt x="4" y="54"/>
                    <a:pt x="4" y="54"/>
                  </a:cubicBezTo>
                  <a:cubicBezTo>
                    <a:pt x="4" y="54"/>
                    <a:pt x="4" y="54"/>
                    <a:pt x="4" y="54"/>
                  </a:cubicBezTo>
                  <a:cubicBezTo>
                    <a:pt x="4" y="54"/>
                    <a:pt x="4" y="54"/>
                    <a:pt x="4" y="54"/>
                  </a:cubicBezTo>
                  <a:cubicBezTo>
                    <a:pt x="4" y="54"/>
                    <a:pt x="4" y="54"/>
                    <a:pt x="4" y="54"/>
                  </a:cubicBezTo>
                  <a:cubicBezTo>
                    <a:pt x="4" y="54"/>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4" y="55"/>
                    <a:pt x="4" y="55"/>
                    <a:pt x="4" y="55"/>
                  </a:cubicBezTo>
                  <a:cubicBezTo>
                    <a:pt x="1" y="64"/>
                    <a:pt x="0" y="73"/>
                    <a:pt x="0" y="82"/>
                  </a:cubicBezTo>
                  <a:cubicBezTo>
                    <a:pt x="0" y="82"/>
                    <a:pt x="0" y="82"/>
                    <a:pt x="0" y="82"/>
                  </a:cubicBezTo>
                  <a:cubicBezTo>
                    <a:pt x="0" y="82"/>
                    <a:pt x="0" y="82"/>
                    <a:pt x="0" y="82"/>
                  </a:cubicBezTo>
                  <a:cubicBezTo>
                    <a:pt x="0" y="82"/>
                    <a:pt x="0" y="82"/>
                    <a:pt x="0" y="82"/>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9"/>
                    <a:pt x="0" y="89"/>
                  </a:cubicBezTo>
                  <a:cubicBezTo>
                    <a:pt x="0" y="89"/>
                    <a:pt x="0" y="89"/>
                    <a:pt x="0" y="89"/>
                  </a:cubicBezTo>
                  <a:cubicBezTo>
                    <a:pt x="0" y="94"/>
                    <a:pt x="1" y="98"/>
                    <a:pt x="2" y="102"/>
                  </a:cubicBezTo>
                  <a:cubicBezTo>
                    <a:pt x="2" y="102"/>
                    <a:pt x="2" y="102"/>
                    <a:pt x="2" y="102"/>
                  </a:cubicBezTo>
                  <a:cubicBezTo>
                    <a:pt x="2" y="102"/>
                    <a:pt x="2" y="102"/>
                    <a:pt x="2" y="102"/>
                  </a:cubicBezTo>
                  <a:cubicBezTo>
                    <a:pt x="2" y="102"/>
                    <a:pt x="2" y="102"/>
                    <a:pt x="2" y="102"/>
                  </a:cubicBezTo>
                  <a:cubicBezTo>
                    <a:pt x="2" y="102"/>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3"/>
                    <a:pt x="2" y="103"/>
                    <a:pt x="2" y="103"/>
                  </a:cubicBezTo>
                  <a:cubicBezTo>
                    <a:pt x="2" y="104"/>
                    <a:pt x="2" y="104"/>
                    <a:pt x="2" y="104"/>
                  </a:cubicBezTo>
                  <a:cubicBezTo>
                    <a:pt x="2" y="104"/>
                    <a:pt x="2" y="104"/>
                    <a:pt x="2" y="104"/>
                  </a:cubicBezTo>
                  <a:cubicBezTo>
                    <a:pt x="2" y="104"/>
                    <a:pt x="2" y="104"/>
                    <a:pt x="2" y="104"/>
                  </a:cubicBezTo>
                  <a:cubicBezTo>
                    <a:pt x="2" y="104"/>
                    <a:pt x="2" y="104"/>
                    <a:pt x="2" y="104"/>
                  </a:cubicBezTo>
                  <a:cubicBezTo>
                    <a:pt x="2" y="104"/>
                    <a:pt x="2" y="105"/>
                    <a:pt x="2" y="105"/>
                  </a:cubicBezTo>
                  <a:cubicBezTo>
                    <a:pt x="2" y="105"/>
                    <a:pt x="2" y="105"/>
                    <a:pt x="2" y="105"/>
                  </a:cubicBezTo>
                  <a:cubicBezTo>
                    <a:pt x="2" y="105"/>
                    <a:pt x="2" y="105"/>
                    <a:pt x="2" y="105"/>
                  </a:cubicBezTo>
                  <a:cubicBezTo>
                    <a:pt x="2" y="105"/>
                    <a:pt x="2" y="105"/>
                    <a:pt x="2" y="105"/>
                  </a:cubicBezTo>
                  <a:cubicBezTo>
                    <a:pt x="2" y="105"/>
                    <a:pt x="2" y="105"/>
                    <a:pt x="2" y="105"/>
                  </a:cubicBezTo>
                  <a:cubicBezTo>
                    <a:pt x="2" y="105"/>
                    <a:pt x="3" y="105"/>
                    <a:pt x="3" y="105"/>
                  </a:cubicBezTo>
                  <a:cubicBezTo>
                    <a:pt x="3" y="105"/>
                    <a:pt x="3" y="105"/>
                    <a:pt x="3" y="105"/>
                  </a:cubicBezTo>
                  <a:cubicBezTo>
                    <a:pt x="3" y="105"/>
                    <a:pt x="3" y="105"/>
                    <a:pt x="3" y="106"/>
                  </a:cubicBezTo>
                  <a:cubicBezTo>
                    <a:pt x="3" y="106"/>
                    <a:pt x="3" y="106"/>
                    <a:pt x="3" y="106"/>
                  </a:cubicBezTo>
                  <a:cubicBezTo>
                    <a:pt x="3" y="106"/>
                    <a:pt x="3" y="106"/>
                    <a:pt x="3" y="106"/>
                  </a:cubicBezTo>
                  <a:cubicBezTo>
                    <a:pt x="3" y="106"/>
                    <a:pt x="3" y="106"/>
                    <a:pt x="3" y="106"/>
                  </a:cubicBezTo>
                  <a:cubicBezTo>
                    <a:pt x="12" y="141"/>
                    <a:pt x="42" y="169"/>
                    <a:pt x="78" y="175"/>
                  </a:cubicBezTo>
                  <a:cubicBezTo>
                    <a:pt x="66" y="169"/>
                    <a:pt x="56" y="162"/>
                    <a:pt x="46" y="153"/>
                  </a:cubicBezTo>
                  <a:cubicBezTo>
                    <a:pt x="33" y="140"/>
                    <a:pt x="24" y="124"/>
                    <a:pt x="19" y="106"/>
                  </a:cubicBezTo>
                  <a:cubicBezTo>
                    <a:pt x="18" y="97"/>
                    <a:pt x="17" y="88"/>
                    <a:pt x="15" y="78"/>
                  </a:cubicBezTo>
                  <a:cubicBezTo>
                    <a:pt x="15" y="78"/>
                    <a:pt x="15" y="78"/>
                    <a:pt x="15" y="77"/>
                  </a:cubicBezTo>
                  <a:cubicBezTo>
                    <a:pt x="15" y="58"/>
                    <a:pt x="20" y="40"/>
                    <a:pt x="30" y="24"/>
                  </a:cubicBezTo>
                  <a:cubicBezTo>
                    <a:pt x="35" y="17"/>
                    <a:pt x="41" y="10"/>
                    <a:pt x="46" y="3"/>
                  </a:cubicBezTo>
                  <a:cubicBezTo>
                    <a:pt x="47" y="2"/>
                    <a:pt x="48" y="1"/>
                    <a:pt x="49"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7" name="Rectangle 92">
              <a:extLst>
                <a:ext uri="{FF2B5EF4-FFF2-40B4-BE49-F238E27FC236}">
                  <a16:creationId xmlns:a16="http://schemas.microsoft.com/office/drawing/2014/main" id="{3AF069FE-3B2E-4EB4-AF17-3BD6392CB869}"/>
                </a:ext>
              </a:extLst>
            </p:cNvPr>
            <p:cNvSpPr>
              <a:spLocks noChangeArrowheads="1"/>
            </p:cNvSpPr>
            <p:nvPr/>
          </p:nvSpPr>
          <p:spPr bwMode="auto">
            <a:xfrm>
              <a:off x="2714625" y="5480441"/>
              <a:ext cx="139700" cy="19367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68" name="Rectangle 93">
              <a:extLst>
                <a:ext uri="{FF2B5EF4-FFF2-40B4-BE49-F238E27FC236}">
                  <a16:creationId xmlns:a16="http://schemas.microsoft.com/office/drawing/2014/main" id="{C70BCD7D-0FF7-4409-BB13-3F7691C3C7A2}"/>
                </a:ext>
              </a:extLst>
            </p:cNvPr>
            <p:cNvSpPr>
              <a:spLocks noChangeArrowheads="1"/>
            </p:cNvSpPr>
            <p:nvPr/>
          </p:nvSpPr>
          <p:spPr bwMode="auto">
            <a:xfrm>
              <a:off x="2665413" y="5421703"/>
              <a:ext cx="3045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30</a:t>
              </a:r>
              <a:endParaRPr lang="en-US" altLang="en-US" dirty="0">
                <a:solidFill>
                  <a:prstClr val="black"/>
                </a:solidFill>
              </a:endParaRPr>
            </a:p>
          </p:txBody>
        </p:sp>
      </p:grpSp>
      <p:grpSp>
        <p:nvGrpSpPr>
          <p:cNvPr id="69" name="Group 68">
            <a:extLst>
              <a:ext uri="{FF2B5EF4-FFF2-40B4-BE49-F238E27FC236}">
                <a16:creationId xmlns:a16="http://schemas.microsoft.com/office/drawing/2014/main" id="{587AAA53-E77D-48A2-B689-DDB892D3002C}"/>
              </a:ext>
            </a:extLst>
          </p:cNvPr>
          <p:cNvGrpSpPr/>
          <p:nvPr/>
        </p:nvGrpSpPr>
        <p:grpSpPr>
          <a:xfrm>
            <a:off x="2124851" y="3178859"/>
            <a:ext cx="584200" cy="587375"/>
            <a:chOff x="1157288" y="3113478"/>
            <a:chExt cx="584200" cy="587375"/>
          </a:xfrm>
        </p:grpSpPr>
        <p:sp>
          <p:nvSpPr>
            <p:cNvPr id="70" name="Freeform 72">
              <a:extLst>
                <a:ext uri="{FF2B5EF4-FFF2-40B4-BE49-F238E27FC236}">
                  <a16:creationId xmlns:a16="http://schemas.microsoft.com/office/drawing/2014/main" id="{DEF489A7-F2EF-4042-A3F6-01EAD68FB50E}"/>
                </a:ext>
              </a:extLst>
            </p:cNvPr>
            <p:cNvSpPr>
              <a:spLocks/>
            </p:cNvSpPr>
            <p:nvPr/>
          </p:nvSpPr>
          <p:spPr bwMode="auto">
            <a:xfrm>
              <a:off x="1157288" y="3113478"/>
              <a:ext cx="584200" cy="587375"/>
            </a:xfrm>
            <a:custGeom>
              <a:avLst/>
              <a:gdLst>
                <a:gd name="T0" fmla="*/ 126 w 239"/>
                <a:gd name="T1" fmla="*/ 4 h 240"/>
                <a:gd name="T2" fmla="*/ 235 w 239"/>
                <a:gd name="T3" fmla="*/ 127 h 240"/>
                <a:gd name="T4" fmla="*/ 112 w 239"/>
                <a:gd name="T5" fmla="*/ 236 h 240"/>
                <a:gd name="T6" fmla="*/ 3 w 239"/>
                <a:gd name="T7" fmla="*/ 113 h 240"/>
                <a:gd name="T8" fmla="*/ 126 w 239"/>
                <a:gd name="T9" fmla="*/ 4 h 240"/>
              </a:gdLst>
              <a:ahLst/>
              <a:cxnLst>
                <a:cxn ang="0">
                  <a:pos x="T0" y="T1"/>
                </a:cxn>
                <a:cxn ang="0">
                  <a:pos x="T2" y="T3"/>
                </a:cxn>
                <a:cxn ang="0">
                  <a:pos x="T4" y="T5"/>
                </a:cxn>
                <a:cxn ang="0">
                  <a:pos x="T6" y="T7"/>
                </a:cxn>
                <a:cxn ang="0">
                  <a:pos x="T8" y="T9"/>
                </a:cxn>
              </a:cxnLst>
              <a:rect l="0" t="0" r="r" b="b"/>
              <a:pathLst>
                <a:path w="239" h="240">
                  <a:moveTo>
                    <a:pt x="126" y="4"/>
                  </a:moveTo>
                  <a:cubicBezTo>
                    <a:pt x="190" y="8"/>
                    <a:pt x="239" y="63"/>
                    <a:pt x="235" y="127"/>
                  </a:cubicBezTo>
                  <a:cubicBezTo>
                    <a:pt x="231" y="191"/>
                    <a:pt x="176" y="240"/>
                    <a:pt x="112" y="236"/>
                  </a:cubicBezTo>
                  <a:cubicBezTo>
                    <a:pt x="48" y="232"/>
                    <a:pt x="0" y="177"/>
                    <a:pt x="3" y="113"/>
                  </a:cubicBezTo>
                  <a:cubicBezTo>
                    <a:pt x="7" y="49"/>
                    <a:pt x="63" y="0"/>
                    <a:pt x="126" y="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1" name="Freeform 73">
              <a:extLst>
                <a:ext uri="{FF2B5EF4-FFF2-40B4-BE49-F238E27FC236}">
                  <a16:creationId xmlns:a16="http://schemas.microsoft.com/office/drawing/2014/main" id="{A4D2C3D4-87A8-49EA-9839-5F3A92521518}"/>
                </a:ext>
              </a:extLst>
            </p:cNvPr>
            <p:cNvSpPr>
              <a:spLocks/>
            </p:cNvSpPr>
            <p:nvPr/>
          </p:nvSpPr>
          <p:spPr bwMode="auto">
            <a:xfrm>
              <a:off x="1212850" y="3169041"/>
              <a:ext cx="473075" cy="473075"/>
            </a:xfrm>
            <a:custGeom>
              <a:avLst/>
              <a:gdLst>
                <a:gd name="T0" fmla="*/ 102 w 193"/>
                <a:gd name="T1" fmla="*/ 4 h 193"/>
                <a:gd name="T2" fmla="*/ 190 w 193"/>
                <a:gd name="T3" fmla="*/ 103 h 193"/>
                <a:gd name="T4" fmla="*/ 90 w 193"/>
                <a:gd name="T5" fmla="*/ 190 h 193"/>
                <a:gd name="T6" fmla="*/ 3 w 193"/>
                <a:gd name="T7" fmla="*/ 91 h 193"/>
                <a:gd name="T8" fmla="*/ 102 w 193"/>
                <a:gd name="T9" fmla="*/ 4 h 193"/>
              </a:gdLst>
              <a:ahLst/>
              <a:cxnLst>
                <a:cxn ang="0">
                  <a:pos x="T0" y="T1"/>
                </a:cxn>
                <a:cxn ang="0">
                  <a:pos x="T2" y="T3"/>
                </a:cxn>
                <a:cxn ang="0">
                  <a:pos x="T4" y="T5"/>
                </a:cxn>
                <a:cxn ang="0">
                  <a:pos x="T6" y="T7"/>
                </a:cxn>
                <a:cxn ang="0">
                  <a:pos x="T8" y="T9"/>
                </a:cxn>
              </a:cxnLst>
              <a:rect l="0" t="0" r="r" b="b"/>
              <a:pathLst>
                <a:path w="193" h="193">
                  <a:moveTo>
                    <a:pt x="102" y="4"/>
                  </a:moveTo>
                  <a:cubicBezTo>
                    <a:pt x="153" y="7"/>
                    <a:pt x="193" y="51"/>
                    <a:pt x="190" y="103"/>
                  </a:cubicBezTo>
                  <a:cubicBezTo>
                    <a:pt x="186" y="154"/>
                    <a:pt x="142" y="193"/>
                    <a:pt x="90" y="190"/>
                  </a:cubicBezTo>
                  <a:cubicBezTo>
                    <a:pt x="39" y="187"/>
                    <a:pt x="0" y="143"/>
                    <a:pt x="3" y="91"/>
                  </a:cubicBezTo>
                  <a:cubicBezTo>
                    <a:pt x="6" y="40"/>
                    <a:pt x="51" y="0"/>
                    <a:pt x="102" y="4"/>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2" name="Freeform 74">
              <a:extLst>
                <a:ext uri="{FF2B5EF4-FFF2-40B4-BE49-F238E27FC236}">
                  <a16:creationId xmlns:a16="http://schemas.microsoft.com/office/drawing/2014/main" id="{CACC69C9-ACE5-476C-8D9A-FD9FFDFC1D87}"/>
                </a:ext>
              </a:extLst>
            </p:cNvPr>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3" name="Freeform 75">
              <a:extLst>
                <a:ext uri="{FF2B5EF4-FFF2-40B4-BE49-F238E27FC236}">
                  <a16:creationId xmlns:a16="http://schemas.microsoft.com/office/drawing/2014/main" id="{8F3BF3AD-42BC-4A0F-9CD5-471205636BB7}"/>
                </a:ext>
              </a:extLst>
            </p:cNvPr>
            <p:cNvSpPr>
              <a:spLocks/>
            </p:cNvSpPr>
            <p:nvPr/>
          </p:nvSpPr>
          <p:spPr bwMode="auto">
            <a:xfrm>
              <a:off x="1217613" y="3180153"/>
              <a:ext cx="207963" cy="420688"/>
            </a:xfrm>
            <a:custGeom>
              <a:avLst/>
              <a:gdLst>
                <a:gd name="T0" fmla="*/ 85 w 85"/>
                <a:gd name="T1" fmla="*/ 0 h 172"/>
                <a:gd name="T2" fmla="*/ 1 w 85"/>
                <a:gd name="T3" fmla="*/ 86 h 172"/>
                <a:gd name="T4" fmla="*/ 1 w 85"/>
                <a:gd name="T5" fmla="*/ 86 h 172"/>
                <a:gd name="T6" fmla="*/ 1 w 85"/>
                <a:gd name="T7" fmla="*/ 86 h 172"/>
                <a:gd name="T8" fmla="*/ 1 w 85"/>
                <a:gd name="T9" fmla="*/ 86 h 172"/>
                <a:gd name="T10" fmla="*/ 1 w 85"/>
                <a:gd name="T11" fmla="*/ 86 h 172"/>
                <a:gd name="T12" fmla="*/ 1 w 85"/>
                <a:gd name="T13" fmla="*/ 86 h 172"/>
                <a:gd name="T14" fmla="*/ 1 w 85"/>
                <a:gd name="T15" fmla="*/ 86 h 172"/>
                <a:gd name="T16" fmla="*/ 1 w 85"/>
                <a:gd name="T17" fmla="*/ 86 h 172"/>
                <a:gd name="T18" fmla="*/ 1 w 85"/>
                <a:gd name="T19" fmla="*/ 87 h 172"/>
                <a:gd name="T20" fmla="*/ 1 w 85"/>
                <a:gd name="T21" fmla="*/ 87 h 172"/>
                <a:gd name="T22" fmla="*/ 1 w 85"/>
                <a:gd name="T23" fmla="*/ 87 h 172"/>
                <a:gd name="T24" fmla="*/ 1 w 85"/>
                <a:gd name="T25" fmla="*/ 87 h 172"/>
                <a:gd name="T26" fmla="*/ 1 w 85"/>
                <a:gd name="T27" fmla="*/ 87 h 172"/>
                <a:gd name="T28" fmla="*/ 1 w 85"/>
                <a:gd name="T29" fmla="*/ 88 h 172"/>
                <a:gd name="T30" fmla="*/ 1 w 85"/>
                <a:gd name="T31" fmla="*/ 88 h 172"/>
                <a:gd name="T32" fmla="*/ 1 w 85"/>
                <a:gd name="T33" fmla="*/ 88 h 172"/>
                <a:gd name="T34" fmla="*/ 1 w 85"/>
                <a:gd name="T35" fmla="*/ 88 h 172"/>
                <a:gd name="T36" fmla="*/ 1 w 85"/>
                <a:gd name="T37" fmla="*/ 88 h 172"/>
                <a:gd name="T38" fmla="*/ 1 w 85"/>
                <a:gd name="T39" fmla="*/ 88 h 172"/>
                <a:gd name="T40" fmla="*/ 1 w 85"/>
                <a:gd name="T41" fmla="*/ 88 h 172"/>
                <a:gd name="T42" fmla="*/ 1 w 85"/>
                <a:gd name="T43" fmla="*/ 89 h 172"/>
                <a:gd name="T44" fmla="*/ 1 w 85"/>
                <a:gd name="T45" fmla="*/ 89 h 172"/>
                <a:gd name="T46" fmla="*/ 1 w 85"/>
                <a:gd name="T47" fmla="*/ 89 h 172"/>
                <a:gd name="T48" fmla="*/ 1 w 85"/>
                <a:gd name="T49" fmla="*/ 89 h 172"/>
                <a:gd name="T50" fmla="*/ 1 w 85"/>
                <a:gd name="T51" fmla="*/ 90 h 172"/>
                <a:gd name="T52" fmla="*/ 1 w 85"/>
                <a:gd name="T53" fmla="*/ 90 h 172"/>
                <a:gd name="T54" fmla="*/ 1 w 85"/>
                <a:gd name="T55" fmla="*/ 90 h 172"/>
                <a:gd name="T56" fmla="*/ 1 w 85"/>
                <a:gd name="T57" fmla="*/ 90 h 172"/>
                <a:gd name="T58" fmla="*/ 9 w 85"/>
                <a:gd name="T59" fmla="*/ 132 h 172"/>
                <a:gd name="T60" fmla="*/ 9 w 85"/>
                <a:gd name="T61" fmla="*/ 132 h 172"/>
                <a:gd name="T62" fmla="*/ 9 w 85"/>
                <a:gd name="T63" fmla="*/ 132 h 172"/>
                <a:gd name="T64" fmla="*/ 9 w 85"/>
                <a:gd name="T65" fmla="*/ 132 h 172"/>
                <a:gd name="T66" fmla="*/ 9 w 85"/>
                <a:gd name="T67" fmla="*/ 132 h 172"/>
                <a:gd name="T68" fmla="*/ 9 w 85"/>
                <a:gd name="T69" fmla="*/ 132 h 172"/>
                <a:gd name="T70" fmla="*/ 10 w 85"/>
                <a:gd name="T71" fmla="*/ 133 h 172"/>
                <a:gd name="T72" fmla="*/ 10 w 85"/>
                <a:gd name="T73" fmla="*/ 133 h 172"/>
                <a:gd name="T74" fmla="*/ 10 w 85"/>
                <a:gd name="T75" fmla="*/ 133 h 172"/>
                <a:gd name="T76" fmla="*/ 10 w 85"/>
                <a:gd name="T77" fmla="*/ 133 h 172"/>
                <a:gd name="T78" fmla="*/ 10 w 85"/>
                <a:gd name="T79" fmla="*/ 133 h 172"/>
                <a:gd name="T80" fmla="*/ 10 w 85"/>
                <a:gd name="T81" fmla="*/ 133 h 172"/>
                <a:gd name="T82" fmla="*/ 10 w 85"/>
                <a:gd name="T83" fmla="*/ 133 h 172"/>
                <a:gd name="T84" fmla="*/ 10 w 85"/>
                <a:gd name="T85" fmla="*/ 133 h 172"/>
                <a:gd name="T86" fmla="*/ 10 w 85"/>
                <a:gd name="T87" fmla="*/ 134 h 172"/>
                <a:gd name="T88" fmla="*/ 10 w 85"/>
                <a:gd name="T89" fmla="*/ 134 h 172"/>
                <a:gd name="T90" fmla="*/ 10 w 85"/>
                <a:gd name="T91" fmla="*/ 134 h 172"/>
                <a:gd name="T92" fmla="*/ 10 w 85"/>
                <a:gd name="T93" fmla="*/ 134 h 172"/>
                <a:gd name="T94" fmla="*/ 10 w 85"/>
                <a:gd name="T95" fmla="*/ 134 h 172"/>
                <a:gd name="T96" fmla="*/ 45 w 85"/>
                <a:gd name="T97" fmla="*/ 172 h 172"/>
                <a:gd name="T98" fmla="*/ 42 w 85"/>
                <a:gd name="T99" fmla="*/ 170 h 172"/>
                <a:gd name="T100" fmla="*/ 27 w 85"/>
                <a:gd name="T101" fmla="*/ 147 h 172"/>
                <a:gd name="T102" fmla="*/ 16 w 85"/>
                <a:gd name="T103" fmla="*/ 93 h 172"/>
                <a:gd name="T104" fmla="*/ 16 w 85"/>
                <a:gd name="T105" fmla="*/ 92 h 172"/>
                <a:gd name="T106" fmla="*/ 22 w 85"/>
                <a:gd name="T107" fmla="*/ 65 h 172"/>
                <a:gd name="T108" fmla="*/ 52 w 85"/>
                <a:gd name="T109" fmla="*/ 20 h 172"/>
                <a:gd name="T110" fmla="*/ 85 w 85"/>
                <a:gd name="T11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5" h="172">
                  <a:moveTo>
                    <a:pt x="85" y="0"/>
                  </a:moveTo>
                  <a:cubicBezTo>
                    <a:pt x="41" y="4"/>
                    <a:pt x="5" y="40"/>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90"/>
                  </a:cubicBezTo>
                  <a:cubicBezTo>
                    <a:pt x="1" y="90"/>
                    <a:pt x="1" y="90"/>
                    <a:pt x="1" y="90"/>
                  </a:cubicBezTo>
                  <a:cubicBezTo>
                    <a:pt x="1" y="90"/>
                    <a:pt x="1" y="90"/>
                    <a:pt x="1" y="90"/>
                  </a:cubicBezTo>
                  <a:cubicBezTo>
                    <a:pt x="1" y="90"/>
                    <a:pt x="1" y="90"/>
                    <a:pt x="1" y="90"/>
                  </a:cubicBezTo>
                  <a:cubicBezTo>
                    <a:pt x="0" y="105"/>
                    <a:pt x="3" y="119"/>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9" y="132"/>
                    <a:pt x="9" y="132"/>
                    <a:pt x="9" y="132"/>
                  </a:cubicBezTo>
                  <a:cubicBezTo>
                    <a:pt x="10" y="132"/>
                    <a:pt x="10" y="132"/>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3"/>
                    <a:pt x="10" y="133"/>
                  </a:cubicBezTo>
                  <a:cubicBezTo>
                    <a:pt x="10" y="133"/>
                    <a:pt x="10" y="134"/>
                    <a:pt x="10" y="134"/>
                  </a:cubicBezTo>
                  <a:cubicBezTo>
                    <a:pt x="10" y="134"/>
                    <a:pt x="10" y="134"/>
                    <a:pt x="10" y="134"/>
                  </a:cubicBezTo>
                  <a:cubicBezTo>
                    <a:pt x="10" y="134"/>
                    <a:pt x="10" y="134"/>
                    <a:pt x="10" y="134"/>
                  </a:cubicBezTo>
                  <a:cubicBezTo>
                    <a:pt x="10" y="134"/>
                    <a:pt x="10" y="134"/>
                    <a:pt x="10" y="134"/>
                  </a:cubicBezTo>
                  <a:cubicBezTo>
                    <a:pt x="10" y="134"/>
                    <a:pt x="10" y="134"/>
                    <a:pt x="10" y="134"/>
                  </a:cubicBezTo>
                  <a:cubicBezTo>
                    <a:pt x="18" y="150"/>
                    <a:pt x="30" y="163"/>
                    <a:pt x="45" y="172"/>
                  </a:cubicBezTo>
                  <a:cubicBezTo>
                    <a:pt x="44" y="171"/>
                    <a:pt x="43" y="171"/>
                    <a:pt x="42" y="170"/>
                  </a:cubicBezTo>
                  <a:cubicBezTo>
                    <a:pt x="37" y="162"/>
                    <a:pt x="32" y="155"/>
                    <a:pt x="27" y="147"/>
                  </a:cubicBezTo>
                  <a:cubicBezTo>
                    <a:pt x="19" y="130"/>
                    <a:pt x="15" y="112"/>
                    <a:pt x="16" y="93"/>
                  </a:cubicBezTo>
                  <a:cubicBezTo>
                    <a:pt x="16" y="93"/>
                    <a:pt x="16" y="93"/>
                    <a:pt x="16" y="92"/>
                  </a:cubicBezTo>
                  <a:cubicBezTo>
                    <a:pt x="18" y="83"/>
                    <a:pt x="20" y="74"/>
                    <a:pt x="22" y="65"/>
                  </a:cubicBezTo>
                  <a:cubicBezTo>
                    <a:pt x="28" y="47"/>
                    <a:pt x="38" y="32"/>
                    <a:pt x="52" y="20"/>
                  </a:cubicBezTo>
                  <a:cubicBezTo>
                    <a:pt x="62" y="11"/>
                    <a:pt x="73" y="4"/>
                    <a:pt x="8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4" name="Rectangle 96">
              <a:extLst>
                <a:ext uri="{FF2B5EF4-FFF2-40B4-BE49-F238E27FC236}">
                  <a16:creationId xmlns:a16="http://schemas.microsoft.com/office/drawing/2014/main" id="{FA2223DD-7D92-4D66-BA1F-B3DD9528E095}"/>
                </a:ext>
              </a:extLst>
            </p:cNvPr>
            <p:cNvSpPr>
              <a:spLocks noChangeArrowheads="1"/>
            </p:cNvSpPr>
            <p:nvPr/>
          </p:nvSpPr>
          <p:spPr bwMode="auto">
            <a:xfrm>
              <a:off x="1311275" y="3330966"/>
              <a:ext cx="27622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5" name="Rectangle 97">
              <a:extLst>
                <a:ext uri="{FF2B5EF4-FFF2-40B4-BE49-F238E27FC236}">
                  <a16:creationId xmlns:a16="http://schemas.microsoft.com/office/drawing/2014/main" id="{4418CD92-AB75-4C8F-8186-39FE4B8FAD01}"/>
                </a:ext>
              </a:extLst>
            </p:cNvPr>
            <p:cNvSpPr>
              <a:spLocks noChangeArrowheads="1"/>
            </p:cNvSpPr>
            <p:nvPr/>
          </p:nvSpPr>
          <p:spPr bwMode="auto">
            <a:xfrm>
              <a:off x="1311275" y="3218253"/>
              <a:ext cx="30777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50</a:t>
              </a:r>
              <a:endParaRPr lang="en-US" altLang="en-US" dirty="0">
                <a:solidFill>
                  <a:prstClr val="black"/>
                </a:solidFill>
              </a:endParaRPr>
            </a:p>
          </p:txBody>
        </p:sp>
      </p:grpSp>
      <p:grpSp>
        <p:nvGrpSpPr>
          <p:cNvPr id="76" name="Group 75">
            <a:extLst>
              <a:ext uri="{FF2B5EF4-FFF2-40B4-BE49-F238E27FC236}">
                <a16:creationId xmlns:a16="http://schemas.microsoft.com/office/drawing/2014/main" id="{91A3BB2E-435E-4CFB-A279-D1CAC403DF6D}"/>
              </a:ext>
            </a:extLst>
          </p:cNvPr>
          <p:cNvGrpSpPr/>
          <p:nvPr/>
        </p:nvGrpSpPr>
        <p:grpSpPr>
          <a:xfrm>
            <a:off x="2129613" y="4645709"/>
            <a:ext cx="569913" cy="568325"/>
            <a:chOff x="1162050" y="4580328"/>
            <a:chExt cx="569913" cy="568325"/>
          </a:xfrm>
        </p:grpSpPr>
        <p:sp>
          <p:nvSpPr>
            <p:cNvPr id="77" name="Freeform 80">
              <a:extLst>
                <a:ext uri="{FF2B5EF4-FFF2-40B4-BE49-F238E27FC236}">
                  <a16:creationId xmlns:a16="http://schemas.microsoft.com/office/drawing/2014/main" id="{33981973-9FD7-4013-AD30-0379E1725298}"/>
                </a:ext>
              </a:extLst>
            </p:cNvPr>
            <p:cNvSpPr>
              <a:spLocks/>
            </p:cNvSpPr>
            <p:nvPr/>
          </p:nvSpPr>
          <p:spPr bwMode="auto">
            <a:xfrm>
              <a:off x="1162050" y="4580328"/>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8" name="Freeform 81">
              <a:extLst>
                <a:ext uri="{FF2B5EF4-FFF2-40B4-BE49-F238E27FC236}">
                  <a16:creationId xmlns:a16="http://schemas.microsoft.com/office/drawing/2014/main" id="{9E404751-359B-4C8A-B59D-0C4E0C778241}"/>
                </a:ext>
              </a:extLst>
            </p:cNvPr>
            <p:cNvSpPr>
              <a:spLocks/>
            </p:cNvSpPr>
            <p:nvPr/>
          </p:nvSpPr>
          <p:spPr bwMode="auto">
            <a:xfrm>
              <a:off x="1217613" y="4637478"/>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79" name="Freeform 82">
              <a:extLst>
                <a:ext uri="{FF2B5EF4-FFF2-40B4-BE49-F238E27FC236}">
                  <a16:creationId xmlns:a16="http://schemas.microsoft.com/office/drawing/2014/main" id="{3A8F9B3C-B8AD-44F1-A33B-0B56FBACFB85}"/>
                </a:ext>
              </a:extLst>
            </p:cNvPr>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0" name="Freeform 83">
              <a:extLst>
                <a:ext uri="{FF2B5EF4-FFF2-40B4-BE49-F238E27FC236}">
                  <a16:creationId xmlns:a16="http://schemas.microsoft.com/office/drawing/2014/main" id="{827F48D1-FDC1-45FF-ABA0-38A7C95C1B2D}"/>
                </a:ext>
              </a:extLst>
            </p:cNvPr>
            <p:cNvSpPr>
              <a:spLocks/>
            </p:cNvSpPr>
            <p:nvPr/>
          </p:nvSpPr>
          <p:spPr bwMode="auto">
            <a:xfrm>
              <a:off x="1217613" y="4639066"/>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1" name="Rectangle 100">
              <a:extLst>
                <a:ext uri="{FF2B5EF4-FFF2-40B4-BE49-F238E27FC236}">
                  <a16:creationId xmlns:a16="http://schemas.microsoft.com/office/drawing/2014/main" id="{6830669F-B636-4D43-864C-B29007CEE188}"/>
                </a:ext>
              </a:extLst>
            </p:cNvPr>
            <p:cNvSpPr>
              <a:spLocks noChangeArrowheads="1"/>
            </p:cNvSpPr>
            <p:nvPr/>
          </p:nvSpPr>
          <p:spPr bwMode="auto">
            <a:xfrm>
              <a:off x="1376363" y="4759716"/>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2" name="Rectangle 101">
              <a:extLst>
                <a:ext uri="{FF2B5EF4-FFF2-40B4-BE49-F238E27FC236}">
                  <a16:creationId xmlns:a16="http://schemas.microsoft.com/office/drawing/2014/main" id="{249D11B1-709E-4762-A9BD-54A009D212CF}"/>
                </a:ext>
              </a:extLst>
            </p:cNvPr>
            <p:cNvSpPr>
              <a:spLocks noChangeArrowheads="1"/>
            </p:cNvSpPr>
            <p:nvPr/>
          </p:nvSpPr>
          <p:spPr bwMode="auto">
            <a:xfrm>
              <a:off x="1328738" y="4699391"/>
              <a:ext cx="3061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FF9936"/>
                  </a:solidFill>
                  <a:latin typeface="Raleway" panose="020B0003030101060003" pitchFamily="34" charset="0"/>
                </a:rPr>
                <a:t>40</a:t>
              </a:r>
              <a:endParaRPr lang="en-US" altLang="en-US" dirty="0">
                <a:solidFill>
                  <a:prstClr val="black"/>
                </a:solidFill>
              </a:endParaRPr>
            </a:p>
          </p:txBody>
        </p:sp>
      </p:grpSp>
      <p:sp>
        <p:nvSpPr>
          <p:cNvPr id="83" name="Oval 107">
            <a:extLst>
              <a:ext uri="{FF2B5EF4-FFF2-40B4-BE49-F238E27FC236}">
                <a16:creationId xmlns:a16="http://schemas.microsoft.com/office/drawing/2014/main" id="{7430BA2B-6EB1-4758-A084-881CB2CD82F4}"/>
              </a:ext>
            </a:extLst>
          </p:cNvPr>
          <p:cNvSpPr>
            <a:spLocks noChangeArrowheads="1"/>
          </p:cNvSpPr>
          <p:nvPr/>
        </p:nvSpPr>
        <p:spPr bwMode="auto">
          <a:xfrm>
            <a:off x="3567888" y="4107547"/>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4" name="Oval 108">
            <a:extLst>
              <a:ext uri="{FF2B5EF4-FFF2-40B4-BE49-F238E27FC236}">
                <a16:creationId xmlns:a16="http://schemas.microsoft.com/office/drawing/2014/main" id="{74CBAA7C-C252-4F6D-85F4-23C79051B48D}"/>
              </a:ext>
            </a:extLst>
          </p:cNvPr>
          <p:cNvSpPr>
            <a:spLocks noChangeArrowheads="1"/>
          </p:cNvSpPr>
          <p:nvPr/>
        </p:nvSpPr>
        <p:spPr bwMode="auto">
          <a:xfrm>
            <a:off x="3626626" y="4169459"/>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5" name="Freeform 109">
            <a:extLst>
              <a:ext uri="{FF2B5EF4-FFF2-40B4-BE49-F238E27FC236}">
                <a16:creationId xmlns:a16="http://schemas.microsoft.com/office/drawing/2014/main" id="{5FD44479-38EF-4D04-8DC6-9D2737CBE888}"/>
              </a:ext>
            </a:extLst>
          </p:cNvPr>
          <p:cNvSpPr>
            <a:spLocks/>
          </p:cNvSpPr>
          <p:nvPr/>
        </p:nvSpPr>
        <p:spPr bwMode="auto">
          <a:xfrm>
            <a:off x="2775726" y="1367522"/>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6" name="Freeform 110">
            <a:extLst>
              <a:ext uri="{FF2B5EF4-FFF2-40B4-BE49-F238E27FC236}">
                <a16:creationId xmlns:a16="http://schemas.microsoft.com/office/drawing/2014/main" id="{905661E1-12F4-4318-B867-CC7794264393}"/>
              </a:ext>
            </a:extLst>
          </p:cNvPr>
          <p:cNvSpPr>
            <a:spLocks/>
          </p:cNvSpPr>
          <p:nvPr/>
        </p:nvSpPr>
        <p:spPr bwMode="auto">
          <a:xfrm>
            <a:off x="2931301" y="1283384"/>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7" name="Freeform 111">
            <a:extLst>
              <a:ext uri="{FF2B5EF4-FFF2-40B4-BE49-F238E27FC236}">
                <a16:creationId xmlns:a16="http://schemas.microsoft.com/office/drawing/2014/main" id="{38534C50-E5BC-4F69-9740-3C679A609D62}"/>
              </a:ext>
            </a:extLst>
          </p:cNvPr>
          <p:cNvSpPr>
            <a:spLocks/>
          </p:cNvSpPr>
          <p:nvPr/>
        </p:nvSpPr>
        <p:spPr bwMode="auto">
          <a:xfrm>
            <a:off x="997726" y="2270809"/>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8" name="Freeform 112">
            <a:extLst>
              <a:ext uri="{FF2B5EF4-FFF2-40B4-BE49-F238E27FC236}">
                <a16:creationId xmlns:a16="http://schemas.microsoft.com/office/drawing/2014/main" id="{9346B67D-6524-4E41-885D-0E9B2D0DE7CB}"/>
              </a:ext>
            </a:extLst>
          </p:cNvPr>
          <p:cNvSpPr>
            <a:spLocks/>
          </p:cNvSpPr>
          <p:nvPr/>
        </p:nvSpPr>
        <p:spPr bwMode="auto">
          <a:xfrm>
            <a:off x="862788" y="2386697"/>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89" name="Freeform 113">
            <a:extLst>
              <a:ext uri="{FF2B5EF4-FFF2-40B4-BE49-F238E27FC236}">
                <a16:creationId xmlns:a16="http://schemas.microsoft.com/office/drawing/2014/main" id="{EA86EE9A-A33C-4861-B814-824402727EE8}"/>
              </a:ext>
            </a:extLst>
          </p:cNvPr>
          <p:cNvSpPr>
            <a:spLocks/>
          </p:cNvSpPr>
          <p:nvPr/>
        </p:nvSpPr>
        <p:spPr bwMode="auto">
          <a:xfrm>
            <a:off x="4307663" y="1324659"/>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0" name="Freeform 114">
            <a:extLst>
              <a:ext uri="{FF2B5EF4-FFF2-40B4-BE49-F238E27FC236}">
                <a16:creationId xmlns:a16="http://schemas.microsoft.com/office/drawing/2014/main" id="{049565DE-EB5B-4146-AFA0-CB5802A7BC78}"/>
              </a:ext>
            </a:extLst>
          </p:cNvPr>
          <p:cNvSpPr>
            <a:spLocks/>
          </p:cNvSpPr>
          <p:nvPr/>
        </p:nvSpPr>
        <p:spPr bwMode="auto">
          <a:xfrm>
            <a:off x="4152088" y="1242109"/>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1" name="Freeform 115">
            <a:extLst>
              <a:ext uri="{FF2B5EF4-FFF2-40B4-BE49-F238E27FC236}">
                <a16:creationId xmlns:a16="http://schemas.microsoft.com/office/drawing/2014/main" id="{21859727-69F8-4219-BC84-5DB990524E9D}"/>
              </a:ext>
            </a:extLst>
          </p:cNvPr>
          <p:cNvSpPr>
            <a:spLocks/>
          </p:cNvSpPr>
          <p:nvPr/>
        </p:nvSpPr>
        <p:spPr bwMode="auto">
          <a:xfrm>
            <a:off x="4414026" y="1437372"/>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2" name="Freeform 116">
            <a:extLst>
              <a:ext uri="{FF2B5EF4-FFF2-40B4-BE49-F238E27FC236}">
                <a16:creationId xmlns:a16="http://schemas.microsoft.com/office/drawing/2014/main" id="{8EC0DD23-5DE9-465C-B42B-14DB7C3077F1}"/>
              </a:ext>
            </a:extLst>
          </p:cNvPr>
          <p:cNvSpPr>
            <a:spLocks/>
          </p:cNvSpPr>
          <p:nvPr/>
        </p:nvSpPr>
        <p:spPr bwMode="auto">
          <a:xfrm>
            <a:off x="5741176" y="2726422"/>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3" name="Freeform 117">
            <a:extLst>
              <a:ext uri="{FF2B5EF4-FFF2-40B4-BE49-F238E27FC236}">
                <a16:creationId xmlns:a16="http://schemas.microsoft.com/office/drawing/2014/main" id="{068DCDBE-286E-41DA-97F8-8F142C8FCE9F}"/>
              </a:ext>
            </a:extLst>
          </p:cNvPr>
          <p:cNvSpPr>
            <a:spLocks/>
          </p:cNvSpPr>
          <p:nvPr/>
        </p:nvSpPr>
        <p:spPr bwMode="auto">
          <a:xfrm>
            <a:off x="5463363" y="1677084"/>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a:solidFill>
                <a:prstClr val="black"/>
              </a:solidFill>
            </a:endParaRPr>
          </a:p>
        </p:txBody>
      </p:sp>
      <p:sp>
        <p:nvSpPr>
          <p:cNvPr id="94" name="TextBox 93">
            <a:extLst>
              <a:ext uri="{FF2B5EF4-FFF2-40B4-BE49-F238E27FC236}">
                <a16:creationId xmlns:a16="http://schemas.microsoft.com/office/drawing/2014/main" id="{37BD4EB4-2A45-45C7-8F8A-B68550DA73EF}"/>
              </a:ext>
            </a:extLst>
          </p:cNvPr>
          <p:cNvSpPr txBox="1"/>
          <p:nvPr/>
        </p:nvSpPr>
        <p:spPr>
          <a:xfrm>
            <a:off x="5193488" y="879861"/>
            <a:ext cx="5985226" cy="769441"/>
          </a:xfrm>
          <a:prstGeom prst="rect">
            <a:avLst/>
          </a:prstGeom>
          <a:noFill/>
        </p:spPr>
        <p:txBody>
          <a:bodyPr wrap="square" rtlCol="0">
            <a:spAutoFit/>
          </a:bodyPr>
          <a:lstStyle/>
          <a:p>
            <a:pPr algn="ctr">
              <a:defRPr/>
            </a:pPr>
            <a:r>
              <a:rPr lang="en-GB" sz="4400" b="1" dirty="0">
                <a:solidFill>
                  <a:srgbClr val="FF0000"/>
                </a:solidFill>
                <a:latin typeface="Arial" panose="020B0604020202020204" pitchFamily="34" charset="0"/>
                <a:ea typeface="Arial-Rounded" panose="020B0500000000000000" pitchFamily="34" charset="0"/>
                <a:cs typeface="Arial" panose="020B0604020202020204" pitchFamily="34" charset="0"/>
              </a:rPr>
              <a:t>Thảo luận nhóm đôi</a:t>
            </a:r>
          </a:p>
        </p:txBody>
      </p:sp>
      <p:pic>
        <p:nvPicPr>
          <p:cNvPr id="95" name="Tieng-chuong-het-gio-re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5150" y="6264959"/>
            <a:ext cx="609600" cy="609600"/>
          </a:xfrm>
          <a:prstGeom prst="rect">
            <a:avLst/>
          </a:prstGeom>
        </p:spPr>
      </p:pic>
      <p:grpSp>
        <p:nvGrpSpPr>
          <p:cNvPr id="96" name="Group 95"/>
          <p:cNvGrpSpPr/>
          <p:nvPr/>
        </p:nvGrpSpPr>
        <p:grpSpPr>
          <a:xfrm>
            <a:off x="8624077" y="2275491"/>
            <a:ext cx="2482090" cy="1257985"/>
            <a:chOff x="3759267" y="334167"/>
            <a:chExt cx="5621970" cy="1403180"/>
          </a:xfrm>
        </p:grpSpPr>
        <p:sp>
          <p:nvSpPr>
            <p:cNvPr id="97" name="Cloud Callout 96"/>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panose="02020603050405020304" pitchFamily="18" charset="0"/>
                <a:cs typeface="Times New Roman" panose="02020603050405020304" pitchFamily="18" charset="0"/>
              </a:endParaRPr>
            </a:p>
          </p:txBody>
        </p:sp>
        <p:sp>
          <p:nvSpPr>
            <p:cNvPr id="98" name="TextBox 97"/>
            <p:cNvSpPr txBox="1"/>
            <p:nvPr/>
          </p:nvSpPr>
          <p:spPr>
            <a:xfrm>
              <a:off x="4223658" y="509270"/>
              <a:ext cx="4919222" cy="1064229"/>
            </a:xfrm>
            <a:prstGeom prst="rect">
              <a:avLst/>
            </a:prstGeom>
            <a:noFill/>
            <a:ln>
              <a:noFill/>
            </a:ln>
          </p:spPr>
          <p:txBody>
            <a:bodyPr wrap="square" rtlCol="0">
              <a:spAutoFit/>
            </a:bodyPr>
            <a:lstStyle/>
            <a:p>
              <a:pPr algn="ct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sinh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chia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sẻ</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00" name="Picture 9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3031" y="3794444"/>
            <a:ext cx="3145393" cy="2442306"/>
          </a:xfrm>
          <a:prstGeom prst="rect">
            <a:avLst/>
          </a:prstGeom>
        </p:spPr>
      </p:pic>
    </p:spTree>
    <p:extLst>
      <p:ext uri="{BB962C8B-B14F-4D97-AF65-F5344CB8AC3E}">
        <p14:creationId xmlns:p14="http://schemas.microsoft.com/office/powerpoint/2010/main" val="20063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heel(1)">
                                      <p:cBhvr>
                                        <p:cTn id="7" dur="800"/>
                                        <p:tgtEl>
                                          <p:spTgt spid="96"/>
                                        </p:tgtEl>
                                      </p:cBhvr>
                                    </p:animEffect>
                                  </p:childTnLst>
                                </p:cTn>
                              </p:par>
                              <p:par>
                                <p:cTn id="8" presetID="16" presetClass="entr" presetSubtype="21"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8" presetClass="emph" presetSubtype="0" repeatCount="2000" fill="hold" nodeType="afterEffect">
                                  <p:stCondLst>
                                    <p:cond delay="500"/>
                                  </p:stCondLst>
                                  <p:childTnLst>
                                    <p:animRot by="21600000">
                                      <p:cBhvr>
                                        <p:cTn id="15" dur="59000" fill="hold"/>
                                        <p:tgtEl>
                                          <p:spTgt spid="29"/>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childTnLst>
                          </p:cTn>
                        </p:par>
                        <p:par>
                          <p:cTn id="16" fill="hold">
                            <p:stCondLst>
                              <p:cond delay="118500"/>
                            </p:stCondLst>
                            <p:childTnLst>
                              <p:par>
                                <p:cTn id="17" presetID="1" presetClass="mediacall" presetSubtype="0" fill="hold" nodeType="afterEffect">
                                  <p:stCondLst>
                                    <p:cond delay="0"/>
                                  </p:stCondLst>
                                  <p:childTnLst>
                                    <p:cmd type="call" cmd="playFrom(0.0)">
                                      <p:cBhvr>
                                        <p:cTn id="18" dur="5198" fill="hold"/>
                                        <p:tgtEl>
                                          <p:spTgt spid="95"/>
                                        </p:tgtEl>
                                      </p:cBhvr>
                                    </p:cmd>
                                  </p:childTnLst>
                                </p:cTn>
                              </p:par>
                            </p:childTnLst>
                          </p:cTn>
                        </p:par>
                      </p:childTnLst>
                    </p:cTn>
                  </p:par>
                </p:childTnLst>
              </p:cTn>
              <p:nextCondLst>
                <p:cond evt="onClick" delay="0">
                  <p:tgtEl>
                    <p:spTgt spid="2"/>
                  </p:tgtEl>
                </p:cond>
              </p:nextCondLst>
            </p:seq>
            <p:audio>
              <p:cMediaNode vol="80000">
                <p:cTn id="19" fill="hold" display="0">
                  <p:stCondLst>
                    <p:cond delay="indefinite"/>
                  </p:stCondLst>
                  <p:endCondLst>
                    <p:cond evt="onStopAudio" delay="0">
                      <p:tgtEl>
                        <p:sldTgt/>
                      </p:tgtEl>
                    </p:cond>
                  </p:endCondLst>
                </p:cTn>
                <p:tgtEl>
                  <p:spTgt spid="9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a:extLst>
              <a:ext uri="{FF2B5EF4-FFF2-40B4-BE49-F238E27FC236}">
                <a16:creationId xmlns:a16="http://schemas.microsoft.com/office/drawing/2014/main" id="{55D398B9-1CF2-4765-A422-E253A8037EDE}"/>
              </a:ext>
            </a:extLst>
          </p:cNvPr>
          <p:cNvPicPr>
            <a:picLocks noChangeAspect="1"/>
          </p:cNvPicPr>
          <p:nvPr/>
        </p:nvPicPr>
        <p:blipFill>
          <a:blip r:embed="rId3">
            <a:lum contrast="20000"/>
          </a:blip>
          <a:stretch>
            <a:fillRect/>
          </a:stretch>
        </p:blipFill>
        <p:spPr>
          <a:xfrm>
            <a:off x="10422695" y="-62803"/>
            <a:ext cx="1832422" cy="1718842"/>
          </a:xfrm>
          <a:prstGeom prst="rect">
            <a:avLst/>
          </a:prstGeom>
          <a:effectLst>
            <a:outerShdw blurRad="63500" sx="102000" sy="102000" algn="ctr" rotWithShape="0">
              <a:prstClr val="black">
                <a:alpha val="40000"/>
              </a:prstClr>
            </a:outerShdw>
          </a:effectLst>
        </p:spPr>
      </p:pic>
      <p:pic>
        <p:nvPicPr>
          <p:cNvPr id="40" name="图片 39">
            <a:extLst>
              <a:ext uri="{FF2B5EF4-FFF2-40B4-BE49-F238E27FC236}">
                <a16:creationId xmlns:a16="http://schemas.microsoft.com/office/drawing/2014/main" id="{96A69D7B-17A9-47C3-8AF2-55953168D8F8}"/>
              </a:ext>
            </a:extLst>
          </p:cNvPr>
          <p:cNvPicPr>
            <a:picLocks noChangeAspect="1"/>
          </p:cNvPicPr>
          <p:nvPr/>
        </p:nvPicPr>
        <p:blipFill>
          <a:blip r:embed="rId4">
            <a:lum contrast="20000"/>
          </a:blip>
          <a:stretch>
            <a:fillRect/>
          </a:stretch>
        </p:blipFill>
        <p:spPr>
          <a:xfrm rot="20939223">
            <a:off x="-141156" y="3267940"/>
            <a:ext cx="3478901" cy="3313042"/>
          </a:xfrm>
          <a:prstGeom prst="rect">
            <a:avLst/>
          </a:prstGeom>
          <a:effectLst>
            <a:outerShdw blurRad="63500" sx="102000" sy="102000" algn="ctr" rotWithShape="0">
              <a:prstClr val="black">
                <a:alpha val="40000"/>
              </a:prstClr>
            </a:outerShdw>
          </a:effectLst>
        </p:spPr>
      </p:pic>
      <p:pic>
        <p:nvPicPr>
          <p:cNvPr id="41" name="图片 40" descr="6">
            <a:extLst>
              <a:ext uri="{FF2B5EF4-FFF2-40B4-BE49-F238E27FC236}">
                <a16:creationId xmlns:a16="http://schemas.microsoft.com/office/drawing/2014/main" id="{6D732F38-B6B7-46DC-9AF3-D90975F5DA5E}"/>
              </a:ext>
            </a:extLst>
          </p:cNvPr>
          <p:cNvPicPr>
            <a:picLocks noChangeAspect="1"/>
          </p:cNvPicPr>
          <p:nvPr/>
        </p:nvPicPr>
        <p:blipFill>
          <a:blip r:embed="rId5"/>
          <a:srcRect r="74368"/>
          <a:stretch>
            <a:fillRect/>
          </a:stretch>
        </p:blipFill>
        <p:spPr>
          <a:xfrm>
            <a:off x="-20888" y="-584097"/>
            <a:ext cx="1602105" cy="2278380"/>
          </a:xfrm>
          <a:prstGeom prst="rect">
            <a:avLst/>
          </a:prstGeom>
        </p:spPr>
      </p:pic>
      <p:pic>
        <p:nvPicPr>
          <p:cNvPr id="42" name="图片 41" descr="6">
            <a:extLst>
              <a:ext uri="{FF2B5EF4-FFF2-40B4-BE49-F238E27FC236}">
                <a16:creationId xmlns:a16="http://schemas.microsoft.com/office/drawing/2014/main" id="{1ECD0E0B-39D3-4683-91EC-C34AB33E96CB}"/>
              </a:ext>
            </a:extLst>
          </p:cNvPr>
          <p:cNvPicPr>
            <a:picLocks noChangeAspect="1"/>
          </p:cNvPicPr>
          <p:nvPr/>
        </p:nvPicPr>
        <p:blipFill>
          <a:blip r:embed="rId5"/>
          <a:srcRect l="47449" t="21697"/>
          <a:stretch>
            <a:fillRect/>
          </a:stretch>
        </p:blipFill>
        <p:spPr>
          <a:xfrm>
            <a:off x="9053195" y="5132705"/>
            <a:ext cx="3137535" cy="1704340"/>
          </a:xfrm>
          <a:prstGeom prst="rect">
            <a:avLst/>
          </a:prstGeom>
        </p:spPr>
      </p:pic>
      <p:pic>
        <p:nvPicPr>
          <p:cNvPr id="43" name="图片 42">
            <a:extLst>
              <a:ext uri="{FF2B5EF4-FFF2-40B4-BE49-F238E27FC236}">
                <a16:creationId xmlns:a16="http://schemas.microsoft.com/office/drawing/2014/main" id="{EDC270BE-DCFF-481B-9149-51071C7F1D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84552" y="308452"/>
            <a:ext cx="1436235" cy="1436235"/>
          </a:xfrm>
          <a:prstGeom prst="rect">
            <a:avLst/>
          </a:prstGeom>
        </p:spPr>
      </p:pic>
      <p:grpSp>
        <p:nvGrpSpPr>
          <p:cNvPr id="44" name="组合 43">
            <a:extLst>
              <a:ext uri="{FF2B5EF4-FFF2-40B4-BE49-F238E27FC236}">
                <a16:creationId xmlns:a16="http://schemas.microsoft.com/office/drawing/2014/main" id="{424DBDAF-706A-485A-AB18-D0C6BEF2E87A}"/>
              </a:ext>
            </a:extLst>
          </p:cNvPr>
          <p:cNvGrpSpPr/>
          <p:nvPr/>
        </p:nvGrpSpPr>
        <p:grpSpPr>
          <a:xfrm>
            <a:off x="9902671" y="-544642"/>
            <a:ext cx="2289329" cy="2289329"/>
            <a:chOff x="9902671" y="-544642"/>
            <a:chExt cx="2289329" cy="2289329"/>
          </a:xfrm>
        </p:grpSpPr>
        <p:pic>
          <p:nvPicPr>
            <p:cNvPr id="45" name="图片 44">
              <a:extLst>
                <a:ext uri="{FF2B5EF4-FFF2-40B4-BE49-F238E27FC236}">
                  <a16:creationId xmlns:a16="http://schemas.microsoft.com/office/drawing/2014/main" id="{DD56A6DA-6E36-4B38-8E59-7031E859E01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46" name="图片 45">
              <a:extLst>
                <a:ext uri="{FF2B5EF4-FFF2-40B4-BE49-F238E27FC236}">
                  <a16:creationId xmlns:a16="http://schemas.microsoft.com/office/drawing/2014/main" id="{1B398269-46BE-4810-BC5F-23D877044457}"/>
                </a:ext>
              </a:extLst>
            </p:cNvPr>
            <p:cNvPicPr>
              <a:picLocks noChangeAspect="1"/>
            </p:cNvPicPr>
            <p:nvPr userDrawn="1"/>
          </p:nvPicPr>
          <p:blipFill>
            <a:blip r:embed="rId8"/>
            <a:stretch>
              <a:fillRect/>
            </a:stretch>
          </p:blipFill>
          <p:spPr>
            <a:xfrm>
              <a:off x="10218207" y="251680"/>
              <a:ext cx="1658256" cy="396274"/>
            </a:xfrm>
            <a:prstGeom prst="rect">
              <a:avLst/>
            </a:prstGeom>
          </p:spPr>
        </p:pic>
      </p:grpSp>
      <p:sp>
        <p:nvSpPr>
          <p:cNvPr id="47" name="TextBox 46">
            <a:extLst>
              <a:ext uri="{FF2B5EF4-FFF2-40B4-BE49-F238E27FC236}">
                <a16:creationId xmlns:a16="http://schemas.microsoft.com/office/drawing/2014/main" id="{8A2B075E-DB8F-492F-9C70-924A8BEC4BB6}"/>
              </a:ext>
            </a:extLst>
          </p:cNvPr>
          <p:cNvSpPr txBox="1"/>
          <p:nvPr/>
        </p:nvSpPr>
        <p:spPr>
          <a:xfrm>
            <a:off x="780164" y="906028"/>
            <a:ext cx="12849874" cy="923330"/>
          </a:xfrm>
          <a:prstGeom prst="rect">
            <a:avLst/>
          </a:prstGeom>
          <a:noFill/>
        </p:spPr>
        <p:txBody>
          <a:bodyPr wrap="square" rtlCol="0">
            <a:spAutoFit/>
          </a:bodyPr>
          <a:lstStyle/>
          <a:p>
            <a:pPr algn="just">
              <a:lnSpc>
                <a:spcPct val="150000"/>
              </a:lnSpc>
            </a:pP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1.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thông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48" name="Rounded Rectangle 5">
            <a:extLst>
              <a:ext uri="{FF2B5EF4-FFF2-40B4-BE49-F238E27FC236}">
                <a16:creationId xmlns:a16="http://schemas.microsoft.com/office/drawing/2014/main" id="{BE18E104-ECA7-45B0-82D5-9E403BA33F7F}"/>
              </a:ext>
            </a:extLst>
          </p:cNvPr>
          <p:cNvSpPr/>
          <p:nvPr/>
        </p:nvSpPr>
        <p:spPr>
          <a:xfrm>
            <a:off x="3496481" y="2372871"/>
            <a:ext cx="7321336" cy="80804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ở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vùng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đất</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khô</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9" name="Rounded Rectangle 6">
            <a:extLst>
              <a:ext uri="{FF2B5EF4-FFF2-40B4-BE49-F238E27FC236}">
                <a16:creationId xmlns:a16="http://schemas.microsoft.com/office/drawing/2014/main" id="{E545486C-D8E6-415E-B615-733CBFEDEB2C}"/>
              </a:ext>
            </a:extLst>
          </p:cNvPr>
          <p:cNvSpPr/>
          <p:nvPr/>
        </p:nvSpPr>
        <p:spPr>
          <a:xfrm>
            <a:off x="3496481" y="3371217"/>
            <a:ext cx="7321336" cy="69651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kích</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thước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khổng</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lồ</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0" name="Rounded Rectangle 7">
            <a:extLst>
              <a:ext uri="{FF2B5EF4-FFF2-40B4-BE49-F238E27FC236}">
                <a16:creationId xmlns:a16="http://schemas.microsoft.com/office/drawing/2014/main" id="{165AB625-2971-4C53-AEDD-0B029FA477D4}"/>
              </a:ext>
            </a:extLst>
          </p:cNvPr>
          <p:cNvSpPr/>
          <p:nvPr/>
        </p:nvSpPr>
        <p:spPr>
          <a:xfrm>
            <a:off x="3496480" y="4231424"/>
            <a:ext cx="7321337" cy="737584"/>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cỏ</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thịt</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1" name="Rounded Rectangle 8">
            <a:extLst>
              <a:ext uri="{FF2B5EF4-FFF2-40B4-BE49-F238E27FC236}">
                <a16:creationId xmlns:a16="http://schemas.microsoft.com/office/drawing/2014/main" id="{0ABBBABA-1BC4-42E9-87D9-ECCD948E2C49}"/>
              </a:ext>
            </a:extLst>
          </p:cNvPr>
          <p:cNvSpPr/>
          <p:nvPr/>
        </p:nvSpPr>
        <p:spPr>
          <a:xfrm>
            <a:off x="3496479" y="5093276"/>
            <a:ext cx="7321337" cy="80707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r>
              <a:rPr lang="en-US" sz="3600" b="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a:t>
            </a:r>
            <a:r>
              <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 hung </a:t>
            </a:r>
            <a:r>
              <a:rPr lang="en-US" sz="3600" b="1" dirty="0" err="1">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rPr>
              <a:t>dữ</a:t>
            </a:r>
            <a:endParaRPr lang="en-US" sz="3600" b="1" dirty="0">
              <a:solidFill>
                <a:sysClr val="windowText" lastClr="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2977303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20000">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14:bounceEnd="20000">
                                          <p:cBhvr additive="base">
                                            <p:cTn id="7" dur="750" fill="hold"/>
                                            <p:tgtEl>
                                              <p:spTgt spid="39"/>
                                            </p:tgtEl>
                                            <p:attrNameLst>
                                              <p:attrName>ppt_x</p:attrName>
                                            </p:attrNameLst>
                                          </p:cBhvr>
                                          <p:tavLst>
                                            <p:tav tm="0">
                                              <p:val>
                                                <p:strVal val="1+#ppt_w/2"/>
                                              </p:val>
                                            </p:tav>
                                            <p:tav tm="100000">
                                              <p:val>
                                                <p:strVal val="#ppt_x"/>
                                              </p:val>
                                            </p:tav>
                                          </p:tavLst>
                                        </p:anim>
                                        <p:anim calcmode="lin" valueType="num" p14:bounceEnd="20000">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20000">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14:bounceEnd="20000">
                                          <p:cBhvr additive="base">
                                            <p:cTn id="11" dur="75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48"/>
                                            </p:tgtEl>
                                            <p:attrNameLst>
                                              <p:attrName>fillcolor</p:attrName>
                                            </p:attrNameLst>
                                          </p:cBhvr>
                                          <p:to>
                                            <a:srgbClr val="FF0000"/>
                                          </p:to>
                                        </p:animClr>
                                        <p:set>
                                          <p:cBhvr>
                                            <p:cTn id="42" dur="250" fill="hold"/>
                                            <p:tgtEl>
                                              <p:spTgt spid="48"/>
                                            </p:tgtEl>
                                            <p:attrNameLst>
                                              <p:attrName>fill.type</p:attrName>
                                            </p:attrNameLst>
                                          </p:cBhvr>
                                          <p:to>
                                            <p:strVal val="solid"/>
                                          </p:to>
                                        </p:set>
                                        <p:set>
                                          <p:cBhvr>
                                            <p:cTn id="43" dur="250" fill="hold"/>
                                            <p:tgtEl>
                                              <p:spTgt spid="48"/>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49"/>
                                            </p:tgtEl>
                                            <p:attrNameLst>
                                              <p:attrName>fillcolor</p:attrName>
                                            </p:attrNameLst>
                                          </p:cBhvr>
                                          <p:to>
                                            <a:srgbClr val="FF0000"/>
                                          </p:to>
                                        </p:animClr>
                                        <p:set>
                                          <p:cBhvr>
                                            <p:cTn id="48" dur="250" fill="hold"/>
                                            <p:tgtEl>
                                              <p:spTgt spid="49"/>
                                            </p:tgtEl>
                                            <p:attrNameLst>
                                              <p:attrName>fill.type</p:attrName>
                                            </p:attrNameLst>
                                          </p:cBhvr>
                                          <p:to>
                                            <p:strVal val="solid"/>
                                          </p:to>
                                        </p:set>
                                        <p:set>
                                          <p:cBhvr>
                                            <p:cTn id="49" dur="250" fill="hold"/>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50"/>
                                            </p:tgtEl>
                                            <p:attrNameLst>
                                              <p:attrName>fillcolor</p:attrName>
                                            </p:attrNameLst>
                                          </p:cBhvr>
                                          <p:to>
                                            <a:srgbClr val="FF0000"/>
                                          </p:to>
                                        </p:animClr>
                                        <p:set>
                                          <p:cBhvr>
                                            <p:cTn id="54" dur="250" fill="hold"/>
                                            <p:tgtEl>
                                              <p:spTgt spid="50"/>
                                            </p:tgtEl>
                                            <p:attrNameLst>
                                              <p:attrName>fill.type</p:attrName>
                                            </p:attrNameLst>
                                          </p:cBhvr>
                                          <p:to>
                                            <p:strVal val="solid"/>
                                          </p:to>
                                        </p:set>
                                        <p:set>
                                          <p:cBhvr>
                                            <p:cTn id="55" dur="25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P spid="48" grpId="0" animBg="1"/>
          <p:bldP spid="49" grpId="0" animBg="1"/>
          <p:bldP spid="50"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750" fill="hold"/>
                                            <p:tgtEl>
                                              <p:spTgt spid="40"/>
                                            </p:tgtEl>
                                            <p:attrNameLst>
                                              <p:attrName>ppt_x</p:attrName>
                                            </p:attrNameLst>
                                          </p:cBhvr>
                                          <p:tavLst>
                                            <p:tav tm="0">
                                              <p:val>
                                                <p:strVal val="#ppt_x"/>
                                              </p:val>
                                            </p:tav>
                                            <p:tav tm="100000">
                                              <p:val>
                                                <p:strVal val="#ppt_x"/>
                                              </p:val>
                                            </p:tav>
                                          </p:tavLst>
                                        </p:anim>
                                        <p:anim calcmode="lin" valueType="num">
                                          <p:cBhvr additive="base">
                                            <p:cTn id="12" dur="75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1+#ppt_w/2"/>
                                              </p:val>
                                            </p:tav>
                                            <p:tav tm="100000">
                                              <p:val>
                                                <p:strVal val="#ppt_x"/>
                                              </p:val>
                                            </p:tav>
                                          </p:tavLst>
                                        </p:anim>
                                        <p:anim calcmode="lin" valueType="num">
                                          <p:cBhvr additive="base">
                                            <p:cTn id="16" dur="500" fill="hold"/>
                                            <p:tgtEl>
                                              <p:spTgt spid="4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47">
                                                <p:txEl>
                                                  <p:pRg st="0" end="0"/>
                                                </p:txEl>
                                              </p:spTgt>
                                            </p:tgtEl>
                                            <p:attrNameLst>
                                              <p:attrName>style.visibility</p:attrName>
                                            </p:attrNameLst>
                                          </p:cBhvr>
                                          <p:to>
                                            <p:strVal val="visible"/>
                                          </p:to>
                                        </p:set>
                                        <p:animEffect transition="in" filter="fade">
                                          <p:cBhvr>
                                            <p:cTn id="23" dur="500"/>
                                            <p:tgtEl>
                                              <p:spTgt spid="4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
                                            <p:tgtEl>
                                              <p:spTgt spid="4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
                                            <p:tgtEl>
                                              <p:spTgt spid="4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10"/>
                                            <p:tgtEl>
                                              <p:spTgt spid="5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dir="cw">
                                          <p:cBhvr>
                                            <p:cTn id="41" dur="250" fill="hold"/>
                                            <p:tgtEl>
                                              <p:spTgt spid="48"/>
                                            </p:tgtEl>
                                            <p:attrNameLst>
                                              <p:attrName>fillcolor</p:attrName>
                                            </p:attrNameLst>
                                          </p:cBhvr>
                                          <p:to>
                                            <a:srgbClr val="FF0000"/>
                                          </p:to>
                                        </p:animClr>
                                        <p:set>
                                          <p:cBhvr>
                                            <p:cTn id="42" dur="250" fill="hold"/>
                                            <p:tgtEl>
                                              <p:spTgt spid="48"/>
                                            </p:tgtEl>
                                            <p:attrNameLst>
                                              <p:attrName>fill.type</p:attrName>
                                            </p:attrNameLst>
                                          </p:cBhvr>
                                          <p:to>
                                            <p:strVal val="solid"/>
                                          </p:to>
                                        </p:set>
                                        <p:set>
                                          <p:cBhvr>
                                            <p:cTn id="43" dur="250" fill="hold"/>
                                            <p:tgtEl>
                                              <p:spTgt spid="48"/>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250" fill="hold"/>
                                            <p:tgtEl>
                                              <p:spTgt spid="49"/>
                                            </p:tgtEl>
                                            <p:attrNameLst>
                                              <p:attrName>fillcolor</p:attrName>
                                            </p:attrNameLst>
                                          </p:cBhvr>
                                          <p:to>
                                            <a:srgbClr val="FF0000"/>
                                          </p:to>
                                        </p:animClr>
                                        <p:set>
                                          <p:cBhvr>
                                            <p:cTn id="48" dur="250" fill="hold"/>
                                            <p:tgtEl>
                                              <p:spTgt spid="49"/>
                                            </p:tgtEl>
                                            <p:attrNameLst>
                                              <p:attrName>fill.type</p:attrName>
                                            </p:attrNameLst>
                                          </p:cBhvr>
                                          <p:to>
                                            <p:strVal val="solid"/>
                                          </p:to>
                                        </p:set>
                                        <p:set>
                                          <p:cBhvr>
                                            <p:cTn id="49" dur="250" fill="hold"/>
                                            <p:tgtEl>
                                              <p:spTgt spid="49"/>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250" fill="hold"/>
                                            <p:tgtEl>
                                              <p:spTgt spid="50"/>
                                            </p:tgtEl>
                                            <p:attrNameLst>
                                              <p:attrName>fillcolor</p:attrName>
                                            </p:attrNameLst>
                                          </p:cBhvr>
                                          <p:to>
                                            <a:srgbClr val="FF0000"/>
                                          </p:to>
                                        </p:animClr>
                                        <p:set>
                                          <p:cBhvr>
                                            <p:cTn id="54" dur="250" fill="hold"/>
                                            <p:tgtEl>
                                              <p:spTgt spid="50"/>
                                            </p:tgtEl>
                                            <p:attrNameLst>
                                              <p:attrName>fill.type</p:attrName>
                                            </p:attrNameLst>
                                          </p:cBhvr>
                                          <p:to>
                                            <p:strVal val="solid"/>
                                          </p:to>
                                        </p:set>
                                        <p:set>
                                          <p:cBhvr>
                                            <p:cTn id="55" dur="250" fill="hold"/>
                                            <p:tgtEl>
                                              <p:spTgt spid="5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animBg="1"/>
          <p:bldP spid="49" grpId="0" animBg="1"/>
          <p:bldP spid="50" grpId="0" animBg="1"/>
          <p:bldP spid="51"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660" t="-4847" r="7327" b="4878"/>
          <a:stretch>
            <a:fillRect/>
          </a:stretch>
        </p:blipFill>
        <p:spPr>
          <a:xfrm>
            <a:off x="-495300" y="-342900"/>
            <a:ext cx="12436739" cy="6991350"/>
          </a:xfrm>
          <a:prstGeom prst="ellipse">
            <a:avLst/>
          </a:prstGeom>
        </p:spPr>
      </p:pic>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20" name="图片 19">
            <a:extLst>
              <a:ext uri="{FF2B5EF4-FFF2-40B4-BE49-F238E27FC236}">
                <a16:creationId xmlns:a16="http://schemas.microsoft.com/office/drawing/2014/main" id="{2016E00D-6427-41DA-911B-FC0E445865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484" y="3477434"/>
            <a:ext cx="2638955" cy="3701701"/>
          </a:xfrm>
          <a:prstGeom prst="rect">
            <a:avLst/>
          </a:prstGeom>
        </p:spPr>
      </p:pic>
      <p:sp>
        <p:nvSpPr>
          <p:cNvPr id="2" name="TextBox 1"/>
          <p:cNvSpPr txBox="1"/>
          <p:nvPr/>
        </p:nvSpPr>
        <p:spPr>
          <a:xfrm>
            <a:off x="2089785" y="2277105"/>
            <a:ext cx="8394472" cy="1200329"/>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2. Những bộ phận nào giúp khủng long săn mồi tốt?</a:t>
            </a:r>
          </a:p>
        </p:txBody>
      </p:sp>
      <p:sp>
        <p:nvSpPr>
          <p:cNvPr id="6" name="TextBox 5"/>
          <p:cNvSpPr txBox="1"/>
          <p:nvPr/>
        </p:nvSpPr>
        <p:spPr>
          <a:xfrm>
            <a:off x="2089785" y="3477434"/>
            <a:ext cx="7353812" cy="1754326"/>
          </a:xfrm>
          <a:prstGeom prst="rect">
            <a:avLst/>
          </a:prstGeom>
          <a:noFill/>
        </p:spPr>
        <p:txBody>
          <a:bodyPr wrap="square" rtlCol="0">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Khủng long có khả năng săn mồi tốt </a:t>
            </a:r>
          </a:p>
          <a:p>
            <a:pPr algn="ctr"/>
            <a:r>
              <a:rPr lang="en-US" sz="3600" b="1" dirty="0">
                <a:solidFill>
                  <a:srgbClr val="FF0000"/>
                </a:solidFill>
                <a:latin typeface="Times New Roman" panose="02020603050405020304" pitchFamily="18" charset="0"/>
                <a:cs typeface="Times New Roman" panose="02020603050405020304" pitchFamily="18" charset="0"/>
              </a:rPr>
              <a:t>nhờ đôi mắt tinh tường cùng cái mũi và đôi tai thính.</a:t>
            </a:r>
          </a:p>
        </p:txBody>
      </p:sp>
    </p:spTree>
    <p:extLst>
      <p:ext uri="{BB962C8B-B14F-4D97-AF65-F5344CB8AC3E}">
        <p14:creationId xmlns:p14="http://schemas.microsoft.com/office/powerpoint/2010/main" val="275698608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4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7" name="组合 6"/>
          <p:cNvGrpSpPr/>
          <p:nvPr/>
        </p:nvGrpSpPr>
        <p:grpSpPr>
          <a:xfrm>
            <a:off x="476250" y="209550"/>
            <a:ext cx="11220450" cy="6138828"/>
            <a:chOff x="3055500" y="-184457"/>
            <a:chExt cx="11220450" cy="6138828"/>
          </a:xfrm>
        </p:grpSpPr>
        <p:sp>
          <p:nvSpPr>
            <p:cNvPr id="19" name="云形 18"/>
            <p:cNvSpPr/>
            <p:nvPr/>
          </p:nvSpPr>
          <p:spPr>
            <a:xfrm>
              <a:off x="4177545" y="-184457"/>
              <a:ext cx="10098405" cy="6138828"/>
            </a:xfrm>
            <a:prstGeom prst="cloud">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055500" y="2152245"/>
              <a:ext cx="3349556" cy="3802126"/>
            </a:xfrm>
            <a:prstGeom prst="rect">
              <a:avLst/>
            </a:prstGeom>
          </p:spPr>
        </p:pic>
      </p:grpSp>
      <p:pic>
        <p:nvPicPr>
          <p:cNvPr id="11" name="图片 10" descr="6"/>
          <p:cNvPicPr>
            <a:picLocks noChangeAspect="1"/>
          </p:cNvPicPr>
          <p:nvPr/>
        </p:nvPicPr>
        <p:blipFill>
          <a:blip r:embed="rId5"/>
          <a:srcRect r="74368"/>
          <a:stretch>
            <a:fillRect/>
          </a:stretch>
        </p:blipFill>
        <p:spPr>
          <a:xfrm>
            <a:off x="-3810" y="4604385"/>
            <a:ext cx="1602105" cy="2278380"/>
          </a:xfrm>
          <a:prstGeom prst="rect">
            <a:avLst/>
          </a:prstGeom>
        </p:spPr>
      </p:pic>
      <p:pic>
        <p:nvPicPr>
          <p:cNvPr id="12" name="图片 11" descr="6"/>
          <p:cNvPicPr>
            <a:picLocks noChangeAspect="1"/>
          </p:cNvPicPr>
          <p:nvPr/>
        </p:nvPicPr>
        <p:blipFill>
          <a:blip r:embed="rId5"/>
          <a:srcRect l="47449" t="21697"/>
          <a:stretch>
            <a:fillRect/>
          </a:stretch>
        </p:blipFill>
        <p:spPr>
          <a:xfrm>
            <a:off x="9053195" y="5132705"/>
            <a:ext cx="3137535" cy="1704340"/>
          </a:xfrm>
          <a:prstGeom prst="rect">
            <a:avLst/>
          </a:prstGeom>
        </p:spPr>
      </p:pic>
      <p:sp>
        <p:nvSpPr>
          <p:cNvPr id="3" name="Rectangle 2"/>
          <p:cNvSpPr/>
          <p:nvPr/>
        </p:nvSpPr>
        <p:spPr>
          <a:xfrm>
            <a:off x="3365102" y="1107742"/>
            <a:ext cx="7127251" cy="1323439"/>
          </a:xfrm>
          <a:prstGeom prst="rect">
            <a:avLst/>
          </a:prstGeom>
        </p:spPr>
        <p:txBody>
          <a:bodyPr wrap="square">
            <a:spAutoFit/>
          </a:bodyPr>
          <a:lstStyle/>
          <a:p>
            <a:pPr algn="ctr">
              <a:defRPr/>
            </a:pPr>
            <a:r>
              <a:rPr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3. Nhờ đâu khủng long có khả năng tự vệ tốt?</a:t>
            </a:r>
            <a:r>
              <a:rPr lang="en-US" altLang="zh-CN"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Rectangle 4"/>
          <p:cNvSpPr/>
          <p:nvPr/>
        </p:nvSpPr>
        <p:spPr>
          <a:xfrm>
            <a:off x="2855987" y="3148238"/>
            <a:ext cx="7870894" cy="1754326"/>
          </a:xfrm>
          <a:prstGeom prst="rect">
            <a:avLst/>
          </a:prstGeom>
        </p:spPr>
        <p:txBody>
          <a:bodyPr wrap="square">
            <a:spAutoFit/>
          </a:bodyPr>
          <a:lstStyle/>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Khủng long có khả năng tự vệ tốt nhờ </a:t>
            </a:r>
          </a:p>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cái đầu cứng và cái quất đuôi dũng mãnh.</a:t>
            </a:r>
            <a:r>
              <a:rPr lang="en-US" altLang="zh-CN"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9951709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0" y="-474052"/>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4">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500" y="1314450"/>
            <a:ext cx="3669574" cy="5122395"/>
          </a:xfrm>
          <a:prstGeom prst="rect">
            <a:avLst/>
          </a:prstGeom>
        </p:spPr>
      </p:pic>
      <p:sp>
        <p:nvSpPr>
          <p:cNvPr id="37" name="Rectangle 36"/>
          <p:cNvSpPr/>
          <p:nvPr/>
        </p:nvSpPr>
        <p:spPr>
          <a:xfrm>
            <a:off x="3742689" y="665138"/>
            <a:ext cx="7874986" cy="1323439"/>
          </a:xfrm>
          <a:prstGeom prst="rect">
            <a:avLst/>
          </a:prstGeom>
          <a:solidFill>
            <a:schemeClr val="accent5">
              <a:lumMod val="20000"/>
              <a:lumOff val="80000"/>
            </a:schemeClr>
          </a:solidFill>
        </p:spPr>
        <p:txBody>
          <a:bodyPr wrap="square">
            <a:spAutoFit/>
          </a:bodyPr>
          <a:lstStyle/>
          <a:p>
            <a:pPr algn="ctr">
              <a:defRPr/>
            </a:pPr>
            <a:r>
              <a:rPr lang="en-US" altLang="zh-CN"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4. Vì sao chúng ta không thể gặp khủng long thật?</a:t>
            </a:r>
            <a:r>
              <a:rPr lang="en-US" altLang="zh-CN"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Rectangle 37"/>
          <p:cNvSpPr/>
          <p:nvPr/>
        </p:nvSpPr>
        <p:spPr>
          <a:xfrm>
            <a:off x="4050574" y="2998484"/>
            <a:ext cx="7259217" cy="1754326"/>
          </a:xfrm>
          <a:prstGeom prst="rect">
            <a:avLst/>
          </a:prstGeom>
          <a:solidFill>
            <a:schemeClr val="accent5">
              <a:lumMod val="20000"/>
              <a:lumOff val="80000"/>
            </a:schemeClr>
          </a:solidFill>
        </p:spPr>
        <p:txBody>
          <a:bodyPr wrap="square">
            <a:spAutoFit/>
          </a:bodyPr>
          <a:lstStyle/>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Chúng ta không thể gặp khủng long thật vì khủng long đã bị tuyệt chủng </a:t>
            </a:r>
          </a:p>
          <a:p>
            <a:pPr algn="ctr">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trước khi con người xuất hiện.</a:t>
            </a:r>
            <a:endParaRPr lang="zh-CN" altLang="en-US" sz="36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518542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A7F690-B834-5A40-D69E-58F74F894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E06D431-A8F7-9153-A0D4-26D38071BCA7}"/>
              </a:ext>
            </a:extLst>
          </p:cNvPr>
          <p:cNvSpPr txBox="1"/>
          <p:nvPr/>
        </p:nvSpPr>
        <p:spPr>
          <a:xfrm>
            <a:off x="3857278" y="1169187"/>
            <a:ext cx="4630224" cy="830997"/>
          </a:xfrm>
          <a:prstGeom prst="rect">
            <a:avLst/>
          </a:prstGeom>
          <a:noFill/>
        </p:spPr>
        <p:txBody>
          <a:bodyPr wrap="square" rtlCol="0">
            <a:spAutoFit/>
          </a:bodyPr>
          <a:lstStyle/>
          <a:p>
            <a:pPr algn="ctr" defTabSz="914378">
              <a:defRPr/>
            </a:pPr>
            <a:r>
              <a:rPr lang="en-US" sz="4800" b="1" dirty="0">
                <a:solidFill>
                  <a:srgbClr val="FFFF00"/>
                </a:solidFill>
                <a:latin typeface="Times New Roman" panose="02020603050405020304" pitchFamily="18" charset="0"/>
                <a:ea typeface="Arial-Rounded" panose="020B0500000000000000" pitchFamily="34" charset="0"/>
                <a:cs typeface="Times New Roman" panose="02020603050405020304" pitchFamily="18" charset="0"/>
              </a:rPr>
              <a:t>Nội dung</a:t>
            </a:r>
          </a:p>
        </p:txBody>
      </p:sp>
      <p:sp>
        <p:nvSpPr>
          <p:cNvPr id="7" name="TextBox 6">
            <a:extLst>
              <a:ext uri="{FF2B5EF4-FFF2-40B4-BE49-F238E27FC236}">
                <a16:creationId xmlns:a16="http://schemas.microsoft.com/office/drawing/2014/main" id="{C6FED6BE-2704-AB64-CFF0-CD4E7F63F37B}"/>
              </a:ext>
            </a:extLst>
          </p:cNvPr>
          <p:cNvSpPr txBox="1"/>
          <p:nvPr/>
        </p:nvSpPr>
        <p:spPr>
          <a:xfrm>
            <a:off x="2035883" y="2032083"/>
            <a:ext cx="8120234" cy="3416320"/>
          </a:xfrm>
          <a:prstGeom prst="rect">
            <a:avLst/>
          </a:prstGeom>
          <a:noFill/>
        </p:spPr>
        <p:txBody>
          <a:bodyPr wrap="square" rtlCol="0">
            <a:spAutoFit/>
          </a:bodyPr>
          <a:lstStyle/>
          <a:p>
            <a:pPr algn="ctr" defTabSz="914378">
              <a:lnSpc>
                <a:spcPct val="150000"/>
              </a:lnSpc>
            </a:pPr>
            <a:r>
              <a:rPr lang="vi-VN" sz="3600" b="1" dirty="0">
                <a:solidFill>
                  <a:prstClr val="white"/>
                </a:solidFill>
                <a:latin typeface="+mj-lt"/>
                <a:ea typeface="Arial-Rounded" panose="020B0500000000000000" pitchFamily="34" charset="0"/>
                <a:cs typeface="Times New Roman" panose="02020603050405020304" pitchFamily="18" charset="0"/>
              </a:rPr>
              <a:t>Bài đọc cho biết những thông tìn về loài khủng long. </a:t>
            </a:r>
            <a:r>
              <a:rPr lang="en-US" sz="3600" b="1" dirty="0">
                <a:solidFill>
                  <a:schemeClr val="bg1"/>
                </a:solidFill>
                <a:latin typeface="Times New Roman" panose="02020603050405020304" pitchFamily="18" charset="0"/>
                <a:cs typeface="Times New Roman" panose="02020603050405020304" pitchFamily="18" charset="0"/>
              </a:rPr>
              <a:t>Hiểu được khủng long là một loài động vật đã tuyệt chủng nên chúng ta không thể gặp khủng long thậ</a:t>
            </a:r>
            <a:r>
              <a:rPr lang="en-US" sz="3600" b="1" dirty="0">
                <a:solidFill>
                  <a:schemeClr val="bg1"/>
                </a:solidFill>
                <a:latin typeface="+mj-lt"/>
              </a:rPr>
              <a:t>t.</a:t>
            </a:r>
            <a:endParaRPr lang="vi-VN" sz="3600" b="1" dirty="0">
              <a:solidFill>
                <a:schemeClr val="bg1"/>
              </a:solidFill>
              <a:latin typeface="+mj-lt"/>
            </a:endParaRPr>
          </a:p>
        </p:txBody>
      </p:sp>
    </p:spTree>
    <p:extLst>
      <p:ext uri="{BB962C8B-B14F-4D97-AF65-F5344CB8AC3E}">
        <p14:creationId xmlns:p14="http://schemas.microsoft.com/office/powerpoint/2010/main" val="202766993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6D7145-474F-83CE-7B57-EC14AC470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24"/>
            <a:ext cx="12830608" cy="6853476"/>
          </a:xfrm>
          <a:prstGeom prst="rect">
            <a:avLst/>
          </a:prstGeom>
        </p:spPr>
      </p:pic>
      <p:sp>
        <p:nvSpPr>
          <p:cNvPr id="4" name="TextBox 3">
            <a:extLst>
              <a:ext uri="{FF2B5EF4-FFF2-40B4-BE49-F238E27FC236}">
                <a16:creationId xmlns:a16="http://schemas.microsoft.com/office/drawing/2014/main" id="{F7444A7D-E5B7-2948-C939-DB26106A6E09}"/>
              </a:ext>
            </a:extLst>
          </p:cNvPr>
          <p:cNvSpPr txBox="1"/>
          <p:nvPr/>
        </p:nvSpPr>
        <p:spPr>
          <a:xfrm>
            <a:off x="4536411" y="1646618"/>
            <a:ext cx="4906115" cy="769441"/>
          </a:xfrm>
          <a:prstGeom prst="rect">
            <a:avLst/>
          </a:prstGeom>
          <a:noFill/>
        </p:spPr>
        <p:txBody>
          <a:bodyPr wrap="square" rtlCol="0">
            <a:spAutoFit/>
          </a:bodyPr>
          <a:lstStyle/>
          <a:p>
            <a:pPr algn="ctr" defTabSz="914378">
              <a:defRPr/>
            </a:pPr>
            <a:r>
              <a:rPr lang="en-US" sz="44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Giọng đọc</a:t>
            </a:r>
          </a:p>
        </p:txBody>
      </p:sp>
      <p:sp>
        <p:nvSpPr>
          <p:cNvPr id="5" name="TextBox 4">
            <a:extLst>
              <a:ext uri="{FF2B5EF4-FFF2-40B4-BE49-F238E27FC236}">
                <a16:creationId xmlns:a16="http://schemas.microsoft.com/office/drawing/2014/main" id="{0B65BCB6-C70C-D98A-D136-1332066BDCD3}"/>
              </a:ext>
            </a:extLst>
          </p:cNvPr>
          <p:cNvSpPr txBox="1"/>
          <p:nvPr/>
        </p:nvSpPr>
        <p:spPr>
          <a:xfrm>
            <a:off x="2742281" y="2416059"/>
            <a:ext cx="8310984" cy="2862322"/>
          </a:xfrm>
          <a:prstGeom prst="rect">
            <a:avLst/>
          </a:prstGeom>
          <a:noFill/>
        </p:spPr>
        <p:txBody>
          <a:bodyPr wrap="square" rtlCol="0">
            <a:spAutoFit/>
          </a:bodyPr>
          <a:lstStyle/>
          <a:p>
            <a:pPr algn="ctr" defTabSz="914378">
              <a:lnSpc>
                <a:spcPct val="150000"/>
              </a:lnSpc>
              <a:defRPr/>
            </a:pPr>
            <a:r>
              <a:rPr lang="en-US" sz="40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chính xác, rõ ràng rành mạch.</a:t>
            </a:r>
            <a:r>
              <a:rPr lang="en-US" sz="4000" dirty="0"/>
              <a:t> </a:t>
            </a:r>
            <a:r>
              <a:rPr lang="en-US" sz="4000" b="1" dirty="0">
                <a:solidFill>
                  <a:srgbClr val="002060"/>
                </a:solidFill>
                <a:latin typeface="Times New Roman" panose="02020603050405020304" pitchFamily="18" charset="0"/>
                <a:cs typeface="Times New Roman" panose="02020603050405020304" pitchFamily="18" charset="0"/>
              </a:rPr>
              <a:t>Chú ý giọng đọc tình cảm, lưu luyến thể hiện sự tiếc nuối.</a:t>
            </a:r>
            <a:endParaRPr lang="vi-VN" sz="4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334984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老师"/>
          <p:cNvPicPr>
            <a:picLocks noChangeAspect="1"/>
          </p:cNvPicPr>
          <p:nvPr/>
        </p:nvPicPr>
        <p:blipFill>
          <a:blip r:embed="rId4"/>
          <a:stretch>
            <a:fillRect/>
          </a:stretch>
        </p:blipFill>
        <p:spPr>
          <a:xfrm>
            <a:off x="10182225" y="1797685"/>
            <a:ext cx="1994535" cy="5135245"/>
          </a:xfrm>
          <a:prstGeom prst="rect">
            <a:avLst/>
          </a:prstGeom>
        </p:spPr>
      </p:pic>
      <p:pic>
        <p:nvPicPr>
          <p:cNvPr id="6" name="图片 5" descr="学生"/>
          <p:cNvPicPr>
            <a:picLocks noChangeAspect="1"/>
          </p:cNvPicPr>
          <p:nvPr/>
        </p:nvPicPr>
        <p:blipFill>
          <a:blip r:embed="rId5"/>
          <a:stretch>
            <a:fillRect/>
          </a:stretch>
        </p:blipFill>
        <p:spPr>
          <a:xfrm>
            <a:off x="6117590" y="3355975"/>
            <a:ext cx="1835150" cy="3576955"/>
          </a:xfrm>
          <a:prstGeom prst="rect">
            <a:avLst/>
          </a:prstGeom>
        </p:spPr>
      </p:pic>
      <p:sp>
        <p:nvSpPr>
          <p:cNvPr id="3" name="TextBox 2">
            <a:extLst>
              <a:ext uri="{FF2B5EF4-FFF2-40B4-BE49-F238E27FC236}">
                <a16:creationId xmlns:a16="http://schemas.microsoft.com/office/drawing/2014/main" id="{0D64D42F-3789-449E-9C1B-51F9D71A6E20}"/>
              </a:ext>
            </a:extLst>
          </p:cNvPr>
          <p:cNvSpPr txBox="1"/>
          <p:nvPr/>
        </p:nvSpPr>
        <p:spPr>
          <a:xfrm>
            <a:off x="2785862" y="1722268"/>
            <a:ext cx="656947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10: </a:t>
            </a:r>
            <a:r>
              <a:rPr kumimoji="0" lang="en-US" sz="6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Khủng</a:t>
            </a:r>
            <a:r>
              <a:rPr kumimoji="0" lang="en-US" sz="6000" b="0" i="0" u="none" strike="noStrike" kern="1200" cap="none" spc="0" normalizeH="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long</a:t>
            </a:r>
            <a:endParaRPr kumimoji="0" lang="en-US" sz="6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544331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1"/>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a:solidFill>
                  <a:prstClr val="white"/>
                </a:solidFill>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77874" y="660759"/>
            <a:ext cx="4689509" cy="707886"/>
          </a:xfrm>
          <a:prstGeom prst="rect">
            <a:avLst/>
          </a:prstGeom>
          <a:noFill/>
        </p:spPr>
        <p:txBody>
          <a:bodyPr wrap="square" rtlCol="0">
            <a:spAutoFit/>
          </a:bodyPr>
          <a:lstStyle/>
          <a:p>
            <a:pPr algn="ctr" defTabSz="914378">
              <a:defRPr/>
            </a:pP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693328" y="1317573"/>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906743" y="3464394"/>
              <a:ext cx="3686467" cy="661207"/>
            </a:xfrm>
            <a:prstGeom prst="rect">
              <a:avLst/>
            </a:prstGeom>
            <a:noFill/>
          </p:spPr>
          <p:txBody>
            <a:bodyPr wrap="square" rtlCol="0">
              <a:spAutoFit/>
            </a:bodyPr>
            <a:lstStyle/>
            <a:p>
              <a:pPr algn="ctr" defTabSz="914378">
                <a:lnSpc>
                  <a:spcPct val="150000"/>
                </a:lnSpc>
                <a:defRPr/>
              </a:pP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Ngắt, nghỉ hơi đúng.</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255565" y="3373868"/>
            <a:ext cx="8198343" cy="3929583"/>
            <a:chOff x="3009174" y="2785583"/>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09174" y="2785583"/>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351433" y="4107802"/>
              <a:ext cx="5242338" cy="1259612"/>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 hiện được giọng đọc toàn bài</a:t>
              </a:r>
              <a:r>
                <a:rPr lang="en-US" sz="28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nhấn giọng ở các từ chỉ cảm xúc.</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142535" y="1209029"/>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300900" y="2362575"/>
              <a:ext cx="4415435" cy="661207"/>
            </a:xfrm>
            <a:prstGeom prst="rect">
              <a:avLst/>
            </a:prstGeom>
            <a:noFill/>
          </p:spPr>
          <p:txBody>
            <a:bodyPr wrap="square" rtlCol="0">
              <a:spAutoFit/>
            </a:bodyPr>
            <a:lstStyle/>
            <a:p>
              <a:pPr algn="ctr" defTabSz="914378">
                <a:lnSpc>
                  <a:spcPct val="150000"/>
                </a:lnSpc>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đúng, to, rõ ràng.</a:t>
              </a:r>
            </a:p>
          </p:txBody>
        </p:sp>
      </p:grpSp>
    </p:spTree>
    <p:extLst>
      <p:ext uri="{BB962C8B-B14F-4D97-AF65-F5344CB8AC3E}">
        <p14:creationId xmlns:p14="http://schemas.microsoft.com/office/powerpoint/2010/main" val="3285025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299702" y="-10972"/>
            <a:ext cx="4892298"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lại</a:t>
            </a:r>
          </a:p>
        </p:txBody>
      </p:sp>
    </p:spTree>
    <p:extLst>
      <p:ext uri="{BB962C8B-B14F-4D97-AF65-F5344CB8AC3E}">
        <p14:creationId xmlns:p14="http://schemas.microsoft.com/office/powerpoint/2010/main" val="407748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3810" y="4604385"/>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3002" y="404832"/>
            <a:ext cx="1436235" cy="1436235"/>
          </a:xfrm>
          <a:prstGeom prst="rect">
            <a:avLst/>
          </a:prstGeom>
        </p:spPr>
      </p:pic>
      <p:grpSp>
        <p:nvGrpSpPr>
          <p:cNvPr id="34" name="组合 33">
            <a:extLst>
              <a:ext uri="{FF2B5EF4-FFF2-40B4-BE49-F238E27FC236}">
                <a16:creationId xmlns:a16="http://schemas.microsoft.com/office/drawing/2014/main" id="{0160EE53-9ACB-44E6-A827-B4460F4B3941}"/>
              </a:ext>
            </a:extLst>
          </p:cNvPr>
          <p:cNvGrpSpPr/>
          <p:nvPr/>
        </p:nvGrpSpPr>
        <p:grpSpPr>
          <a:xfrm>
            <a:off x="10157698" y="-418289"/>
            <a:ext cx="2289329" cy="2289329"/>
            <a:chOff x="9902671" y="-544642"/>
            <a:chExt cx="2289329" cy="2289329"/>
          </a:xfrm>
        </p:grpSpPr>
        <p:pic>
          <p:nvPicPr>
            <p:cNvPr id="35" name="图片 34">
              <a:extLst>
                <a:ext uri="{FF2B5EF4-FFF2-40B4-BE49-F238E27FC236}">
                  <a16:creationId xmlns:a16="http://schemas.microsoft.com/office/drawing/2014/main" id="{86956D78-1600-4230-B900-652659A011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02671" y="-544642"/>
              <a:ext cx="2289329" cy="2289329"/>
            </a:xfrm>
            <a:prstGeom prst="rect">
              <a:avLst/>
            </a:prstGeom>
          </p:spPr>
        </p:pic>
        <p:pic>
          <p:nvPicPr>
            <p:cNvPr id="36" name="图片 35">
              <a:extLst>
                <a:ext uri="{FF2B5EF4-FFF2-40B4-BE49-F238E27FC236}">
                  <a16:creationId xmlns:a16="http://schemas.microsoft.com/office/drawing/2014/main" id="{BA8535D0-6D97-456D-82D5-92A028788F80}"/>
                </a:ext>
              </a:extLst>
            </p:cNvPr>
            <p:cNvPicPr>
              <a:picLocks noChangeAspect="1"/>
            </p:cNvPicPr>
            <p:nvPr userDrawn="1"/>
          </p:nvPicPr>
          <p:blipFill>
            <a:blip r:embed="rId6"/>
            <a:stretch>
              <a:fillRect/>
            </a:stretch>
          </p:blipFill>
          <p:spPr>
            <a:xfrm>
              <a:off x="10218207" y="251680"/>
              <a:ext cx="1658256" cy="396274"/>
            </a:xfrm>
            <a:prstGeom prst="rect">
              <a:avLst/>
            </a:prstGeom>
          </p:spPr>
        </p:pic>
      </p:grpSp>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4652704" y="204928"/>
            <a:ext cx="1076845" cy="719465"/>
          </a:xfrm>
          <a:prstGeom prst="rect">
            <a:avLst/>
          </a:prstGeom>
        </p:spPr>
      </p:pic>
      <p:pic>
        <p:nvPicPr>
          <p:cNvPr id="18" name="图片 17">
            <a:extLst>
              <a:ext uri="{FF2B5EF4-FFF2-40B4-BE49-F238E27FC236}">
                <a16:creationId xmlns:a16="http://schemas.microsoft.com/office/drawing/2014/main" id="{DF923B9C-60FD-4AE2-8147-20C675133948}"/>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797242" y="718380"/>
            <a:ext cx="1076845" cy="719465"/>
          </a:xfrm>
          <a:prstGeom prst="rect">
            <a:avLst/>
          </a:prstGeom>
        </p:spPr>
      </p:pic>
      <p:pic>
        <p:nvPicPr>
          <p:cNvPr id="20" name="图片 19">
            <a:extLst>
              <a:ext uri="{FF2B5EF4-FFF2-40B4-BE49-F238E27FC236}">
                <a16:creationId xmlns:a16="http://schemas.microsoft.com/office/drawing/2014/main" id="{FA6DF232-20BA-49E3-87D5-59C5D80B71CB}"/>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546454" y="2091158"/>
            <a:ext cx="1076845" cy="719465"/>
          </a:xfrm>
          <a:prstGeom prst="rect">
            <a:avLst/>
          </a:prstGeom>
        </p:spPr>
      </p:pic>
      <p:pic>
        <p:nvPicPr>
          <p:cNvPr id="23" name="图片 22">
            <a:extLst>
              <a:ext uri="{FF2B5EF4-FFF2-40B4-BE49-F238E27FC236}">
                <a16:creationId xmlns:a16="http://schemas.microsoft.com/office/drawing/2014/main" id="{BFD059BF-162C-48E2-85A5-C238C61B8546}"/>
              </a:ext>
            </a:extLst>
          </p:cNvPr>
          <p:cNvPicPr>
            <a:picLocks noChangeAspect="1"/>
          </p:cNvPicPr>
          <p:nvPr/>
        </p:nvPicPr>
        <p:blipFill rotWithShape="1">
          <a:blip r:embed="rId7">
            <a:duotone>
              <a:schemeClr val="accent1">
                <a:shade val="45000"/>
                <a:satMod val="135000"/>
              </a:schemeClr>
              <a:prstClr val="white"/>
            </a:duotone>
          </a:blip>
          <a:srcRect t="18341" r="17085" b="26262"/>
          <a:stretch/>
        </p:blipFill>
        <p:spPr>
          <a:xfrm>
            <a:off x="10763941" y="4669564"/>
            <a:ext cx="1076845" cy="719465"/>
          </a:xfrm>
          <a:prstGeom prst="rect">
            <a:avLst/>
          </a:prstGeom>
        </p:spPr>
      </p:pic>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993" y="2091158"/>
            <a:ext cx="3870287" cy="4170125"/>
          </a:xfrm>
          <a:prstGeom prst="rect">
            <a:avLst/>
          </a:prstGeom>
        </p:spPr>
      </p:pic>
      <p:pic>
        <p:nvPicPr>
          <p:cNvPr id="3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6177" y="801106"/>
            <a:ext cx="9951881" cy="5255739"/>
          </a:xfrm>
          <a:prstGeom prst="rect">
            <a:avLst/>
          </a:prstGeom>
        </p:spPr>
      </p:pic>
      <p:sp>
        <p:nvSpPr>
          <p:cNvPr id="38" name="Rectangle 37"/>
          <p:cNvSpPr/>
          <p:nvPr/>
        </p:nvSpPr>
        <p:spPr>
          <a:xfrm>
            <a:off x="4879547" y="2237341"/>
            <a:ext cx="5050594" cy="1885286"/>
          </a:xfrm>
          <a:prstGeom prst="rect">
            <a:avLst/>
          </a:prstGeom>
          <a:noFill/>
        </p:spPr>
        <p:txBody>
          <a:bodyPr wrap="none" lIns="68580" tIns="34290" rIns="68580" bIns="34290">
            <a:prstTxWarp prst="textArchDown">
              <a:avLst>
                <a:gd name="adj" fmla="val 21505038"/>
              </a:avLst>
            </a:prstTxWarp>
            <a:spAutoFit/>
          </a:bodyPr>
          <a:lstStyle/>
          <a:p>
            <a:pPr algn="ctr">
              <a:defRPr/>
            </a:pPr>
            <a:r>
              <a:rPr lang="en-US" sz="8000" b="1" dirty="0">
                <a:ln w="22225">
                  <a:solidFill>
                    <a:srgbClr val="C0504D"/>
                  </a:solidFill>
                  <a:prstDash val="solid"/>
                </a:ln>
                <a:solidFill>
                  <a:srgbClr val="C0504D">
                    <a:lumMod val="40000"/>
                    <a:lumOff val="60000"/>
                  </a:srgbClr>
                </a:solidFill>
                <a:latin typeface="Times New Roman" panose="02020603050405020304" pitchFamily="18" charset="0"/>
                <a:cs typeface="Times New Roman" panose="02020603050405020304" pitchFamily="18" charset="0"/>
              </a:rPr>
              <a:t>Luyện tập theo văn bản đọc</a:t>
            </a:r>
          </a:p>
        </p:txBody>
      </p:sp>
    </p:spTree>
    <p:extLst>
      <p:ext uri="{BB962C8B-B14F-4D97-AF65-F5344CB8AC3E}">
        <p14:creationId xmlns:p14="http://schemas.microsoft.com/office/powerpoint/2010/main" val="180488652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1+#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500" fill="hold"/>
                                        <p:tgtEl>
                                          <p:spTgt spid="33"/>
                                        </p:tgtEl>
                                        <p:attrNameLst>
                                          <p:attrName>ppt_x</p:attrName>
                                        </p:attrNameLst>
                                      </p:cBhvr>
                                      <p:tavLst>
                                        <p:tav tm="0">
                                          <p:val>
                                            <p:strVal val="1+#ppt_w/2"/>
                                          </p:val>
                                        </p:tav>
                                        <p:tav tm="100000">
                                          <p:val>
                                            <p:strVal val="#ppt_x"/>
                                          </p:val>
                                        </p:tav>
                                      </p:tavLst>
                                    </p:anim>
                                    <p:anim calcmode="lin" valueType="num">
                                      <p:cBhvr additive="base">
                                        <p:cTn id="1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F6BCDF-9F5D-43EF-8D2F-74DA0EBB0C5C}"/>
              </a:ext>
            </a:extLst>
          </p:cNvPr>
          <p:cNvSpPr txBox="1"/>
          <p:nvPr/>
        </p:nvSpPr>
        <p:spPr>
          <a:xfrm>
            <a:off x="953563" y="49698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2" name="Rectangle 1"/>
          <p:cNvSpPr/>
          <p:nvPr/>
        </p:nvSpPr>
        <p:spPr>
          <a:xfrm>
            <a:off x="9997394" y="2287481"/>
            <a:ext cx="954107"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p>
        </p:txBody>
      </p:sp>
      <p:sp>
        <p:nvSpPr>
          <p:cNvPr id="3" name="Rectangle 2"/>
          <p:cNvSpPr/>
          <p:nvPr/>
        </p:nvSpPr>
        <p:spPr>
          <a:xfrm>
            <a:off x="1160350" y="2287481"/>
            <a:ext cx="697627"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tai</a:t>
            </a:r>
          </a:p>
        </p:txBody>
      </p:sp>
      <p:sp>
        <p:nvSpPr>
          <p:cNvPr id="4" name="Rectangle 3"/>
          <p:cNvSpPr/>
          <p:nvPr/>
        </p:nvSpPr>
        <p:spPr>
          <a:xfrm>
            <a:off x="953563" y="4424690"/>
            <a:ext cx="928460"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p>
        </p:txBody>
      </p:sp>
      <p:sp>
        <p:nvSpPr>
          <p:cNvPr id="11" name="Rectangle 10"/>
          <p:cNvSpPr/>
          <p:nvPr/>
        </p:nvSpPr>
        <p:spPr>
          <a:xfrm>
            <a:off x="9987775" y="4292854"/>
            <a:ext cx="1133644"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p>
        </p:txBody>
      </p:sp>
      <p:pic>
        <p:nvPicPr>
          <p:cNvPr id="10" name="Picture 9">
            <a:extLst>
              <a:ext uri="{FF2B5EF4-FFF2-40B4-BE49-F238E27FC236}">
                <a16:creationId xmlns:a16="http://schemas.microsoft.com/office/drawing/2014/main" id="{C03CBA88-0767-8300-3906-269413D89B7D}"/>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5919244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7293227" y="1722534"/>
            <a:ext cx="2830720" cy="2240385"/>
          </a:xfrm>
          <a:prstGeom prst="rect">
            <a:avLst/>
          </a:prstGeom>
          <a:ln>
            <a:noFill/>
          </a:ln>
          <a:effectLst>
            <a:softEdge rad="112500"/>
          </a:effectLst>
        </p:spPr>
      </p:pic>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034892" y="4047600"/>
            <a:ext cx="2832661" cy="2240385"/>
          </a:xfrm>
          <a:prstGeom prst="roundRect">
            <a:avLst>
              <a:gd name="adj" fmla="val 23104"/>
            </a:avLst>
          </a:prstGeom>
        </p:spPr>
      </p:pic>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2021783" y="1691738"/>
            <a:ext cx="2845771" cy="2240385"/>
          </a:xfrm>
          <a:prstGeom prst="rect">
            <a:avLst/>
          </a:prstGeom>
          <a:ln>
            <a:noFill/>
          </a:ln>
          <a:effectLst>
            <a:softEdge rad="112500"/>
          </a:effectLst>
        </p:spPr>
      </p:pic>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7291286" y="4013360"/>
            <a:ext cx="2832661" cy="2240385"/>
          </a:xfrm>
          <a:prstGeom prst="roundRect">
            <a:avLst/>
          </a:prstGeom>
        </p:spPr>
      </p:pic>
      <p:sp>
        <p:nvSpPr>
          <p:cNvPr id="10" name="TextBox 9"/>
          <p:cNvSpPr txBox="1"/>
          <p:nvPr/>
        </p:nvSpPr>
        <p:spPr>
          <a:xfrm>
            <a:off x="5430974" y="1729444"/>
            <a:ext cx="1376517" cy="4247317"/>
          </a:xfrm>
          <a:prstGeom prst="rect">
            <a:avLst/>
          </a:prstGeom>
          <a:noFill/>
        </p:spPr>
        <p:txBody>
          <a:bodyPr wrap="square" rtlCol="0">
            <a:spAutoFit/>
          </a:bodyPr>
          <a:lstStyle/>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mắt</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tai</a:t>
            </a: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đuôi</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algn="ctr" defTabSz="1219170">
              <a:lnSpc>
                <a:spcPct val="150000"/>
              </a:lnSpc>
              <a:buClr>
                <a:srgbClr val="000000"/>
              </a:buClr>
            </a:pPr>
            <a:r>
              <a:rPr lang="en-US" sz="3600" b="1"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12" name="Straight Connector 11"/>
          <p:cNvCxnSpPr/>
          <p:nvPr/>
        </p:nvCxnSpPr>
        <p:spPr>
          <a:xfrm>
            <a:off x="3870632" y="2635047"/>
            <a:ext cx="1987727" cy="51110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55183" y="2362055"/>
            <a:ext cx="2903306" cy="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601799" y="2338090"/>
            <a:ext cx="2211182" cy="2396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85188" y="3983048"/>
            <a:ext cx="2573301" cy="49236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06836" y="4728810"/>
            <a:ext cx="1451653" cy="40381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601799" y="4728810"/>
            <a:ext cx="2694975" cy="201906"/>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67278" y="5425868"/>
            <a:ext cx="1591211" cy="16902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6601799" y="5256365"/>
            <a:ext cx="2093195" cy="33852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E792F9E3-A4EE-AD10-22A9-EE4428F1714E}"/>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Effect transition="in" filter="fade">
                                      <p:cBhvr>
                                        <p:cTn id="41" dur="500"/>
                                        <p:tgtEl>
                                          <p:spTgt spid="10">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par>
                                <p:cTn id="47" presetID="22" presetClass="entr" presetSubtype="2"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righ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2"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left)">
                                      <p:cBhvr>
                                        <p:cTn id="72" dur="500"/>
                                        <p:tgtEl>
                                          <p:spTgt spid="26"/>
                                        </p:tgtEl>
                                      </p:cBhvr>
                                    </p:animEffect>
                                  </p:childTnLst>
                                </p:cTn>
                              </p:par>
                              <p:par>
                                <p:cTn id="73" presetID="22" presetClass="entr" presetSubtype="2"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right)">
                                      <p:cBhvr>
                                        <p:cTn id="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3182473" y="1479166"/>
            <a:ext cx="5081685" cy="3984320"/>
          </a:xfrm>
          <a:prstGeom prst="roundRect">
            <a:avLst/>
          </a:prstGeom>
        </p:spPr>
      </p:pic>
      <p:sp>
        <p:nvSpPr>
          <p:cNvPr id="11" name="Rectangle 10"/>
          <p:cNvSpPr/>
          <p:nvPr/>
        </p:nvSpPr>
        <p:spPr>
          <a:xfrm>
            <a:off x="3665353" y="5196174"/>
            <a:ext cx="1133644"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chân</a:t>
            </a:r>
          </a:p>
        </p:txBody>
      </p:sp>
      <p:sp>
        <p:nvSpPr>
          <p:cNvPr id="12" name="Rectangle 11"/>
          <p:cNvSpPr/>
          <p:nvPr/>
        </p:nvSpPr>
        <p:spPr>
          <a:xfrm>
            <a:off x="4701589" y="5211672"/>
            <a:ext cx="3659977"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thẳng và rất khỏe</a:t>
            </a: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4A6E40C3-6031-2919-A0F3-D93CE2720F99}"/>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178986531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50133" b="52854"/>
          <a:stretch/>
        </p:blipFill>
        <p:spPr>
          <a:xfrm>
            <a:off x="3187337" y="1474339"/>
            <a:ext cx="5172892" cy="3881432"/>
          </a:xfrm>
          <a:prstGeom prst="rect">
            <a:avLst/>
          </a:prstGeom>
          <a:ln>
            <a:noFill/>
          </a:ln>
          <a:effectLst>
            <a:softEdge rad="112500"/>
          </a:effectLst>
        </p:spPr>
      </p:pic>
      <p:sp>
        <p:nvSpPr>
          <p:cNvPr id="2" name="Rectangle 1"/>
          <p:cNvSpPr/>
          <p:nvPr/>
        </p:nvSpPr>
        <p:spPr>
          <a:xfrm>
            <a:off x="3978182" y="5355771"/>
            <a:ext cx="1762021"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Đôi mắt</a:t>
            </a:r>
          </a:p>
        </p:txBody>
      </p:sp>
      <p:sp>
        <p:nvSpPr>
          <p:cNvPr id="12" name="Rectangle 11"/>
          <p:cNvSpPr/>
          <p:nvPr/>
        </p:nvSpPr>
        <p:spPr>
          <a:xfrm>
            <a:off x="5740203" y="5355771"/>
            <a:ext cx="2268570"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tinh tường</a:t>
            </a: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CDDCBC85-C47D-C0C9-C79C-B4D8B43055E2}"/>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231482817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49868" b="52854"/>
          <a:stretch/>
        </p:blipFill>
        <p:spPr>
          <a:xfrm>
            <a:off x="3566161" y="1582786"/>
            <a:ext cx="5133702" cy="3864425"/>
          </a:xfrm>
          <a:prstGeom prst="rect">
            <a:avLst/>
          </a:prstGeom>
          <a:ln>
            <a:noFill/>
          </a:ln>
          <a:effectLst>
            <a:softEdge rad="112500"/>
          </a:effectLst>
        </p:spPr>
      </p:pic>
      <p:sp>
        <p:nvSpPr>
          <p:cNvPr id="3" name="Rectangle 2"/>
          <p:cNvSpPr/>
          <p:nvPr/>
        </p:nvSpPr>
        <p:spPr>
          <a:xfrm>
            <a:off x="3554450" y="5283520"/>
            <a:ext cx="3698448" cy="923330"/>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Cái mũi và đôi tai</a:t>
            </a:r>
          </a:p>
        </p:txBody>
      </p:sp>
      <p:sp>
        <p:nvSpPr>
          <p:cNvPr id="12" name="Rectangle 11"/>
          <p:cNvSpPr/>
          <p:nvPr/>
        </p:nvSpPr>
        <p:spPr>
          <a:xfrm>
            <a:off x="7175400" y="5283520"/>
            <a:ext cx="1236236" cy="923330"/>
          </a:xfrm>
          <a:prstGeom prst="rect">
            <a:avLst/>
          </a:prstGeom>
        </p:spPr>
        <p:txBody>
          <a:bodyPr wrap="none">
            <a:spAutoFit/>
          </a:bodyPr>
          <a:lstStyle/>
          <a:p>
            <a:pPr algn="ctr" defTabSz="1219170">
              <a:lnSpc>
                <a:spcPct val="150000"/>
              </a:lnSpc>
              <a:buClr>
                <a:srgbClr val="000000"/>
              </a:buClr>
            </a:pPr>
            <a:r>
              <a:rPr lang="en-US" sz="3600" b="1" kern="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thính</a:t>
            </a:r>
            <a:endPar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7" name="TextBox 6">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F42410BD-7473-B222-5018-E8072F4B527E}"/>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63939288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44" r="50098" b="-390"/>
          <a:stretch/>
        </p:blipFill>
        <p:spPr>
          <a:xfrm>
            <a:off x="2982350" y="1330978"/>
            <a:ext cx="6330462" cy="4493047"/>
          </a:xfrm>
          <a:prstGeom prst="roundRect">
            <a:avLst>
              <a:gd name="adj" fmla="val 23104"/>
            </a:avLst>
          </a:prstGeom>
        </p:spPr>
      </p:pic>
      <p:sp>
        <p:nvSpPr>
          <p:cNvPr id="4" name="Rectangle 3"/>
          <p:cNvSpPr/>
          <p:nvPr/>
        </p:nvSpPr>
        <p:spPr>
          <a:xfrm>
            <a:off x="4709113" y="5408526"/>
            <a:ext cx="1005403" cy="923330"/>
          </a:xfrm>
          <a:prstGeom prst="rect">
            <a:avLst/>
          </a:prstGeom>
        </p:spPr>
        <p:txBody>
          <a:bodyPr wrap="none">
            <a:spAutoFit/>
          </a:bodyPr>
          <a:lstStyle/>
          <a:p>
            <a:pPr algn="ctr" defTabSz="1219170">
              <a:lnSpc>
                <a:spcPct val="150000"/>
              </a:lnSpc>
              <a:buClr>
                <a:srgbClr val="000000"/>
              </a:buClr>
            </a:pPr>
            <a:r>
              <a:rPr lang="en-US" sz="3600" b="1" kern="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Đầu</a:t>
            </a:r>
            <a:endPar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2" name="Rectangle 11"/>
          <p:cNvSpPr/>
          <p:nvPr/>
        </p:nvSpPr>
        <p:spPr>
          <a:xfrm>
            <a:off x="5615897" y="5408526"/>
            <a:ext cx="1154483" cy="923330"/>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cứng</a:t>
            </a:r>
          </a:p>
        </p:txBody>
      </p:sp>
      <p:sp>
        <p:nvSpPr>
          <p:cNvPr id="8" name="TextBox 7">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 name="Picture 1">
            <a:extLst>
              <a:ext uri="{FF2B5EF4-FFF2-40B4-BE49-F238E27FC236}">
                <a16:creationId xmlns:a16="http://schemas.microsoft.com/office/drawing/2014/main" id="{40EB3B73-9E33-12EA-51A5-3D2551F0DC79}"/>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33292408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7446" y="5398891"/>
            <a:ext cx="1133645" cy="823752"/>
          </a:xfrm>
          <a:prstGeom prst="rect">
            <a:avLst/>
          </a:prstGeom>
        </p:spPr>
        <p:txBody>
          <a:bodyPr wrap="none">
            <a:spAutoFit/>
          </a:bodyPr>
          <a:lstStyle/>
          <a:p>
            <a:pPr algn="ctr" defTabSz="1219170">
              <a:lnSpc>
                <a:spcPct val="150000"/>
              </a:lnSpc>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Đuôi</a:t>
            </a:r>
          </a:p>
        </p:txBody>
      </p:sp>
      <p:sp>
        <p:nvSpPr>
          <p:cNvPr id="12" name="Rectangle 11"/>
          <p:cNvSpPr/>
          <p:nvPr/>
        </p:nvSpPr>
        <p:spPr>
          <a:xfrm>
            <a:off x="5355556" y="5371595"/>
            <a:ext cx="4429419" cy="823752"/>
          </a:xfrm>
          <a:prstGeom prst="rect">
            <a:avLst/>
          </a:prstGeom>
        </p:spPr>
        <p:txBody>
          <a:bodyPr wrap="none">
            <a:spAutoFit/>
          </a:bodyPr>
          <a:lstStyle/>
          <a:p>
            <a:pPr algn="ctr" defTabSz="1219170">
              <a:lnSpc>
                <a:spcPct val="150000"/>
              </a:lnSpc>
              <a:buClr>
                <a:srgbClr val="000000"/>
              </a:buClr>
            </a:pPr>
            <a:r>
              <a:rPr lang="en-US" sz="36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quất đuôi dũng mãnh</a:t>
            </a:r>
          </a:p>
        </p:txBody>
      </p:sp>
      <p:sp>
        <p:nvSpPr>
          <p:cNvPr id="8" name="TextBox 7">
            <a:extLst>
              <a:ext uri="{FF2B5EF4-FFF2-40B4-BE49-F238E27FC236}">
                <a16:creationId xmlns:a16="http://schemas.microsoft.com/office/drawing/2014/main" id="{7BF6BCDF-9F5D-43EF-8D2F-74DA0EBB0C5C}"/>
              </a:ext>
            </a:extLst>
          </p:cNvPr>
          <p:cNvSpPr txBox="1"/>
          <p:nvPr/>
        </p:nvSpPr>
        <p:spPr>
          <a:xfrm>
            <a:off x="1082858" y="471764"/>
            <a:ext cx="10341684" cy="1200329"/>
          </a:xfrm>
          <a:prstGeom prst="rect">
            <a:avLst/>
          </a:prstGeom>
          <a:noFill/>
        </p:spPr>
        <p:txBody>
          <a:bodyPr wrap="square" rtlCol="0">
            <a:spAutoFit/>
          </a:bodyPr>
          <a:lstStyle/>
          <a:p>
            <a:pPr algn="just" defTabSz="1219170">
              <a:buClr>
                <a:srgbClr val="000000"/>
              </a:buClr>
            </a:pPr>
            <a:r>
              <a:rPr lang="en-US"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 Tìm trong bài các từ ngữ tả các bộ phận của khủng long.</a:t>
            </a:r>
            <a:endParaRPr lang="vi-VN" sz="36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9" name="Picture 8"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654" t="53244" r="444" b="-390"/>
          <a:stretch/>
        </p:blipFill>
        <p:spPr>
          <a:xfrm>
            <a:off x="3699949" y="1836765"/>
            <a:ext cx="4516004" cy="3571761"/>
          </a:xfrm>
          <a:prstGeom prst="roundRect">
            <a:avLst/>
          </a:prstGeom>
        </p:spPr>
      </p:pic>
      <p:pic>
        <p:nvPicPr>
          <p:cNvPr id="2" name="Picture 1">
            <a:extLst>
              <a:ext uri="{FF2B5EF4-FFF2-40B4-BE49-F238E27FC236}">
                <a16:creationId xmlns:a16="http://schemas.microsoft.com/office/drawing/2014/main" id="{7B6F67E4-9A49-9EBC-4216-20D3B29446BD}"/>
              </a:ext>
            </a:extLst>
          </p:cNvPr>
          <p:cNvPicPr>
            <a:picLocks noChangeAspect="1"/>
          </p:cNvPicPr>
          <p:nvPr/>
        </p:nvPicPr>
        <p:blipFill rotWithShape="1">
          <a:blip r:embed="rId4"/>
          <a:srcRect t="-13115" b="-1"/>
          <a:stretch/>
        </p:blipFill>
        <p:spPr>
          <a:xfrm rot="10800000">
            <a:off x="8621157" y="6378438"/>
            <a:ext cx="3093764" cy="466310"/>
          </a:xfrm>
          <a:prstGeom prst="rect">
            <a:avLst/>
          </a:prstGeom>
        </p:spPr>
      </p:pic>
    </p:spTree>
    <p:extLst>
      <p:ext uri="{BB962C8B-B14F-4D97-AF65-F5344CB8AC3E}">
        <p14:creationId xmlns:p14="http://schemas.microsoft.com/office/powerpoint/2010/main" val="29613125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7"/>
          <p:cNvCxnSpPr/>
          <p:nvPr/>
        </p:nvCxnSpPr>
        <p:spPr>
          <a:xfrm>
            <a:off x="4079411"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082129" y="783148"/>
            <a:ext cx="8109871"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khó</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ràng</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4082129" y="1583916"/>
            <a:ext cx="7587357"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Biết ngắt giọng phù hợp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4082129" y="2499205"/>
            <a:ext cx="7195472" cy="3323987"/>
          </a:xfrm>
          <a:prstGeom prst="rect">
            <a:avLst/>
          </a:prstGeom>
          <a:noFill/>
        </p:spPr>
        <p:txBody>
          <a:bodyPr wrap="square" rtlCol="0">
            <a:spAutoFit/>
          </a:bodyPr>
          <a:lstStyle/>
          <a:p>
            <a:pPr marL="571500" indent="-571500" algn="just"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phận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thức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sống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a:t>
            </a:r>
          </a:p>
          <a:p>
            <a:pPr marL="571500" indent="-571500" algn="just" defTabSz="1219170">
              <a:buFont typeface="Arial" panose="020B0604020202020204" pitchFamily="34" charset="0"/>
              <a:buChar char="•"/>
            </a:pP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được khủng long là một loài động vật đã tuyệt chủng nên chúng ta không thể gặp khủng long thật.</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617723" y="203916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FD6856E-0313-591A-1E35-670BB5CD277F}"/>
              </a:ext>
            </a:extLst>
          </p:cNvPr>
          <p:cNvPicPr>
            <a:picLocks noChangeAspect="1"/>
          </p:cNvPicPr>
          <p:nvPr/>
        </p:nvPicPr>
        <p:blipFill rotWithShape="1">
          <a:blip r:embed="rId4"/>
          <a:srcRect t="-13115" b="-1"/>
          <a:stretch/>
        </p:blipFill>
        <p:spPr>
          <a:xfrm rot="10800000">
            <a:off x="8621157" y="6378438"/>
            <a:ext cx="2298634" cy="466310"/>
          </a:xfrm>
          <a:prstGeom prst="rect">
            <a:avLst/>
          </a:prstGeom>
        </p:spPr>
      </p:pic>
    </p:spTree>
    <p:extLst>
      <p:ext uri="{BB962C8B-B14F-4D97-AF65-F5344CB8AC3E}">
        <p14:creationId xmlns:p14="http://schemas.microsoft.com/office/powerpoint/2010/main" val="2325563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6">
            <a:extLst>
              <a:ext uri="{FF2B5EF4-FFF2-40B4-BE49-F238E27FC236}">
                <a16:creationId xmlns:a16="http://schemas.microsoft.com/office/drawing/2014/main" id="{3418D7EF-78AA-4DFB-B378-7734A4591DD0}"/>
              </a:ext>
            </a:extLst>
          </p:cNvPr>
          <p:cNvPicPr>
            <a:picLocks noChangeAspect="1"/>
          </p:cNvPicPr>
          <p:nvPr/>
        </p:nvPicPr>
        <p:blipFill>
          <a:blip r:embed="rId3"/>
          <a:srcRect r="74368"/>
          <a:stretch>
            <a:fillRect/>
          </a:stretch>
        </p:blipFill>
        <p:spPr>
          <a:xfrm>
            <a:off x="0" y="1499616"/>
            <a:ext cx="1602105" cy="2278380"/>
          </a:xfrm>
          <a:prstGeom prst="rect">
            <a:avLst/>
          </a:prstGeom>
        </p:spPr>
      </p:pic>
      <p:pic>
        <p:nvPicPr>
          <p:cNvPr id="30" name="图片 29" descr="6">
            <a:extLst>
              <a:ext uri="{FF2B5EF4-FFF2-40B4-BE49-F238E27FC236}">
                <a16:creationId xmlns:a16="http://schemas.microsoft.com/office/drawing/2014/main" id="{B6EB6C3A-7E52-4305-A2E6-02E6420889C4}"/>
              </a:ext>
            </a:extLst>
          </p:cNvPr>
          <p:cNvPicPr>
            <a:picLocks noChangeAspect="1"/>
          </p:cNvPicPr>
          <p:nvPr/>
        </p:nvPicPr>
        <p:blipFill>
          <a:blip r:embed="rId3"/>
          <a:srcRect l="47449" t="21697"/>
          <a:stretch>
            <a:fillRect/>
          </a:stretch>
        </p:blipFill>
        <p:spPr>
          <a:xfrm>
            <a:off x="9053195" y="5132705"/>
            <a:ext cx="3137535" cy="1704340"/>
          </a:xfrm>
          <a:prstGeom prst="rect">
            <a:avLst/>
          </a:prstGeom>
        </p:spPr>
      </p:pic>
      <p:pic>
        <p:nvPicPr>
          <p:cNvPr id="33" name="图片 32">
            <a:extLst>
              <a:ext uri="{FF2B5EF4-FFF2-40B4-BE49-F238E27FC236}">
                <a16:creationId xmlns:a16="http://schemas.microsoft.com/office/drawing/2014/main" id="{37CD6D7A-C07D-4EB0-A27E-221773338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1879" y="0"/>
            <a:ext cx="1436235" cy="1436235"/>
          </a:xfrm>
          <a:prstGeom prst="rect">
            <a:avLst/>
          </a:prstGeom>
        </p:spPr>
      </p:pic>
      <p:pic>
        <p:nvPicPr>
          <p:cNvPr id="9" name="图片 8">
            <a:extLst>
              <a:ext uri="{FF2B5EF4-FFF2-40B4-BE49-F238E27FC236}">
                <a16:creationId xmlns:a16="http://schemas.microsoft.com/office/drawing/2014/main" id="{CC8CF976-42F3-451B-BBEB-F381AFF4BFDB}"/>
              </a:ext>
            </a:extLst>
          </p:cNvPr>
          <p:cNvPicPr>
            <a:picLocks noChangeAspect="1"/>
          </p:cNvPicPr>
          <p:nvPr/>
        </p:nvPicPr>
        <p:blipFill rotWithShape="1">
          <a:blip r:embed="rId5">
            <a:duotone>
              <a:schemeClr val="accent1">
                <a:shade val="45000"/>
                <a:satMod val="135000"/>
              </a:schemeClr>
              <a:prstClr val="white"/>
            </a:duotone>
          </a:blip>
          <a:srcRect t="18341" r="17085" b="26262"/>
          <a:stretch/>
        </p:blipFill>
        <p:spPr>
          <a:xfrm>
            <a:off x="11113885" y="906883"/>
            <a:ext cx="1076845" cy="719465"/>
          </a:xfrm>
          <a:prstGeom prst="rect">
            <a:avLst/>
          </a:prstGeom>
        </p:spPr>
      </p:pic>
      <p:grpSp>
        <p:nvGrpSpPr>
          <p:cNvPr id="24" name="组合 23">
            <a:extLst>
              <a:ext uri="{FF2B5EF4-FFF2-40B4-BE49-F238E27FC236}">
                <a16:creationId xmlns:a16="http://schemas.microsoft.com/office/drawing/2014/main" id="{1EDE31B4-139B-47E5-9E2D-5905EEC70AA6}"/>
              </a:ext>
            </a:extLst>
          </p:cNvPr>
          <p:cNvGrpSpPr/>
          <p:nvPr/>
        </p:nvGrpSpPr>
        <p:grpSpPr>
          <a:xfrm>
            <a:off x="1832266" y="266659"/>
            <a:ext cx="8086713" cy="1323439"/>
            <a:chOff x="2638269" y="2945866"/>
            <a:chExt cx="8086713" cy="1323439"/>
          </a:xfrm>
        </p:grpSpPr>
        <p:sp>
          <p:nvSpPr>
            <p:cNvPr id="25" name="文本框 1">
              <a:extLst>
                <a:ext uri="{FF2B5EF4-FFF2-40B4-BE49-F238E27FC236}">
                  <a16:creationId xmlns:a16="http://schemas.microsoft.com/office/drawing/2014/main" id="{CE0A13EA-1E85-4368-B48D-C94969AE5ABC}"/>
                </a:ext>
              </a:extLst>
            </p:cNvPr>
            <p:cNvSpPr txBox="1">
              <a:spLocks noChangeArrowheads="1"/>
            </p:cNvSpPr>
            <p:nvPr/>
          </p:nvSpPr>
          <p:spPr bwMode="auto">
            <a:xfrm>
              <a:off x="2970114" y="2945866"/>
              <a:ext cx="775486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Nexa Light" panose="02000000000000000000" pitchFamily="50" charset="0"/>
                  <a:ea typeface="微软雅黑" panose="020B0503020204020204" charset="-122"/>
                </a:defRPr>
              </a:lvl1pPr>
              <a:lvl2pPr marL="742950" indent="-285750">
                <a:defRPr sz="1300">
                  <a:solidFill>
                    <a:schemeClr val="tx1"/>
                  </a:solidFill>
                  <a:latin typeface="Nexa Light" panose="02000000000000000000" pitchFamily="50" charset="0"/>
                  <a:ea typeface="微软雅黑" panose="020B0503020204020204" charset="-122"/>
                </a:defRPr>
              </a:lvl2pPr>
              <a:lvl3pPr marL="1143000" indent="-228600">
                <a:defRPr sz="1300">
                  <a:solidFill>
                    <a:schemeClr val="tx1"/>
                  </a:solidFill>
                  <a:latin typeface="Nexa Light" panose="02000000000000000000" pitchFamily="50" charset="0"/>
                  <a:ea typeface="微软雅黑" panose="020B0503020204020204" charset="-122"/>
                </a:defRPr>
              </a:lvl3pPr>
              <a:lvl4pPr marL="1600200" indent="-228600">
                <a:defRPr sz="1300">
                  <a:solidFill>
                    <a:schemeClr val="tx1"/>
                  </a:solidFill>
                  <a:latin typeface="Nexa Light" panose="02000000000000000000" pitchFamily="50" charset="0"/>
                  <a:ea typeface="微软雅黑" panose="020B0503020204020204" charset="-122"/>
                </a:defRPr>
              </a:lvl4pPr>
              <a:lvl5pPr marL="2057400" indent="-228600">
                <a:defRPr sz="1300">
                  <a:solidFill>
                    <a:schemeClr val="tx1"/>
                  </a:solidFill>
                  <a:latin typeface="Nexa Light" panose="02000000000000000000" pitchFamily="50"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Nexa Light" panose="02000000000000000000" pitchFamily="50" charset="0"/>
                  <a:ea typeface="微软雅黑" panose="020B0503020204020204" charset="-122"/>
                </a:defRPr>
              </a:lvl9pPr>
            </a:lstStyle>
            <a:p>
              <a:pPr>
                <a:defRPr/>
              </a:pPr>
              <a:r>
                <a:rPr lang="en-US" altLang="zh-CN" sz="4000" b="1">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rPr>
                <a:t>Hỏi - đáp về đặc điểm các bộ phận của khủng long.</a:t>
              </a:r>
              <a:endParaRPr lang="zh-CN" altLang="en-US" sz="4000" b="1"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26" name="矩形 25">
              <a:extLst>
                <a:ext uri="{FF2B5EF4-FFF2-40B4-BE49-F238E27FC236}">
                  <a16:creationId xmlns:a16="http://schemas.microsoft.com/office/drawing/2014/main" id="{8897E01C-C018-4400-8DE5-9E61F66CE735}"/>
                </a:ext>
              </a:extLst>
            </p:cNvPr>
            <p:cNvSpPr/>
            <p:nvPr/>
          </p:nvSpPr>
          <p:spPr>
            <a:xfrm>
              <a:off x="2638269" y="3072817"/>
              <a:ext cx="2952906" cy="34413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defRPr/>
              </a:pPr>
              <a:r>
                <a:rPr lang="zh-CN" altLang="en-US" sz="1200" b="1" spc="300" dirty="0">
                  <a:solidFill>
                    <a:prstClr val="white"/>
                  </a:solidFill>
                  <a:latin typeface="微软雅黑" panose="020B0503020204020204" pitchFamily="34" charset="-122"/>
                  <a:ea typeface="微软雅黑" panose="020B0503020204020204" pitchFamily="34" charset="-122"/>
                  <a:sym typeface="微软雅黑" panose="020B0503020204020204" charset="-122"/>
                </a:rPr>
                <a:t> </a:t>
              </a:r>
            </a:p>
          </p:txBody>
        </p:sp>
      </p:grpSp>
      <p:grpSp>
        <p:nvGrpSpPr>
          <p:cNvPr id="27" name="组合 26">
            <a:extLst>
              <a:ext uri="{FF2B5EF4-FFF2-40B4-BE49-F238E27FC236}">
                <a16:creationId xmlns:a16="http://schemas.microsoft.com/office/drawing/2014/main" id="{88B21F29-E67A-446C-A546-B27973E3D9E5}"/>
              </a:ext>
            </a:extLst>
          </p:cNvPr>
          <p:cNvGrpSpPr/>
          <p:nvPr/>
        </p:nvGrpSpPr>
        <p:grpSpPr>
          <a:xfrm>
            <a:off x="949129" y="393610"/>
            <a:ext cx="910170" cy="910170"/>
            <a:chOff x="6206833" y="1692253"/>
            <a:chExt cx="910170" cy="910170"/>
          </a:xfrm>
        </p:grpSpPr>
        <p:sp>
          <p:nvSpPr>
            <p:cNvPr id="29" name="椭圆 28">
              <a:extLst>
                <a:ext uri="{FF2B5EF4-FFF2-40B4-BE49-F238E27FC236}">
                  <a16:creationId xmlns:a16="http://schemas.microsoft.com/office/drawing/2014/main" id="{D679405F-F5D0-4A18-85D3-1A4514686283}"/>
                </a:ext>
              </a:extLst>
            </p:cNvPr>
            <p:cNvSpPr/>
            <p:nvPr/>
          </p:nvSpPr>
          <p:spPr>
            <a:xfrm>
              <a:off x="6206833" y="1692253"/>
              <a:ext cx="910170" cy="910170"/>
            </a:xfrm>
            <a:prstGeom prst="ellipse">
              <a:avLst/>
            </a:prstGeom>
            <a:solidFill>
              <a:srgbClr val="4BB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b="1" dirty="0">
                <a:solidFill>
                  <a:prstClr val="white"/>
                </a:solidFill>
                <a:latin typeface="微软雅黑" panose="020B0503020204020204" pitchFamily="34" charset="-122"/>
                <a:ea typeface="微软雅黑" panose="020B0503020204020204" pitchFamily="34" charset="-122"/>
              </a:endParaRPr>
            </a:p>
          </p:txBody>
        </p:sp>
        <p:pic>
          <p:nvPicPr>
            <p:cNvPr id="31" name="图片 30">
              <a:extLst>
                <a:ext uri="{FF2B5EF4-FFF2-40B4-BE49-F238E27FC236}">
                  <a16:creationId xmlns:a16="http://schemas.microsoft.com/office/drawing/2014/main" id="{D1B030E4-AE99-4703-A765-F55EFC8A69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0216" r="51909" b="67495"/>
            <a:stretch>
              <a:fillRect/>
            </a:stretch>
          </p:blipFill>
          <p:spPr>
            <a:xfrm>
              <a:off x="6348410" y="1703684"/>
              <a:ext cx="739695" cy="873291"/>
            </a:xfrm>
            <a:prstGeom prst="rect">
              <a:avLst/>
            </a:prstGeom>
          </p:spPr>
        </p:pic>
      </p:grpSp>
      <p:pic>
        <p:nvPicPr>
          <p:cNvPr id="32" name="图片 31">
            <a:extLst>
              <a:ext uri="{FF2B5EF4-FFF2-40B4-BE49-F238E27FC236}">
                <a16:creationId xmlns:a16="http://schemas.microsoft.com/office/drawing/2014/main" id="{4BDEAAB1-3709-4383-AD59-EB8845326C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291840"/>
            <a:ext cx="3625995" cy="3477417"/>
          </a:xfrm>
          <a:prstGeom prst="rect">
            <a:avLst/>
          </a:prstGeom>
        </p:spPr>
      </p:pic>
      <p:pic>
        <p:nvPicPr>
          <p:cNvPr id="37"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623" y="928378"/>
            <a:ext cx="8729442" cy="5370662"/>
          </a:xfrm>
          <a:prstGeom prst="rect">
            <a:avLst/>
          </a:prstGeom>
        </p:spPr>
      </p:pic>
      <p:sp>
        <p:nvSpPr>
          <p:cNvPr id="2" name="TextBox 1"/>
          <p:cNvSpPr txBox="1"/>
          <p:nvPr/>
        </p:nvSpPr>
        <p:spPr>
          <a:xfrm>
            <a:off x="5244301" y="2993166"/>
            <a:ext cx="4969630" cy="1569660"/>
          </a:xfrm>
          <a:prstGeom prst="rect">
            <a:avLst/>
          </a:prstGeom>
          <a:noFill/>
        </p:spPr>
        <p:txBody>
          <a:bodyPr wrap="none" rtlCol="0">
            <a:spAutoFit/>
          </a:bodyPr>
          <a:lstStyle/>
          <a:p>
            <a:r>
              <a:rPr lang="en-US" sz="3200" b="1" dirty="0">
                <a:solidFill>
                  <a:prstClr val="black"/>
                </a:solidFill>
                <a:latin typeface="Times New Roman" panose="02020603050405020304" pitchFamily="18" charset="0"/>
                <a:cs typeface="Times New Roman" panose="02020603050405020304" pitchFamily="18" charset="0"/>
              </a:rPr>
              <a:t>Mẫu:</a:t>
            </a:r>
          </a:p>
          <a:p>
            <a:pPr marL="285750" indent="-285750">
              <a:buFontTx/>
              <a:buChar char="-"/>
            </a:pPr>
            <a:r>
              <a:rPr lang="en-US" sz="3200" b="1" dirty="0">
                <a:solidFill>
                  <a:prstClr val="black"/>
                </a:solidFill>
                <a:latin typeface="Times New Roman" panose="02020603050405020304" pitchFamily="18" charset="0"/>
                <a:cs typeface="Times New Roman" panose="02020603050405020304" pitchFamily="18" charset="0"/>
              </a:rPr>
              <a:t>Đầu khủng long thế nào?</a:t>
            </a:r>
          </a:p>
          <a:p>
            <a:pPr marL="285750" indent="-285750">
              <a:buFontTx/>
              <a:buChar char="-"/>
            </a:pPr>
            <a:r>
              <a:rPr lang="en-US" sz="3200" b="1" dirty="0">
                <a:solidFill>
                  <a:prstClr val="black"/>
                </a:solidFill>
                <a:latin typeface="Times New Roman" panose="02020603050405020304" pitchFamily="18" charset="0"/>
                <a:cs typeface="Times New Roman" panose="02020603050405020304" pitchFamily="18" charset="0"/>
              </a:rPr>
              <a:t>Đầu khủng long </a:t>
            </a:r>
            <a:r>
              <a:rPr lang="en-US" sz="3200" b="1" dirty="0">
                <a:solidFill>
                  <a:srgbClr val="FF0000"/>
                </a:solidFill>
                <a:latin typeface="Times New Roman" panose="02020603050405020304" pitchFamily="18" charset="0"/>
                <a:cs typeface="Times New Roman" panose="02020603050405020304" pitchFamily="18" charset="0"/>
              </a:rPr>
              <a:t>rất cứng</a:t>
            </a:r>
            <a:r>
              <a:rPr lang="en-US" sz="32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93284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27"/>
          <p:cNvCxnSpPr/>
          <p:nvPr/>
        </p:nvCxnSpPr>
        <p:spPr>
          <a:xfrm>
            <a:off x="4079411" y="1726718"/>
            <a:ext cx="0" cy="2712351"/>
          </a:xfrm>
          <a:prstGeom prst="line">
            <a:avLst/>
          </a:prstGeom>
          <a:ln w="28575"/>
        </p:spPr>
        <p:style>
          <a:lnRef idx="1">
            <a:schemeClr val="accent3"/>
          </a:lnRef>
          <a:fillRef idx="0">
            <a:schemeClr val="accent3"/>
          </a:fillRef>
          <a:effectRef idx="0">
            <a:schemeClr val="accent3"/>
          </a:effectRef>
          <a:fontRef idx="minor">
            <a:schemeClr val="tx1"/>
          </a:fontRef>
        </p:style>
      </p:cxnSp>
      <p:sp>
        <p:nvSpPr>
          <p:cNvPr id="14" name="TextBox 13"/>
          <p:cNvSpPr txBox="1"/>
          <p:nvPr/>
        </p:nvSpPr>
        <p:spPr>
          <a:xfrm>
            <a:off x="4082129" y="783148"/>
            <a:ext cx="8109871"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đúng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từ</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ngữ</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khó</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rõ</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ràng</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4082129" y="1583916"/>
            <a:ext cx="7587357" cy="630942"/>
          </a:xfrm>
          <a:prstGeom prst="rect">
            <a:avLst/>
          </a:prstGeom>
          <a:noFill/>
        </p:spPr>
        <p:txBody>
          <a:bodyPr wrap="square" rtlCol="0">
            <a:spAutoFit/>
          </a:bodyPr>
          <a:lstStyle/>
          <a:p>
            <a:pPr marL="571500" indent="-571500"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Biết ngắt giọng phù hợp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sau</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mỗi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TextBox 16"/>
          <p:cNvSpPr txBox="1"/>
          <p:nvPr/>
        </p:nvSpPr>
        <p:spPr>
          <a:xfrm>
            <a:off x="4082129" y="2499205"/>
            <a:ext cx="7195472" cy="3323987"/>
          </a:xfrm>
          <a:prstGeom prst="rect">
            <a:avLst/>
          </a:prstGeom>
          <a:noFill/>
        </p:spPr>
        <p:txBody>
          <a:bodyPr wrap="square" rtlCol="0">
            <a:spAutoFit/>
          </a:bodyPr>
          <a:lstStyle/>
          <a:p>
            <a:pPr marL="571500" indent="-571500" algn="just" defTabSz="1219170">
              <a:buFont typeface="Arial" panose="020B0604020202020204" pitchFamily="34" charset="0"/>
              <a:buChar char="•"/>
            </a:pPr>
            <a:r>
              <a:rPr lang="vi-VN"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ra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được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các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bộ</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phận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thức</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nơi</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sống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3500" b="1" spc="-200"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 long.</a:t>
            </a:r>
          </a:p>
          <a:p>
            <a:pPr marL="571500" indent="-571500" algn="just" defTabSz="1219170">
              <a:buFont typeface="Arial" panose="020B0604020202020204" pitchFamily="34" charset="0"/>
              <a:buChar char="•"/>
            </a:pPr>
            <a:r>
              <a:rPr lang="en-US" altLang="zh-CN" sz="3500" b="1" spc="-200" dirty="0">
                <a:latin typeface="Times New Roman" panose="02020603050405020304" pitchFamily="18" charset="0"/>
                <a:ea typeface="Arial-Rounded" panose="020B0500000000000000" pitchFamily="34" charset="0"/>
                <a:cs typeface="Times New Roman" panose="02020603050405020304" pitchFamily="18" charset="0"/>
              </a:rPr>
              <a:t>Hiểu được khủng long là một loài động vật đã tuyệt chủng nên chúng ta không thể gặp khủng long thật.</a:t>
            </a:r>
            <a:endParaRPr lang="zh-CN" altLang="en-US" sz="3500" b="1" spc="-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617723" y="2039160"/>
            <a:ext cx="3246969" cy="1938992"/>
          </a:xfrm>
          <a:prstGeom prst="rect">
            <a:avLst/>
          </a:prstGeom>
          <a:noFill/>
        </p:spPr>
        <p:txBody>
          <a:bodyPr wrap="square" rtlCol="0">
            <a:spAutoFit/>
          </a:bodyPr>
          <a:lstStyle/>
          <a:p>
            <a:pPr algn="ctr" defTabSz="1219170"/>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Yêu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cầu</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cần</a:t>
            </a:r>
            <a:r>
              <a:rPr lang="en-US" altLang="zh-CN"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000" b="1" spc="67" dirty="0" err="1">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rPr>
              <a:t>đạt</a:t>
            </a:r>
            <a:endParaRPr lang="zh-CN" altLang="en-US" sz="6000" b="1" spc="67" dirty="0">
              <a:ln w="12700" cmpd="sng">
                <a:solidFill>
                  <a:srgbClr val="F79646">
                    <a:satMod val="120000"/>
                    <a:shade val="80000"/>
                  </a:srgbClr>
                </a:solidFill>
                <a:prstDash val="solid"/>
              </a:ln>
              <a:effectLst>
                <a:glow rad="53100">
                  <a:srgbClr val="F79646">
                    <a:satMod val="180000"/>
                    <a:alpha val="30000"/>
                  </a:srgbClr>
                </a:glow>
              </a:effectLst>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8BC5FFD-A63E-8531-B472-925AA7A6427B}"/>
              </a:ext>
            </a:extLst>
          </p:cNvPr>
          <p:cNvPicPr>
            <a:picLocks noChangeAspect="1"/>
          </p:cNvPicPr>
          <p:nvPr/>
        </p:nvPicPr>
        <p:blipFill rotWithShape="1">
          <a:blip r:embed="rId4"/>
          <a:srcRect t="-13115" b="-1"/>
          <a:stretch/>
        </p:blipFill>
        <p:spPr>
          <a:xfrm rot="10800000">
            <a:off x="8621157" y="6378438"/>
            <a:ext cx="2113104" cy="466310"/>
          </a:xfrm>
          <a:prstGeom prst="rect">
            <a:avLst/>
          </a:prstGeom>
        </p:spPr>
      </p:pic>
    </p:spTree>
    <p:extLst>
      <p:ext uri="{BB962C8B-B14F-4D97-AF65-F5344CB8AC3E}">
        <p14:creationId xmlns:p14="http://schemas.microsoft.com/office/powerpoint/2010/main" val="4070099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DD9D-7646-43E5-9F6D-274781DE109A}"/>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135233B0-03B1-42DF-B19A-4E196DD42D19}"/>
              </a:ext>
            </a:extLst>
          </p:cNvPr>
          <p:cNvSpPr>
            <a:spLocks noGrp="1"/>
          </p:cNvSpPr>
          <p:nvPr>
            <p:ph idx="1"/>
          </p:nvPr>
        </p:nvSpPr>
        <p:spPr/>
        <p:txBody>
          <a:bodyPr/>
          <a:lstStyle/>
          <a:p>
            <a:endParaRPr lang="vi-VN"/>
          </a:p>
        </p:txBody>
      </p:sp>
      <p:sp>
        <p:nvSpPr>
          <p:cNvPr id="4" name="AutoShape 4" descr="Ban chỉ đạo Nhà tài trợ Đăng nhập Đăng ký Hỗ trợ trực tuyến: Tổng đài hỗ  trợ: 1900633330 (8h - 17h) Vào thi Luyện tập Bảng vàng Hướng dẫn Sự kiện  Bài Giảng Giải bài tập Đấu trí Tra điểm Trang chủ » Video Xem thêm » Bài  Giảng Phép cộng phạm vi 2 ...">
            <a:extLst>
              <a:ext uri="{FF2B5EF4-FFF2-40B4-BE49-F238E27FC236}">
                <a16:creationId xmlns:a16="http://schemas.microsoft.com/office/drawing/2014/main" id="{63C351E4-C081-402D-AEC9-042D175C183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7D30F483-94AD-41E2-9CD6-F9B6DBFD9268}"/>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9811E9D6-40A6-4370-AE2A-62F0ED9AC31C}"/>
              </a:ext>
            </a:extLst>
          </p:cNvPr>
          <p:cNvSpPr/>
          <p:nvPr/>
        </p:nvSpPr>
        <p:spPr>
          <a:xfrm>
            <a:off x="3889829" y="1509486"/>
            <a:ext cx="4252685" cy="2525485"/>
          </a:xfrm>
          <a:prstGeom prst="rect">
            <a:avLst/>
          </a:prstGeom>
          <a:solidFill>
            <a:srgbClr val="FAD9C2"/>
          </a:solidFill>
          <a:ln>
            <a:solidFill>
              <a:srgbClr val="FAD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0E84C175-1035-40FE-AF9A-B837B5999DAC}"/>
              </a:ext>
            </a:extLst>
          </p:cNvPr>
          <p:cNvSpPr txBox="1"/>
          <p:nvPr/>
        </p:nvSpPr>
        <p:spPr>
          <a:xfrm>
            <a:off x="3889829" y="607239"/>
            <a:ext cx="439102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rPr>
              <a:t>Vận</a:t>
            </a:r>
            <a:r>
              <a:rPr kumimoji="0" lang="en-US" sz="4800" b="1" i="0" u="none" strike="noStrike" kern="1200" cap="none" spc="0" normalizeH="0" noProof="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rPr>
              <a:t> dụng</a:t>
            </a:r>
            <a:endParaRPr kumimoji="0" lang="en-US" sz="4800" b="1" i="0" u="none" strike="noStrike" kern="1200" cap="none" spc="0" normalizeH="0" baseline="0" noProof="0" dirty="0">
              <a:ln>
                <a:noFill/>
              </a:ln>
              <a:solidFill>
                <a:srgbClr val="C925C1"/>
              </a:solidFill>
              <a:effectLst>
                <a:outerShdw blurRad="38100" dist="38100" dir="2700000" algn="tl">
                  <a:srgbClr val="000000">
                    <a:alpha val="43137"/>
                  </a:srgbClr>
                </a:outerShdw>
              </a:effectLst>
              <a:uLnTx/>
              <a:uFillTx/>
              <a:latin typeface="UTM Avo" panose="020406030505060202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0E84C175-1035-40FE-AF9A-B837B5999DAC}"/>
              </a:ext>
            </a:extLst>
          </p:cNvPr>
          <p:cNvSpPr txBox="1"/>
          <p:nvPr/>
        </p:nvSpPr>
        <p:spPr>
          <a:xfrm>
            <a:off x="3900487" y="1586091"/>
            <a:ext cx="4019147"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rPr>
              <a:t>- Hôm</a:t>
            </a:r>
            <a:r>
              <a:rPr kumimoji="0" lang="en-US" sz="3200" b="1" i="0" u="none" strike="noStrike" kern="1200" cap="none" spc="0" normalizeH="0" noProof="0" dirty="0">
                <a:ln>
                  <a:noFill/>
                </a:ln>
                <a:solidFill>
                  <a:srgbClr val="C925C1"/>
                </a:solidFill>
                <a:uLnTx/>
                <a:uFillTx/>
                <a:latin typeface="Times New Roman" pitchFamily="18" charset="0"/>
                <a:cs typeface="Times New Roman" pitchFamily="18" charset="0"/>
              </a:rPr>
              <a:t> nay, con học bài gì ?</a:t>
            </a:r>
            <a:endPar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0E84C175-1035-40FE-AF9A-B837B5999DAC}"/>
              </a:ext>
            </a:extLst>
          </p:cNvPr>
          <p:cNvSpPr txBox="1"/>
          <p:nvPr/>
        </p:nvSpPr>
        <p:spPr>
          <a:xfrm>
            <a:off x="3900487" y="2590136"/>
            <a:ext cx="4391025" cy="107721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rPr>
              <a:t>- Sau bài</a:t>
            </a:r>
            <a:r>
              <a:rPr kumimoji="0" lang="en-US" sz="3200" b="1" i="0" u="none" strike="noStrike" kern="1200" cap="none" spc="0" normalizeH="0" noProof="0" dirty="0">
                <a:ln>
                  <a:noFill/>
                </a:ln>
                <a:solidFill>
                  <a:srgbClr val="C925C1"/>
                </a:solidFill>
                <a:uLnTx/>
                <a:uFillTx/>
                <a:latin typeface="Times New Roman" pitchFamily="18" charset="0"/>
                <a:cs typeface="Times New Roman" pitchFamily="18" charset="0"/>
              </a:rPr>
              <a:t> học, con cảm nhận thế nào ?</a:t>
            </a:r>
            <a:endParaRPr kumimoji="0" lang="en-US" sz="3200" b="1" i="0" u="none" strike="noStrike" kern="1200" cap="none" spc="0" normalizeH="0" baseline="0" noProof="0" dirty="0">
              <a:ln>
                <a:noFill/>
              </a:ln>
              <a:solidFill>
                <a:srgbClr val="C925C1"/>
              </a:solidFill>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889419496"/>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660" t="-4847" r="7327" b="4878"/>
          <a:stretch>
            <a:fillRect/>
          </a:stretch>
        </p:blipFill>
        <p:spPr>
          <a:xfrm>
            <a:off x="-495300" y="-342900"/>
            <a:ext cx="12436739" cy="6991350"/>
          </a:xfrm>
          <a:prstGeom prst="ellipse">
            <a:avLst/>
          </a:prstGeom>
        </p:spPr>
      </p:pic>
      <p:pic>
        <p:nvPicPr>
          <p:cNvPr id="3" name="图片 2" descr="6"/>
          <p:cNvPicPr>
            <a:picLocks noChangeAspect="1"/>
          </p:cNvPicPr>
          <p:nvPr/>
        </p:nvPicPr>
        <p:blipFill>
          <a:blip r:embed="rId4"/>
          <a:srcRect r="74368"/>
          <a:stretch>
            <a:fillRect/>
          </a:stretch>
        </p:blipFill>
        <p:spPr>
          <a:xfrm>
            <a:off x="-3810" y="4604385"/>
            <a:ext cx="1602105" cy="2278380"/>
          </a:xfrm>
          <a:prstGeom prst="rect">
            <a:avLst/>
          </a:prstGeom>
        </p:spPr>
      </p:pic>
      <p:pic>
        <p:nvPicPr>
          <p:cNvPr id="5" name="图片 4" descr="6"/>
          <p:cNvPicPr>
            <a:picLocks noChangeAspect="1"/>
          </p:cNvPicPr>
          <p:nvPr/>
        </p:nvPicPr>
        <p:blipFill>
          <a:blip r:embed="rId4"/>
          <a:srcRect l="47449" t="21697"/>
          <a:stretch>
            <a:fillRect/>
          </a:stretch>
        </p:blipFill>
        <p:spPr>
          <a:xfrm>
            <a:off x="9053195" y="5132705"/>
            <a:ext cx="3137535" cy="1704340"/>
          </a:xfrm>
          <a:prstGeom prst="rect">
            <a:avLst/>
          </a:prstGeom>
        </p:spPr>
      </p:pic>
      <p:pic>
        <p:nvPicPr>
          <p:cNvPr id="20" name="图片 19">
            <a:extLst>
              <a:ext uri="{FF2B5EF4-FFF2-40B4-BE49-F238E27FC236}">
                <a16:creationId xmlns:a16="http://schemas.microsoft.com/office/drawing/2014/main" id="{2016E00D-6427-41DA-911B-FC0E4458656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2484" y="3477434"/>
            <a:ext cx="2638955" cy="3701701"/>
          </a:xfrm>
          <a:prstGeom prst="rect">
            <a:avLst/>
          </a:prstGeom>
        </p:spPr>
      </p:pic>
      <p:sp>
        <p:nvSpPr>
          <p:cNvPr id="8" name="TextBox 7">
            <a:extLst>
              <a:ext uri="{FF2B5EF4-FFF2-40B4-BE49-F238E27FC236}">
                <a16:creationId xmlns:a16="http://schemas.microsoft.com/office/drawing/2014/main" id="{5E2E5F9E-A452-4774-AE39-043E6AD91033}"/>
              </a:ext>
            </a:extLst>
          </p:cNvPr>
          <p:cNvSpPr txBox="1"/>
          <p:nvPr/>
        </p:nvSpPr>
        <p:spPr>
          <a:xfrm>
            <a:off x="1847584" y="1859230"/>
            <a:ext cx="816849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Định hướng tiếp theo</a:t>
            </a:r>
            <a:endParaRPr kumimoji="0" lang="en-US" sz="54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2082144" y="2926581"/>
            <a:ext cx="7699372" cy="2062103"/>
          </a:xfrm>
          <a:prstGeom prst="rect">
            <a:avLst/>
          </a:prstGeom>
          <a:noFill/>
        </p:spPr>
        <p:txBody>
          <a:bodyPr wrap="square" rtlCol="0">
            <a:spAutoFit/>
          </a:bodyPr>
          <a:lstStyle/>
          <a:p>
            <a:pPr marL="285750" indent="-285750">
              <a:buFontTx/>
              <a:buChar char="-"/>
            </a:pP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Xem bài: Nghe – viết Khủng long/ tr.44</a:t>
            </a:r>
          </a:p>
          <a:p>
            <a:r>
              <a:rPr lang="en-US" sz="3200" b="1" dirty="0">
                <a:latin typeface="Times New Roman" panose="02020603050405020304" pitchFamily="18" charset="0"/>
                <a:cs typeface="Times New Roman" panose="02020603050405020304" pitchFamily="18" charset="0"/>
              </a:rPr>
              <a:t>- Chuẩn bị: MRVT về muông thú; Dấu chấm, dấu chấm hỏi, dấu chấm than.</a:t>
            </a:r>
          </a:p>
        </p:txBody>
      </p:sp>
    </p:spTree>
    <p:extLst>
      <p:ext uri="{BB962C8B-B14F-4D97-AF65-F5344CB8AC3E}">
        <p14:creationId xmlns:p14="http://schemas.microsoft.com/office/powerpoint/2010/main" val="404617501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Thinkpad\Desktop\学校\1_0002_图层-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437160">
            <a:off x="939271" y="4536323"/>
            <a:ext cx="2474781" cy="20394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54EBFD6-F8EB-40FE-8148-3E8F3DCE75F4}"/>
              </a:ext>
            </a:extLst>
          </p:cNvPr>
          <p:cNvSpPr txBox="1"/>
          <p:nvPr/>
        </p:nvSpPr>
        <p:spPr>
          <a:xfrm>
            <a:off x="2485748" y="755207"/>
            <a:ext cx="7648385" cy="1307537"/>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nhìn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này</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ở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đâu</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lgn="just">
              <a:lnSpc>
                <a:spcPct val="150000"/>
              </a:lnSpc>
              <a:buFont typeface="Arial" panose="020B0604020202020204" pitchFamily="34" charset="0"/>
              <a:buChar char="•"/>
            </a:pP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biết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chúng</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a:t>
            </a:r>
            <a:endParaRPr lang="vi-VN"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descr="Screen Clipping">
            <a:extLst>
              <a:ext uri="{FF2B5EF4-FFF2-40B4-BE49-F238E27FC236}">
                <a16:creationId xmlns:a16="http://schemas.microsoft.com/office/drawing/2014/main" id="{197882FE-01A0-4B80-890D-001A83C2A7F9}"/>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2036"/>
          <a:stretch/>
        </p:blipFill>
        <p:spPr>
          <a:xfrm>
            <a:off x="1366760" y="2379125"/>
            <a:ext cx="9135285" cy="2947386"/>
          </a:xfrm>
          <a:prstGeom prst="rect">
            <a:avLst/>
          </a:prstGeom>
          <a:ln>
            <a:noFill/>
          </a:ln>
          <a:effectLst>
            <a:softEdge rad="112500"/>
          </a:effectLst>
        </p:spPr>
      </p:pic>
      <p:pic>
        <p:nvPicPr>
          <p:cNvPr id="3" name="Picture 2">
            <a:extLst>
              <a:ext uri="{FF2B5EF4-FFF2-40B4-BE49-F238E27FC236}">
                <a16:creationId xmlns:a16="http://schemas.microsoft.com/office/drawing/2014/main" id="{47D698C6-F39A-3DC0-FF0A-55EEF7F5AB92}"/>
              </a:ext>
            </a:extLst>
          </p:cNvPr>
          <p:cNvPicPr>
            <a:picLocks noChangeAspect="1"/>
          </p:cNvPicPr>
          <p:nvPr/>
        </p:nvPicPr>
        <p:blipFill rotWithShape="1">
          <a:blip r:embed="rId6"/>
          <a:srcRect t="-13115" b="-1"/>
          <a:stretch/>
        </p:blipFill>
        <p:spPr>
          <a:xfrm rot="10800000">
            <a:off x="8621158" y="6378438"/>
            <a:ext cx="2238375" cy="466310"/>
          </a:xfrm>
          <a:prstGeom prst="rect">
            <a:avLst/>
          </a:prstGeom>
        </p:spPr>
      </p:pic>
    </p:spTree>
    <p:extLst>
      <p:ext uri="{BB962C8B-B14F-4D97-AF65-F5344CB8AC3E}">
        <p14:creationId xmlns:p14="http://schemas.microsoft.com/office/powerpoint/2010/main" val="1368572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pic>
        <p:nvPicPr>
          <p:cNvPr id="10"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1" name="Group 10">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2"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4" name="Cloud 13">
            <a:extLst>
              <a:ext uri="{FF2B5EF4-FFF2-40B4-BE49-F238E27FC236}">
                <a16:creationId xmlns:a16="http://schemas.microsoft.com/office/drawing/2014/main" id="{668F2950-BBB3-4C6F-B692-C68D72670589}"/>
              </a:ext>
            </a:extLst>
          </p:cNvPr>
          <p:cNvSpPr/>
          <p:nvPr/>
        </p:nvSpPr>
        <p:spPr>
          <a:xfrm>
            <a:off x="8763000" y="-88108"/>
            <a:ext cx="3429000"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mẫu</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89541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rotWithShape="1">
          <a:blip r:embed="rId3">
            <a:extLst>
              <a:ext uri="{28A0092B-C50C-407E-A947-70E740481C1C}">
                <a14:useLocalDpi xmlns:a14="http://schemas.microsoft.com/office/drawing/2010/main" val="0"/>
              </a:ext>
            </a:extLst>
          </a:blip>
          <a:srcRect t="12758" r="66235" b="27006"/>
          <a:stretch/>
        </p:blipFill>
        <p:spPr>
          <a:xfrm>
            <a:off x="1" y="828426"/>
            <a:ext cx="3772349" cy="3352957"/>
          </a:xfrm>
          <a:prstGeom prst="rect">
            <a:avLst/>
          </a:prstGeom>
        </p:spPr>
      </p:pic>
      <p:pic>
        <p:nvPicPr>
          <p:cNvPr id="5" name="4"/>
          <p:cNvPicPr>
            <a:picLocks noChangeAspect="1"/>
          </p:cNvPicPr>
          <p:nvPr/>
        </p:nvPicPr>
        <p:blipFill rotWithShape="1">
          <a:blip r:embed="rId4">
            <a:extLst>
              <a:ext uri="{28A0092B-C50C-407E-A947-70E740481C1C}">
                <a14:useLocalDpi xmlns:a14="http://schemas.microsoft.com/office/drawing/2010/main" val="0"/>
              </a:ext>
            </a:extLst>
          </a:blip>
          <a:srcRect l="33765" t="20706" r="35647" b="20732"/>
          <a:stretch/>
        </p:blipFill>
        <p:spPr>
          <a:xfrm>
            <a:off x="4533845" y="1272122"/>
            <a:ext cx="3225238" cy="2909261"/>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65883" t="10249" r="3176" b="29935"/>
          <a:stretch/>
        </p:blipFill>
        <p:spPr>
          <a:xfrm>
            <a:off x="8374671" y="1258646"/>
            <a:ext cx="2944463" cy="3201963"/>
          </a:xfrm>
          <a:prstGeom prst="rect">
            <a:avLst/>
          </a:prstGeom>
        </p:spPr>
      </p:pic>
      <p:pic>
        <p:nvPicPr>
          <p:cNvPr id="7" name="6"/>
          <p:cNvPicPr>
            <a:picLocks noChangeAspect="1"/>
          </p:cNvPicPr>
          <p:nvPr/>
        </p:nvPicPr>
        <p:blipFill rotWithShape="1">
          <a:blip r:embed="rId6">
            <a:extLst>
              <a:ext uri="{28A0092B-C50C-407E-A947-70E740481C1C}">
                <a14:useLocalDpi xmlns:a14="http://schemas.microsoft.com/office/drawing/2010/main" val="0"/>
              </a:ext>
            </a:extLst>
          </a:blip>
          <a:srcRect l="2588" t="72993" r="67059" b="11739"/>
          <a:stretch/>
        </p:blipFill>
        <p:spPr>
          <a:xfrm>
            <a:off x="315558" y="5005891"/>
            <a:ext cx="3700631" cy="1047079"/>
          </a:xfrm>
          <a:prstGeom prst="rect">
            <a:avLst/>
          </a:prstGeom>
        </p:spPr>
      </p:pic>
      <p:pic>
        <p:nvPicPr>
          <p:cNvPr id="8" name="7"/>
          <p:cNvPicPr>
            <a:picLocks noChangeAspect="1"/>
          </p:cNvPicPr>
          <p:nvPr/>
        </p:nvPicPr>
        <p:blipFill rotWithShape="1">
          <a:blip r:embed="rId7">
            <a:extLst>
              <a:ext uri="{28A0092B-C50C-407E-A947-70E740481C1C}">
                <a14:useLocalDpi xmlns:a14="http://schemas.microsoft.com/office/drawing/2010/main" val="0"/>
              </a:ext>
            </a:extLst>
          </a:blip>
          <a:srcRect l="35530" t="79268" r="35647" b="5673"/>
          <a:stretch/>
        </p:blipFill>
        <p:spPr>
          <a:xfrm>
            <a:off x="4331746" y="5436196"/>
            <a:ext cx="3514165" cy="1032737"/>
          </a:xfrm>
          <a:prstGeom prst="rect">
            <a:avLst/>
          </a:prstGeom>
        </p:spPr>
      </p:pic>
      <p:sp>
        <p:nvSpPr>
          <p:cNvPr id="10" name="TextBox 9"/>
          <p:cNvSpPr txBox="1"/>
          <p:nvPr/>
        </p:nvSpPr>
        <p:spPr>
          <a:xfrm>
            <a:off x="837738" y="2334779"/>
            <a:ext cx="2403222"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hủng</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12" name="TextBox 11"/>
          <p:cNvSpPr txBox="1"/>
          <p:nvPr/>
        </p:nvSpPr>
        <p:spPr>
          <a:xfrm>
            <a:off x="5256192" y="2451428"/>
            <a:ext cx="1731564"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ăn</a:t>
            </a:r>
            <a:r>
              <a:rPr kumimoji="0" lang="en-US" altLang="zh-CN" sz="3600" b="1"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1"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mồi</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437E1690-0933-4F73-9623-43A9FB481250}"/>
              </a:ext>
            </a:extLst>
          </p:cNvPr>
          <p:cNvSpPr/>
          <p:nvPr/>
        </p:nvSpPr>
        <p:spPr>
          <a:xfrm>
            <a:off x="4116594" y="133165"/>
            <a:ext cx="3772349" cy="8100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3" name="5">
            <a:extLst>
              <a:ext uri="{FF2B5EF4-FFF2-40B4-BE49-F238E27FC236}">
                <a16:creationId xmlns:a16="http://schemas.microsoft.com/office/drawing/2014/main" id="{22CD2831-DACD-4C81-9FAA-504FAB5B138D}"/>
              </a:ext>
            </a:extLst>
          </p:cNvPr>
          <p:cNvPicPr>
            <a:picLocks noChangeAspect="1"/>
          </p:cNvPicPr>
          <p:nvPr/>
        </p:nvPicPr>
        <p:blipFill rotWithShape="1">
          <a:blip r:embed="rId5">
            <a:extLst>
              <a:ext uri="{28A0092B-C50C-407E-A947-70E740481C1C}">
                <a14:useLocalDpi xmlns:a14="http://schemas.microsoft.com/office/drawing/2010/main" val="0"/>
              </a:ext>
            </a:extLst>
          </a:blip>
          <a:srcRect l="65883" t="10249" r="3176" b="29935"/>
          <a:stretch/>
        </p:blipFill>
        <p:spPr>
          <a:xfrm>
            <a:off x="1778457" y="3656037"/>
            <a:ext cx="2944463" cy="3201963"/>
          </a:xfrm>
          <a:prstGeom prst="rect">
            <a:avLst/>
          </a:prstGeom>
        </p:spPr>
      </p:pic>
      <p:sp>
        <p:nvSpPr>
          <p:cNvPr id="14" name="TextBox 13">
            <a:extLst>
              <a:ext uri="{FF2B5EF4-FFF2-40B4-BE49-F238E27FC236}">
                <a16:creationId xmlns:a16="http://schemas.microsoft.com/office/drawing/2014/main" id="{5009A992-8693-4B4A-B603-739C9E5D6200}"/>
              </a:ext>
            </a:extLst>
          </p:cNvPr>
          <p:cNvSpPr txBox="1"/>
          <p:nvPr/>
        </p:nvSpPr>
        <p:spPr>
          <a:xfrm>
            <a:off x="8712617" y="2599113"/>
            <a:ext cx="2268570" cy="646331"/>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inh</a:t>
            </a:r>
            <a:r>
              <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zh-CN" sz="3600" b="1"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tường</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8" name="4">
            <a:extLst>
              <a:ext uri="{FF2B5EF4-FFF2-40B4-BE49-F238E27FC236}">
                <a16:creationId xmlns:a16="http://schemas.microsoft.com/office/drawing/2014/main" id="{09E30AAE-2132-4906-9400-1CF650A8AABA}"/>
              </a:ext>
            </a:extLst>
          </p:cNvPr>
          <p:cNvPicPr>
            <a:picLocks noChangeAspect="1"/>
          </p:cNvPicPr>
          <p:nvPr/>
        </p:nvPicPr>
        <p:blipFill rotWithShape="1">
          <a:blip r:embed="rId4">
            <a:extLst>
              <a:ext uri="{28A0092B-C50C-407E-A947-70E740481C1C}">
                <a14:useLocalDpi xmlns:a14="http://schemas.microsoft.com/office/drawing/2010/main" val="0"/>
              </a:ext>
            </a:extLst>
          </a:blip>
          <a:srcRect l="33765" t="20706" r="35647" b="20732"/>
          <a:stretch/>
        </p:blipFill>
        <p:spPr>
          <a:xfrm>
            <a:off x="6461260" y="4176891"/>
            <a:ext cx="3300926" cy="2909261"/>
          </a:xfrm>
          <a:prstGeom prst="rect">
            <a:avLst/>
          </a:prstGeom>
        </p:spPr>
      </p:pic>
      <p:sp>
        <p:nvSpPr>
          <p:cNvPr id="19" name="TextBox 18">
            <a:extLst>
              <a:ext uri="{FF2B5EF4-FFF2-40B4-BE49-F238E27FC236}">
                <a16:creationId xmlns:a16="http://schemas.microsoft.com/office/drawing/2014/main" id="{F81E1CA7-27EB-4B6E-B9EB-E6DA87069757}"/>
              </a:ext>
            </a:extLst>
          </p:cNvPr>
          <p:cNvSpPr txBox="1"/>
          <p:nvPr/>
        </p:nvSpPr>
        <p:spPr>
          <a:xfrm>
            <a:off x="6908351" y="5318310"/>
            <a:ext cx="3062795"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tuyệt chủng</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F81E1CA7-27EB-4B6E-B9EB-E6DA87069757}"/>
              </a:ext>
            </a:extLst>
          </p:cNvPr>
          <p:cNvSpPr txBox="1"/>
          <p:nvPr/>
        </p:nvSpPr>
        <p:spPr>
          <a:xfrm>
            <a:off x="2240952" y="5158508"/>
            <a:ext cx="3062795" cy="64633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36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xuất hiện</a:t>
            </a:r>
            <a:endParaRPr kumimoji="0" lang="en-US"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B0CA7D7-755B-8769-2BB1-0C0EFD870A3D}"/>
              </a:ext>
            </a:extLst>
          </p:cNvPr>
          <p:cNvPicPr>
            <a:picLocks noChangeAspect="1"/>
          </p:cNvPicPr>
          <p:nvPr/>
        </p:nvPicPr>
        <p:blipFill>
          <a:blip r:embed="rId8"/>
          <a:stretch>
            <a:fillRect/>
          </a:stretch>
        </p:blipFill>
        <p:spPr>
          <a:xfrm>
            <a:off x="9344852" y="0"/>
            <a:ext cx="2847147" cy="428625"/>
          </a:xfrm>
          <a:prstGeom prst="rect">
            <a:avLst/>
          </a:prstGeom>
        </p:spPr>
      </p:pic>
    </p:spTree>
    <p:extLst>
      <p:ext uri="{BB962C8B-B14F-4D97-AF65-F5344CB8AC3E}">
        <p14:creationId xmlns:p14="http://schemas.microsoft.com/office/powerpoint/2010/main" val="2075797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26" presetClass="emph" presetSubtype="0" fill="hold" nodeType="withEffect">
                                  <p:stCondLst>
                                    <p:cond delay="1250"/>
                                  </p:stCondLst>
                                  <p:childTnLst>
                                    <p:animEffect transition="out" filter="fade">
                                      <p:cBhvr>
                                        <p:cTn id="15" dur="500" tmFilter="0, 0; .2, .5; .8, .5; 1, 0"/>
                                        <p:tgtEl>
                                          <p:spTgt spid="4"/>
                                        </p:tgtEl>
                                      </p:cBhvr>
                                    </p:animEffect>
                                    <p:animScale>
                                      <p:cBhvr>
                                        <p:cTn id="16" dur="250" autoRev="1" fill="hold"/>
                                        <p:tgtEl>
                                          <p:spTgt spid="4"/>
                                        </p:tgtEl>
                                      </p:cBhvr>
                                      <p:by x="105000" y="105000"/>
                                    </p:animScale>
                                  </p:childTnLst>
                                </p:cTn>
                              </p:par>
                              <p:par>
                                <p:cTn id="17" presetID="22" presetClass="entr" presetSubtype="1"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1500"/>
                                        <p:tgtEl>
                                          <p:spTgt spid="5"/>
                                        </p:tgtEl>
                                      </p:cBhvr>
                                    </p:animEffect>
                                  </p:childTnLst>
                                </p:cTn>
                              </p:par>
                              <p:par>
                                <p:cTn id="25" presetID="10" presetClass="entr" presetSubtype="0"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26" presetClass="emph" presetSubtype="0" fill="hold" nodeType="withEffect">
                                  <p:stCondLst>
                                    <p:cond delay="1500"/>
                                  </p:stCondLst>
                                  <p:childTnLst>
                                    <p:animEffect transition="out" filter="fade">
                                      <p:cBhvr>
                                        <p:cTn id="29" dur="500" tmFilter="0, 0; .2, .5; .8, .5; 1, 0"/>
                                        <p:tgtEl>
                                          <p:spTgt spid="5"/>
                                        </p:tgtEl>
                                      </p:cBhvr>
                                    </p:animEffect>
                                    <p:animScale>
                                      <p:cBhvr>
                                        <p:cTn id="30" dur="250" autoRev="1" fill="hold"/>
                                        <p:tgtEl>
                                          <p:spTgt spid="5"/>
                                        </p:tgtEl>
                                      </p:cBhvr>
                                      <p:by x="105000" y="105000"/>
                                    </p:animScale>
                                  </p:childTnLst>
                                </p:cTn>
                              </p:par>
                              <p:par>
                                <p:cTn id="31" presetID="22" presetClass="entr" presetSubtype="1" fill="hold" grpId="0" nodeType="withEffect">
                                  <p:stCondLst>
                                    <p:cond delay="1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1" dur="1000" fill="hold"/>
                                        <p:tgtEl>
                                          <p:spTgt spid="6"/>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6"/>
                                        </p:tgtEl>
                                      </p:cBhvr>
                                    </p:animEffect>
                                  </p:childTnLst>
                                </p:cTn>
                              </p:par>
                              <p:par>
                                <p:cTn id="46" presetID="26" presetClass="emph" presetSubtype="0" fill="hold" nodeType="withEffect">
                                  <p:stCondLst>
                                    <p:cond delay="1000"/>
                                  </p:stCondLst>
                                  <p:childTnLst>
                                    <p:animEffect transition="out" filter="fade">
                                      <p:cBhvr>
                                        <p:cTn id="47" dur="500" tmFilter="0, 0; .2, .5; .8, .5; 1, 0"/>
                                        <p:tgtEl>
                                          <p:spTgt spid="6"/>
                                        </p:tgtEl>
                                      </p:cBhvr>
                                    </p:animEffect>
                                    <p:animScale>
                                      <p:cBhvr>
                                        <p:cTn id="48" dur="250" autoRev="1" fill="hold"/>
                                        <p:tgtEl>
                                          <p:spTgt spid="6"/>
                                        </p:tgtEl>
                                      </p:cBhvr>
                                      <p:by x="105000" y="105000"/>
                                    </p:animScale>
                                  </p:childTnLst>
                                </p:cTn>
                              </p:par>
                              <p:par>
                                <p:cTn id="49" presetID="22" presetClass="entr" presetSubtype="1" fill="hold" grpId="0" nodeType="withEffect">
                                  <p:stCondLst>
                                    <p:cond delay="100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5"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9" dur="1000" fill="hold"/>
                                        <p:tgtEl>
                                          <p:spTgt spid="13"/>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13"/>
                                        </p:tgtEl>
                                      </p:cBhvr>
                                    </p:animEffect>
                                  </p:childTnLst>
                                </p:cTn>
                              </p:par>
                              <p:par>
                                <p:cTn id="64" presetID="26" presetClass="emph" presetSubtype="0" fill="hold" nodeType="withEffect">
                                  <p:stCondLst>
                                    <p:cond delay="1000"/>
                                  </p:stCondLst>
                                  <p:childTnLst>
                                    <p:animEffect transition="out" filter="fade">
                                      <p:cBhvr>
                                        <p:cTn id="65" dur="500" tmFilter="0, 0; .2, .5; .8, .5; 1, 0"/>
                                        <p:tgtEl>
                                          <p:spTgt spid="13"/>
                                        </p:tgtEl>
                                      </p:cBhvr>
                                    </p:animEffect>
                                    <p:animScale>
                                      <p:cBhvr>
                                        <p:cTn id="66" dur="250" autoRev="1" fill="hold"/>
                                        <p:tgtEl>
                                          <p:spTgt spid="13"/>
                                        </p:tgtEl>
                                      </p:cBhvr>
                                      <p:by x="105000" y="105000"/>
                                    </p:animScale>
                                  </p:childTnLst>
                                </p:cTn>
                              </p:par>
                              <p:par>
                                <p:cTn id="67" presetID="22" presetClass="entr" presetSubtype="1" fill="hold" grpId="0" nodeType="withEffect">
                                  <p:stCondLst>
                                    <p:cond delay="1000"/>
                                  </p:stCondLst>
                                  <p:childTnLst>
                                    <p:set>
                                      <p:cBhvr>
                                        <p:cTn id="68" dur="1" fill="hold">
                                          <p:stCondLst>
                                            <p:cond delay="0"/>
                                          </p:stCondLst>
                                        </p:cTn>
                                        <p:tgtEl>
                                          <p:spTgt spid="16"/>
                                        </p:tgtEl>
                                        <p:attrNameLst>
                                          <p:attrName>style.visibility</p:attrName>
                                        </p:attrNameLst>
                                      </p:cBhvr>
                                      <p:to>
                                        <p:strVal val="visible"/>
                                      </p:to>
                                    </p:set>
                                    <p:animEffect transition="in" filter="wipe(up)">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heel(1)">
                                      <p:cBhvr>
                                        <p:cTn id="74" dur="1500"/>
                                        <p:tgtEl>
                                          <p:spTgt spid="18"/>
                                        </p:tgtEl>
                                      </p:cBhvr>
                                    </p:animEffect>
                                  </p:childTnLst>
                                </p:cTn>
                              </p:par>
                              <p:par>
                                <p:cTn id="75" presetID="26" presetClass="emph" presetSubtype="0" fill="hold" nodeType="withEffect">
                                  <p:stCondLst>
                                    <p:cond delay="1500"/>
                                  </p:stCondLst>
                                  <p:childTnLst>
                                    <p:animEffect transition="out" filter="fade">
                                      <p:cBhvr>
                                        <p:cTn id="76" dur="500" tmFilter="0, 0; .2, .5; .8, .5; 1, 0"/>
                                        <p:tgtEl>
                                          <p:spTgt spid="18"/>
                                        </p:tgtEl>
                                      </p:cBhvr>
                                    </p:animEffect>
                                    <p:animScale>
                                      <p:cBhvr>
                                        <p:cTn id="77" dur="250" autoRev="1" fill="hold"/>
                                        <p:tgtEl>
                                          <p:spTgt spid="18"/>
                                        </p:tgtEl>
                                      </p:cBhvr>
                                      <p:by x="105000" y="105000"/>
                                    </p:animScale>
                                  </p:childTnLst>
                                </p:cTn>
                              </p:par>
                              <p:par>
                                <p:cTn id="78" presetID="22" presetClass="entr" presetSubtype="1" fill="hold" grpId="0" nodeType="withEffect">
                                  <p:stCondLst>
                                    <p:cond delay="1500"/>
                                  </p:stCondLst>
                                  <p:childTnLst>
                                    <p:set>
                                      <p:cBhvr>
                                        <p:cTn id="79" dur="1" fill="hold">
                                          <p:stCondLst>
                                            <p:cond delay="0"/>
                                          </p:stCondLst>
                                        </p:cTn>
                                        <p:tgtEl>
                                          <p:spTgt spid="19"/>
                                        </p:tgtEl>
                                        <p:attrNameLst>
                                          <p:attrName>style.visibility</p:attrName>
                                        </p:attrNameLst>
                                      </p:cBhvr>
                                      <p:to>
                                        <p:strVal val="visible"/>
                                      </p:to>
                                    </p:set>
                                    <p:animEffect transition="in" filter="wipe(up)">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58320" y="0"/>
            <a:ext cx="4263952" cy="1167131"/>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tiếp</a:t>
            </a:r>
            <a:endPar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41830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AA223E0-AC5A-40BE-B892-DA2C9788D650}"/>
              </a:ext>
            </a:extLst>
          </p:cNvPr>
          <p:cNvSpPr txBox="1"/>
          <p:nvPr/>
        </p:nvSpPr>
        <p:spPr>
          <a:xfrm>
            <a:off x="343054" y="1151633"/>
            <a:ext cx="11127535" cy="5325882"/>
          </a:xfrm>
          <a:prstGeom prst="rect">
            <a:avLst/>
          </a:prstGeom>
          <a:noFill/>
        </p:spPr>
        <p:txBody>
          <a:bodyPr wrap="square">
            <a:spAutoFit/>
          </a:bodyPr>
          <a:lstStyle/>
          <a:p>
            <a:pPr algn="just">
              <a:lnSpc>
                <a:spcPct val="130000"/>
              </a:lnSpc>
            </a:pP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Khủng long là loài vật thường sống thành bầy đàn ở các vùng đất khô.</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suy</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nghĩ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người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vật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khổng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lồ</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Nhưng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trên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thực</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tế</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chỉ</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bằng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chó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nhỏ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Khủng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long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thường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thịt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cũng</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số</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loài</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ăn</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latin typeface="Times New Roman" panose="02020603050405020304" pitchFamily="18" charset="0"/>
                <a:ea typeface="Arial-Rounded" panose="020B0500000000000000" pitchFamily="34" charset="0"/>
                <a:cs typeface="Times New Roman" panose="02020603050405020304" pitchFamily="18" charset="0"/>
              </a:rPr>
              <a:t>cỏ</a:t>
            </a:r>
            <a:r>
              <a:rPr lang="en-US" sz="24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Chân khủng long thẳng và rất khỏe. Vì thế chúng có thể đi khắp một vùng rộng lớn để kiếm ăn. Khủng long có khả năng săn mồi tốt nhờ có đôi mắt tinh tường cùng cái mũi và đôi tai thính. Khủng long cũng có khả năng tự vệ tốt nhờ vào cái đầu cứng và cái quất đuôi dũng mãnh.</a:t>
            </a:r>
          </a:p>
          <a:p>
            <a:pPr algn="just">
              <a:lnSpc>
                <a:spcPct val="130000"/>
              </a:lnSpc>
            </a:pPr>
            <a:r>
              <a:rPr lang="en-US" sz="2400" b="1" dirty="0">
                <a:latin typeface="Times New Roman" panose="02020603050405020304" pitchFamily="18" charset="0"/>
                <a:ea typeface="Arial-Rounded" panose="020B0500000000000000" pitchFamily="34" charset="0"/>
                <a:cs typeface="Times New Roman" panose="02020603050405020304" pitchFamily="18" charset="0"/>
              </a:rPr>
              <a:t>      Trước khi con người xuất hiện, khủng long đã bị tuyệt chủng. Vì thế, chúng ta sẽ không bao giờ có thể nhìn thấy khủng long thật.</a:t>
            </a:r>
          </a:p>
          <a:p>
            <a:pPr algn="r">
              <a:lnSpc>
                <a:spcPct val="130000"/>
              </a:lnSpc>
            </a:pPr>
            <a:r>
              <a:rPr lang="en-US" sz="2400" b="1" i="1" dirty="0">
                <a:latin typeface="Times New Roman" panose="02020603050405020304" pitchFamily="18" charset="0"/>
                <a:ea typeface="Arial-Rounded" panose="020B0500000000000000" pitchFamily="34" charset="0"/>
                <a:cs typeface="Times New Roman" panose="02020603050405020304" pitchFamily="18" charset="0"/>
              </a:rPr>
              <a:t>(Theo Bách khoa tri thức về khám phá thế giới cho trẻ em – Khủng long)</a:t>
            </a:r>
            <a:endParaRPr lang="en-US" sz="2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EE9E2D6-156C-4111-AE6C-470663B308DB}"/>
              </a:ext>
            </a:extLst>
          </p:cNvPr>
          <p:cNvSpPr txBox="1"/>
          <p:nvPr/>
        </p:nvSpPr>
        <p:spPr>
          <a:xfrm>
            <a:off x="4506739" y="493195"/>
            <a:ext cx="362102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sp>
        <p:nvSpPr>
          <p:cNvPr id="6" name="Oval 5">
            <a:extLst>
              <a:ext uri="{FF2B5EF4-FFF2-40B4-BE49-F238E27FC236}">
                <a16:creationId xmlns:a16="http://schemas.microsoft.com/office/drawing/2014/main" id="{C89FD221-BB36-4F4F-908A-18FDB96F6886}"/>
              </a:ext>
            </a:extLst>
          </p:cNvPr>
          <p:cNvSpPr/>
          <p:nvPr/>
        </p:nvSpPr>
        <p:spPr>
          <a:xfrm>
            <a:off x="422326" y="115397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05720963-FCEA-40AD-8A34-08AA5181F881}"/>
              </a:ext>
            </a:extLst>
          </p:cNvPr>
          <p:cNvSpPr/>
          <p:nvPr/>
        </p:nvSpPr>
        <p:spPr>
          <a:xfrm>
            <a:off x="422326" y="1747303"/>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C0E0A5F5-82E0-464A-9C71-0C90EC1A4609}"/>
              </a:ext>
            </a:extLst>
          </p:cNvPr>
          <p:cNvSpPr/>
          <p:nvPr/>
        </p:nvSpPr>
        <p:spPr>
          <a:xfrm>
            <a:off x="422326" y="3138508"/>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538C5F21-75F4-4BCC-8FB5-0192CC32B07A}"/>
              </a:ext>
            </a:extLst>
          </p:cNvPr>
          <p:cNvSpPr/>
          <p:nvPr/>
        </p:nvSpPr>
        <p:spPr>
          <a:xfrm>
            <a:off x="422326" y="5024917"/>
            <a:ext cx="457200" cy="4572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latin typeface="Times New Roman" panose="02020603050405020304" pitchFamily="18" charset="0"/>
                <a:cs typeface="Times New Roman" panose="02020603050405020304" pitchFamily="18" charset="0"/>
              </a:rPr>
              <a:t>4</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28A0092B-C50C-407E-A947-70E740481C1C}">
                <a14:useLocalDpi xmlns:a14="http://schemas.microsoft.com/office/drawing/2010/main" val="0"/>
              </a:ext>
            </a:extLst>
          </a:blip>
          <a:srcRect t="71035" b="9032"/>
          <a:stretch/>
        </p:blipFill>
        <p:spPr>
          <a:xfrm>
            <a:off x="30272" y="6244331"/>
            <a:ext cx="12192000" cy="744715"/>
          </a:xfrm>
          <a:prstGeom prst="rect">
            <a:avLst/>
          </a:prstGeom>
        </p:spPr>
      </p:pic>
      <p:grpSp>
        <p:nvGrpSpPr>
          <p:cNvPr id="13" name="Group 12">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4"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6" name="Cloud 15">
            <a:extLst>
              <a:ext uri="{FF2B5EF4-FFF2-40B4-BE49-F238E27FC236}">
                <a16:creationId xmlns:a16="http://schemas.microsoft.com/office/drawing/2014/main" id="{668F2950-BBB3-4C6F-B692-C68D72670589}"/>
              </a:ext>
            </a:extLst>
          </p:cNvPr>
          <p:cNvSpPr/>
          <p:nvPr/>
        </p:nvSpPr>
        <p:spPr>
          <a:xfrm>
            <a:off x="7928048" y="-10972"/>
            <a:ext cx="4263952" cy="1162605"/>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Luyện đọc đoạn</a:t>
            </a:r>
          </a:p>
        </p:txBody>
      </p:sp>
    </p:spTree>
    <p:extLst>
      <p:ext uri="{BB962C8B-B14F-4D97-AF65-F5344CB8AC3E}">
        <p14:creationId xmlns:p14="http://schemas.microsoft.com/office/powerpoint/2010/main" val="161035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GENSWF_SLIDE_UID" val="{747B41CD-F871-4BD0-96EC-544A6B524F0B}:384"/>
  <p:tag name="GENSWF_ADVANCE_TIME" val="127.949"/>
  <p:tag name="ISPRING_CUSTOM_TIMING_USED" val="1"/>
  <p:tag name="ISPRING_SLIDE_INDENT_LEVEL" val="0"/>
  <p:tag name="GENSWF_SLIDE_TITLE" val="Trang mở đầu"/>
  <p:tag name="ISPRING_SLIDE_ID_2" val="{A0B3960A-4DFB-48AC-A109-9266F4C45E58}"/>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4nw0jox">
      <a:majorFont>
        <a:latin typeface="字魂105号-简雅黑"/>
        <a:ea typeface="字魂105号-简雅黑"/>
        <a:cs typeface=""/>
      </a:majorFont>
      <a:minorFont>
        <a:latin typeface="字魂105号-简雅黑"/>
        <a:ea typeface="字魂105号-简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2269</Words>
  <Application>Microsoft Office PowerPoint</Application>
  <PresentationFormat>Widescreen</PresentationFormat>
  <Paragraphs>211</Paragraphs>
  <Slides>43</Slides>
  <Notes>17</Notes>
  <HiddenSlides>0</HiddenSlides>
  <MMClips>1</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43</vt:i4>
      </vt:variant>
    </vt:vector>
  </HeadingPairs>
  <TitlesOfParts>
    <vt:vector size="74" baseType="lpstr">
      <vt:lpstr>等线</vt:lpstr>
      <vt:lpstr>微软雅黑</vt:lpstr>
      <vt:lpstr>黑体</vt:lpstr>
      <vt:lpstr>Arial</vt:lpstr>
      <vt:lpstr>Arial Black</vt:lpstr>
      <vt:lpstr>Arial-Rounded</vt:lpstr>
      <vt:lpstr>Calibri</vt:lpstr>
      <vt:lpstr>Calibri Light</vt:lpstr>
      <vt:lpstr>Kalam</vt:lpstr>
      <vt:lpstr>Montserrat</vt:lpstr>
      <vt:lpstr>Raleway</vt:lpstr>
      <vt:lpstr>Times New Roman</vt:lpstr>
      <vt:lpstr>UTM Avo</vt:lpstr>
      <vt:lpstr>字魂105号-简雅黑</vt:lpstr>
      <vt:lpstr>1_Office 主题</vt:lpstr>
      <vt:lpstr>2_Office 主题</vt:lpstr>
      <vt:lpstr>4_Office Theme</vt:lpstr>
      <vt:lpstr>1_Office 主题​​</vt:lpstr>
      <vt:lpstr>Doodle Sketchbook by Slidesgo</vt:lpstr>
      <vt:lpstr>Office 主题</vt:lpstr>
      <vt:lpstr>3_Office 主题</vt:lpstr>
      <vt:lpstr>4_Office 主题</vt:lpstr>
      <vt:lpstr>1_Doodle Sketchbook by Slidesgo</vt:lpstr>
      <vt:lpstr>5_Office 主题</vt:lpstr>
      <vt:lpstr>1_https://www.freeppt7.com</vt:lpstr>
      <vt:lpstr>2_Doodle Sketchbook by Slidesgo</vt:lpstr>
      <vt:lpstr>6_Office 主题</vt:lpstr>
      <vt:lpstr>Office Theme</vt:lpstr>
      <vt:lpstr>1_Office Theme</vt:lpstr>
      <vt:lpstr>7_Office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56</cp:revision>
  <dcterms:created xsi:type="dcterms:W3CDTF">2021-07-31T08:14:36Z</dcterms:created>
  <dcterms:modified xsi:type="dcterms:W3CDTF">2023-07-24T04:41:01Z</dcterms:modified>
</cp:coreProperties>
</file>