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slideLayouts/slideLayout30.xml" ContentType="application/vnd.openxmlformats-officedocument.presentationml.slideLayout+xml"/>
  <Override PartName="/ppt/theme/theme4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4" r:id="rId2"/>
    <p:sldMasterId id="2147483690" r:id="rId3"/>
    <p:sldMasterId id="2147483704" r:id="rId4"/>
    <p:sldMasterId id="2147483706" r:id="rId5"/>
  </p:sldMasterIdLst>
  <p:notesMasterIdLst>
    <p:notesMasterId r:id="rId23"/>
  </p:notesMasterIdLst>
  <p:sldIdLst>
    <p:sldId id="2007577140" r:id="rId6"/>
    <p:sldId id="2007577141" r:id="rId7"/>
    <p:sldId id="2007577065" r:id="rId8"/>
    <p:sldId id="2007577138" r:id="rId9"/>
    <p:sldId id="2007577068" r:id="rId10"/>
    <p:sldId id="2007577069" r:id="rId11"/>
    <p:sldId id="2007577139" r:id="rId12"/>
    <p:sldId id="2007577070" r:id="rId13"/>
    <p:sldId id="267" r:id="rId14"/>
    <p:sldId id="2007577071" r:id="rId15"/>
    <p:sldId id="2007577072" r:id="rId16"/>
    <p:sldId id="2007577073" r:id="rId17"/>
    <p:sldId id="2007577074" r:id="rId18"/>
    <p:sldId id="2007577075" r:id="rId19"/>
    <p:sldId id="2007577142" r:id="rId20"/>
    <p:sldId id="287" r:id="rId21"/>
    <p:sldId id="2007577144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2" d="100"/>
          <a:sy n="72" d="100"/>
        </p:scale>
        <p:origin x="9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B0B935-B7FA-4E0C-8FF9-B4D357E0AFAB}" type="datetimeFigureOut">
              <a:rPr lang="en-US" smtClean="0"/>
              <a:t>7/23/2023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74940D-38F7-4EFB-9184-5AF9DB4C66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91946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84636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FC7BF0-0F9F-4250-8448-99D98C14468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05938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D42163B-FD22-419C-BBA6-CB9777F35E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2477CF9-864C-4360-B99A-637B2D799E4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7DC3595-65EF-4694-A8D4-9B34A1C3E8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2023/7/23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187FE9A-A440-41FF-BA7E-816A82B189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A803C39-207C-4609-9ECB-2A51588EA8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31961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B7C65E3-8765-4D8E-9475-8D66587C2A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5914012E-2441-4F52-AA3E-EF00A004687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AC4ADB6-73D2-41AE-982B-9195607D71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2023/7/23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24EE861-9EFD-455A-88F2-3AB5CBE640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279D257-0D13-4700-877C-6D23F29D57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5376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0FCDCD38-6FE3-4B50-9B09-A098E175AB9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D48D92F1-2B6D-4F03-9C7F-33C533D496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C225F83-7BFD-41A9-AB96-77E8DC2022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2023/7/23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0307F57-B31D-49B8-ABDA-690B139C65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1C5696C-70BA-4E39-81C6-53BC097FB1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56474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673651A0-E731-EC4F-B719-3A04B23CAAAA}"/>
              </a:ext>
            </a:extLst>
          </p:cNvPr>
          <p:cNvSpPr/>
          <p:nvPr userDrawn="1"/>
        </p:nvSpPr>
        <p:spPr>
          <a:xfrm>
            <a:off x="215900" y="190500"/>
            <a:ext cx="11772900" cy="64897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6F2EF97D-BAEE-F749-B654-893E48A0703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59310" y="0"/>
            <a:ext cx="913736" cy="1292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15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0763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4530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71302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51429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23/07/2023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0" y="-17227"/>
            <a:ext cx="12221028" cy="7054380"/>
            <a:chOff x="-29028" y="0"/>
            <a:chExt cx="12221028" cy="7054380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2"/>
            <a:srcRect l="9721"/>
            <a:stretch/>
          </p:blipFill>
          <p:spPr>
            <a:xfrm>
              <a:off x="-29028" y="0"/>
              <a:ext cx="12221028" cy="7054380"/>
            </a:xfrm>
            <a:prstGeom prst="rect">
              <a:avLst/>
            </a:prstGeom>
          </p:spPr>
        </p:pic>
        <p:grpSp>
          <p:nvGrpSpPr>
            <p:cNvPr id="9" name="Group 8"/>
            <p:cNvGrpSpPr/>
            <p:nvPr/>
          </p:nvGrpSpPr>
          <p:grpSpPr>
            <a:xfrm>
              <a:off x="7045160" y="3839994"/>
              <a:ext cx="3270049" cy="647652"/>
              <a:chOff x="7045160" y="3839994"/>
              <a:chExt cx="3270049" cy="647652"/>
            </a:xfrm>
          </p:grpSpPr>
          <p:sp>
            <p:nvSpPr>
              <p:cNvPr id="10" name="Rounded Rectangle 9"/>
              <p:cNvSpPr/>
              <p:nvPr/>
            </p:nvSpPr>
            <p:spPr>
              <a:xfrm rot="21089594">
                <a:off x="7045160" y="3851771"/>
                <a:ext cx="137982" cy="52984"/>
              </a:xfrm>
              <a:prstGeom prst="roundRect">
                <a:avLst>
                  <a:gd name="adj" fmla="val 50000"/>
                </a:avLst>
              </a:prstGeom>
              <a:solidFill>
                <a:srgbClr val="FDD0A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1" name="Rounded Rectangle 10"/>
              <p:cNvSpPr/>
              <p:nvPr/>
            </p:nvSpPr>
            <p:spPr>
              <a:xfrm rot="1079854">
                <a:off x="8681648" y="3924583"/>
                <a:ext cx="137982" cy="52984"/>
              </a:xfrm>
              <a:prstGeom prst="roundRect">
                <a:avLst>
                  <a:gd name="adj" fmla="val 50000"/>
                </a:avLst>
              </a:prstGeom>
              <a:solidFill>
                <a:srgbClr val="FDD0A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2" name="Rounded Rectangle 11"/>
              <p:cNvSpPr/>
              <p:nvPr/>
            </p:nvSpPr>
            <p:spPr>
              <a:xfrm rot="20999673">
                <a:off x="10177227" y="3839994"/>
                <a:ext cx="137982" cy="52984"/>
              </a:xfrm>
              <a:prstGeom prst="roundRect">
                <a:avLst>
                  <a:gd name="adj" fmla="val 50000"/>
                </a:avLst>
              </a:prstGeom>
              <a:solidFill>
                <a:srgbClr val="FDD0A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3" name="Rounded Rectangle 12"/>
              <p:cNvSpPr/>
              <p:nvPr/>
            </p:nvSpPr>
            <p:spPr>
              <a:xfrm rot="1030604">
                <a:off x="10162266" y="4434662"/>
                <a:ext cx="137982" cy="52984"/>
              </a:xfrm>
              <a:prstGeom prst="roundRect">
                <a:avLst>
                  <a:gd name="adj" fmla="val 50000"/>
                </a:avLst>
              </a:prstGeom>
              <a:solidFill>
                <a:srgbClr val="FDD0A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  <p:sp>
        <p:nvSpPr>
          <p:cNvPr id="14" name="Oval 13"/>
          <p:cNvSpPr/>
          <p:nvPr userDrawn="1"/>
        </p:nvSpPr>
        <p:spPr>
          <a:xfrm>
            <a:off x="8959117" y="2854089"/>
            <a:ext cx="673101" cy="673101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ctangle 14"/>
          <p:cNvSpPr/>
          <p:nvPr userDrawn="1"/>
        </p:nvSpPr>
        <p:spPr>
          <a:xfrm>
            <a:off x="9760291" y="2351626"/>
            <a:ext cx="673101" cy="673101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Isosceles Triangle 15"/>
          <p:cNvSpPr/>
          <p:nvPr userDrawn="1"/>
        </p:nvSpPr>
        <p:spPr>
          <a:xfrm>
            <a:off x="8414089" y="2180988"/>
            <a:ext cx="673101" cy="673101"/>
          </a:xfrm>
          <a:prstGeom prst="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Parallelogram 16"/>
          <p:cNvSpPr/>
          <p:nvPr userDrawn="1"/>
        </p:nvSpPr>
        <p:spPr>
          <a:xfrm>
            <a:off x="7542769" y="2200691"/>
            <a:ext cx="673101" cy="673101"/>
          </a:xfrm>
          <a:prstGeom prst="parallelogram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Heart 17"/>
          <p:cNvSpPr/>
          <p:nvPr userDrawn="1"/>
        </p:nvSpPr>
        <p:spPr>
          <a:xfrm>
            <a:off x="10561465" y="2133345"/>
            <a:ext cx="673101" cy="673101"/>
          </a:xfrm>
          <a:prstGeom prst="heart">
            <a:avLst/>
          </a:prstGeom>
          <a:solidFill>
            <a:srgbClr val="FF5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6082330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chemeClr val="bg2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/>
          <a:srcRect r="36869"/>
          <a:stretch/>
        </p:blipFill>
        <p:spPr>
          <a:xfrm>
            <a:off x="5323658" y="1624993"/>
            <a:ext cx="6868342" cy="5092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7316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23/07/2023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0" y="0"/>
            <a:ext cx="12268200" cy="6887497"/>
            <a:chOff x="0" y="-29497"/>
            <a:chExt cx="12268200" cy="6887497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2"/>
            <a:srcRect l="6570" t="16308"/>
            <a:stretch/>
          </p:blipFill>
          <p:spPr>
            <a:xfrm>
              <a:off x="0" y="-29497"/>
              <a:ext cx="12268200" cy="6887497"/>
            </a:xfrm>
            <a:prstGeom prst="rect">
              <a:avLst/>
            </a:prstGeom>
          </p:spPr>
        </p:pic>
        <p:sp>
          <p:nvSpPr>
            <p:cNvPr id="9" name="Rounded Rectangle 8"/>
            <p:cNvSpPr/>
            <p:nvPr/>
          </p:nvSpPr>
          <p:spPr>
            <a:xfrm rot="4396381">
              <a:off x="8532461" y="4718058"/>
              <a:ext cx="94108" cy="27432"/>
            </a:xfrm>
            <a:prstGeom prst="roundRect">
              <a:avLst>
                <a:gd name="adj" fmla="val 50000"/>
              </a:avLst>
            </a:prstGeom>
            <a:solidFill>
              <a:srgbClr val="FDCA9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Rounded Rectangle 9"/>
            <p:cNvSpPr/>
            <p:nvPr/>
          </p:nvSpPr>
          <p:spPr>
            <a:xfrm rot="4396381">
              <a:off x="10296967" y="4718059"/>
              <a:ext cx="94108" cy="27432"/>
            </a:xfrm>
            <a:prstGeom prst="roundRect">
              <a:avLst>
                <a:gd name="adj" fmla="val 50000"/>
              </a:avLst>
            </a:prstGeom>
            <a:solidFill>
              <a:srgbClr val="FDCA9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1" name="Oval 10"/>
          <p:cNvSpPr/>
          <p:nvPr userDrawn="1"/>
        </p:nvSpPr>
        <p:spPr>
          <a:xfrm>
            <a:off x="9573760" y="2632843"/>
            <a:ext cx="673101" cy="673101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/>
          <p:cNvSpPr/>
          <p:nvPr userDrawn="1"/>
        </p:nvSpPr>
        <p:spPr>
          <a:xfrm>
            <a:off x="9894319" y="1733836"/>
            <a:ext cx="673101" cy="673101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Isosceles Triangle 12"/>
          <p:cNvSpPr/>
          <p:nvPr userDrawn="1"/>
        </p:nvSpPr>
        <p:spPr>
          <a:xfrm>
            <a:off x="8866641" y="1741460"/>
            <a:ext cx="673101" cy="673101"/>
          </a:xfrm>
          <a:prstGeom prst="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Parallelogram 13"/>
          <p:cNvSpPr/>
          <p:nvPr userDrawn="1"/>
        </p:nvSpPr>
        <p:spPr>
          <a:xfrm>
            <a:off x="8628376" y="2797942"/>
            <a:ext cx="673101" cy="673101"/>
          </a:xfrm>
          <a:prstGeom prst="parallelogram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Heart 14"/>
          <p:cNvSpPr/>
          <p:nvPr userDrawn="1"/>
        </p:nvSpPr>
        <p:spPr>
          <a:xfrm>
            <a:off x="10720899" y="2283592"/>
            <a:ext cx="673101" cy="673101"/>
          </a:xfrm>
          <a:prstGeom prst="heart">
            <a:avLst/>
          </a:prstGeom>
          <a:solidFill>
            <a:srgbClr val="FF5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191869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3ABA4B8-CEA6-4724-9068-9A6DBF4402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7FB3083-AB69-4F21-934C-14A88787A8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C29F189-3146-4164-87CE-0144BF6B70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2023/7/23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EA3F472-21CA-491B-B181-B6ADC32672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A66058F-DC23-43FF-86B0-7C464650BA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34810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23/07/2023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7585057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23/07/2023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6553565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23/07/2023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7114032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23/07/2023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4319861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23/07/2023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8735306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23/07/2023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6053938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23/07/2023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8805199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23/07/2023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8795515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23/07/2023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5836821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23/07/2023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561353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46CD300-B375-449D-82E1-EA0BA19FF3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5E3CEEB-D602-4947-A0A0-E4D4CBDD5C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A7063B1-A6BC-45C4-99BD-8127A5AFC3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2023/7/23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E2A91E5-AB00-4475-B860-79DEA23A45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988DE88-38DE-4A72-8060-1B5C5FAB4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0253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64990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9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62560" tIns="81280" rIns="162560" bIns="81280" numCol="1" anchor="t" anchorCtr="0" compatLnSpc="1">
            <a:prstTxWarp prst="textNoShape">
              <a:avLst/>
            </a:prstTxWarp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lang="en-US" sz="2489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3482470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415880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6FC9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lang="en-US" sz="2489" kern="0">
              <a:solidFill>
                <a:srgbClr val="BAE5E4"/>
              </a:solidFill>
              <a:sym typeface="Arial"/>
            </a:endParaRPr>
          </a:p>
        </p:txBody>
      </p:sp>
      <p:grpSp>
        <p:nvGrpSpPr>
          <p:cNvPr id="4" name="Group 3"/>
          <p:cNvGrpSpPr/>
          <p:nvPr userDrawn="1"/>
        </p:nvGrpSpPr>
        <p:grpSpPr>
          <a:xfrm>
            <a:off x="375210" y="1762125"/>
            <a:ext cx="11443217" cy="4803328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endParaRPr lang="en-US" sz="2489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endParaRPr lang="en-US" sz="2489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endParaRPr lang="en-US" sz="2489" kern="0">
                <a:solidFill>
                  <a:srgbClr val="BAE5E4"/>
                </a:solidFill>
                <a:sym typeface="Arial"/>
              </a:endParaRPr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502733" y="341095"/>
            <a:ext cx="2574745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endParaRPr lang="en-US" sz="2489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endParaRPr lang="en-US" sz="2489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244620" y="242518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endParaRPr lang="en-US" sz="2489" kern="0">
                <a:solidFill>
                  <a:srgbClr val="BAE5E4"/>
                </a:solidFill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3979164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9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62560" tIns="81280" rIns="162560" bIns="81280" numCol="1" anchor="t" anchorCtr="0" compatLnSpc="1">
            <a:prstTxWarp prst="textNoShape">
              <a:avLst/>
            </a:prstTxWarp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lang="en-US" sz="2489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068572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960057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EA4D8F8-DA83-45AD-A98D-40750A04ED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F28205F-10DC-43AB-84CC-CC99B07A48E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33FED303-BA22-4F56-8B26-0FFE1C47F0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AD0A593-00D2-4ED1-82B7-8BD2211E18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2023/7/23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29E633B-7823-4965-AC3A-75A494A9A5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F2AD9BB-8E72-444C-BBDE-B423735769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07519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DE769E9-912E-43AC-BECA-BA18382A6C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8629964-83FF-4829-857D-E28D69C184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F14B2E5-6D29-433A-8906-4010AC2741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8CB1034F-04E1-409A-B469-F2A4F7AD08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301FAC3B-FDD0-44BF-8B23-2E2C418726F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86C5A5E-9314-4CD7-864B-5F4FA4629B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2023/7/23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8171DCCC-63FD-4B56-BFCA-F6E9757F69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4C4C5626-C0F5-47CF-AE7C-DE1473EA86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53885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1D48E6D-E096-472E-BD07-3D5B1B8D04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36D4E129-EDEB-4C59-9744-8F2D8C3107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2023/7/23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D0FCFE56-FC14-4043-827B-6C0767C77B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DA473F6-3623-40C7-9E9A-4BC898A34D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86157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BC3675DB-BE68-4E99-9EBA-D7787A7E9E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2023/7/23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6165565-CE15-47DB-B59E-00C53DD335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CFC10C-27CF-49D3-ABCC-894DFE728A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4748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81EAE70-7F1D-479D-8822-268C1FFFB6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8E34DB8-82DD-45F1-BF65-715D2FD07C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19EDF2A-DE44-4336-AA05-51646B18B34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38054ED-485F-40FD-B058-A389D79910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2023/7/23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920485E-92B4-4395-8726-C7BDBDF8D0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DED9AD4-CCBA-42C9-8708-6E66BEE8CD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355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C60D5FE-ADEE-40B8-ACE0-91C766AFCD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39820831-13CF-45D4-B7D2-A503158FE48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CEBE428-21E6-4EB3-8340-040FD629E0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5789585-FFEB-4D20-8A90-45C1D2C9A2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2023/7/23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D018688-58A0-4816-B813-7612CFED6A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DC2F646-191C-4DDD-9AD2-3EA65A8CB3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0930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30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B5219197-7749-429E-8046-5C97A52FC9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4588164-C801-483E-83F9-1CD0436F4C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BF9CB95-A4D0-4BC3-B9D6-F2F26624ECF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895825-7B37-42F5-9075-3BE9DC30402E}" type="datetimeFigureOut">
              <a:rPr lang="zh-CN" altLang="en-US" smtClean="0"/>
              <a:t>2023/7/23</a:t>
            </a:fld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ADBE722-FB35-425B-BBDC-9A9DBF2527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F42E703-6161-4BB4-AA8C-10B110A215C2}"/>
              </a:ext>
            </a:extLst>
          </p:cNvPr>
          <p:cNvSpPr txBox="1"/>
          <p:nvPr userDrawn="1"/>
        </p:nvSpPr>
        <p:spPr>
          <a:xfrm>
            <a:off x="5222631" y="6581001"/>
            <a:ext cx="313006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Hương</a:t>
            </a:r>
            <a:r>
              <a:rPr lang="en-US" sz="12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200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Thảo</a:t>
            </a:r>
            <a:r>
              <a:rPr lang="en-US" sz="12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8244937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B2C813A-0135-4D10-819B-17EB32663B77}"/>
              </a:ext>
            </a:extLst>
          </p:cNvPr>
          <p:cNvSpPr txBox="1"/>
          <p:nvPr userDrawn="1"/>
        </p:nvSpPr>
        <p:spPr>
          <a:xfrm>
            <a:off x="5424854" y="6501870"/>
            <a:ext cx="313006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Hương</a:t>
            </a:r>
            <a:r>
              <a:rPr lang="en-US" sz="12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200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Thảo</a:t>
            </a:r>
            <a:r>
              <a:rPr lang="en-US" sz="12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5854194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</p:sldLayoutIdLst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C69321-35DD-4BC7-953A-DC16A57A483D}" type="datetimeFigureOut">
              <a:rPr lang="en-GB" smtClean="0"/>
              <a:t>23/07/2023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59645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  <p:sldLayoutId id="2147483703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E7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F4DFE0B-740D-4032-8B67-D1F8B4C6A3A6}"/>
              </a:ext>
            </a:extLst>
          </p:cNvPr>
          <p:cNvSpPr txBox="1"/>
          <p:nvPr userDrawn="1"/>
        </p:nvSpPr>
        <p:spPr>
          <a:xfrm>
            <a:off x="5249008" y="6581001"/>
            <a:ext cx="313006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 err="1"/>
              <a:t>Hương</a:t>
            </a:r>
            <a:r>
              <a:rPr lang="en-US" sz="1200" i="1" dirty="0"/>
              <a:t> </a:t>
            </a:r>
            <a:r>
              <a:rPr lang="en-US" sz="1200" i="1" dirty="0" err="1"/>
              <a:t>Thảo</a:t>
            </a:r>
            <a:r>
              <a:rPr lang="en-US" sz="1200" i="1" dirty="0"/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2735699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</p:sldLayoutIdLst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9" y="719333"/>
            <a:ext cx="10290000" cy="63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Kalam"/>
              <a:buNone/>
              <a:defRPr sz="2800" b="1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1033" y="1583467"/>
            <a:ext cx="10290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  <a:def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5B48A23-F086-E848-93F2-BE7280BF92FE}"/>
              </a:ext>
            </a:extLst>
          </p:cNvPr>
          <p:cNvSpPr/>
          <p:nvPr userDrawn="1"/>
        </p:nvSpPr>
        <p:spPr>
          <a:xfrm>
            <a:off x="8639429" y="6570745"/>
            <a:ext cx="2704587" cy="31130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423" kern="0" dirty="0">
                <a:solidFill>
                  <a:srgbClr val="000000"/>
                </a:solidFill>
                <a:cs typeface="Arial"/>
                <a:sym typeface="Arial"/>
              </a:rPr>
              <a:t>FeistyForwarders_0968120672</a:t>
            </a:r>
            <a:endParaRPr lang="x-none" sz="1423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9698784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5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0.xml"/><Relationship Id="rId6" Type="http://schemas.microsoft.com/office/2007/relationships/hdphoto" Target="../media/hdphoto1.wdp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95E2A01A-37E7-4E49-A4B0-0BE4C4D94941}"/>
              </a:ext>
            </a:extLst>
          </p:cNvPr>
          <p:cNvGrpSpPr/>
          <p:nvPr/>
        </p:nvGrpSpPr>
        <p:grpSpPr>
          <a:xfrm>
            <a:off x="1920506" y="518507"/>
            <a:ext cx="8816095" cy="5685384"/>
            <a:chOff x="733060" y="355705"/>
            <a:chExt cx="6851211" cy="4473848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A5687987-9381-4BDA-8E8A-5CD79A8EE47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flipH="1">
              <a:off x="733060" y="1264223"/>
              <a:ext cx="6053756" cy="3565330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FF041EC8-55B2-4FCF-BB45-E1C5B0EA5B49}"/>
                </a:ext>
              </a:extLst>
            </p:cNvPr>
            <p:cNvSpPr txBox="1"/>
            <p:nvPr/>
          </p:nvSpPr>
          <p:spPr>
            <a:xfrm>
              <a:off x="2509863" y="355705"/>
              <a:ext cx="5074408" cy="18808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  <a:buClr>
                  <a:srgbClr val="000000"/>
                </a:buClr>
                <a:buFont typeface="Arial"/>
                <a:buNone/>
              </a:pPr>
              <a:r>
                <a:rPr lang="vi-VN" sz="4977" b="1" kern="0" dirty="0">
                  <a:solidFill>
                    <a:srgbClr val="17479D"/>
                  </a:solidFill>
                  <a:latin typeface="Times New Roman" panose="02020603050405020304" pitchFamily="18" charset="0"/>
                  <a:cs typeface="Arial"/>
                  <a:sym typeface="Arial"/>
                </a:rPr>
                <a:t>LUYỆN TỪ VÀ CÂU (Tiết 4)</a:t>
              </a:r>
              <a:endParaRPr lang="en-US" sz="4977" b="1" kern="0" dirty="0">
                <a:solidFill>
                  <a:srgbClr val="17479D"/>
                </a:solidFill>
                <a:cs typeface="Arial"/>
                <a:sym typeface="Arial"/>
              </a:endParaRPr>
            </a:p>
          </p:txBody>
        </p:sp>
      </p:grpSp>
      <p:pic>
        <p:nvPicPr>
          <p:cNvPr id="1026" name="Picture 2">
            <a:extLst>
              <a:ext uri="{FF2B5EF4-FFF2-40B4-BE49-F238E27FC236}">
                <a16:creationId xmlns:a16="http://schemas.microsoft.com/office/drawing/2014/main" id="{166231DB-40FF-4C3A-B8D2-2317012A90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8579" y="3620003"/>
            <a:ext cx="3129884" cy="3129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78D2033A-B95D-044E-8D6F-2A9B3A36C44A}"/>
              </a:ext>
            </a:extLst>
          </p:cNvPr>
          <p:cNvGrpSpPr/>
          <p:nvPr/>
        </p:nvGrpSpPr>
        <p:grpSpPr>
          <a:xfrm>
            <a:off x="643410" y="584536"/>
            <a:ext cx="2901249" cy="1232441"/>
            <a:chOff x="360464" y="617893"/>
            <a:chExt cx="1631953" cy="693248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23E092A3-81CB-744F-BCEF-B9B8271992C6}"/>
                </a:ext>
              </a:extLst>
            </p:cNvPr>
            <p:cNvSpPr txBox="1"/>
            <p:nvPr/>
          </p:nvSpPr>
          <p:spPr>
            <a:xfrm>
              <a:off x="378770" y="617893"/>
              <a:ext cx="1613647" cy="667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r>
                <a:rPr lang="en-US" sz="7110" kern="0" dirty="0">
                  <a:solidFill>
                    <a:srgbClr val="FFAB40">
                      <a:lumMod val="50000"/>
                    </a:srgbClr>
                  </a:solidFill>
                  <a:cs typeface="Arial"/>
                  <a:sym typeface="Arial"/>
                </a:rPr>
                <a:t>BÀI</a:t>
              </a:r>
              <a:r>
                <a:rPr lang="en-US" sz="3200" kern="0" dirty="0">
                  <a:solidFill>
                    <a:srgbClr val="FFAB40">
                      <a:lumMod val="50000"/>
                    </a:srgbClr>
                  </a:solidFill>
                  <a:cs typeface="Arial"/>
                  <a:sym typeface="Arial"/>
                </a:rPr>
                <a:t> </a:t>
              </a:r>
              <a:r>
                <a:rPr lang="en-US" sz="7110" kern="0" dirty="0">
                  <a:solidFill>
                    <a:srgbClr val="FFAB40">
                      <a:lumMod val="50000"/>
                    </a:srgbClr>
                  </a:solidFill>
                  <a:cs typeface="Arial"/>
                  <a:sym typeface="Arial"/>
                </a:rPr>
                <a:t>6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E7852C75-953D-2C4B-B8AF-7B036E84DE61}"/>
                </a:ext>
              </a:extLst>
            </p:cNvPr>
            <p:cNvSpPr txBox="1"/>
            <p:nvPr/>
          </p:nvSpPr>
          <p:spPr>
            <a:xfrm>
              <a:off x="360464" y="643747"/>
              <a:ext cx="1613647" cy="667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r>
                <a:rPr lang="en-US" sz="7110" kern="0" dirty="0">
                  <a:solidFill>
                    <a:srgbClr val="FFAB40"/>
                  </a:solidFill>
                  <a:cs typeface="Arial"/>
                  <a:sym typeface="Arial"/>
                </a:rPr>
                <a:t>BÀI</a:t>
              </a:r>
              <a:r>
                <a:rPr lang="en-US" sz="3200" kern="0" dirty="0">
                  <a:solidFill>
                    <a:srgbClr val="FFAB40"/>
                  </a:solidFill>
                  <a:cs typeface="Arial"/>
                  <a:sym typeface="Arial"/>
                </a:rPr>
                <a:t> </a:t>
              </a:r>
              <a:r>
                <a:rPr lang="en-US" sz="7110" kern="0" dirty="0">
                  <a:solidFill>
                    <a:srgbClr val="FFAB40"/>
                  </a:solidFill>
                  <a:cs typeface="Arial"/>
                  <a:sym typeface="Arial"/>
                </a:rPr>
                <a:t>6</a:t>
              </a:r>
            </a:p>
          </p:txBody>
        </p:sp>
      </p:grpSp>
      <p:sp>
        <p:nvSpPr>
          <p:cNvPr id="2" name="Rectangle 1"/>
          <p:cNvSpPr/>
          <p:nvPr/>
        </p:nvSpPr>
        <p:spPr>
          <a:xfrm>
            <a:off x="3649711" y="4272979"/>
            <a:ext cx="540034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116939">
              <a:defRPr/>
            </a:pPr>
            <a:r>
              <a:rPr lang="en-US" sz="3600" b="1" dirty="0">
                <a:solidFill>
                  <a:srgbClr val="FF0000"/>
                </a:solidFill>
                <a:latin typeface="HP001 4 hàng" panose="020B0603050302020204" pitchFamily="34" charset="0"/>
              </a:rPr>
              <a:t>Mở </a:t>
            </a:r>
            <a:r>
              <a:rPr lang="en-US" sz="3600" b="1" dirty="0" err="1">
                <a:solidFill>
                  <a:srgbClr val="FF0000"/>
                </a:solidFill>
                <a:latin typeface="HP001 4 hàng" panose="020B0603050302020204" pitchFamily="34" charset="-93"/>
              </a:rPr>
              <a:t>ǟ</a:t>
            </a:r>
            <a:r>
              <a:rPr lang="en-US" sz="36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ộng</a:t>
            </a:r>
            <a:r>
              <a:rPr lang="en-US" sz="36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vốn từ về cây </a:t>
            </a:r>
            <a:r>
              <a:rPr lang="en-US" sz="36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c</a:t>
            </a:r>
            <a:r>
              <a:rPr lang="en-US" sz="3600" b="1" dirty="0" err="1">
                <a:solidFill>
                  <a:srgbClr val="FF0000"/>
                </a:solidFill>
                <a:latin typeface="HP001 4 hàng" panose="020B0603050302020204" pitchFamily="34" charset="-93"/>
              </a:rPr>
              <a:t>Ē</a:t>
            </a:r>
            <a:r>
              <a:rPr lang="en-US" sz="3600" b="1" dirty="0">
                <a:solidFill>
                  <a:srgbClr val="FF0000"/>
                </a:solidFill>
                <a:latin typeface="HP001 4 hàng" panose="020B0603050302020204" pitchFamily="34" charset="-93"/>
              </a:rPr>
              <a:t> </a:t>
            </a:r>
            <a:r>
              <a:rPr lang="en-US" sz="3600" b="1" dirty="0">
                <a:solidFill>
                  <a:srgbClr val="FF0000"/>
                </a:solidFill>
                <a:latin typeface="HP001 4 hàng" panose="020B0603050302020204" pitchFamily="34" charset="0"/>
              </a:rPr>
              <a:t>– </a:t>
            </a:r>
            <a:r>
              <a:rPr lang="en-US" sz="36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tr</a:t>
            </a:r>
            <a:r>
              <a:rPr lang="en-US" sz="36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28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EAB00DB-5264-8BF1-D42F-B246CF3251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8479825" y="6214481"/>
            <a:ext cx="3487392" cy="583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95846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图片 41">
            <a:extLst>
              <a:ext uri="{FF2B5EF4-FFF2-40B4-BE49-F238E27FC236}">
                <a16:creationId xmlns:a16="http://schemas.microsoft.com/office/drawing/2014/main" id="{73EBAA1A-CCBD-4F6C-8D97-7B7ADD9D51A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3568" y="-291577"/>
            <a:ext cx="1103377" cy="1795325"/>
          </a:xfrm>
          <a:prstGeom prst="rect">
            <a:avLst/>
          </a:prstGeom>
        </p:spPr>
      </p:pic>
      <p:pic>
        <p:nvPicPr>
          <p:cNvPr id="43" name="图片 42">
            <a:extLst>
              <a:ext uri="{FF2B5EF4-FFF2-40B4-BE49-F238E27FC236}">
                <a16:creationId xmlns:a16="http://schemas.microsoft.com/office/drawing/2014/main" id="{942F7E87-18B2-463A-A88C-B53C20C8C23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6199" y="-168675"/>
            <a:ext cx="1103377" cy="179532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9CC6C47-2F6D-44FD-BCBE-C9E0E61605D0}"/>
              </a:ext>
            </a:extLst>
          </p:cNvPr>
          <p:cNvSpPr txBox="1"/>
          <p:nvPr/>
        </p:nvSpPr>
        <p:spPr>
          <a:xfrm>
            <a:off x="1360911" y="315590"/>
            <a:ext cx="96540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Những từ ngữ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chỉ hoạt động chăm sóc cây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DF231DB-B415-4DF0-BA53-6CDFD49E2A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277" y="1447939"/>
            <a:ext cx="5495925" cy="383427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F8B94A6-F9FF-43E1-BD99-94EBF379F3C3}"/>
              </a:ext>
            </a:extLst>
          </p:cNvPr>
          <p:cNvSpPr/>
          <p:nvPr/>
        </p:nvSpPr>
        <p:spPr>
          <a:xfrm>
            <a:off x="1819922" y="5706677"/>
            <a:ext cx="2521258" cy="8345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Tưới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0DF06CE-28C0-4828-B670-246E593CFE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88148" y="1503748"/>
            <a:ext cx="6124575" cy="3778466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0D2317D6-F72D-4A49-B874-A54983FE35C4}"/>
              </a:ext>
            </a:extLst>
          </p:cNvPr>
          <p:cNvSpPr/>
          <p:nvPr/>
        </p:nvSpPr>
        <p:spPr>
          <a:xfrm>
            <a:off x="8172310" y="5597881"/>
            <a:ext cx="2521258" cy="8345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Bón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E8E41A8-F457-3202-C094-EB189F9F349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49729" y="6406377"/>
            <a:ext cx="3032880" cy="428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55519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图片 41">
            <a:extLst>
              <a:ext uri="{FF2B5EF4-FFF2-40B4-BE49-F238E27FC236}">
                <a16:creationId xmlns:a16="http://schemas.microsoft.com/office/drawing/2014/main" id="{73EBAA1A-CCBD-4F6C-8D97-7B7ADD9D51A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3568" y="-291577"/>
            <a:ext cx="1103377" cy="1795325"/>
          </a:xfrm>
          <a:prstGeom prst="rect">
            <a:avLst/>
          </a:prstGeom>
        </p:spPr>
      </p:pic>
      <p:pic>
        <p:nvPicPr>
          <p:cNvPr id="43" name="图片 42">
            <a:extLst>
              <a:ext uri="{FF2B5EF4-FFF2-40B4-BE49-F238E27FC236}">
                <a16:creationId xmlns:a16="http://schemas.microsoft.com/office/drawing/2014/main" id="{942F7E87-18B2-463A-A88C-B53C20C8C23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6199" y="-168675"/>
            <a:ext cx="1103377" cy="179532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F8B94A6-F9FF-43E1-BD99-94EBF379F3C3}"/>
              </a:ext>
            </a:extLst>
          </p:cNvPr>
          <p:cNvSpPr/>
          <p:nvPr/>
        </p:nvSpPr>
        <p:spPr>
          <a:xfrm>
            <a:off x="2015231" y="5548542"/>
            <a:ext cx="2521258" cy="8345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Cắt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tỉa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D2317D6-F72D-4A49-B874-A54983FE35C4}"/>
              </a:ext>
            </a:extLst>
          </p:cNvPr>
          <p:cNvSpPr/>
          <p:nvPr/>
        </p:nvSpPr>
        <p:spPr>
          <a:xfrm>
            <a:off x="8172310" y="5548542"/>
            <a:ext cx="2521258" cy="8345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Xới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78B5717-8283-4A6B-9EFF-91650C519B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277" y="1379013"/>
            <a:ext cx="5880821" cy="383217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D17D71F-4D48-404C-8AD0-6800ECA1B9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6976" y="1379013"/>
            <a:ext cx="5838825" cy="383217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9CC6C47-2F6D-44FD-BCBE-C9E0E61605D0}"/>
              </a:ext>
            </a:extLst>
          </p:cNvPr>
          <p:cNvSpPr txBox="1"/>
          <p:nvPr/>
        </p:nvSpPr>
        <p:spPr>
          <a:xfrm>
            <a:off x="1360911" y="315590"/>
            <a:ext cx="96540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Những từ ngữ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chỉ hoạt động chăm sóc cây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A73FD6A-1526-D1F3-B227-A638DFFA52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49729" y="6406377"/>
            <a:ext cx="3032880" cy="428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228736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图片 41">
            <a:extLst>
              <a:ext uri="{FF2B5EF4-FFF2-40B4-BE49-F238E27FC236}">
                <a16:creationId xmlns:a16="http://schemas.microsoft.com/office/drawing/2014/main" id="{73EBAA1A-CCBD-4F6C-8D97-7B7ADD9D51A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3568" y="-291577"/>
            <a:ext cx="1103377" cy="1795325"/>
          </a:xfrm>
          <a:prstGeom prst="rect">
            <a:avLst/>
          </a:prstGeom>
        </p:spPr>
      </p:pic>
      <p:pic>
        <p:nvPicPr>
          <p:cNvPr id="43" name="图片 42">
            <a:extLst>
              <a:ext uri="{FF2B5EF4-FFF2-40B4-BE49-F238E27FC236}">
                <a16:creationId xmlns:a16="http://schemas.microsoft.com/office/drawing/2014/main" id="{942F7E87-18B2-463A-A88C-B53C20C8C23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6199" y="-168675"/>
            <a:ext cx="1103377" cy="1795325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0D2317D6-F72D-4A49-B874-A54983FE35C4}"/>
              </a:ext>
            </a:extLst>
          </p:cNvPr>
          <p:cNvSpPr/>
          <p:nvPr/>
        </p:nvSpPr>
        <p:spPr>
          <a:xfrm>
            <a:off x="1961966" y="5569721"/>
            <a:ext cx="2521258" cy="8345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FEF1851-198F-499E-B860-49FE51F08C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054" y="1090566"/>
            <a:ext cx="5144611" cy="42862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E8DC829-3C95-474B-88C9-8DE5B00293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0240" y="1254726"/>
            <a:ext cx="5996705" cy="3997803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EDC83D07-6A99-4C69-9320-449D1BA2762B}"/>
              </a:ext>
            </a:extLst>
          </p:cNvPr>
          <p:cNvSpPr/>
          <p:nvPr/>
        </p:nvSpPr>
        <p:spPr>
          <a:xfrm>
            <a:off x="7708776" y="5569720"/>
            <a:ext cx="2521258" cy="8345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Nhổ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cỏ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9CC6C47-2F6D-44FD-BCBE-C9E0E61605D0}"/>
              </a:ext>
            </a:extLst>
          </p:cNvPr>
          <p:cNvSpPr txBox="1"/>
          <p:nvPr/>
        </p:nvSpPr>
        <p:spPr>
          <a:xfrm>
            <a:off x="1360911" y="315590"/>
            <a:ext cx="96540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Những từ ngữ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chỉ hoạt động chăm sóc cây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1D8F206-04D7-1732-8EF3-EB1FB3FB27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49729" y="6406377"/>
            <a:ext cx="3032880" cy="428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351039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36DAB383-B73D-4AA9-AED0-2902C5FB7C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3765395"/>
            <a:ext cx="7165974" cy="3187854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AFA9BC2A-78DA-4C2E-9C41-52BBCE2ED4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86150"/>
            <a:ext cx="12192000" cy="3371850"/>
          </a:xfrm>
          <a:prstGeom prst="rect">
            <a:avLst/>
          </a:prstGeom>
        </p:spPr>
      </p:pic>
      <p:pic>
        <p:nvPicPr>
          <p:cNvPr id="42" name="图片 41">
            <a:extLst>
              <a:ext uri="{FF2B5EF4-FFF2-40B4-BE49-F238E27FC236}">
                <a16:creationId xmlns:a16="http://schemas.microsoft.com/office/drawing/2014/main" id="{73EBAA1A-CCBD-4F6C-8D97-7B7ADD9D51A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2446" y="-1"/>
            <a:ext cx="1103377" cy="1795325"/>
          </a:xfrm>
          <a:prstGeom prst="rect">
            <a:avLst/>
          </a:prstGeom>
        </p:spPr>
      </p:pic>
      <p:pic>
        <p:nvPicPr>
          <p:cNvPr id="43" name="图片 42">
            <a:extLst>
              <a:ext uri="{FF2B5EF4-FFF2-40B4-BE49-F238E27FC236}">
                <a16:creationId xmlns:a16="http://schemas.microsoft.com/office/drawing/2014/main" id="{942F7E87-18B2-463A-A88C-B53C20C8C23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9277" y="0"/>
            <a:ext cx="1103377" cy="179532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9CC6C47-2F6D-44FD-BCBE-C9E0E61605D0}"/>
              </a:ext>
            </a:extLst>
          </p:cNvPr>
          <p:cNvSpPr txBox="1"/>
          <p:nvPr/>
        </p:nvSpPr>
        <p:spPr>
          <a:xfrm>
            <a:off x="730965" y="1671241"/>
            <a:ext cx="1015219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kumimoji="0" lang="en-US" sz="6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3. Kết hợp từ ngữ ở cột A với từ</a:t>
            </a:r>
            <a:r>
              <a:rPr kumimoji="0" lang="en-US" sz="6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ngữ </a:t>
            </a:r>
            <a:r>
              <a:rPr lang="en-US" sz="60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ở 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cột B để tạo câu.</a:t>
            </a:r>
          </a:p>
        </p:txBody>
      </p:sp>
    </p:spTree>
    <p:extLst>
      <p:ext uri="{BB962C8B-B14F-4D97-AF65-F5344CB8AC3E}">
        <p14:creationId xmlns:p14="http://schemas.microsoft.com/office/powerpoint/2010/main" val="63772248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BEDBE66-97E0-05B1-6178-8DF6F015E2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7725" y="6135190"/>
            <a:ext cx="5766807" cy="72281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AFA9BC2A-78DA-4C2E-9C41-52BBCE2ED4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07521"/>
            <a:ext cx="12192000" cy="337185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42" name="图片 41">
            <a:extLst>
              <a:ext uri="{FF2B5EF4-FFF2-40B4-BE49-F238E27FC236}">
                <a16:creationId xmlns:a16="http://schemas.microsoft.com/office/drawing/2014/main" id="{73EBAA1A-CCBD-4F6C-8D97-7B7ADD9D51A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2446" y="-1"/>
            <a:ext cx="1103377" cy="1795325"/>
          </a:xfrm>
          <a:prstGeom prst="rect">
            <a:avLst/>
          </a:prstGeom>
        </p:spPr>
      </p:pic>
      <p:pic>
        <p:nvPicPr>
          <p:cNvPr id="43" name="图片 42">
            <a:extLst>
              <a:ext uri="{FF2B5EF4-FFF2-40B4-BE49-F238E27FC236}">
                <a16:creationId xmlns:a16="http://schemas.microsoft.com/office/drawing/2014/main" id="{942F7E87-18B2-463A-A88C-B53C20C8C23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9277" y="0"/>
            <a:ext cx="1103377" cy="179532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903ED49-D931-4DCB-B39C-FFF2E219D18D}"/>
              </a:ext>
            </a:extLst>
          </p:cNvPr>
          <p:cNvSpPr/>
          <p:nvPr/>
        </p:nvSpPr>
        <p:spPr>
          <a:xfrm>
            <a:off x="1961964" y="520361"/>
            <a:ext cx="1713390" cy="64807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363E07F-B109-416B-AAEC-AFF2F63E0384}"/>
              </a:ext>
            </a:extLst>
          </p:cNvPr>
          <p:cNvSpPr/>
          <p:nvPr/>
        </p:nvSpPr>
        <p:spPr>
          <a:xfrm>
            <a:off x="7941490" y="584319"/>
            <a:ext cx="1713390" cy="64807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55B09EBF-1F72-4D8B-86FD-3E2E84697BA9}"/>
              </a:ext>
            </a:extLst>
          </p:cNvPr>
          <p:cNvSpPr/>
          <p:nvPr/>
        </p:nvSpPr>
        <p:spPr>
          <a:xfrm>
            <a:off x="730965" y="1532084"/>
            <a:ext cx="3991955" cy="79695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1A6C6AD5-F7F0-4296-AA86-F549996383E4}"/>
              </a:ext>
            </a:extLst>
          </p:cNvPr>
          <p:cNvSpPr/>
          <p:nvPr/>
        </p:nvSpPr>
        <p:spPr>
          <a:xfrm>
            <a:off x="730965" y="2602244"/>
            <a:ext cx="3991955" cy="79695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cuốc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23E629B4-ED16-4952-AFF8-F687AFB5AEF8}"/>
              </a:ext>
            </a:extLst>
          </p:cNvPr>
          <p:cNvSpPr/>
          <p:nvPr/>
        </p:nvSpPr>
        <p:spPr>
          <a:xfrm>
            <a:off x="730965" y="3728334"/>
            <a:ext cx="3991955" cy="139555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rào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chắn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2AD3B233-3A97-4A19-A3BF-DC3C5B8E6455}"/>
              </a:ext>
            </a:extLst>
          </p:cNvPr>
          <p:cNvSpPr/>
          <p:nvPr/>
        </p:nvSpPr>
        <p:spPr>
          <a:xfrm>
            <a:off x="6026778" y="1532084"/>
            <a:ext cx="5832053" cy="79695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9BA64D36-3D75-4ED8-84DA-885FDC87D664}"/>
              </a:ext>
            </a:extLst>
          </p:cNvPr>
          <p:cNvSpPr/>
          <p:nvPr/>
        </p:nvSpPr>
        <p:spPr>
          <a:xfrm>
            <a:off x="6095999" y="2602244"/>
            <a:ext cx="5709824" cy="79695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0FAD8C1F-FCEA-4458-A092-420955CBECA0}"/>
              </a:ext>
            </a:extLst>
          </p:cNvPr>
          <p:cNvSpPr/>
          <p:nvPr/>
        </p:nvSpPr>
        <p:spPr>
          <a:xfrm>
            <a:off x="6095999" y="3957054"/>
            <a:ext cx="5709824" cy="72223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rau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8B3F7D48-B6A8-4BCD-8D30-88072F6B5505}"/>
              </a:ext>
            </a:extLst>
          </p:cNvPr>
          <p:cNvCxnSpPr>
            <a:cxnSpLocks/>
            <a:stCxn id="4" idx="3"/>
            <a:endCxn id="12" idx="1"/>
          </p:cNvCxnSpPr>
          <p:nvPr/>
        </p:nvCxnSpPr>
        <p:spPr>
          <a:xfrm>
            <a:off x="4722920" y="1930562"/>
            <a:ext cx="1303858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2ED13CC2-D191-4D8C-9FC1-DCB2FD5F29FA}"/>
              </a:ext>
            </a:extLst>
          </p:cNvPr>
          <p:cNvCxnSpPr>
            <a:cxnSpLocks/>
            <a:endCxn id="14" idx="1"/>
          </p:cNvCxnSpPr>
          <p:nvPr/>
        </p:nvCxnSpPr>
        <p:spPr>
          <a:xfrm>
            <a:off x="4722920" y="2992862"/>
            <a:ext cx="1373079" cy="132531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F8005A7A-2FC2-4331-BD98-2D53A85F82BE}"/>
              </a:ext>
            </a:extLst>
          </p:cNvPr>
          <p:cNvCxnSpPr>
            <a:cxnSpLocks/>
            <a:endCxn id="13" idx="1"/>
          </p:cNvCxnSpPr>
          <p:nvPr/>
        </p:nvCxnSpPr>
        <p:spPr>
          <a:xfrm flipV="1">
            <a:off x="4722920" y="3000722"/>
            <a:ext cx="1373079" cy="137800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7" name="Rectangle: Rounded Corners 11">
            <a:extLst>
              <a:ext uri="{FF2B5EF4-FFF2-40B4-BE49-F238E27FC236}">
                <a16:creationId xmlns:a16="http://schemas.microsoft.com/office/drawing/2014/main" id="{2AD3B233-3A97-4A19-A3BF-DC3C5B8E6455}"/>
              </a:ext>
            </a:extLst>
          </p:cNvPr>
          <p:cNvSpPr/>
          <p:nvPr/>
        </p:nvSpPr>
        <p:spPr>
          <a:xfrm>
            <a:off x="783973" y="6110608"/>
            <a:ext cx="11074858" cy="79695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 em trồng cây để giúp thành phố thêm xanh.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angle: Rounded Corners 11">
            <a:extLst>
              <a:ext uri="{FF2B5EF4-FFF2-40B4-BE49-F238E27FC236}">
                <a16:creationId xmlns:a16="http://schemas.microsoft.com/office/drawing/2014/main" id="{2AD3B233-3A97-4A19-A3BF-DC3C5B8E6455}"/>
              </a:ext>
            </a:extLst>
          </p:cNvPr>
          <p:cNvSpPr/>
          <p:nvPr/>
        </p:nvSpPr>
        <p:spPr>
          <a:xfrm>
            <a:off x="783973" y="6123002"/>
            <a:ext cx="11074858" cy="79695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 cuốc đất để trồng rau.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ectangle: Rounded Corners 11">
            <a:extLst>
              <a:ext uri="{FF2B5EF4-FFF2-40B4-BE49-F238E27FC236}">
                <a16:creationId xmlns:a16="http://schemas.microsoft.com/office/drawing/2014/main" id="{2AD3B233-3A97-4A19-A3BF-DC3C5B8E6455}"/>
              </a:ext>
            </a:extLst>
          </p:cNvPr>
          <p:cNvSpPr/>
          <p:nvPr/>
        </p:nvSpPr>
        <p:spPr>
          <a:xfrm>
            <a:off x="783973" y="6094625"/>
            <a:ext cx="11074858" cy="79695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 nhân đô thị làm rào chắn để bảo vệ cây.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903ED49-D931-4DCB-B39C-FFF2E219D18D}"/>
              </a:ext>
            </a:extLst>
          </p:cNvPr>
          <p:cNvSpPr/>
          <p:nvPr/>
        </p:nvSpPr>
        <p:spPr>
          <a:xfrm>
            <a:off x="1282654" y="5265494"/>
            <a:ext cx="2968774" cy="64807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động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4903ED49-D931-4DCB-B39C-FFF2E219D18D}"/>
              </a:ext>
            </a:extLst>
          </p:cNvPr>
          <p:cNvSpPr/>
          <p:nvPr/>
        </p:nvSpPr>
        <p:spPr>
          <a:xfrm>
            <a:off x="7313798" y="5284253"/>
            <a:ext cx="2968774" cy="64807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Ích lợi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4625938" y="6757192"/>
            <a:ext cx="5237019" cy="2700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V="1">
            <a:off x="3533673" y="6773245"/>
            <a:ext cx="2120192" cy="90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V="1">
            <a:off x="6622954" y="6703079"/>
            <a:ext cx="2443108" cy="2700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28633750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  <p:bldP spid="18" grpId="0" animBg="1"/>
      <p:bldP spid="18" grpId="1" animBg="1"/>
      <p:bldP spid="20" grpId="0" animBg="1"/>
      <p:bldP spid="22" grpId="0" animBg="1"/>
      <p:bldP spid="2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ABE493B-C361-D140-AF6F-789172AC0776}"/>
              </a:ext>
            </a:extLst>
          </p:cNvPr>
          <p:cNvSpPr txBox="1"/>
          <p:nvPr/>
        </p:nvSpPr>
        <p:spPr>
          <a:xfrm>
            <a:off x="2682616" y="538694"/>
            <a:ext cx="8213809" cy="967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GB" sz="5689" kern="0" dirty="0">
                <a:solidFill>
                  <a:srgbClr val="FFFFFF"/>
                </a:solidFill>
                <a:cs typeface="Arial"/>
                <a:sym typeface="Arial"/>
              </a:rPr>
              <a:t>YÊU CẦU CẦN ĐẠT</a:t>
            </a:r>
            <a:endParaRPr lang="en-US" sz="5689" kern="0" dirty="0">
              <a:solidFill>
                <a:srgbClr val="FFFFFF"/>
              </a:solidFill>
              <a:cs typeface="Arial"/>
              <a:sym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F041EC8-55B2-4FCF-BB45-E1C5B0EA5B49}"/>
              </a:ext>
            </a:extLst>
          </p:cNvPr>
          <p:cNvSpPr txBox="1"/>
          <p:nvPr/>
        </p:nvSpPr>
        <p:spPr>
          <a:xfrm>
            <a:off x="1098190" y="2184570"/>
            <a:ext cx="10442852" cy="20623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en-GB" sz="4267" b="1" kern="0" dirty="0">
                <a:solidFill>
                  <a:srgbClr val="17479D"/>
                </a:solidFill>
                <a:cs typeface="Arial"/>
                <a:sym typeface="Arial"/>
              </a:rPr>
              <a:t>- </a:t>
            </a:r>
            <a:r>
              <a:rPr lang="en-GB" sz="4267" b="1" kern="0" dirty="0" err="1">
                <a:solidFill>
                  <a:srgbClr val="17479D"/>
                </a:solidFill>
                <a:cs typeface="Arial"/>
                <a:sym typeface="Arial"/>
              </a:rPr>
              <a:t>Biết</a:t>
            </a:r>
            <a:r>
              <a:rPr lang="en-GB" sz="4267" b="1" kern="0" dirty="0">
                <a:solidFill>
                  <a:srgbClr val="17479D"/>
                </a:solidFill>
                <a:cs typeface="Arial"/>
                <a:sym typeface="Arial"/>
              </a:rPr>
              <a:t> </a:t>
            </a:r>
            <a:r>
              <a:rPr lang="en-GB" sz="4267" b="1" kern="0" dirty="0" err="1">
                <a:solidFill>
                  <a:srgbClr val="17479D"/>
                </a:solidFill>
                <a:cs typeface="Arial"/>
                <a:sym typeface="Arial"/>
              </a:rPr>
              <a:t>một</a:t>
            </a:r>
            <a:r>
              <a:rPr lang="en-GB" sz="4267" b="1" kern="0" dirty="0">
                <a:solidFill>
                  <a:srgbClr val="17479D"/>
                </a:solidFill>
                <a:cs typeface="Arial"/>
                <a:sym typeface="Arial"/>
              </a:rPr>
              <a:t> </a:t>
            </a:r>
            <a:r>
              <a:rPr lang="en-GB" sz="4267" b="1" kern="0" dirty="0" err="1">
                <a:solidFill>
                  <a:srgbClr val="17479D"/>
                </a:solidFill>
                <a:cs typeface="Arial"/>
                <a:sym typeface="Arial"/>
              </a:rPr>
              <a:t>số</a:t>
            </a:r>
            <a:r>
              <a:rPr lang="en-GB" sz="4267" b="1" kern="0" dirty="0">
                <a:solidFill>
                  <a:srgbClr val="17479D"/>
                </a:solidFill>
                <a:cs typeface="Arial"/>
                <a:sym typeface="Arial"/>
              </a:rPr>
              <a:t> </a:t>
            </a:r>
            <a:r>
              <a:rPr lang="en-GB" sz="4267" b="1" kern="0" dirty="0" err="1">
                <a:solidFill>
                  <a:srgbClr val="17479D"/>
                </a:solidFill>
                <a:cs typeface="Arial"/>
                <a:sym typeface="Arial"/>
              </a:rPr>
              <a:t>loại</a:t>
            </a:r>
            <a:r>
              <a:rPr lang="en-GB" sz="4267" b="1" kern="0" dirty="0">
                <a:solidFill>
                  <a:srgbClr val="17479D"/>
                </a:solidFill>
                <a:cs typeface="Arial"/>
                <a:sym typeface="Arial"/>
              </a:rPr>
              <a:t> </a:t>
            </a:r>
            <a:r>
              <a:rPr lang="en-GB" sz="4267" b="1" kern="0" dirty="0" err="1">
                <a:solidFill>
                  <a:srgbClr val="17479D"/>
                </a:solidFill>
                <a:cs typeface="Arial"/>
                <a:sym typeface="Arial"/>
              </a:rPr>
              <a:t>cây</a:t>
            </a:r>
            <a:r>
              <a:rPr lang="en-GB" sz="4267" b="1" kern="0" dirty="0">
                <a:solidFill>
                  <a:srgbClr val="17479D"/>
                </a:solidFill>
                <a:cs typeface="Arial"/>
                <a:sym typeface="Arial"/>
              </a:rPr>
              <a:t> </a:t>
            </a:r>
            <a:r>
              <a:rPr lang="en-GB" sz="4267" b="1" kern="0" dirty="0" err="1">
                <a:solidFill>
                  <a:srgbClr val="17479D"/>
                </a:solidFill>
                <a:cs typeface="Arial"/>
                <a:sym typeface="Arial"/>
              </a:rPr>
              <a:t>là</a:t>
            </a:r>
            <a:r>
              <a:rPr lang="en-GB" sz="4267" b="1" kern="0" dirty="0">
                <a:solidFill>
                  <a:srgbClr val="17479D"/>
                </a:solidFill>
                <a:cs typeface="Arial"/>
                <a:sym typeface="Arial"/>
              </a:rPr>
              <a:t> </a:t>
            </a:r>
            <a:r>
              <a:rPr lang="en-GB" sz="4267" b="1" kern="0" dirty="0" err="1">
                <a:solidFill>
                  <a:srgbClr val="17479D"/>
                </a:solidFill>
                <a:cs typeface="Arial"/>
                <a:sym typeface="Arial"/>
              </a:rPr>
              <a:t>cây</a:t>
            </a:r>
            <a:r>
              <a:rPr lang="en-GB" sz="4267" b="1" kern="0" dirty="0">
                <a:solidFill>
                  <a:srgbClr val="17479D"/>
                </a:solidFill>
                <a:cs typeface="Arial"/>
                <a:sym typeface="Arial"/>
              </a:rPr>
              <a:t> </a:t>
            </a:r>
            <a:r>
              <a:rPr lang="en-GB" sz="4267" b="1" kern="0" dirty="0" err="1">
                <a:solidFill>
                  <a:srgbClr val="17479D"/>
                </a:solidFill>
                <a:cs typeface="Arial"/>
                <a:sym typeface="Arial"/>
              </a:rPr>
              <a:t>lương</a:t>
            </a:r>
            <a:r>
              <a:rPr lang="en-GB" sz="4267" b="1" kern="0" dirty="0">
                <a:solidFill>
                  <a:srgbClr val="17479D"/>
                </a:solidFill>
                <a:cs typeface="Arial"/>
                <a:sym typeface="Arial"/>
              </a:rPr>
              <a:t> </a:t>
            </a:r>
            <a:r>
              <a:rPr lang="en-GB" sz="4267" b="1" kern="0" dirty="0" err="1">
                <a:solidFill>
                  <a:srgbClr val="17479D"/>
                </a:solidFill>
                <a:cs typeface="Arial"/>
                <a:sym typeface="Arial"/>
              </a:rPr>
              <a:t>thực</a:t>
            </a:r>
            <a:r>
              <a:rPr lang="en-GB" sz="4267" b="1" kern="0" dirty="0">
                <a:solidFill>
                  <a:srgbClr val="17479D"/>
                </a:solidFill>
                <a:cs typeface="Arial"/>
                <a:sym typeface="Arial"/>
              </a:rPr>
              <a:t> </a:t>
            </a:r>
            <a:r>
              <a:rPr lang="en-GB" sz="4267" b="1" kern="0" dirty="0" err="1">
                <a:solidFill>
                  <a:srgbClr val="17479D"/>
                </a:solidFill>
                <a:cs typeface="Arial"/>
                <a:sym typeface="Arial"/>
              </a:rPr>
              <a:t>và</a:t>
            </a:r>
            <a:r>
              <a:rPr lang="en-GB" sz="4267" b="1" kern="0" dirty="0">
                <a:solidFill>
                  <a:srgbClr val="17479D"/>
                </a:solidFill>
                <a:cs typeface="Arial"/>
                <a:sym typeface="Arial"/>
              </a:rPr>
              <a:t> </a:t>
            </a:r>
            <a:r>
              <a:rPr lang="en-GB" sz="4267" b="1" kern="0" dirty="0" err="1">
                <a:solidFill>
                  <a:srgbClr val="17479D"/>
                </a:solidFill>
                <a:cs typeface="Arial"/>
                <a:sym typeface="Arial"/>
              </a:rPr>
              <a:t>cây</a:t>
            </a:r>
            <a:r>
              <a:rPr lang="en-GB" sz="4267" b="1" kern="0" dirty="0">
                <a:solidFill>
                  <a:srgbClr val="17479D"/>
                </a:solidFill>
                <a:cs typeface="Arial"/>
                <a:sym typeface="Arial"/>
              </a:rPr>
              <a:t> </a:t>
            </a:r>
            <a:r>
              <a:rPr lang="en-GB" sz="4267" b="1" kern="0" dirty="0" err="1">
                <a:solidFill>
                  <a:srgbClr val="17479D"/>
                </a:solidFill>
                <a:cs typeface="Arial"/>
                <a:sym typeface="Arial"/>
              </a:rPr>
              <a:t>ăn</a:t>
            </a:r>
            <a:r>
              <a:rPr lang="en-GB" sz="4267" b="1" kern="0" dirty="0">
                <a:solidFill>
                  <a:srgbClr val="17479D"/>
                </a:solidFill>
                <a:cs typeface="Arial"/>
                <a:sym typeface="Arial"/>
              </a:rPr>
              <a:t> </a:t>
            </a:r>
            <a:r>
              <a:rPr lang="en-GB" sz="4267" b="1" kern="0" dirty="0" err="1">
                <a:solidFill>
                  <a:srgbClr val="17479D"/>
                </a:solidFill>
                <a:cs typeface="Arial"/>
                <a:sym typeface="Arial"/>
              </a:rPr>
              <a:t>quả</a:t>
            </a:r>
            <a:r>
              <a:rPr lang="en-GB" sz="4267" b="1" kern="0" dirty="0">
                <a:solidFill>
                  <a:srgbClr val="17479D"/>
                </a:solidFill>
                <a:cs typeface="Arial"/>
                <a:sym typeface="Arial"/>
              </a:rPr>
              <a:t>. </a:t>
            </a:r>
            <a:endParaRPr lang="en-US" sz="4267" b="1" kern="0" dirty="0">
              <a:solidFill>
                <a:srgbClr val="17479D"/>
              </a:solidFill>
              <a:cs typeface="Arial"/>
              <a:sym typeface="Arial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F041EC8-55B2-4FCF-BB45-E1C5B0EA5B49}"/>
              </a:ext>
            </a:extLst>
          </p:cNvPr>
          <p:cNvSpPr txBox="1"/>
          <p:nvPr/>
        </p:nvSpPr>
        <p:spPr>
          <a:xfrm>
            <a:off x="1098189" y="4277450"/>
            <a:ext cx="10442852" cy="20623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en-GB" sz="4267" b="1" kern="0" dirty="0">
                <a:solidFill>
                  <a:srgbClr val="17479D"/>
                </a:solidFill>
                <a:cs typeface="Arial"/>
                <a:sym typeface="Arial"/>
              </a:rPr>
              <a:t>- </a:t>
            </a:r>
            <a:r>
              <a:rPr lang="en-GB" sz="4267" b="1" kern="0" dirty="0" err="1">
                <a:solidFill>
                  <a:srgbClr val="17479D"/>
                </a:solidFill>
                <a:cs typeface="Arial"/>
                <a:sym typeface="Arial"/>
              </a:rPr>
              <a:t>Nắm</a:t>
            </a:r>
            <a:r>
              <a:rPr lang="en-GB" sz="4267" b="1" kern="0" dirty="0">
                <a:solidFill>
                  <a:srgbClr val="17479D"/>
                </a:solidFill>
                <a:cs typeface="Arial"/>
                <a:sym typeface="Arial"/>
              </a:rPr>
              <a:t> </a:t>
            </a:r>
            <a:r>
              <a:rPr lang="en-GB" sz="4267" b="1" kern="0" dirty="0" err="1">
                <a:solidFill>
                  <a:srgbClr val="17479D"/>
                </a:solidFill>
                <a:cs typeface="Arial"/>
                <a:sym typeface="Arial"/>
              </a:rPr>
              <a:t>được</a:t>
            </a:r>
            <a:r>
              <a:rPr lang="en-GB" sz="4267" b="1" kern="0" dirty="0">
                <a:solidFill>
                  <a:srgbClr val="17479D"/>
                </a:solidFill>
                <a:cs typeface="Arial"/>
                <a:sym typeface="Arial"/>
              </a:rPr>
              <a:t> </a:t>
            </a:r>
            <a:r>
              <a:rPr lang="en-GB" sz="4267" b="1" kern="0" dirty="0" err="1">
                <a:solidFill>
                  <a:srgbClr val="17479D"/>
                </a:solidFill>
                <a:cs typeface="Arial"/>
                <a:sym typeface="Arial"/>
              </a:rPr>
              <a:t>các</a:t>
            </a:r>
            <a:r>
              <a:rPr lang="en-GB" sz="4267" b="1" kern="0" dirty="0">
                <a:solidFill>
                  <a:srgbClr val="17479D"/>
                </a:solidFill>
                <a:cs typeface="Arial"/>
                <a:sym typeface="Arial"/>
              </a:rPr>
              <a:t> </a:t>
            </a:r>
            <a:r>
              <a:rPr lang="en-GB" sz="4267" b="1" kern="0" dirty="0" err="1">
                <a:solidFill>
                  <a:srgbClr val="17479D"/>
                </a:solidFill>
                <a:cs typeface="Arial"/>
                <a:sym typeface="Arial"/>
              </a:rPr>
              <a:t>từ</a:t>
            </a:r>
            <a:r>
              <a:rPr lang="en-GB" sz="4267" b="1" kern="0" dirty="0">
                <a:solidFill>
                  <a:srgbClr val="17479D"/>
                </a:solidFill>
                <a:cs typeface="Arial"/>
                <a:sym typeface="Arial"/>
              </a:rPr>
              <a:t> </a:t>
            </a:r>
            <a:r>
              <a:rPr lang="en-GB" sz="4267" b="1" kern="0" dirty="0" err="1">
                <a:solidFill>
                  <a:srgbClr val="17479D"/>
                </a:solidFill>
                <a:cs typeface="Arial"/>
                <a:sym typeface="Arial"/>
              </a:rPr>
              <a:t>ngữ</a:t>
            </a:r>
            <a:r>
              <a:rPr lang="en-GB" sz="4267" b="1" kern="0" dirty="0">
                <a:solidFill>
                  <a:srgbClr val="17479D"/>
                </a:solidFill>
                <a:cs typeface="Arial"/>
                <a:sym typeface="Arial"/>
              </a:rPr>
              <a:t> </a:t>
            </a:r>
            <a:r>
              <a:rPr lang="en-GB" sz="4267" b="1" kern="0" dirty="0" err="1">
                <a:solidFill>
                  <a:srgbClr val="17479D"/>
                </a:solidFill>
                <a:cs typeface="Arial"/>
                <a:sym typeface="Arial"/>
              </a:rPr>
              <a:t>chỉ</a:t>
            </a:r>
            <a:r>
              <a:rPr lang="en-GB" sz="4267" b="1" kern="0" dirty="0">
                <a:solidFill>
                  <a:srgbClr val="17479D"/>
                </a:solidFill>
                <a:cs typeface="Arial"/>
                <a:sym typeface="Arial"/>
              </a:rPr>
              <a:t> </a:t>
            </a:r>
            <a:r>
              <a:rPr lang="en-GB" sz="4267" b="1" kern="0" dirty="0" err="1">
                <a:solidFill>
                  <a:srgbClr val="17479D"/>
                </a:solidFill>
                <a:cs typeface="Arial"/>
                <a:sym typeface="Arial"/>
              </a:rPr>
              <a:t>hoạt</a:t>
            </a:r>
            <a:r>
              <a:rPr lang="en-GB" sz="4267" b="1" kern="0" dirty="0">
                <a:solidFill>
                  <a:srgbClr val="17479D"/>
                </a:solidFill>
                <a:cs typeface="Arial"/>
                <a:sym typeface="Arial"/>
              </a:rPr>
              <a:t> </a:t>
            </a:r>
            <a:r>
              <a:rPr lang="en-GB" sz="4267" b="1" kern="0" dirty="0" err="1">
                <a:solidFill>
                  <a:srgbClr val="17479D"/>
                </a:solidFill>
                <a:cs typeface="Arial"/>
                <a:sym typeface="Arial"/>
              </a:rPr>
              <a:t>động</a:t>
            </a:r>
            <a:r>
              <a:rPr lang="en-GB" sz="4267" b="1" kern="0" dirty="0">
                <a:solidFill>
                  <a:srgbClr val="17479D"/>
                </a:solidFill>
                <a:cs typeface="Arial"/>
                <a:sym typeface="Arial"/>
              </a:rPr>
              <a:t> </a:t>
            </a:r>
            <a:r>
              <a:rPr lang="en-GB" sz="4267" b="1" kern="0" dirty="0" err="1">
                <a:solidFill>
                  <a:srgbClr val="17479D"/>
                </a:solidFill>
                <a:cs typeface="Arial"/>
                <a:sym typeface="Arial"/>
              </a:rPr>
              <a:t>chăm</a:t>
            </a:r>
            <a:r>
              <a:rPr lang="en-GB" sz="4267" b="1" kern="0" dirty="0">
                <a:solidFill>
                  <a:srgbClr val="17479D"/>
                </a:solidFill>
                <a:cs typeface="Arial"/>
                <a:sym typeface="Arial"/>
              </a:rPr>
              <a:t> </a:t>
            </a:r>
            <a:r>
              <a:rPr lang="en-GB" sz="4267" b="1" kern="0" dirty="0" err="1">
                <a:solidFill>
                  <a:srgbClr val="17479D"/>
                </a:solidFill>
                <a:cs typeface="Arial"/>
                <a:sym typeface="Arial"/>
              </a:rPr>
              <a:t>sóc</a:t>
            </a:r>
            <a:r>
              <a:rPr lang="en-GB" sz="4267" b="1" kern="0" dirty="0">
                <a:solidFill>
                  <a:srgbClr val="17479D"/>
                </a:solidFill>
                <a:cs typeface="Arial"/>
                <a:sym typeface="Arial"/>
              </a:rPr>
              <a:t> </a:t>
            </a:r>
            <a:r>
              <a:rPr lang="en-GB" sz="4267" b="1" kern="0" dirty="0" err="1">
                <a:solidFill>
                  <a:srgbClr val="17479D"/>
                </a:solidFill>
                <a:cs typeface="Arial"/>
                <a:sym typeface="Arial"/>
              </a:rPr>
              <a:t>cây</a:t>
            </a:r>
            <a:r>
              <a:rPr lang="en-GB" sz="4267" b="1" kern="0" dirty="0">
                <a:solidFill>
                  <a:srgbClr val="17479D"/>
                </a:solidFill>
                <a:cs typeface="Arial"/>
                <a:sym typeface="Arial"/>
              </a:rPr>
              <a:t>.</a:t>
            </a:r>
            <a:endParaRPr lang="en-US" sz="4267" b="1" kern="0" dirty="0">
              <a:solidFill>
                <a:srgbClr val="17479D"/>
              </a:solidFill>
              <a:cs typeface="Arial"/>
              <a:sym typeface="Arial"/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166231DB-40FF-4C3A-B8D2-2317012A90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353"/>
          <a:stretch/>
        </p:blipFill>
        <p:spPr bwMode="auto">
          <a:xfrm>
            <a:off x="528683" y="122169"/>
            <a:ext cx="2589451" cy="2062401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F041EC8-55B2-4FCF-BB45-E1C5B0EA5B49}"/>
              </a:ext>
            </a:extLst>
          </p:cNvPr>
          <p:cNvSpPr txBox="1"/>
          <p:nvPr/>
        </p:nvSpPr>
        <p:spPr>
          <a:xfrm>
            <a:off x="3054757" y="698547"/>
            <a:ext cx="6529716" cy="11028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vi-VN" sz="4977" b="1" kern="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Arial"/>
                <a:sym typeface="Arial"/>
              </a:rPr>
              <a:t>YÊU CẦU CẦN ĐẠT</a:t>
            </a:r>
            <a:endParaRPr lang="en-US" sz="4977" b="1" kern="0" dirty="0">
              <a:solidFill>
                <a:schemeClr val="accent1">
                  <a:lumMod val="50000"/>
                </a:schemeClr>
              </a:solidFill>
              <a:cs typeface="Arial"/>
              <a:sym typeface="Arial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7C0746D-7836-85D9-2642-6ACEC8DE01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8479825" y="6227733"/>
            <a:ext cx="3487392" cy="583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90880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23C0946B-8596-41AE-826C-CB1D0F7A13F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54" b="76709"/>
          <a:stretch/>
        </p:blipFill>
        <p:spPr>
          <a:xfrm>
            <a:off x="6484912" y="-1276"/>
            <a:ext cx="5707087" cy="3430276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7D39A166-ECA0-478D-BA06-395C2FA9FFF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" t="62109" r="28789" b="-55"/>
          <a:stretch/>
        </p:blipFill>
        <p:spPr>
          <a:xfrm>
            <a:off x="0" y="1388297"/>
            <a:ext cx="6502323" cy="5469703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1AF36C5B-544C-4465-BF68-E96543FA8EE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45" t="61875" r="1276" b="171"/>
          <a:stretch/>
        </p:blipFill>
        <p:spPr>
          <a:xfrm>
            <a:off x="7240153" y="1880886"/>
            <a:ext cx="4951846" cy="5016911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C3DA95A3-DE1C-4F5B-AB72-03CDB6FF8C9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821" b="72996"/>
          <a:stretch/>
        </p:blipFill>
        <p:spPr>
          <a:xfrm>
            <a:off x="1" y="0"/>
            <a:ext cx="5689678" cy="3761772"/>
          </a:xfrm>
          <a:prstGeom prst="rect">
            <a:avLst/>
          </a:prstGeom>
        </p:spPr>
      </p:pic>
      <p:grpSp>
        <p:nvGrpSpPr>
          <p:cNvPr id="16" name="组合 15">
            <a:extLst>
              <a:ext uri="{FF2B5EF4-FFF2-40B4-BE49-F238E27FC236}">
                <a16:creationId xmlns:a16="http://schemas.microsoft.com/office/drawing/2014/main" id="{F16612A4-CAB9-4A66-ABD4-F8503C3C5F37}"/>
              </a:ext>
            </a:extLst>
          </p:cNvPr>
          <p:cNvGrpSpPr/>
          <p:nvPr/>
        </p:nvGrpSpPr>
        <p:grpSpPr>
          <a:xfrm>
            <a:off x="2364936" y="2051505"/>
            <a:ext cx="7917564" cy="2665450"/>
            <a:chOff x="2364936" y="2051505"/>
            <a:chExt cx="7917564" cy="2665450"/>
          </a:xfrm>
        </p:grpSpPr>
        <p:sp>
          <p:nvSpPr>
            <p:cNvPr id="17" name="矩形 16">
              <a:extLst>
                <a:ext uri="{FF2B5EF4-FFF2-40B4-BE49-F238E27FC236}">
                  <a16:creationId xmlns:a16="http://schemas.microsoft.com/office/drawing/2014/main" id="{5B917BA8-C6A6-433D-9077-EF5F564C1CE1}"/>
                </a:ext>
              </a:extLst>
            </p:cNvPr>
            <p:cNvSpPr/>
            <p:nvPr/>
          </p:nvSpPr>
          <p:spPr>
            <a:xfrm>
              <a:off x="2428568" y="2128383"/>
              <a:ext cx="7816645" cy="251244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A26D3D"/>
                </a:solidFill>
                <a:effectLst/>
                <a:uLnTx/>
                <a:uFillTx/>
                <a:latin typeface="小单纯体" panose="02010601030101010101" pitchFamily="2" charset="-122"/>
                <a:ea typeface="小单纯体" panose="02010601030101010101" pitchFamily="2" charset="-122"/>
                <a:cs typeface="+mn-cs"/>
              </a:endParaRPr>
            </a:p>
          </p:txBody>
        </p:sp>
        <p:sp>
          <p:nvSpPr>
            <p:cNvPr id="18" name="矩形 17">
              <a:extLst>
                <a:ext uri="{FF2B5EF4-FFF2-40B4-BE49-F238E27FC236}">
                  <a16:creationId xmlns:a16="http://schemas.microsoft.com/office/drawing/2014/main" id="{5F6365CF-F53D-43C6-BCE7-BF3FCA52DEDA}"/>
                </a:ext>
              </a:extLst>
            </p:cNvPr>
            <p:cNvSpPr/>
            <p:nvPr/>
          </p:nvSpPr>
          <p:spPr>
            <a:xfrm>
              <a:off x="2580968" y="2280784"/>
              <a:ext cx="7497097" cy="2251888"/>
            </a:xfrm>
            <a:prstGeom prst="rect">
              <a:avLst/>
            </a:prstGeom>
            <a:noFill/>
            <a:ln>
              <a:solidFill>
                <a:srgbClr val="A26D3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A26D3D"/>
                </a:solidFill>
                <a:effectLst/>
                <a:uLnTx/>
                <a:uFillTx/>
                <a:latin typeface="小单纯体" panose="02010601030101010101" pitchFamily="2" charset="-122"/>
                <a:ea typeface="小单纯体" panose="02010601030101010101" pitchFamily="2" charset="-122"/>
                <a:cs typeface="+mn-cs"/>
              </a:endParaRPr>
            </a:p>
          </p:txBody>
        </p:sp>
        <p:sp>
          <p:nvSpPr>
            <p:cNvPr id="19" name="矩形 18">
              <a:extLst>
                <a:ext uri="{FF2B5EF4-FFF2-40B4-BE49-F238E27FC236}">
                  <a16:creationId xmlns:a16="http://schemas.microsoft.com/office/drawing/2014/main" id="{4EBA1B63-E0F8-43FE-8861-35B86B1DB06D}"/>
                </a:ext>
              </a:extLst>
            </p:cNvPr>
            <p:cNvSpPr/>
            <p:nvPr/>
          </p:nvSpPr>
          <p:spPr>
            <a:xfrm>
              <a:off x="2364936" y="2051505"/>
              <a:ext cx="294967" cy="321591"/>
            </a:xfrm>
            <a:prstGeom prst="rect">
              <a:avLst/>
            </a:prstGeom>
            <a:noFill/>
            <a:ln>
              <a:solidFill>
                <a:srgbClr val="A26D3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A26D3D"/>
                </a:solidFill>
                <a:effectLst/>
                <a:uLnTx/>
                <a:uFillTx/>
                <a:latin typeface="小单纯体" panose="02010601030101010101" pitchFamily="2" charset="-122"/>
                <a:ea typeface="小单纯体" panose="02010601030101010101" pitchFamily="2" charset="-122"/>
                <a:cs typeface="+mn-cs"/>
              </a:endParaRPr>
            </a:p>
          </p:txBody>
        </p:sp>
        <p:sp>
          <p:nvSpPr>
            <p:cNvPr id="20" name="矩形 19">
              <a:extLst>
                <a:ext uri="{FF2B5EF4-FFF2-40B4-BE49-F238E27FC236}">
                  <a16:creationId xmlns:a16="http://schemas.microsoft.com/office/drawing/2014/main" id="{E9B24768-1EB9-4F89-84F2-F9E780B90DC9}"/>
                </a:ext>
              </a:extLst>
            </p:cNvPr>
            <p:cNvSpPr/>
            <p:nvPr/>
          </p:nvSpPr>
          <p:spPr>
            <a:xfrm>
              <a:off x="9987533" y="4395364"/>
              <a:ext cx="294967" cy="321591"/>
            </a:xfrm>
            <a:prstGeom prst="rect">
              <a:avLst/>
            </a:prstGeom>
            <a:noFill/>
            <a:ln>
              <a:solidFill>
                <a:srgbClr val="A26D3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A26D3D"/>
                </a:solidFill>
                <a:effectLst/>
                <a:uLnTx/>
                <a:uFillTx/>
                <a:latin typeface="小单纯体" panose="02010601030101010101" pitchFamily="2" charset="-122"/>
                <a:ea typeface="小单纯体" panose="02010601030101010101" pitchFamily="2" charset="-122"/>
                <a:cs typeface="+mn-cs"/>
              </a:endParaRPr>
            </a:p>
          </p:txBody>
        </p:sp>
      </p:grpSp>
      <p:sp>
        <p:nvSpPr>
          <p:cNvPr id="27" name="矩形 26">
            <a:extLst>
              <a:ext uri="{FF2B5EF4-FFF2-40B4-BE49-F238E27FC236}">
                <a16:creationId xmlns:a16="http://schemas.microsoft.com/office/drawing/2014/main" id="{C32C0BDC-400A-4396-AE9E-FD83351A6C72}"/>
              </a:ext>
            </a:extLst>
          </p:cNvPr>
          <p:cNvSpPr/>
          <p:nvPr/>
        </p:nvSpPr>
        <p:spPr>
          <a:xfrm>
            <a:off x="2816870" y="2668198"/>
            <a:ext cx="7165743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6000" b="1" dirty="0">
                <a:solidFill>
                  <a:srgbClr val="A26D3D"/>
                </a:solidFill>
                <a:latin typeface="Times New Roman" panose="02020603050405020304" pitchFamily="18" charset="0"/>
                <a:ea typeface="小单纯体" panose="02010601030101010101" pitchFamily="2" charset="-122"/>
                <a:cs typeface="Times New Roman" panose="02020603050405020304" pitchFamily="18" charset="0"/>
              </a:rPr>
              <a:t>Định hướng tiếp theo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rgbClr val="A26D3D"/>
              </a:solidFill>
              <a:effectLst/>
              <a:uLnTx/>
              <a:uFillTx/>
              <a:latin typeface="Times New Roman" panose="02020603050405020304" pitchFamily="18" charset="0"/>
              <a:ea typeface="小单纯体" panose="02010601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29" name="图片 28">
            <a:extLst>
              <a:ext uri="{FF2B5EF4-FFF2-40B4-BE49-F238E27FC236}">
                <a16:creationId xmlns:a16="http://schemas.microsoft.com/office/drawing/2014/main" id="{1834BFB7-EDB9-42CF-91DA-47612E2802E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3879" b="98908" l="26886" r="4793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496" t="83312" r="51923" b="344"/>
          <a:stretch/>
        </p:blipFill>
        <p:spPr>
          <a:xfrm>
            <a:off x="4058140" y="1308122"/>
            <a:ext cx="1040692" cy="1141913"/>
          </a:xfrm>
          <a:prstGeom prst="rect">
            <a:avLst/>
          </a:prstGeom>
          <a:effectLst>
            <a:outerShdw blurRad="50800" dist="38100" dir="2700000" sx="104000" sy="104000" algn="tl" rotWithShape="0">
              <a:prstClr val="black">
                <a:alpha val="34000"/>
              </a:prstClr>
            </a:outerShdw>
          </a:effectLst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97EA54EA-08A6-4F5B-A051-45EB7EFD4E1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3879" b="98908" l="26886" r="4793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496" t="83312" r="51923" b="344"/>
          <a:stretch/>
        </p:blipFill>
        <p:spPr>
          <a:xfrm>
            <a:off x="7830157" y="4231852"/>
            <a:ext cx="783500" cy="859705"/>
          </a:xfrm>
          <a:prstGeom prst="rect">
            <a:avLst/>
          </a:prstGeom>
          <a:effectLst>
            <a:outerShdw blurRad="50800" dist="38100" dir="2700000" sx="104000" sy="104000" algn="tl" rotWithShape="0">
              <a:prstClr val="black">
                <a:alpha val="34000"/>
              </a:prst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CB10A41-C34F-8455-D46D-3CF0D205775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87617" y="6532862"/>
            <a:ext cx="2642099" cy="333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73232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ABE493B-C361-D140-AF6F-789172AC0776}"/>
              </a:ext>
            </a:extLst>
          </p:cNvPr>
          <p:cNvSpPr txBox="1"/>
          <p:nvPr/>
        </p:nvSpPr>
        <p:spPr>
          <a:xfrm>
            <a:off x="2682616" y="538694"/>
            <a:ext cx="8213809" cy="967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GB" sz="5689" kern="0" dirty="0">
                <a:solidFill>
                  <a:srgbClr val="FFFFFF"/>
                </a:solidFill>
                <a:cs typeface="Arial"/>
                <a:sym typeface="Arial"/>
              </a:rPr>
              <a:t>YÊU CẦU CẦN ĐẠT</a:t>
            </a:r>
            <a:endParaRPr lang="en-US" sz="5689" kern="0" dirty="0">
              <a:solidFill>
                <a:srgbClr val="FFFFFF"/>
              </a:solidFill>
              <a:cs typeface="Arial"/>
              <a:sym typeface="Arial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28870" y="538694"/>
            <a:ext cx="10654747" cy="38467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  <a:tabLst>
                <a:tab pos="177800" algn="l"/>
              </a:tabLst>
            </a:pPr>
            <a:r>
              <a:rPr lang="en-US" sz="3600" b="1" spc="-10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HƯỚNG DẪN HỌC</a:t>
            </a:r>
          </a:p>
          <a:p>
            <a:pPr>
              <a:lnSpc>
                <a:spcPct val="107000"/>
              </a:lnSpc>
              <a:spcAft>
                <a:spcPts val="0"/>
              </a:spcAft>
              <a:tabLst>
                <a:tab pos="177800" algn="l"/>
              </a:tabLst>
            </a:pPr>
            <a:r>
              <a:rPr lang="en-US" sz="3200" b="1" spc="-10" dirty="0">
                <a:solidFill>
                  <a:srgbClr val="0070C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Bài 1. Gạch chân dưới từ không cùng loại trong các dòng sau:</a:t>
            </a:r>
            <a:endParaRPr lang="vi-VN" sz="3200" b="1" dirty="0">
              <a:solidFill>
                <a:srgbClr val="0070C0"/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  <a:tabLst>
                <a:tab pos="177800" algn="l"/>
              </a:tabLst>
            </a:pPr>
            <a:r>
              <a:rPr lang="en-US" sz="3200" b="1" spc="-10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- Cây lương thực: cây ngô, cây ổi, cây sắn.</a:t>
            </a:r>
            <a:endParaRPr lang="vi-VN" sz="3200" b="1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  <a:tabLst>
                <a:tab pos="177800" algn="l"/>
              </a:tabLst>
            </a:pPr>
            <a:r>
              <a:rPr lang="en-US" sz="3200" b="1" spc="-10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- Cây ăn quả: cây khoai, cây bưởi, cây cam</a:t>
            </a:r>
            <a:r>
              <a:rPr lang="en-US" sz="3200" spc="-10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200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  <a:tabLst>
                <a:tab pos="177800" algn="l"/>
              </a:tabLst>
            </a:pPr>
            <a:r>
              <a:rPr lang="en-US" sz="3200" b="1" spc="40" dirty="0">
                <a:solidFill>
                  <a:srgbClr val="0070C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Bài 2. Đặt câu nêu hoạt động với từ bắt sâu và nhổ cỏ.</a:t>
            </a:r>
            <a:endParaRPr lang="vi-VN" sz="3200" b="1" dirty="0">
              <a:solidFill>
                <a:srgbClr val="0070C0"/>
              </a:solidFill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AB6C06A-BEE7-0561-5118-81ABC910B6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8479825" y="6227733"/>
            <a:ext cx="3487392" cy="583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13558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ABE493B-C361-D140-AF6F-789172AC0776}"/>
              </a:ext>
            </a:extLst>
          </p:cNvPr>
          <p:cNvSpPr txBox="1"/>
          <p:nvPr/>
        </p:nvSpPr>
        <p:spPr>
          <a:xfrm>
            <a:off x="2682616" y="538694"/>
            <a:ext cx="8213809" cy="967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GB" sz="5689" kern="0" dirty="0">
                <a:solidFill>
                  <a:srgbClr val="FFFFFF"/>
                </a:solidFill>
                <a:cs typeface="Arial"/>
                <a:sym typeface="Arial"/>
              </a:rPr>
              <a:t>YÊU CẦU CẦN ĐẠT</a:t>
            </a:r>
            <a:endParaRPr lang="en-US" sz="5689" kern="0" dirty="0">
              <a:solidFill>
                <a:srgbClr val="FFFFFF"/>
              </a:solidFill>
              <a:cs typeface="Arial"/>
              <a:sym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F041EC8-55B2-4FCF-BB45-E1C5B0EA5B49}"/>
              </a:ext>
            </a:extLst>
          </p:cNvPr>
          <p:cNvSpPr txBox="1"/>
          <p:nvPr/>
        </p:nvSpPr>
        <p:spPr>
          <a:xfrm>
            <a:off x="1098190" y="2184570"/>
            <a:ext cx="10442852" cy="20623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en-GB" sz="4267" b="1" kern="0" dirty="0">
                <a:solidFill>
                  <a:srgbClr val="17479D"/>
                </a:solidFill>
                <a:cs typeface="Arial"/>
                <a:sym typeface="Arial"/>
              </a:rPr>
              <a:t>- </a:t>
            </a:r>
            <a:r>
              <a:rPr lang="en-GB" sz="4267" b="1" kern="0" dirty="0" err="1">
                <a:solidFill>
                  <a:srgbClr val="17479D"/>
                </a:solidFill>
                <a:cs typeface="Arial"/>
                <a:sym typeface="Arial"/>
              </a:rPr>
              <a:t>Biết</a:t>
            </a:r>
            <a:r>
              <a:rPr lang="en-GB" sz="4267" b="1" kern="0" dirty="0">
                <a:solidFill>
                  <a:srgbClr val="17479D"/>
                </a:solidFill>
                <a:cs typeface="Arial"/>
                <a:sym typeface="Arial"/>
              </a:rPr>
              <a:t> </a:t>
            </a:r>
            <a:r>
              <a:rPr lang="en-GB" sz="4267" b="1" kern="0" dirty="0" err="1">
                <a:solidFill>
                  <a:srgbClr val="17479D"/>
                </a:solidFill>
                <a:cs typeface="Arial"/>
                <a:sym typeface="Arial"/>
              </a:rPr>
              <a:t>một</a:t>
            </a:r>
            <a:r>
              <a:rPr lang="en-GB" sz="4267" b="1" kern="0" dirty="0">
                <a:solidFill>
                  <a:srgbClr val="17479D"/>
                </a:solidFill>
                <a:cs typeface="Arial"/>
                <a:sym typeface="Arial"/>
              </a:rPr>
              <a:t> </a:t>
            </a:r>
            <a:r>
              <a:rPr lang="en-GB" sz="4267" b="1" kern="0" dirty="0" err="1">
                <a:solidFill>
                  <a:srgbClr val="17479D"/>
                </a:solidFill>
                <a:cs typeface="Arial"/>
                <a:sym typeface="Arial"/>
              </a:rPr>
              <a:t>số</a:t>
            </a:r>
            <a:r>
              <a:rPr lang="en-GB" sz="4267" b="1" kern="0" dirty="0">
                <a:solidFill>
                  <a:srgbClr val="17479D"/>
                </a:solidFill>
                <a:cs typeface="Arial"/>
                <a:sym typeface="Arial"/>
              </a:rPr>
              <a:t> </a:t>
            </a:r>
            <a:r>
              <a:rPr lang="en-GB" sz="4267" b="1" kern="0" dirty="0" err="1">
                <a:solidFill>
                  <a:srgbClr val="17479D"/>
                </a:solidFill>
                <a:cs typeface="Arial"/>
                <a:sym typeface="Arial"/>
              </a:rPr>
              <a:t>loại</a:t>
            </a:r>
            <a:r>
              <a:rPr lang="en-GB" sz="4267" b="1" kern="0" dirty="0">
                <a:solidFill>
                  <a:srgbClr val="17479D"/>
                </a:solidFill>
                <a:cs typeface="Arial"/>
                <a:sym typeface="Arial"/>
              </a:rPr>
              <a:t> </a:t>
            </a:r>
            <a:r>
              <a:rPr lang="en-GB" sz="4267" b="1" kern="0" dirty="0" err="1">
                <a:solidFill>
                  <a:srgbClr val="17479D"/>
                </a:solidFill>
                <a:cs typeface="Arial"/>
                <a:sym typeface="Arial"/>
              </a:rPr>
              <a:t>cây</a:t>
            </a:r>
            <a:r>
              <a:rPr lang="en-GB" sz="4267" b="1" kern="0" dirty="0">
                <a:solidFill>
                  <a:srgbClr val="17479D"/>
                </a:solidFill>
                <a:cs typeface="Arial"/>
                <a:sym typeface="Arial"/>
              </a:rPr>
              <a:t> </a:t>
            </a:r>
            <a:r>
              <a:rPr lang="en-GB" sz="4267" b="1" kern="0" dirty="0" err="1">
                <a:solidFill>
                  <a:srgbClr val="17479D"/>
                </a:solidFill>
                <a:cs typeface="Arial"/>
                <a:sym typeface="Arial"/>
              </a:rPr>
              <a:t>là</a:t>
            </a:r>
            <a:r>
              <a:rPr lang="en-GB" sz="4267" b="1" kern="0" dirty="0">
                <a:solidFill>
                  <a:srgbClr val="17479D"/>
                </a:solidFill>
                <a:cs typeface="Arial"/>
                <a:sym typeface="Arial"/>
              </a:rPr>
              <a:t> </a:t>
            </a:r>
            <a:r>
              <a:rPr lang="en-GB" sz="4267" b="1" kern="0" dirty="0" err="1">
                <a:solidFill>
                  <a:srgbClr val="17479D"/>
                </a:solidFill>
                <a:cs typeface="Arial"/>
                <a:sym typeface="Arial"/>
              </a:rPr>
              <a:t>cây</a:t>
            </a:r>
            <a:r>
              <a:rPr lang="en-GB" sz="4267" b="1" kern="0" dirty="0">
                <a:solidFill>
                  <a:srgbClr val="17479D"/>
                </a:solidFill>
                <a:cs typeface="Arial"/>
                <a:sym typeface="Arial"/>
              </a:rPr>
              <a:t> </a:t>
            </a:r>
            <a:r>
              <a:rPr lang="en-GB" sz="4267" b="1" kern="0" dirty="0" err="1">
                <a:solidFill>
                  <a:srgbClr val="17479D"/>
                </a:solidFill>
                <a:cs typeface="Arial"/>
                <a:sym typeface="Arial"/>
              </a:rPr>
              <a:t>lương</a:t>
            </a:r>
            <a:r>
              <a:rPr lang="en-GB" sz="4267" b="1" kern="0" dirty="0">
                <a:solidFill>
                  <a:srgbClr val="17479D"/>
                </a:solidFill>
                <a:cs typeface="Arial"/>
                <a:sym typeface="Arial"/>
              </a:rPr>
              <a:t> </a:t>
            </a:r>
            <a:r>
              <a:rPr lang="en-GB" sz="4267" b="1" kern="0" dirty="0" err="1">
                <a:solidFill>
                  <a:srgbClr val="17479D"/>
                </a:solidFill>
                <a:cs typeface="Arial"/>
                <a:sym typeface="Arial"/>
              </a:rPr>
              <a:t>thực</a:t>
            </a:r>
            <a:r>
              <a:rPr lang="en-GB" sz="4267" b="1" kern="0" dirty="0">
                <a:solidFill>
                  <a:srgbClr val="17479D"/>
                </a:solidFill>
                <a:cs typeface="Arial"/>
                <a:sym typeface="Arial"/>
              </a:rPr>
              <a:t> </a:t>
            </a:r>
            <a:r>
              <a:rPr lang="en-GB" sz="4267" b="1" kern="0" dirty="0" err="1">
                <a:solidFill>
                  <a:srgbClr val="17479D"/>
                </a:solidFill>
                <a:cs typeface="Arial"/>
                <a:sym typeface="Arial"/>
              </a:rPr>
              <a:t>và</a:t>
            </a:r>
            <a:r>
              <a:rPr lang="en-GB" sz="4267" b="1" kern="0" dirty="0">
                <a:solidFill>
                  <a:srgbClr val="17479D"/>
                </a:solidFill>
                <a:cs typeface="Arial"/>
                <a:sym typeface="Arial"/>
              </a:rPr>
              <a:t> </a:t>
            </a:r>
            <a:r>
              <a:rPr lang="en-GB" sz="4267" b="1" kern="0" dirty="0" err="1">
                <a:solidFill>
                  <a:srgbClr val="17479D"/>
                </a:solidFill>
                <a:cs typeface="Arial"/>
                <a:sym typeface="Arial"/>
              </a:rPr>
              <a:t>cây</a:t>
            </a:r>
            <a:r>
              <a:rPr lang="en-GB" sz="4267" b="1" kern="0" dirty="0">
                <a:solidFill>
                  <a:srgbClr val="17479D"/>
                </a:solidFill>
                <a:cs typeface="Arial"/>
                <a:sym typeface="Arial"/>
              </a:rPr>
              <a:t> </a:t>
            </a:r>
            <a:r>
              <a:rPr lang="en-GB" sz="4267" b="1" kern="0" dirty="0" err="1">
                <a:solidFill>
                  <a:srgbClr val="17479D"/>
                </a:solidFill>
                <a:cs typeface="Arial"/>
                <a:sym typeface="Arial"/>
              </a:rPr>
              <a:t>ăn</a:t>
            </a:r>
            <a:r>
              <a:rPr lang="en-GB" sz="4267" b="1" kern="0" dirty="0">
                <a:solidFill>
                  <a:srgbClr val="17479D"/>
                </a:solidFill>
                <a:cs typeface="Arial"/>
                <a:sym typeface="Arial"/>
              </a:rPr>
              <a:t> </a:t>
            </a:r>
            <a:r>
              <a:rPr lang="en-GB" sz="4267" b="1" kern="0" dirty="0" err="1">
                <a:solidFill>
                  <a:srgbClr val="17479D"/>
                </a:solidFill>
                <a:cs typeface="Arial"/>
                <a:sym typeface="Arial"/>
              </a:rPr>
              <a:t>quả</a:t>
            </a:r>
            <a:r>
              <a:rPr lang="en-GB" sz="4267" b="1" kern="0" dirty="0">
                <a:solidFill>
                  <a:srgbClr val="17479D"/>
                </a:solidFill>
                <a:cs typeface="Arial"/>
                <a:sym typeface="Arial"/>
              </a:rPr>
              <a:t>. </a:t>
            </a:r>
            <a:endParaRPr lang="en-US" sz="4267" b="1" kern="0" dirty="0">
              <a:solidFill>
                <a:srgbClr val="17479D"/>
              </a:solidFill>
              <a:cs typeface="Arial"/>
              <a:sym typeface="Arial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F041EC8-55B2-4FCF-BB45-E1C5B0EA5B49}"/>
              </a:ext>
            </a:extLst>
          </p:cNvPr>
          <p:cNvSpPr txBox="1"/>
          <p:nvPr/>
        </p:nvSpPr>
        <p:spPr>
          <a:xfrm>
            <a:off x="1098189" y="4277450"/>
            <a:ext cx="10442852" cy="20623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en-GB" sz="4267" b="1" kern="0" dirty="0">
                <a:solidFill>
                  <a:srgbClr val="17479D"/>
                </a:solidFill>
                <a:cs typeface="Arial"/>
                <a:sym typeface="Arial"/>
              </a:rPr>
              <a:t>- </a:t>
            </a:r>
            <a:r>
              <a:rPr lang="en-GB" sz="4267" b="1" kern="0" dirty="0" err="1">
                <a:solidFill>
                  <a:srgbClr val="17479D"/>
                </a:solidFill>
                <a:cs typeface="Arial"/>
                <a:sym typeface="Arial"/>
              </a:rPr>
              <a:t>Nắm</a:t>
            </a:r>
            <a:r>
              <a:rPr lang="en-GB" sz="4267" b="1" kern="0" dirty="0">
                <a:solidFill>
                  <a:srgbClr val="17479D"/>
                </a:solidFill>
                <a:cs typeface="Arial"/>
                <a:sym typeface="Arial"/>
              </a:rPr>
              <a:t> </a:t>
            </a:r>
            <a:r>
              <a:rPr lang="en-GB" sz="4267" b="1" kern="0" dirty="0" err="1">
                <a:solidFill>
                  <a:srgbClr val="17479D"/>
                </a:solidFill>
                <a:cs typeface="Arial"/>
                <a:sym typeface="Arial"/>
              </a:rPr>
              <a:t>được</a:t>
            </a:r>
            <a:r>
              <a:rPr lang="en-GB" sz="4267" b="1" kern="0" dirty="0">
                <a:solidFill>
                  <a:srgbClr val="17479D"/>
                </a:solidFill>
                <a:cs typeface="Arial"/>
                <a:sym typeface="Arial"/>
              </a:rPr>
              <a:t> </a:t>
            </a:r>
            <a:r>
              <a:rPr lang="en-GB" sz="4267" b="1" kern="0" dirty="0" err="1">
                <a:solidFill>
                  <a:srgbClr val="17479D"/>
                </a:solidFill>
                <a:cs typeface="Arial"/>
                <a:sym typeface="Arial"/>
              </a:rPr>
              <a:t>các</a:t>
            </a:r>
            <a:r>
              <a:rPr lang="en-GB" sz="4267" b="1" kern="0" dirty="0">
                <a:solidFill>
                  <a:srgbClr val="17479D"/>
                </a:solidFill>
                <a:cs typeface="Arial"/>
                <a:sym typeface="Arial"/>
              </a:rPr>
              <a:t> </a:t>
            </a:r>
            <a:r>
              <a:rPr lang="en-GB" sz="4267" b="1" kern="0" dirty="0" err="1">
                <a:solidFill>
                  <a:srgbClr val="17479D"/>
                </a:solidFill>
                <a:cs typeface="Arial"/>
                <a:sym typeface="Arial"/>
              </a:rPr>
              <a:t>từ</a:t>
            </a:r>
            <a:r>
              <a:rPr lang="en-GB" sz="4267" b="1" kern="0" dirty="0">
                <a:solidFill>
                  <a:srgbClr val="17479D"/>
                </a:solidFill>
                <a:cs typeface="Arial"/>
                <a:sym typeface="Arial"/>
              </a:rPr>
              <a:t> </a:t>
            </a:r>
            <a:r>
              <a:rPr lang="en-GB" sz="4267" b="1" kern="0" dirty="0" err="1">
                <a:solidFill>
                  <a:srgbClr val="17479D"/>
                </a:solidFill>
                <a:cs typeface="Arial"/>
                <a:sym typeface="Arial"/>
              </a:rPr>
              <a:t>ngữ</a:t>
            </a:r>
            <a:r>
              <a:rPr lang="en-GB" sz="4267" b="1" kern="0" dirty="0">
                <a:solidFill>
                  <a:srgbClr val="17479D"/>
                </a:solidFill>
                <a:cs typeface="Arial"/>
                <a:sym typeface="Arial"/>
              </a:rPr>
              <a:t> </a:t>
            </a:r>
            <a:r>
              <a:rPr lang="en-GB" sz="4267" b="1" kern="0" dirty="0" err="1">
                <a:solidFill>
                  <a:srgbClr val="17479D"/>
                </a:solidFill>
                <a:cs typeface="Arial"/>
                <a:sym typeface="Arial"/>
              </a:rPr>
              <a:t>chỉ</a:t>
            </a:r>
            <a:r>
              <a:rPr lang="en-GB" sz="4267" b="1" kern="0" dirty="0">
                <a:solidFill>
                  <a:srgbClr val="17479D"/>
                </a:solidFill>
                <a:cs typeface="Arial"/>
                <a:sym typeface="Arial"/>
              </a:rPr>
              <a:t> </a:t>
            </a:r>
            <a:r>
              <a:rPr lang="en-GB" sz="4267" b="1" kern="0" dirty="0" err="1">
                <a:solidFill>
                  <a:srgbClr val="17479D"/>
                </a:solidFill>
                <a:cs typeface="Arial"/>
                <a:sym typeface="Arial"/>
              </a:rPr>
              <a:t>hoạt</a:t>
            </a:r>
            <a:r>
              <a:rPr lang="en-GB" sz="4267" b="1" kern="0" dirty="0">
                <a:solidFill>
                  <a:srgbClr val="17479D"/>
                </a:solidFill>
                <a:cs typeface="Arial"/>
                <a:sym typeface="Arial"/>
              </a:rPr>
              <a:t> </a:t>
            </a:r>
            <a:r>
              <a:rPr lang="en-GB" sz="4267" b="1" kern="0" dirty="0" err="1">
                <a:solidFill>
                  <a:srgbClr val="17479D"/>
                </a:solidFill>
                <a:cs typeface="Arial"/>
                <a:sym typeface="Arial"/>
              </a:rPr>
              <a:t>động</a:t>
            </a:r>
            <a:r>
              <a:rPr lang="en-GB" sz="4267" b="1" kern="0" dirty="0">
                <a:solidFill>
                  <a:srgbClr val="17479D"/>
                </a:solidFill>
                <a:cs typeface="Arial"/>
                <a:sym typeface="Arial"/>
              </a:rPr>
              <a:t> </a:t>
            </a:r>
            <a:r>
              <a:rPr lang="en-GB" sz="4267" b="1" kern="0" dirty="0" err="1">
                <a:solidFill>
                  <a:srgbClr val="17479D"/>
                </a:solidFill>
                <a:cs typeface="Arial"/>
                <a:sym typeface="Arial"/>
              </a:rPr>
              <a:t>chăm</a:t>
            </a:r>
            <a:r>
              <a:rPr lang="en-GB" sz="4267" b="1" kern="0" dirty="0">
                <a:solidFill>
                  <a:srgbClr val="17479D"/>
                </a:solidFill>
                <a:cs typeface="Arial"/>
                <a:sym typeface="Arial"/>
              </a:rPr>
              <a:t> </a:t>
            </a:r>
            <a:r>
              <a:rPr lang="en-GB" sz="4267" b="1" kern="0" dirty="0" err="1">
                <a:solidFill>
                  <a:srgbClr val="17479D"/>
                </a:solidFill>
                <a:cs typeface="Arial"/>
                <a:sym typeface="Arial"/>
              </a:rPr>
              <a:t>sóc</a:t>
            </a:r>
            <a:r>
              <a:rPr lang="en-GB" sz="4267" b="1" kern="0" dirty="0">
                <a:solidFill>
                  <a:srgbClr val="17479D"/>
                </a:solidFill>
                <a:cs typeface="Arial"/>
                <a:sym typeface="Arial"/>
              </a:rPr>
              <a:t> </a:t>
            </a:r>
            <a:r>
              <a:rPr lang="en-GB" sz="4267" b="1" kern="0" dirty="0" err="1">
                <a:solidFill>
                  <a:srgbClr val="17479D"/>
                </a:solidFill>
                <a:cs typeface="Arial"/>
                <a:sym typeface="Arial"/>
              </a:rPr>
              <a:t>cây</a:t>
            </a:r>
            <a:r>
              <a:rPr lang="en-GB" sz="4267" b="1" kern="0" dirty="0">
                <a:solidFill>
                  <a:srgbClr val="17479D"/>
                </a:solidFill>
                <a:cs typeface="Arial"/>
                <a:sym typeface="Arial"/>
              </a:rPr>
              <a:t>.</a:t>
            </a:r>
            <a:endParaRPr lang="en-US" sz="4267" b="1" kern="0" dirty="0">
              <a:solidFill>
                <a:srgbClr val="17479D"/>
              </a:solidFill>
              <a:cs typeface="Arial"/>
              <a:sym typeface="Arial"/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166231DB-40FF-4C3A-B8D2-2317012A90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353"/>
          <a:stretch/>
        </p:blipFill>
        <p:spPr bwMode="auto">
          <a:xfrm>
            <a:off x="528683" y="122169"/>
            <a:ext cx="2589451" cy="2062401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F041EC8-55B2-4FCF-BB45-E1C5B0EA5B49}"/>
              </a:ext>
            </a:extLst>
          </p:cNvPr>
          <p:cNvSpPr txBox="1"/>
          <p:nvPr/>
        </p:nvSpPr>
        <p:spPr>
          <a:xfrm>
            <a:off x="3054757" y="698547"/>
            <a:ext cx="6529716" cy="11028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vi-VN" sz="4977" b="1" kern="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Arial"/>
                <a:sym typeface="Arial"/>
              </a:rPr>
              <a:t>YÊU CẦU CẦN ĐẠT</a:t>
            </a:r>
            <a:endParaRPr lang="en-US" sz="4977" b="1" kern="0" dirty="0">
              <a:solidFill>
                <a:schemeClr val="accent1">
                  <a:lumMod val="50000"/>
                </a:scheme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691045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36DAB383-B73D-4AA9-AED0-2902C5FB7C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3765395"/>
            <a:ext cx="7165974" cy="3187854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AFA9BC2A-78DA-4C2E-9C41-52BBCE2ED4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86150"/>
            <a:ext cx="12192000" cy="3371850"/>
          </a:xfrm>
          <a:prstGeom prst="rect">
            <a:avLst/>
          </a:prstGeom>
        </p:spPr>
      </p:pic>
      <p:pic>
        <p:nvPicPr>
          <p:cNvPr id="42" name="图片 41">
            <a:extLst>
              <a:ext uri="{FF2B5EF4-FFF2-40B4-BE49-F238E27FC236}">
                <a16:creationId xmlns:a16="http://schemas.microsoft.com/office/drawing/2014/main" id="{73EBAA1A-CCBD-4F6C-8D97-7B7ADD9D51A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2446" y="-1"/>
            <a:ext cx="1103377" cy="1795325"/>
          </a:xfrm>
          <a:prstGeom prst="rect">
            <a:avLst/>
          </a:prstGeom>
        </p:spPr>
      </p:pic>
      <p:pic>
        <p:nvPicPr>
          <p:cNvPr id="43" name="图片 42">
            <a:extLst>
              <a:ext uri="{FF2B5EF4-FFF2-40B4-BE49-F238E27FC236}">
                <a16:creationId xmlns:a16="http://schemas.microsoft.com/office/drawing/2014/main" id="{942F7E87-18B2-463A-A88C-B53C20C8C23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9277" y="0"/>
            <a:ext cx="1103377" cy="179532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9CC6C47-2F6D-44FD-BCBE-C9E0E61605D0}"/>
              </a:ext>
            </a:extLst>
          </p:cNvPr>
          <p:cNvSpPr txBox="1"/>
          <p:nvPr/>
        </p:nvSpPr>
        <p:spPr>
          <a:xfrm>
            <a:off x="570872" y="1248474"/>
            <a:ext cx="1025615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kumimoji="0" lang="en-US" sz="6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1: </a:t>
            </a:r>
            <a:r>
              <a:rPr kumimoji="0" lang="en-US" sz="6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Kể</a:t>
            </a:r>
            <a:r>
              <a:rPr kumimoji="0" lang="en-US" sz="6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tên</a:t>
            </a:r>
            <a:r>
              <a:rPr kumimoji="0" lang="en-US" sz="6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sz="6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loại</a:t>
            </a:r>
            <a:r>
              <a:rPr kumimoji="0" lang="en-US" sz="6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kumimoji="0" lang="en-US" sz="6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lương</a:t>
            </a:r>
            <a:r>
              <a:rPr kumimoji="0" lang="en-US" sz="6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thực</a:t>
            </a:r>
            <a:r>
              <a:rPr kumimoji="0" lang="en-US" sz="6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6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kumimoji="0" lang="en-US" sz="6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ăn</a:t>
            </a:r>
            <a:r>
              <a:rPr kumimoji="0" lang="en-US" sz="6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quả</a:t>
            </a:r>
            <a:r>
              <a:rPr kumimoji="0" lang="en-US" sz="6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mà</a:t>
            </a:r>
            <a:r>
              <a:rPr kumimoji="0" lang="en-US" sz="6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kumimoji="0" lang="en-US" sz="6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biết</a:t>
            </a:r>
            <a:r>
              <a:rPr kumimoji="0" lang="en-US" sz="6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6599921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:a16="http://schemas.microsoft.com/office/drawing/2014/main" id="{803C98F4-E583-C54C-BD96-A5430FD15A5C}"/>
              </a:ext>
            </a:extLst>
          </p:cNvPr>
          <p:cNvSpPr/>
          <p:nvPr/>
        </p:nvSpPr>
        <p:spPr>
          <a:xfrm>
            <a:off x="-166626" y="4119623"/>
            <a:ext cx="11516139" cy="6238238"/>
          </a:xfrm>
          <a:prstGeom prst="rect">
            <a:avLst/>
          </a:prstGeom>
          <a:noFill/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图片 16">
            <a:extLst>
              <a:ext uri="{FF2B5EF4-FFF2-40B4-BE49-F238E27FC236}">
                <a16:creationId xmlns:a16="http://schemas.microsoft.com/office/drawing/2014/main" id="{71BF42F8-AA6E-4E13-8559-168DF656C81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439" y="-40238"/>
            <a:ext cx="12295157" cy="689823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61365" y="125506"/>
            <a:ext cx="11780437" cy="650837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图片 6">
            <a:extLst>
              <a:ext uri="{FF2B5EF4-FFF2-40B4-BE49-F238E27FC236}">
                <a16:creationId xmlns:a16="http://schemas.microsoft.com/office/drawing/2014/main" id="{6C4775E0-1419-AD4D-B83C-DF6318BE184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61949" y="264751"/>
            <a:ext cx="4536956" cy="4536956"/>
          </a:xfrm>
          <a:prstGeom prst="rect">
            <a:avLst/>
          </a:prstGeom>
        </p:spPr>
      </p:pic>
      <p:pic>
        <p:nvPicPr>
          <p:cNvPr id="15" name="图片 10">
            <a:extLst>
              <a:ext uri="{FF2B5EF4-FFF2-40B4-BE49-F238E27FC236}">
                <a16:creationId xmlns:a16="http://schemas.microsoft.com/office/drawing/2014/main" id="{F0B60438-6AF9-8942-9D54-9E4E3D93AF1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4566"/>
          <a:stretch/>
        </p:blipFill>
        <p:spPr>
          <a:xfrm>
            <a:off x="-281731" y="3598564"/>
            <a:ext cx="3493248" cy="3259436"/>
          </a:xfrm>
          <a:prstGeom prst="rect">
            <a:avLst/>
          </a:prstGeom>
        </p:spPr>
      </p:pic>
      <p:sp>
        <p:nvSpPr>
          <p:cNvPr id="17" name="Rounded Rectangle 16"/>
          <p:cNvSpPr/>
          <p:nvPr/>
        </p:nvSpPr>
        <p:spPr>
          <a:xfrm>
            <a:off x="310558" y="1544459"/>
            <a:ext cx="7551391" cy="3117516"/>
          </a:xfrm>
          <a:prstGeom prst="roundRect">
            <a:avLst/>
          </a:prstGeom>
          <a:solidFill>
            <a:srgbClr val="FFCC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kumimoji="0" lang="en-US" sz="2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kumimoji="0" lang="en-US" sz="2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hi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lương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Sau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lượt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243" y="287142"/>
            <a:ext cx="10058400" cy="1270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3209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C166D54A-58A6-4CBA-A93E-CD8B48F30BB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pattFill prst="lgGrid">
            <a:fgClr>
              <a:schemeClr val="bg1">
                <a:lumMod val="9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0" name="组合 9">
            <a:extLst>
              <a:ext uri="{FF2B5EF4-FFF2-40B4-BE49-F238E27FC236}">
                <a16:creationId xmlns:a16="http://schemas.microsoft.com/office/drawing/2014/main" id="{37B9B690-1B6F-4426-A7D1-65B0DA73CCEF}"/>
              </a:ext>
            </a:extLst>
          </p:cNvPr>
          <p:cNvGrpSpPr/>
          <p:nvPr/>
        </p:nvGrpSpPr>
        <p:grpSpPr>
          <a:xfrm>
            <a:off x="0" y="5879688"/>
            <a:ext cx="12192000" cy="978311"/>
            <a:chOff x="0" y="5772686"/>
            <a:chExt cx="13525500" cy="1085314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13DD43A5-51A2-4C50-999E-7685315E623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772686"/>
              <a:ext cx="3924300" cy="1085314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DBF27AFE-B832-4F35-B8C1-A52F65A7597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24300" y="5972890"/>
              <a:ext cx="3200400" cy="885110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F255EA1E-6970-4DB5-8E58-1D31D4CE050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24700" y="5972890"/>
              <a:ext cx="3200400" cy="885110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C551D84A-0E54-478F-8638-2435A237CFB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25100" y="5972890"/>
              <a:ext cx="3200400" cy="885110"/>
            </a:xfrm>
            <a:prstGeom prst="rect">
              <a:avLst/>
            </a:prstGeom>
          </p:spPr>
        </p:pic>
      </p:grpSp>
      <p:graphicFrame>
        <p:nvGraphicFramePr>
          <p:cNvPr id="3" name="Table 6">
            <a:extLst>
              <a:ext uri="{FF2B5EF4-FFF2-40B4-BE49-F238E27FC236}">
                <a16:creationId xmlns:a16="http://schemas.microsoft.com/office/drawing/2014/main" id="{0DAB42A5-2F2A-4AD2-98CD-C023B64B1EC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4438188"/>
              </p:ext>
            </p:extLst>
          </p:nvPr>
        </p:nvGraphicFramePr>
        <p:xfrm>
          <a:off x="1260629" y="870012"/>
          <a:ext cx="9867036" cy="454658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89012">
                  <a:extLst>
                    <a:ext uri="{9D8B030D-6E8A-4147-A177-3AD203B41FA5}">
                      <a16:colId xmlns:a16="http://schemas.microsoft.com/office/drawing/2014/main" val="2479339495"/>
                    </a:ext>
                  </a:extLst>
                </a:gridCol>
                <a:gridCol w="3289012">
                  <a:extLst>
                    <a:ext uri="{9D8B030D-6E8A-4147-A177-3AD203B41FA5}">
                      <a16:colId xmlns:a16="http://schemas.microsoft.com/office/drawing/2014/main" val="3683682670"/>
                    </a:ext>
                  </a:extLst>
                </a:gridCol>
                <a:gridCol w="3289012">
                  <a:extLst>
                    <a:ext uri="{9D8B030D-6E8A-4147-A177-3AD203B41FA5}">
                      <a16:colId xmlns:a16="http://schemas.microsoft.com/office/drawing/2014/main" val="3645742424"/>
                    </a:ext>
                  </a:extLst>
                </a:gridCol>
              </a:tblGrid>
              <a:tr h="958788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Cây</a:t>
                      </a:r>
                      <a:r>
                        <a:rPr lang="en-US" sz="3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lương</a:t>
                      </a:r>
                      <a:r>
                        <a:rPr lang="en-US" sz="3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thực</a:t>
                      </a:r>
                      <a:endParaRPr lang="en-US" sz="3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Cây</a:t>
                      </a:r>
                      <a:r>
                        <a:rPr lang="en-US" sz="3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ăn</a:t>
                      </a:r>
                      <a:r>
                        <a:rPr lang="en-US" sz="3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quả</a:t>
                      </a:r>
                      <a:endParaRPr lang="en-US" sz="3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32066629"/>
                  </a:ext>
                </a:extLst>
              </a:tr>
              <a:tr h="387393">
                <a:tc>
                  <a:txBody>
                    <a:bodyPr/>
                    <a:lstStyle/>
                    <a:p>
                      <a:r>
                        <a:rPr lang="en-US" sz="3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59726828"/>
                  </a:ext>
                </a:extLst>
              </a:tr>
              <a:tr h="387393">
                <a:tc>
                  <a:txBody>
                    <a:bodyPr/>
                    <a:lstStyle/>
                    <a:p>
                      <a:r>
                        <a:rPr lang="en-US" sz="3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6798607"/>
                  </a:ext>
                </a:extLst>
              </a:tr>
              <a:tr h="387393">
                <a:tc>
                  <a:txBody>
                    <a:bodyPr/>
                    <a:lstStyle/>
                    <a:p>
                      <a:r>
                        <a:rPr lang="en-US" sz="3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03074169"/>
                  </a:ext>
                </a:extLst>
              </a:tr>
              <a:tr h="387393">
                <a:tc>
                  <a:txBody>
                    <a:bodyPr/>
                    <a:lstStyle/>
                    <a:p>
                      <a:r>
                        <a:rPr lang="en-US" sz="3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22871464"/>
                  </a:ext>
                </a:extLst>
              </a:tr>
              <a:tr h="387393">
                <a:tc>
                  <a:txBody>
                    <a:bodyPr/>
                    <a:lstStyle/>
                    <a:p>
                      <a:r>
                        <a:rPr lang="en-US" sz="3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09529052"/>
                  </a:ext>
                </a:extLst>
              </a:tr>
              <a:tr h="38739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0028434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27640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C166D54A-58A6-4CBA-A93E-CD8B48F30BB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pattFill prst="lgGrid">
            <a:fgClr>
              <a:schemeClr val="bg1">
                <a:lumMod val="9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0" name="组合 9">
            <a:extLst>
              <a:ext uri="{FF2B5EF4-FFF2-40B4-BE49-F238E27FC236}">
                <a16:creationId xmlns:a16="http://schemas.microsoft.com/office/drawing/2014/main" id="{37B9B690-1B6F-4426-A7D1-65B0DA73CCEF}"/>
              </a:ext>
            </a:extLst>
          </p:cNvPr>
          <p:cNvGrpSpPr/>
          <p:nvPr/>
        </p:nvGrpSpPr>
        <p:grpSpPr>
          <a:xfrm>
            <a:off x="0" y="5879688"/>
            <a:ext cx="12192000" cy="978311"/>
            <a:chOff x="0" y="5772686"/>
            <a:chExt cx="13525500" cy="1085314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13DD43A5-51A2-4C50-999E-7685315E623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772686"/>
              <a:ext cx="3924300" cy="1085314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DBF27AFE-B832-4F35-B8C1-A52F65A7597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24300" y="5972890"/>
              <a:ext cx="3200400" cy="885110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F255EA1E-6970-4DB5-8E58-1D31D4CE050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24700" y="5972890"/>
              <a:ext cx="3200400" cy="885110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C551D84A-0E54-478F-8638-2435A237CFB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25100" y="5972890"/>
              <a:ext cx="3200400" cy="885110"/>
            </a:xfrm>
            <a:prstGeom prst="rect">
              <a:avLst/>
            </a:prstGeom>
          </p:spPr>
        </p:pic>
      </p:grpSp>
      <p:pic>
        <p:nvPicPr>
          <p:cNvPr id="2" name="video tv">
            <a:hlinkClick r:id="" action="ppaction://media"/>
            <a:extLst>
              <a:ext uri="{FF2B5EF4-FFF2-40B4-BE49-F238E27FC236}">
                <a16:creationId xmlns:a16="http://schemas.microsoft.com/office/drawing/2014/main" id="{D0FDF2BE-78FA-4D8B-AE44-1CC7B4356EE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63480" y="663072"/>
            <a:ext cx="11013205" cy="6194928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B11F940-BEB2-4D97-8347-E99FFEA99416}"/>
              </a:ext>
            </a:extLst>
          </p:cNvPr>
          <p:cNvSpPr/>
          <p:nvPr/>
        </p:nvSpPr>
        <p:spPr>
          <a:xfrm>
            <a:off x="630315" y="0"/>
            <a:ext cx="4252403" cy="55929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Kiểm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đáp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án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385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C166D54A-58A6-4CBA-A93E-CD8B48F30BB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pattFill prst="lgGrid">
            <a:fgClr>
              <a:schemeClr val="bg1">
                <a:lumMod val="9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0" name="组合 9">
            <a:extLst>
              <a:ext uri="{FF2B5EF4-FFF2-40B4-BE49-F238E27FC236}">
                <a16:creationId xmlns:a16="http://schemas.microsoft.com/office/drawing/2014/main" id="{37B9B690-1B6F-4426-A7D1-65B0DA73CCEF}"/>
              </a:ext>
            </a:extLst>
          </p:cNvPr>
          <p:cNvGrpSpPr/>
          <p:nvPr/>
        </p:nvGrpSpPr>
        <p:grpSpPr>
          <a:xfrm>
            <a:off x="0" y="5879688"/>
            <a:ext cx="12192000" cy="978311"/>
            <a:chOff x="0" y="5772686"/>
            <a:chExt cx="13525500" cy="1085314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13DD43A5-51A2-4C50-999E-7685315E623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772686"/>
              <a:ext cx="3924300" cy="1085314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DBF27AFE-B832-4F35-B8C1-A52F65A7597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24300" y="5972890"/>
              <a:ext cx="3200400" cy="885110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F255EA1E-6970-4DB5-8E58-1D31D4CE050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24700" y="5972890"/>
              <a:ext cx="3200400" cy="885110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C551D84A-0E54-478F-8638-2435A237CFB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25100" y="5972890"/>
              <a:ext cx="3200400" cy="885110"/>
            </a:xfrm>
            <a:prstGeom prst="rect">
              <a:avLst/>
            </a:prstGeom>
          </p:spPr>
        </p:pic>
      </p:grpSp>
      <p:graphicFrame>
        <p:nvGraphicFramePr>
          <p:cNvPr id="3" name="Table 6">
            <a:extLst>
              <a:ext uri="{FF2B5EF4-FFF2-40B4-BE49-F238E27FC236}">
                <a16:creationId xmlns:a16="http://schemas.microsoft.com/office/drawing/2014/main" id="{0DAB42A5-2F2A-4AD2-98CD-C023B64B1EC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56390305"/>
              </p:ext>
            </p:extLst>
          </p:nvPr>
        </p:nvGraphicFramePr>
        <p:xfrm>
          <a:off x="1009403" y="804715"/>
          <a:ext cx="7271532" cy="469352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91293">
                  <a:extLst>
                    <a:ext uri="{9D8B030D-6E8A-4147-A177-3AD203B41FA5}">
                      <a16:colId xmlns:a16="http://schemas.microsoft.com/office/drawing/2014/main" val="2479339495"/>
                    </a:ext>
                  </a:extLst>
                </a:gridCol>
                <a:gridCol w="3256395">
                  <a:extLst>
                    <a:ext uri="{9D8B030D-6E8A-4147-A177-3AD203B41FA5}">
                      <a16:colId xmlns:a16="http://schemas.microsoft.com/office/drawing/2014/main" val="3683682670"/>
                    </a:ext>
                  </a:extLst>
                </a:gridCol>
                <a:gridCol w="2423844">
                  <a:extLst>
                    <a:ext uri="{9D8B030D-6E8A-4147-A177-3AD203B41FA5}">
                      <a16:colId xmlns:a16="http://schemas.microsoft.com/office/drawing/2014/main" val="3645742424"/>
                    </a:ext>
                  </a:extLst>
                </a:gridCol>
              </a:tblGrid>
              <a:tr h="853049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Cây</a:t>
                      </a:r>
                      <a:r>
                        <a:rPr lang="en-US" sz="3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lương</a:t>
                      </a:r>
                      <a:r>
                        <a:rPr lang="en-US" sz="3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thực</a:t>
                      </a:r>
                      <a:endParaRPr lang="en-US" sz="3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Cây</a:t>
                      </a:r>
                      <a:r>
                        <a:rPr lang="en-US" sz="3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ăn</a:t>
                      </a:r>
                      <a:r>
                        <a:rPr lang="en-US" sz="3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quả</a:t>
                      </a:r>
                      <a:endParaRPr lang="en-US" sz="3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32066629"/>
                  </a:ext>
                </a:extLst>
              </a:tr>
              <a:tr h="569489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Lúa</a:t>
                      </a:r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Vải</a:t>
                      </a:r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59726828"/>
                  </a:ext>
                </a:extLst>
              </a:tr>
              <a:tr h="569489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Sắn</a:t>
                      </a:r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Xoài</a:t>
                      </a:r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6798607"/>
                  </a:ext>
                </a:extLst>
              </a:tr>
              <a:tr h="569489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Khoai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lang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Ổi</a:t>
                      </a:r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03074169"/>
                  </a:ext>
                </a:extLst>
              </a:tr>
              <a:tr h="569489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Khoai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tây</a:t>
                      </a:r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Bưởi</a:t>
                      </a:r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22871464"/>
                  </a:ext>
                </a:extLst>
              </a:tr>
              <a:tr h="569489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Ngô</a:t>
                      </a:r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Mít</a:t>
                      </a:r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09529052"/>
                  </a:ext>
                </a:extLst>
              </a:tr>
              <a:tr h="344670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Lúa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mì</a:t>
                      </a:r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00284343"/>
                  </a:ext>
                </a:extLst>
              </a:tr>
            </a:tbl>
          </a:graphicData>
        </a:graphic>
      </p:graphicFrame>
      <p:sp>
        <p:nvSpPr>
          <p:cNvPr id="2" name="Speech Bubble: Oval 1">
            <a:extLst>
              <a:ext uri="{FF2B5EF4-FFF2-40B4-BE49-F238E27FC236}">
                <a16:creationId xmlns:a16="http://schemas.microsoft.com/office/drawing/2014/main" id="{22FA8C67-C6EA-4627-B0FA-C15E14F5CE44}"/>
              </a:ext>
            </a:extLst>
          </p:cNvPr>
          <p:cNvSpPr/>
          <p:nvPr/>
        </p:nvSpPr>
        <p:spPr>
          <a:xfrm>
            <a:off x="8455927" y="0"/>
            <a:ext cx="3736073" cy="2039102"/>
          </a:xfrm>
          <a:prstGeom prst="wedgeEllipseCallout">
            <a:avLst>
              <a:gd name="adj1" fmla="val -54192"/>
              <a:gd name="adj2" fmla="val 60073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615D2A4-1B85-4D37-A3A4-5FB3E0EABEC9}"/>
              </a:ext>
            </a:extLst>
          </p:cNvPr>
          <p:cNvSpPr txBox="1"/>
          <p:nvPr/>
        </p:nvSpPr>
        <p:spPr>
          <a:xfrm>
            <a:off x="8744761" y="306254"/>
            <a:ext cx="328737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lương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410921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36DAB383-B73D-4AA9-AED0-2902C5FB7C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3765395"/>
            <a:ext cx="7165974" cy="3187854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AFA9BC2A-78DA-4C2E-9C41-52BBCE2ED4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86150"/>
            <a:ext cx="12192000" cy="3371850"/>
          </a:xfrm>
          <a:prstGeom prst="rect">
            <a:avLst/>
          </a:prstGeom>
        </p:spPr>
      </p:pic>
      <p:pic>
        <p:nvPicPr>
          <p:cNvPr id="42" name="图片 41">
            <a:extLst>
              <a:ext uri="{FF2B5EF4-FFF2-40B4-BE49-F238E27FC236}">
                <a16:creationId xmlns:a16="http://schemas.microsoft.com/office/drawing/2014/main" id="{73EBAA1A-CCBD-4F6C-8D97-7B7ADD9D51A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2446" y="-1"/>
            <a:ext cx="1103377" cy="1795325"/>
          </a:xfrm>
          <a:prstGeom prst="rect">
            <a:avLst/>
          </a:prstGeom>
        </p:spPr>
      </p:pic>
      <p:pic>
        <p:nvPicPr>
          <p:cNvPr id="43" name="图片 42">
            <a:extLst>
              <a:ext uri="{FF2B5EF4-FFF2-40B4-BE49-F238E27FC236}">
                <a16:creationId xmlns:a16="http://schemas.microsoft.com/office/drawing/2014/main" id="{942F7E87-18B2-463A-A88C-B53C20C8C23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9277" y="0"/>
            <a:ext cx="1103377" cy="179532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9CC6C47-2F6D-44FD-BCBE-C9E0E61605D0}"/>
              </a:ext>
            </a:extLst>
          </p:cNvPr>
          <p:cNvSpPr txBox="1"/>
          <p:nvPr/>
        </p:nvSpPr>
        <p:spPr>
          <a:xfrm>
            <a:off x="228787" y="1407536"/>
            <a:ext cx="1152752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lang="en-US" sz="60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2: Tìm từ ngữ</a:t>
            </a:r>
            <a:r>
              <a:rPr kumimoji="0" lang="en-US" sz="6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chỉ hoạt động chăm sóc cây.</a:t>
            </a:r>
          </a:p>
        </p:txBody>
      </p:sp>
    </p:spTree>
    <p:extLst>
      <p:ext uri="{BB962C8B-B14F-4D97-AF65-F5344CB8AC3E}">
        <p14:creationId xmlns:p14="http://schemas.microsoft.com/office/powerpoint/2010/main" val="4173184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0" name="start timer"/>
          <p:cNvGrpSpPr/>
          <p:nvPr/>
        </p:nvGrpSpPr>
        <p:grpSpPr>
          <a:xfrm>
            <a:off x="1512000" y="187200"/>
            <a:ext cx="2636838" cy="799962"/>
            <a:chOff x="1332706" y="185859"/>
            <a:chExt cx="2636838" cy="799962"/>
          </a:xfrm>
        </p:grpSpPr>
        <p:sp>
          <p:nvSpPr>
            <p:cNvPr id="121" name="Rounded Rectangle 120"/>
            <p:cNvSpPr/>
            <p:nvPr/>
          </p:nvSpPr>
          <p:spPr>
            <a:xfrm>
              <a:off x="1332706" y="288262"/>
              <a:ext cx="2636838" cy="69755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22" name="Rounded Rectangle 121"/>
            <p:cNvSpPr/>
            <p:nvPr/>
          </p:nvSpPr>
          <p:spPr>
            <a:xfrm>
              <a:off x="1332706" y="185859"/>
              <a:ext cx="2636838" cy="69755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Bắt</a:t>
              </a: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GB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đầu</a:t>
              </a:r>
              <a:endPara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23" name="times up"/>
          <p:cNvGrpSpPr/>
          <p:nvPr/>
        </p:nvGrpSpPr>
        <p:grpSpPr>
          <a:xfrm>
            <a:off x="1475676" y="196271"/>
            <a:ext cx="2655000" cy="702365"/>
            <a:chOff x="4295171" y="647375"/>
            <a:chExt cx="2655000" cy="702365"/>
          </a:xfrm>
        </p:grpSpPr>
        <p:sp>
          <p:nvSpPr>
            <p:cNvPr id="124" name="Rounded Rectangle 123"/>
            <p:cNvSpPr/>
            <p:nvPr/>
          </p:nvSpPr>
          <p:spPr>
            <a:xfrm>
              <a:off x="4313333" y="652181"/>
              <a:ext cx="2636838" cy="69755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25" name="Rounded Rectangle 124"/>
            <p:cNvSpPr/>
            <p:nvPr/>
          </p:nvSpPr>
          <p:spPr>
            <a:xfrm>
              <a:off x="4295171" y="647375"/>
              <a:ext cx="2636838" cy="69755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Hết</a:t>
              </a: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GB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giờ</a:t>
              </a:r>
              <a:endPara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38" name="AutoShape 3"/>
          <p:cNvSpPr>
            <a:spLocks noChangeAspect="1" noChangeArrowheads="1" noTextEdit="1"/>
          </p:cNvSpPr>
          <p:nvPr/>
        </p:nvSpPr>
        <p:spPr bwMode="auto">
          <a:xfrm>
            <a:off x="0" y="1176728"/>
            <a:ext cx="4922838" cy="538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9" name="Rectangle 5"/>
          <p:cNvSpPr>
            <a:spLocks noChangeArrowheads="1"/>
          </p:cNvSpPr>
          <p:nvPr/>
        </p:nvSpPr>
        <p:spPr bwMode="auto">
          <a:xfrm>
            <a:off x="2655888" y="1741878"/>
            <a:ext cx="136525" cy="371475"/>
          </a:xfrm>
          <a:prstGeom prst="rect">
            <a:avLst/>
          </a:prstGeom>
          <a:solidFill>
            <a:srgbClr val="9E9D9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0" name="Rectangle 6"/>
          <p:cNvSpPr>
            <a:spLocks noChangeArrowheads="1"/>
          </p:cNvSpPr>
          <p:nvPr/>
        </p:nvSpPr>
        <p:spPr bwMode="auto">
          <a:xfrm>
            <a:off x="2655888" y="1741878"/>
            <a:ext cx="136525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1" name="Rectangle 7"/>
          <p:cNvSpPr>
            <a:spLocks noChangeArrowheads="1"/>
          </p:cNvSpPr>
          <p:nvPr/>
        </p:nvSpPr>
        <p:spPr bwMode="auto">
          <a:xfrm>
            <a:off x="2655888" y="1741878"/>
            <a:ext cx="136525" cy="146050"/>
          </a:xfrm>
          <a:prstGeom prst="rect">
            <a:avLst/>
          </a:prstGeom>
          <a:solidFill>
            <a:srgbClr val="86857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2" name="Rectangle 8"/>
          <p:cNvSpPr>
            <a:spLocks noChangeArrowheads="1"/>
          </p:cNvSpPr>
          <p:nvPr/>
        </p:nvSpPr>
        <p:spPr bwMode="auto">
          <a:xfrm>
            <a:off x="2655888" y="1741878"/>
            <a:ext cx="136525" cy="14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3" name="Freeform 9"/>
          <p:cNvSpPr>
            <a:spLocks/>
          </p:cNvSpPr>
          <p:nvPr/>
        </p:nvSpPr>
        <p:spPr bwMode="auto">
          <a:xfrm>
            <a:off x="2498725" y="1633928"/>
            <a:ext cx="460375" cy="195263"/>
          </a:xfrm>
          <a:custGeom>
            <a:avLst/>
            <a:gdLst>
              <a:gd name="T0" fmla="*/ 188 w 188"/>
              <a:gd name="T1" fmla="*/ 64 h 80"/>
              <a:gd name="T2" fmla="*/ 172 w 188"/>
              <a:gd name="T3" fmla="*/ 80 h 80"/>
              <a:gd name="T4" fmla="*/ 16 w 188"/>
              <a:gd name="T5" fmla="*/ 80 h 80"/>
              <a:gd name="T6" fmla="*/ 0 w 188"/>
              <a:gd name="T7" fmla="*/ 64 h 80"/>
              <a:gd name="T8" fmla="*/ 0 w 188"/>
              <a:gd name="T9" fmla="*/ 16 h 80"/>
              <a:gd name="T10" fmla="*/ 16 w 188"/>
              <a:gd name="T11" fmla="*/ 0 h 80"/>
              <a:gd name="T12" fmla="*/ 172 w 188"/>
              <a:gd name="T13" fmla="*/ 0 h 80"/>
              <a:gd name="T14" fmla="*/ 188 w 188"/>
              <a:gd name="T15" fmla="*/ 16 h 80"/>
              <a:gd name="T16" fmla="*/ 188 w 188"/>
              <a:gd name="T17" fmla="*/ 64 h 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88" h="80">
                <a:moveTo>
                  <a:pt x="188" y="64"/>
                </a:moveTo>
                <a:cubicBezTo>
                  <a:pt x="188" y="73"/>
                  <a:pt x="181" y="80"/>
                  <a:pt x="172" y="80"/>
                </a:cubicBezTo>
                <a:cubicBezTo>
                  <a:pt x="16" y="80"/>
                  <a:pt x="16" y="80"/>
                  <a:pt x="16" y="80"/>
                </a:cubicBezTo>
                <a:cubicBezTo>
                  <a:pt x="7" y="80"/>
                  <a:pt x="0" y="73"/>
                  <a:pt x="0" y="64"/>
                </a:cubicBezTo>
                <a:cubicBezTo>
                  <a:pt x="0" y="16"/>
                  <a:pt x="0" y="16"/>
                  <a:pt x="0" y="16"/>
                </a:cubicBezTo>
                <a:cubicBezTo>
                  <a:pt x="0" y="7"/>
                  <a:pt x="7" y="0"/>
                  <a:pt x="16" y="0"/>
                </a:cubicBezTo>
                <a:cubicBezTo>
                  <a:pt x="172" y="0"/>
                  <a:pt x="172" y="0"/>
                  <a:pt x="172" y="0"/>
                </a:cubicBezTo>
                <a:cubicBezTo>
                  <a:pt x="181" y="0"/>
                  <a:pt x="188" y="7"/>
                  <a:pt x="188" y="16"/>
                </a:cubicBezTo>
                <a:lnTo>
                  <a:pt x="188" y="64"/>
                </a:lnTo>
                <a:close/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4" name="Freeform 10"/>
          <p:cNvSpPr>
            <a:spLocks/>
          </p:cNvSpPr>
          <p:nvPr/>
        </p:nvSpPr>
        <p:spPr bwMode="auto">
          <a:xfrm>
            <a:off x="3525838" y="1881578"/>
            <a:ext cx="911225" cy="1109663"/>
          </a:xfrm>
          <a:custGeom>
            <a:avLst/>
            <a:gdLst>
              <a:gd name="T0" fmla="*/ 5 w 372"/>
              <a:gd name="T1" fmla="*/ 378 h 454"/>
              <a:gd name="T2" fmla="*/ 8 w 372"/>
              <a:gd name="T3" fmla="*/ 397 h 454"/>
              <a:gd name="T4" fmla="*/ 80 w 372"/>
              <a:gd name="T5" fmla="*/ 450 h 454"/>
              <a:gd name="T6" fmla="*/ 99 w 372"/>
              <a:gd name="T7" fmla="*/ 447 h 454"/>
              <a:gd name="T8" fmla="*/ 368 w 372"/>
              <a:gd name="T9" fmla="*/ 76 h 454"/>
              <a:gd name="T10" fmla="*/ 364 w 372"/>
              <a:gd name="T11" fmla="*/ 57 h 454"/>
              <a:gd name="T12" fmla="*/ 292 w 372"/>
              <a:gd name="T13" fmla="*/ 5 h 454"/>
              <a:gd name="T14" fmla="*/ 273 w 372"/>
              <a:gd name="T15" fmla="*/ 8 h 454"/>
              <a:gd name="T16" fmla="*/ 5 w 372"/>
              <a:gd name="T17" fmla="*/ 378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72" h="454">
                <a:moveTo>
                  <a:pt x="5" y="378"/>
                </a:moveTo>
                <a:cubicBezTo>
                  <a:pt x="0" y="384"/>
                  <a:pt x="2" y="393"/>
                  <a:pt x="8" y="397"/>
                </a:cubicBezTo>
                <a:cubicBezTo>
                  <a:pt x="80" y="450"/>
                  <a:pt x="80" y="450"/>
                  <a:pt x="80" y="450"/>
                </a:cubicBezTo>
                <a:cubicBezTo>
                  <a:pt x="86" y="454"/>
                  <a:pt x="95" y="453"/>
                  <a:pt x="99" y="447"/>
                </a:cubicBezTo>
                <a:cubicBezTo>
                  <a:pt x="368" y="76"/>
                  <a:pt x="368" y="76"/>
                  <a:pt x="368" y="76"/>
                </a:cubicBezTo>
                <a:cubicBezTo>
                  <a:pt x="372" y="70"/>
                  <a:pt x="371" y="62"/>
                  <a:pt x="364" y="57"/>
                </a:cubicBezTo>
                <a:cubicBezTo>
                  <a:pt x="292" y="5"/>
                  <a:pt x="292" y="5"/>
                  <a:pt x="292" y="5"/>
                </a:cubicBezTo>
                <a:cubicBezTo>
                  <a:pt x="286" y="0"/>
                  <a:pt x="277" y="2"/>
                  <a:pt x="273" y="8"/>
                </a:cubicBezTo>
                <a:cubicBezTo>
                  <a:pt x="5" y="378"/>
                  <a:pt x="5" y="378"/>
                  <a:pt x="5" y="378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5" name="Freeform 11"/>
          <p:cNvSpPr>
            <a:spLocks/>
          </p:cNvSpPr>
          <p:nvPr/>
        </p:nvSpPr>
        <p:spPr bwMode="auto">
          <a:xfrm>
            <a:off x="1027113" y="1860941"/>
            <a:ext cx="909638" cy="1111250"/>
          </a:xfrm>
          <a:custGeom>
            <a:avLst/>
            <a:gdLst>
              <a:gd name="T0" fmla="*/ 368 w 372"/>
              <a:gd name="T1" fmla="*/ 378 h 454"/>
              <a:gd name="T2" fmla="*/ 365 w 372"/>
              <a:gd name="T3" fmla="*/ 397 h 454"/>
              <a:gd name="T4" fmla="*/ 292 w 372"/>
              <a:gd name="T5" fmla="*/ 449 h 454"/>
              <a:gd name="T6" fmla="*/ 273 w 372"/>
              <a:gd name="T7" fmla="*/ 446 h 454"/>
              <a:gd name="T8" fmla="*/ 5 w 372"/>
              <a:gd name="T9" fmla="*/ 76 h 454"/>
              <a:gd name="T10" fmla="*/ 8 w 372"/>
              <a:gd name="T11" fmla="*/ 57 h 454"/>
              <a:gd name="T12" fmla="*/ 80 w 372"/>
              <a:gd name="T13" fmla="*/ 4 h 454"/>
              <a:gd name="T14" fmla="*/ 100 w 372"/>
              <a:gd name="T15" fmla="*/ 7 h 454"/>
              <a:gd name="T16" fmla="*/ 368 w 372"/>
              <a:gd name="T17" fmla="*/ 378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72" h="454">
                <a:moveTo>
                  <a:pt x="368" y="378"/>
                </a:moveTo>
                <a:cubicBezTo>
                  <a:pt x="372" y="384"/>
                  <a:pt x="371" y="392"/>
                  <a:pt x="365" y="397"/>
                </a:cubicBezTo>
                <a:cubicBezTo>
                  <a:pt x="292" y="449"/>
                  <a:pt x="292" y="449"/>
                  <a:pt x="292" y="449"/>
                </a:cubicBezTo>
                <a:cubicBezTo>
                  <a:pt x="286" y="454"/>
                  <a:pt x="277" y="452"/>
                  <a:pt x="273" y="446"/>
                </a:cubicBezTo>
                <a:cubicBezTo>
                  <a:pt x="5" y="76"/>
                  <a:pt x="5" y="76"/>
                  <a:pt x="5" y="76"/>
                </a:cubicBezTo>
                <a:cubicBezTo>
                  <a:pt x="0" y="70"/>
                  <a:pt x="2" y="61"/>
                  <a:pt x="8" y="57"/>
                </a:cubicBezTo>
                <a:cubicBezTo>
                  <a:pt x="80" y="4"/>
                  <a:pt x="80" y="4"/>
                  <a:pt x="80" y="4"/>
                </a:cubicBezTo>
                <a:cubicBezTo>
                  <a:pt x="86" y="0"/>
                  <a:pt x="95" y="1"/>
                  <a:pt x="100" y="7"/>
                </a:cubicBezTo>
                <a:cubicBezTo>
                  <a:pt x="368" y="378"/>
                  <a:pt x="368" y="378"/>
                  <a:pt x="368" y="378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6" name="Freeform 12"/>
          <p:cNvSpPr>
            <a:spLocks noEditPoints="1"/>
          </p:cNvSpPr>
          <p:nvPr/>
        </p:nvSpPr>
        <p:spPr bwMode="auto">
          <a:xfrm>
            <a:off x="1238250" y="2167328"/>
            <a:ext cx="271463" cy="195263"/>
          </a:xfrm>
          <a:custGeom>
            <a:avLst/>
            <a:gdLst>
              <a:gd name="T0" fmla="*/ 0 w 171"/>
              <a:gd name="T1" fmla="*/ 97 h 123"/>
              <a:gd name="T2" fmla="*/ 0 w 171"/>
              <a:gd name="T3" fmla="*/ 97 h 123"/>
              <a:gd name="T4" fmla="*/ 18 w 171"/>
              <a:gd name="T5" fmla="*/ 123 h 123"/>
              <a:gd name="T6" fmla="*/ 18 w 171"/>
              <a:gd name="T7" fmla="*/ 123 h 123"/>
              <a:gd name="T8" fmla="*/ 0 w 171"/>
              <a:gd name="T9" fmla="*/ 97 h 123"/>
              <a:gd name="T10" fmla="*/ 152 w 171"/>
              <a:gd name="T11" fmla="*/ 0 h 123"/>
              <a:gd name="T12" fmla="*/ 152 w 171"/>
              <a:gd name="T13" fmla="*/ 0 h 123"/>
              <a:gd name="T14" fmla="*/ 171 w 171"/>
              <a:gd name="T15" fmla="*/ 26 h 123"/>
              <a:gd name="T16" fmla="*/ 171 w 171"/>
              <a:gd name="T17" fmla="*/ 26 h 123"/>
              <a:gd name="T18" fmla="*/ 152 w 171"/>
              <a:gd name="T19" fmla="*/ 0 h 1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71" h="123">
                <a:moveTo>
                  <a:pt x="0" y="97"/>
                </a:moveTo>
                <a:lnTo>
                  <a:pt x="0" y="97"/>
                </a:lnTo>
                <a:lnTo>
                  <a:pt x="18" y="123"/>
                </a:lnTo>
                <a:lnTo>
                  <a:pt x="18" y="123"/>
                </a:lnTo>
                <a:lnTo>
                  <a:pt x="0" y="97"/>
                </a:lnTo>
                <a:close/>
                <a:moveTo>
                  <a:pt x="152" y="0"/>
                </a:moveTo>
                <a:lnTo>
                  <a:pt x="152" y="0"/>
                </a:lnTo>
                <a:lnTo>
                  <a:pt x="171" y="26"/>
                </a:lnTo>
                <a:lnTo>
                  <a:pt x="171" y="26"/>
                </a:lnTo>
                <a:lnTo>
                  <a:pt x="152" y="0"/>
                </a:lnTo>
                <a:close/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7" name="Freeform 13"/>
          <p:cNvSpPr>
            <a:spLocks noEditPoints="1"/>
          </p:cNvSpPr>
          <p:nvPr/>
        </p:nvSpPr>
        <p:spPr bwMode="auto">
          <a:xfrm>
            <a:off x="1238250" y="2167328"/>
            <a:ext cx="271463" cy="195263"/>
          </a:xfrm>
          <a:custGeom>
            <a:avLst/>
            <a:gdLst>
              <a:gd name="T0" fmla="*/ 0 w 171"/>
              <a:gd name="T1" fmla="*/ 97 h 123"/>
              <a:gd name="T2" fmla="*/ 0 w 171"/>
              <a:gd name="T3" fmla="*/ 97 h 123"/>
              <a:gd name="T4" fmla="*/ 18 w 171"/>
              <a:gd name="T5" fmla="*/ 123 h 123"/>
              <a:gd name="T6" fmla="*/ 18 w 171"/>
              <a:gd name="T7" fmla="*/ 123 h 123"/>
              <a:gd name="T8" fmla="*/ 0 w 171"/>
              <a:gd name="T9" fmla="*/ 97 h 123"/>
              <a:gd name="T10" fmla="*/ 152 w 171"/>
              <a:gd name="T11" fmla="*/ 0 h 123"/>
              <a:gd name="T12" fmla="*/ 152 w 171"/>
              <a:gd name="T13" fmla="*/ 0 h 123"/>
              <a:gd name="T14" fmla="*/ 171 w 171"/>
              <a:gd name="T15" fmla="*/ 26 h 123"/>
              <a:gd name="T16" fmla="*/ 171 w 171"/>
              <a:gd name="T17" fmla="*/ 26 h 123"/>
              <a:gd name="T18" fmla="*/ 152 w 171"/>
              <a:gd name="T19" fmla="*/ 0 h 1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71" h="123">
                <a:moveTo>
                  <a:pt x="0" y="97"/>
                </a:moveTo>
                <a:lnTo>
                  <a:pt x="0" y="97"/>
                </a:lnTo>
                <a:lnTo>
                  <a:pt x="18" y="123"/>
                </a:lnTo>
                <a:lnTo>
                  <a:pt x="18" y="123"/>
                </a:lnTo>
                <a:lnTo>
                  <a:pt x="0" y="97"/>
                </a:lnTo>
                <a:moveTo>
                  <a:pt x="152" y="0"/>
                </a:moveTo>
                <a:lnTo>
                  <a:pt x="152" y="0"/>
                </a:lnTo>
                <a:lnTo>
                  <a:pt x="171" y="26"/>
                </a:lnTo>
                <a:lnTo>
                  <a:pt x="171" y="26"/>
                </a:lnTo>
                <a:lnTo>
                  <a:pt x="152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8" name="Freeform 14"/>
          <p:cNvSpPr>
            <a:spLocks/>
          </p:cNvSpPr>
          <p:nvPr/>
        </p:nvSpPr>
        <p:spPr bwMode="auto">
          <a:xfrm>
            <a:off x="1238250" y="2167328"/>
            <a:ext cx="271463" cy="195263"/>
          </a:xfrm>
          <a:custGeom>
            <a:avLst/>
            <a:gdLst>
              <a:gd name="T0" fmla="*/ 99 w 111"/>
              <a:gd name="T1" fmla="*/ 0 h 80"/>
              <a:gd name="T2" fmla="*/ 0 w 111"/>
              <a:gd name="T3" fmla="*/ 63 h 80"/>
              <a:gd name="T4" fmla="*/ 12 w 111"/>
              <a:gd name="T5" fmla="*/ 80 h 80"/>
              <a:gd name="T6" fmla="*/ 33 w 111"/>
              <a:gd name="T7" fmla="*/ 66 h 80"/>
              <a:gd name="T8" fmla="*/ 47 w 111"/>
              <a:gd name="T9" fmla="*/ 59 h 80"/>
              <a:gd name="T10" fmla="*/ 85 w 111"/>
              <a:gd name="T11" fmla="*/ 36 h 80"/>
              <a:gd name="T12" fmla="*/ 107 w 111"/>
              <a:gd name="T13" fmla="*/ 19 h 80"/>
              <a:gd name="T14" fmla="*/ 111 w 111"/>
              <a:gd name="T15" fmla="*/ 17 h 80"/>
              <a:gd name="T16" fmla="*/ 99 w 111"/>
              <a:gd name="T17" fmla="*/ 0 h 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11" h="80">
                <a:moveTo>
                  <a:pt x="99" y="0"/>
                </a:moveTo>
                <a:cubicBezTo>
                  <a:pt x="0" y="63"/>
                  <a:pt x="0" y="63"/>
                  <a:pt x="0" y="63"/>
                </a:cubicBezTo>
                <a:cubicBezTo>
                  <a:pt x="12" y="80"/>
                  <a:pt x="12" y="80"/>
                  <a:pt x="12" y="80"/>
                </a:cubicBezTo>
                <a:cubicBezTo>
                  <a:pt x="19" y="75"/>
                  <a:pt x="26" y="70"/>
                  <a:pt x="33" y="66"/>
                </a:cubicBezTo>
                <a:cubicBezTo>
                  <a:pt x="38" y="64"/>
                  <a:pt x="42" y="61"/>
                  <a:pt x="47" y="59"/>
                </a:cubicBezTo>
                <a:cubicBezTo>
                  <a:pt x="58" y="50"/>
                  <a:pt x="71" y="42"/>
                  <a:pt x="85" y="36"/>
                </a:cubicBezTo>
                <a:cubicBezTo>
                  <a:pt x="92" y="30"/>
                  <a:pt x="99" y="25"/>
                  <a:pt x="107" y="19"/>
                </a:cubicBezTo>
                <a:cubicBezTo>
                  <a:pt x="108" y="19"/>
                  <a:pt x="110" y="18"/>
                  <a:pt x="111" y="17"/>
                </a:cubicBezTo>
                <a:cubicBezTo>
                  <a:pt x="99" y="0"/>
                  <a:pt x="99" y="0"/>
                  <a:pt x="99" y="0"/>
                </a:cubicBezTo>
              </a:path>
            </a:pathLst>
          </a:custGeom>
          <a:solidFill>
            <a:srgbClr val="4B4A4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9" name="Freeform 15"/>
          <p:cNvSpPr>
            <a:spLocks/>
          </p:cNvSpPr>
          <p:nvPr/>
        </p:nvSpPr>
        <p:spPr bwMode="auto">
          <a:xfrm>
            <a:off x="4198938" y="2343541"/>
            <a:ext cx="30163" cy="38100"/>
          </a:xfrm>
          <a:custGeom>
            <a:avLst/>
            <a:gdLst>
              <a:gd name="T0" fmla="*/ 11 w 12"/>
              <a:gd name="T1" fmla="*/ 0 h 16"/>
              <a:gd name="T2" fmla="*/ 0 w 12"/>
              <a:gd name="T3" fmla="*/ 15 h 16"/>
              <a:gd name="T4" fmla="*/ 1 w 12"/>
              <a:gd name="T5" fmla="*/ 16 h 16"/>
              <a:gd name="T6" fmla="*/ 12 w 12"/>
              <a:gd name="T7" fmla="*/ 0 h 16"/>
              <a:gd name="T8" fmla="*/ 11 w 12"/>
              <a:gd name="T9" fmla="*/ 0 h 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" h="16">
                <a:moveTo>
                  <a:pt x="11" y="0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1" y="15"/>
                  <a:pt x="1" y="16"/>
                </a:cubicBezTo>
                <a:cubicBezTo>
                  <a:pt x="12" y="0"/>
                  <a:pt x="12" y="0"/>
                  <a:pt x="12" y="0"/>
                </a:cubicBezTo>
                <a:cubicBezTo>
                  <a:pt x="11" y="0"/>
                  <a:pt x="11" y="0"/>
                  <a:pt x="11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0" name="Freeform 16"/>
          <p:cNvSpPr>
            <a:spLocks/>
          </p:cNvSpPr>
          <p:nvPr/>
        </p:nvSpPr>
        <p:spPr bwMode="auto">
          <a:xfrm>
            <a:off x="3959225" y="2189553"/>
            <a:ext cx="266700" cy="190500"/>
          </a:xfrm>
          <a:custGeom>
            <a:avLst/>
            <a:gdLst>
              <a:gd name="T0" fmla="*/ 11 w 109"/>
              <a:gd name="T1" fmla="*/ 0 h 78"/>
              <a:gd name="T2" fmla="*/ 0 w 109"/>
              <a:gd name="T3" fmla="*/ 16 h 78"/>
              <a:gd name="T4" fmla="*/ 4 w 109"/>
              <a:gd name="T5" fmla="*/ 18 h 78"/>
              <a:gd name="T6" fmla="*/ 26 w 109"/>
              <a:gd name="T7" fmla="*/ 35 h 78"/>
              <a:gd name="T8" fmla="*/ 64 w 109"/>
              <a:gd name="T9" fmla="*/ 58 h 78"/>
              <a:gd name="T10" fmla="*/ 78 w 109"/>
              <a:gd name="T11" fmla="*/ 65 h 78"/>
              <a:gd name="T12" fmla="*/ 98 w 109"/>
              <a:gd name="T13" fmla="*/ 78 h 78"/>
              <a:gd name="T14" fmla="*/ 109 w 109"/>
              <a:gd name="T15" fmla="*/ 63 h 78"/>
              <a:gd name="T16" fmla="*/ 11 w 109"/>
              <a:gd name="T17" fmla="*/ 0 h 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09" h="78">
                <a:moveTo>
                  <a:pt x="11" y="0"/>
                </a:moveTo>
                <a:cubicBezTo>
                  <a:pt x="0" y="16"/>
                  <a:pt x="0" y="16"/>
                  <a:pt x="0" y="16"/>
                </a:cubicBezTo>
                <a:cubicBezTo>
                  <a:pt x="1" y="17"/>
                  <a:pt x="3" y="18"/>
                  <a:pt x="4" y="18"/>
                </a:cubicBezTo>
                <a:cubicBezTo>
                  <a:pt x="11" y="24"/>
                  <a:pt x="19" y="29"/>
                  <a:pt x="26" y="35"/>
                </a:cubicBezTo>
                <a:cubicBezTo>
                  <a:pt x="40" y="41"/>
                  <a:pt x="52" y="49"/>
                  <a:pt x="64" y="58"/>
                </a:cubicBezTo>
                <a:cubicBezTo>
                  <a:pt x="68" y="61"/>
                  <a:pt x="73" y="63"/>
                  <a:pt x="78" y="65"/>
                </a:cubicBezTo>
                <a:cubicBezTo>
                  <a:pt x="85" y="69"/>
                  <a:pt x="92" y="73"/>
                  <a:pt x="98" y="78"/>
                </a:cubicBezTo>
                <a:cubicBezTo>
                  <a:pt x="109" y="63"/>
                  <a:pt x="109" y="63"/>
                  <a:pt x="109" y="63"/>
                </a:cubicBezTo>
                <a:cubicBezTo>
                  <a:pt x="11" y="0"/>
                  <a:pt x="11" y="0"/>
                  <a:pt x="11" y="0"/>
                </a:cubicBezTo>
              </a:path>
            </a:pathLst>
          </a:custGeom>
          <a:solidFill>
            <a:srgbClr val="4B4A4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1" name="Freeform 17"/>
          <p:cNvSpPr>
            <a:spLocks/>
          </p:cNvSpPr>
          <p:nvPr/>
        </p:nvSpPr>
        <p:spPr bwMode="auto">
          <a:xfrm>
            <a:off x="457200" y="1349766"/>
            <a:ext cx="1560513" cy="1320800"/>
          </a:xfrm>
          <a:custGeom>
            <a:avLst/>
            <a:gdLst>
              <a:gd name="T0" fmla="*/ 638 w 638"/>
              <a:gd name="T1" fmla="*/ 194 h 540"/>
              <a:gd name="T2" fmla="*/ 638 w 638"/>
              <a:gd name="T3" fmla="*/ 194 h 540"/>
              <a:gd name="T4" fmla="*/ 194 w 638"/>
              <a:gd name="T5" fmla="*/ 96 h 540"/>
              <a:gd name="T6" fmla="*/ 96 w 638"/>
              <a:gd name="T7" fmla="*/ 540 h 540"/>
              <a:gd name="T8" fmla="*/ 96 w 638"/>
              <a:gd name="T9" fmla="*/ 540 h 540"/>
              <a:gd name="T10" fmla="*/ 638 w 638"/>
              <a:gd name="T11" fmla="*/ 194 h 5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38" h="540">
                <a:moveTo>
                  <a:pt x="638" y="194"/>
                </a:moveTo>
                <a:cubicBezTo>
                  <a:pt x="638" y="194"/>
                  <a:pt x="638" y="194"/>
                  <a:pt x="638" y="194"/>
                </a:cubicBezTo>
                <a:cubicBezTo>
                  <a:pt x="543" y="44"/>
                  <a:pt x="344" y="0"/>
                  <a:pt x="194" y="96"/>
                </a:cubicBezTo>
                <a:cubicBezTo>
                  <a:pt x="44" y="191"/>
                  <a:pt x="0" y="390"/>
                  <a:pt x="96" y="540"/>
                </a:cubicBezTo>
                <a:cubicBezTo>
                  <a:pt x="96" y="540"/>
                  <a:pt x="96" y="540"/>
                  <a:pt x="96" y="540"/>
                </a:cubicBezTo>
                <a:cubicBezTo>
                  <a:pt x="638" y="194"/>
                  <a:pt x="638" y="194"/>
                  <a:pt x="638" y="194"/>
                </a:cubicBezTo>
              </a:path>
            </a:pathLst>
          </a:custGeom>
          <a:solidFill>
            <a:srgbClr val="EA55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2" name="Freeform 18"/>
          <p:cNvSpPr>
            <a:spLocks noEditPoints="1"/>
          </p:cNvSpPr>
          <p:nvPr/>
        </p:nvSpPr>
        <p:spPr bwMode="auto">
          <a:xfrm>
            <a:off x="673100" y="2553091"/>
            <a:ext cx="203200" cy="117475"/>
          </a:xfrm>
          <a:custGeom>
            <a:avLst/>
            <a:gdLst>
              <a:gd name="T0" fmla="*/ 0 w 83"/>
              <a:gd name="T1" fmla="*/ 36 h 48"/>
              <a:gd name="T2" fmla="*/ 8 w 83"/>
              <a:gd name="T3" fmla="*/ 48 h 48"/>
              <a:gd name="T4" fmla="*/ 0 w 83"/>
              <a:gd name="T5" fmla="*/ 36 h 48"/>
              <a:gd name="T6" fmla="*/ 83 w 83"/>
              <a:gd name="T7" fmla="*/ 0 h 48"/>
              <a:gd name="T8" fmla="*/ 8 w 83"/>
              <a:gd name="T9" fmla="*/ 48 h 48"/>
              <a:gd name="T10" fmla="*/ 83 w 83"/>
              <a:gd name="T11" fmla="*/ 0 h 48"/>
              <a:gd name="T12" fmla="*/ 83 w 83"/>
              <a:gd name="T13" fmla="*/ 0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83" h="48">
                <a:moveTo>
                  <a:pt x="0" y="36"/>
                </a:moveTo>
                <a:cubicBezTo>
                  <a:pt x="3" y="40"/>
                  <a:pt x="5" y="44"/>
                  <a:pt x="8" y="48"/>
                </a:cubicBezTo>
                <a:cubicBezTo>
                  <a:pt x="5" y="44"/>
                  <a:pt x="3" y="40"/>
                  <a:pt x="0" y="36"/>
                </a:cubicBezTo>
                <a:moveTo>
                  <a:pt x="83" y="0"/>
                </a:moveTo>
                <a:cubicBezTo>
                  <a:pt x="8" y="48"/>
                  <a:pt x="8" y="48"/>
                  <a:pt x="8" y="48"/>
                </a:cubicBezTo>
                <a:cubicBezTo>
                  <a:pt x="83" y="0"/>
                  <a:pt x="83" y="0"/>
                  <a:pt x="83" y="0"/>
                </a:cubicBezTo>
                <a:cubicBezTo>
                  <a:pt x="83" y="0"/>
                  <a:pt x="83" y="0"/>
                  <a:pt x="83" y="0"/>
                </a:cubicBezTo>
              </a:path>
            </a:pathLst>
          </a:custGeom>
          <a:solidFill>
            <a:srgbClr val="FAFCF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3" name="Freeform 19"/>
          <p:cNvSpPr>
            <a:spLocks/>
          </p:cNvSpPr>
          <p:nvPr/>
        </p:nvSpPr>
        <p:spPr bwMode="auto">
          <a:xfrm>
            <a:off x="606425" y="1589478"/>
            <a:ext cx="365125" cy="1081088"/>
          </a:xfrm>
          <a:custGeom>
            <a:avLst/>
            <a:gdLst>
              <a:gd name="T0" fmla="*/ 149 w 149"/>
              <a:gd name="T1" fmla="*/ 0 h 442"/>
              <a:gd name="T2" fmla="*/ 60 w 149"/>
              <a:gd name="T3" fmla="*/ 95 h 442"/>
              <a:gd name="T4" fmla="*/ 5 w 149"/>
              <a:gd name="T5" fmla="*/ 278 h 442"/>
              <a:gd name="T6" fmla="*/ 13 w 149"/>
              <a:gd name="T7" fmla="*/ 391 h 442"/>
              <a:gd name="T8" fmla="*/ 27 w 149"/>
              <a:gd name="T9" fmla="*/ 430 h 442"/>
              <a:gd name="T10" fmla="*/ 35 w 149"/>
              <a:gd name="T11" fmla="*/ 442 h 442"/>
              <a:gd name="T12" fmla="*/ 35 w 149"/>
              <a:gd name="T13" fmla="*/ 442 h 442"/>
              <a:gd name="T14" fmla="*/ 35 w 149"/>
              <a:gd name="T15" fmla="*/ 442 h 442"/>
              <a:gd name="T16" fmla="*/ 110 w 149"/>
              <a:gd name="T17" fmla="*/ 394 h 442"/>
              <a:gd name="T18" fmla="*/ 105 w 149"/>
              <a:gd name="T19" fmla="*/ 139 h 442"/>
              <a:gd name="T20" fmla="*/ 148 w 149"/>
              <a:gd name="T21" fmla="*/ 2 h 442"/>
              <a:gd name="T22" fmla="*/ 149 w 149"/>
              <a:gd name="T23" fmla="*/ 0 h 4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49" h="442">
                <a:moveTo>
                  <a:pt x="149" y="0"/>
                </a:moveTo>
                <a:cubicBezTo>
                  <a:pt x="117" y="27"/>
                  <a:pt x="80" y="57"/>
                  <a:pt x="60" y="95"/>
                </a:cubicBezTo>
                <a:cubicBezTo>
                  <a:pt x="31" y="152"/>
                  <a:pt x="12" y="215"/>
                  <a:pt x="5" y="278"/>
                </a:cubicBezTo>
                <a:cubicBezTo>
                  <a:pt x="0" y="328"/>
                  <a:pt x="7" y="359"/>
                  <a:pt x="13" y="391"/>
                </a:cubicBezTo>
                <a:cubicBezTo>
                  <a:pt x="16" y="407"/>
                  <a:pt x="21" y="418"/>
                  <a:pt x="27" y="430"/>
                </a:cubicBezTo>
                <a:cubicBezTo>
                  <a:pt x="30" y="434"/>
                  <a:pt x="32" y="438"/>
                  <a:pt x="35" y="442"/>
                </a:cubicBezTo>
                <a:cubicBezTo>
                  <a:pt x="35" y="442"/>
                  <a:pt x="35" y="442"/>
                  <a:pt x="35" y="442"/>
                </a:cubicBezTo>
                <a:cubicBezTo>
                  <a:pt x="35" y="442"/>
                  <a:pt x="35" y="442"/>
                  <a:pt x="35" y="442"/>
                </a:cubicBezTo>
                <a:cubicBezTo>
                  <a:pt x="110" y="394"/>
                  <a:pt x="110" y="394"/>
                  <a:pt x="110" y="394"/>
                </a:cubicBezTo>
                <a:cubicBezTo>
                  <a:pt x="92" y="312"/>
                  <a:pt x="87" y="222"/>
                  <a:pt x="105" y="139"/>
                </a:cubicBezTo>
                <a:cubicBezTo>
                  <a:pt x="115" y="91"/>
                  <a:pt x="130" y="47"/>
                  <a:pt x="148" y="2"/>
                </a:cubicBezTo>
                <a:cubicBezTo>
                  <a:pt x="148" y="2"/>
                  <a:pt x="149" y="1"/>
                  <a:pt x="149" y="0"/>
                </a:cubicBezTo>
              </a:path>
            </a:pathLst>
          </a:custGeom>
          <a:solidFill>
            <a:srgbClr val="F3918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4" name="Freeform 20"/>
          <p:cNvSpPr>
            <a:spLocks/>
          </p:cNvSpPr>
          <p:nvPr/>
        </p:nvSpPr>
        <p:spPr bwMode="auto">
          <a:xfrm>
            <a:off x="1068388" y="5628078"/>
            <a:ext cx="765175" cy="941388"/>
          </a:xfrm>
          <a:custGeom>
            <a:avLst/>
            <a:gdLst>
              <a:gd name="T0" fmla="*/ 140 w 313"/>
              <a:gd name="T1" fmla="*/ 366 h 385"/>
              <a:gd name="T2" fmla="*/ 112 w 313"/>
              <a:gd name="T3" fmla="*/ 381 h 385"/>
              <a:gd name="T4" fmla="*/ 13 w 313"/>
              <a:gd name="T5" fmla="*/ 378 h 385"/>
              <a:gd name="T6" fmla="*/ 6 w 313"/>
              <a:gd name="T7" fmla="*/ 350 h 385"/>
              <a:gd name="T8" fmla="*/ 174 w 313"/>
              <a:gd name="T9" fmla="*/ 13 h 385"/>
              <a:gd name="T10" fmla="*/ 201 w 313"/>
              <a:gd name="T11" fmla="*/ 6 h 385"/>
              <a:gd name="T12" fmla="*/ 301 w 313"/>
              <a:gd name="T13" fmla="*/ 66 h 385"/>
              <a:gd name="T14" fmla="*/ 308 w 313"/>
              <a:gd name="T15" fmla="*/ 93 h 385"/>
              <a:gd name="T16" fmla="*/ 140 w 313"/>
              <a:gd name="T17" fmla="*/ 366 h 3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13" h="385">
                <a:moveTo>
                  <a:pt x="140" y="366"/>
                </a:moveTo>
                <a:cubicBezTo>
                  <a:pt x="134" y="376"/>
                  <a:pt x="129" y="381"/>
                  <a:pt x="112" y="381"/>
                </a:cubicBezTo>
                <a:cubicBezTo>
                  <a:pt x="112" y="381"/>
                  <a:pt x="36" y="385"/>
                  <a:pt x="13" y="378"/>
                </a:cubicBezTo>
                <a:cubicBezTo>
                  <a:pt x="2" y="375"/>
                  <a:pt x="0" y="360"/>
                  <a:pt x="6" y="350"/>
                </a:cubicBezTo>
                <a:cubicBezTo>
                  <a:pt x="174" y="13"/>
                  <a:pt x="174" y="13"/>
                  <a:pt x="174" y="13"/>
                </a:cubicBezTo>
                <a:cubicBezTo>
                  <a:pt x="179" y="4"/>
                  <a:pt x="192" y="0"/>
                  <a:pt x="201" y="6"/>
                </a:cubicBezTo>
                <a:cubicBezTo>
                  <a:pt x="301" y="66"/>
                  <a:pt x="301" y="66"/>
                  <a:pt x="301" y="66"/>
                </a:cubicBezTo>
                <a:cubicBezTo>
                  <a:pt x="310" y="71"/>
                  <a:pt x="313" y="84"/>
                  <a:pt x="308" y="93"/>
                </a:cubicBezTo>
                <a:cubicBezTo>
                  <a:pt x="140" y="366"/>
                  <a:pt x="140" y="366"/>
                  <a:pt x="140" y="366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5" name="Freeform 21"/>
          <p:cNvSpPr>
            <a:spLocks noEditPoints="1"/>
          </p:cNvSpPr>
          <p:nvPr/>
        </p:nvSpPr>
        <p:spPr bwMode="auto">
          <a:xfrm>
            <a:off x="1338263" y="5901128"/>
            <a:ext cx="331788" cy="238125"/>
          </a:xfrm>
          <a:custGeom>
            <a:avLst/>
            <a:gdLst>
              <a:gd name="T0" fmla="*/ 209 w 209"/>
              <a:gd name="T1" fmla="*/ 125 h 150"/>
              <a:gd name="T2" fmla="*/ 195 w 209"/>
              <a:gd name="T3" fmla="*/ 150 h 150"/>
              <a:gd name="T4" fmla="*/ 195 w 209"/>
              <a:gd name="T5" fmla="*/ 150 h 150"/>
              <a:gd name="T6" fmla="*/ 209 w 209"/>
              <a:gd name="T7" fmla="*/ 125 h 150"/>
              <a:gd name="T8" fmla="*/ 209 w 209"/>
              <a:gd name="T9" fmla="*/ 125 h 150"/>
              <a:gd name="T10" fmla="*/ 23 w 209"/>
              <a:gd name="T11" fmla="*/ 0 h 150"/>
              <a:gd name="T12" fmla="*/ 0 w 209"/>
              <a:gd name="T13" fmla="*/ 45 h 150"/>
              <a:gd name="T14" fmla="*/ 0 w 209"/>
              <a:gd name="T15" fmla="*/ 45 h 150"/>
              <a:gd name="T16" fmla="*/ 23 w 209"/>
              <a:gd name="T17" fmla="*/ 0 h 150"/>
              <a:gd name="T18" fmla="*/ 23 w 209"/>
              <a:gd name="T19" fmla="*/ 0 h 1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09" h="150">
                <a:moveTo>
                  <a:pt x="209" y="125"/>
                </a:moveTo>
                <a:lnTo>
                  <a:pt x="195" y="150"/>
                </a:lnTo>
                <a:lnTo>
                  <a:pt x="195" y="150"/>
                </a:lnTo>
                <a:lnTo>
                  <a:pt x="209" y="125"/>
                </a:lnTo>
                <a:lnTo>
                  <a:pt x="209" y="125"/>
                </a:lnTo>
                <a:close/>
                <a:moveTo>
                  <a:pt x="23" y="0"/>
                </a:moveTo>
                <a:lnTo>
                  <a:pt x="0" y="45"/>
                </a:lnTo>
                <a:lnTo>
                  <a:pt x="0" y="45"/>
                </a:lnTo>
                <a:lnTo>
                  <a:pt x="23" y="0"/>
                </a:lnTo>
                <a:lnTo>
                  <a:pt x="23" y="0"/>
                </a:lnTo>
                <a:close/>
              </a:path>
            </a:pathLst>
          </a:custGeom>
          <a:solidFill>
            <a:srgbClr val="AEADA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6" name="Freeform 22"/>
          <p:cNvSpPr>
            <a:spLocks noEditPoints="1"/>
          </p:cNvSpPr>
          <p:nvPr/>
        </p:nvSpPr>
        <p:spPr bwMode="auto">
          <a:xfrm>
            <a:off x="1338263" y="5901128"/>
            <a:ext cx="331788" cy="238125"/>
          </a:xfrm>
          <a:custGeom>
            <a:avLst/>
            <a:gdLst>
              <a:gd name="T0" fmla="*/ 209 w 209"/>
              <a:gd name="T1" fmla="*/ 125 h 150"/>
              <a:gd name="T2" fmla="*/ 195 w 209"/>
              <a:gd name="T3" fmla="*/ 150 h 150"/>
              <a:gd name="T4" fmla="*/ 195 w 209"/>
              <a:gd name="T5" fmla="*/ 150 h 150"/>
              <a:gd name="T6" fmla="*/ 209 w 209"/>
              <a:gd name="T7" fmla="*/ 125 h 150"/>
              <a:gd name="T8" fmla="*/ 209 w 209"/>
              <a:gd name="T9" fmla="*/ 125 h 150"/>
              <a:gd name="T10" fmla="*/ 23 w 209"/>
              <a:gd name="T11" fmla="*/ 0 h 150"/>
              <a:gd name="T12" fmla="*/ 0 w 209"/>
              <a:gd name="T13" fmla="*/ 45 h 150"/>
              <a:gd name="T14" fmla="*/ 0 w 209"/>
              <a:gd name="T15" fmla="*/ 45 h 150"/>
              <a:gd name="T16" fmla="*/ 23 w 209"/>
              <a:gd name="T17" fmla="*/ 0 h 150"/>
              <a:gd name="T18" fmla="*/ 23 w 209"/>
              <a:gd name="T19" fmla="*/ 0 h 1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09" h="150">
                <a:moveTo>
                  <a:pt x="209" y="125"/>
                </a:moveTo>
                <a:lnTo>
                  <a:pt x="195" y="150"/>
                </a:lnTo>
                <a:lnTo>
                  <a:pt x="195" y="150"/>
                </a:lnTo>
                <a:lnTo>
                  <a:pt x="209" y="125"/>
                </a:lnTo>
                <a:lnTo>
                  <a:pt x="209" y="125"/>
                </a:lnTo>
                <a:moveTo>
                  <a:pt x="23" y="0"/>
                </a:moveTo>
                <a:lnTo>
                  <a:pt x="0" y="45"/>
                </a:lnTo>
                <a:lnTo>
                  <a:pt x="0" y="45"/>
                </a:lnTo>
                <a:lnTo>
                  <a:pt x="23" y="0"/>
                </a:lnTo>
                <a:lnTo>
                  <a:pt x="23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7" name="Freeform 23"/>
          <p:cNvSpPr>
            <a:spLocks/>
          </p:cNvSpPr>
          <p:nvPr/>
        </p:nvSpPr>
        <p:spPr bwMode="auto">
          <a:xfrm>
            <a:off x="1338263" y="5901128"/>
            <a:ext cx="331788" cy="238125"/>
          </a:xfrm>
          <a:custGeom>
            <a:avLst/>
            <a:gdLst>
              <a:gd name="T0" fmla="*/ 15 w 136"/>
              <a:gd name="T1" fmla="*/ 0 h 97"/>
              <a:gd name="T2" fmla="*/ 0 w 136"/>
              <a:gd name="T3" fmla="*/ 29 h 97"/>
              <a:gd name="T4" fmla="*/ 59 w 136"/>
              <a:gd name="T5" fmla="*/ 64 h 97"/>
              <a:gd name="T6" fmla="*/ 127 w 136"/>
              <a:gd name="T7" fmla="*/ 97 h 97"/>
              <a:gd name="T8" fmla="*/ 136 w 136"/>
              <a:gd name="T9" fmla="*/ 81 h 97"/>
              <a:gd name="T10" fmla="*/ 15 w 136"/>
              <a:gd name="T11" fmla="*/ 0 h 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36" h="97">
                <a:moveTo>
                  <a:pt x="15" y="0"/>
                </a:moveTo>
                <a:cubicBezTo>
                  <a:pt x="0" y="29"/>
                  <a:pt x="0" y="29"/>
                  <a:pt x="0" y="29"/>
                </a:cubicBezTo>
                <a:cubicBezTo>
                  <a:pt x="20" y="40"/>
                  <a:pt x="40" y="52"/>
                  <a:pt x="59" y="64"/>
                </a:cubicBezTo>
                <a:cubicBezTo>
                  <a:pt x="82" y="74"/>
                  <a:pt x="105" y="85"/>
                  <a:pt x="127" y="97"/>
                </a:cubicBezTo>
                <a:cubicBezTo>
                  <a:pt x="136" y="81"/>
                  <a:pt x="136" y="81"/>
                  <a:pt x="136" y="81"/>
                </a:cubicBezTo>
                <a:cubicBezTo>
                  <a:pt x="94" y="57"/>
                  <a:pt x="53" y="30"/>
                  <a:pt x="15" y="0"/>
                </a:cubicBezTo>
              </a:path>
            </a:pathLst>
          </a:custGeom>
          <a:solidFill>
            <a:srgbClr val="3F3E3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8" name="Freeform 24"/>
          <p:cNvSpPr>
            <a:spLocks/>
          </p:cNvSpPr>
          <p:nvPr/>
        </p:nvSpPr>
        <p:spPr bwMode="auto">
          <a:xfrm>
            <a:off x="3633788" y="5628078"/>
            <a:ext cx="765175" cy="941388"/>
          </a:xfrm>
          <a:custGeom>
            <a:avLst/>
            <a:gdLst>
              <a:gd name="T0" fmla="*/ 173 w 313"/>
              <a:gd name="T1" fmla="*/ 366 h 385"/>
              <a:gd name="T2" fmla="*/ 201 w 313"/>
              <a:gd name="T3" fmla="*/ 381 h 385"/>
              <a:gd name="T4" fmla="*/ 300 w 313"/>
              <a:gd name="T5" fmla="*/ 378 h 385"/>
              <a:gd name="T6" fmla="*/ 307 w 313"/>
              <a:gd name="T7" fmla="*/ 350 h 385"/>
              <a:gd name="T8" fmla="*/ 139 w 313"/>
              <a:gd name="T9" fmla="*/ 13 h 385"/>
              <a:gd name="T10" fmla="*/ 112 w 313"/>
              <a:gd name="T11" fmla="*/ 6 h 385"/>
              <a:gd name="T12" fmla="*/ 12 w 313"/>
              <a:gd name="T13" fmla="*/ 66 h 385"/>
              <a:gd name="T14" fmla="*/ 5 w 313"/>
              <a:gd name="T15" fmla="*/ 93 h 385"/>
              <a:gd name="T16" fmla="*/ 173 w 313"/>
              <a:gd name="T17" fmla="*/ 366 h 3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13" h="385">
                <a:moveTo>
                  <a:pt x="173" y="366"/>
                </a:moveTo>
                <a:cubicBezTo>
                  <a:pt x="179" y="376"/>
                  <a:pt x="184" y="381"/>
                  <a:pt x="201" y="381"/>
                </a:cubicBezTo>
                <a:cubicBezTo>
                  <a:pt x="201" y="381"/>
                  <a:pt x="277" y="385"/>
                  <a:pt x="300" y="378"/>
                </a:cubicBezTo>
                <a:cubicBezTo>
                  <a:pt x="311" y="375"/>
                  <a:pt x="313" y="360"/>
                  <a:pt x="307" y="350"/>
                </a:cubicBezTo>
                <a:cubicBezTo>
                  <a:pt x="139" y="13"/>
                  <a:pt x="139" y="13"/>
                  <a:pt x="139" y="13"/>
                </a:cubicBezTo>
                <a:cubicBezTo>
                  <a:pt x="134" y="4"/>
                  <a:pt x="121" y="0"/>
                  <a:pt x="112" y="6"/>
                </a:cubicBezTo>
                <a:cubicBezTo>
                  <a:pt x="12" y="66"/>
                  <a:pt x="12" y="66"/>
                  <a:pt x="12" y="66"/>
                </a:cubicBezTo>
                <a:cubicBezTo>
                  <a:pt x="3" y="71"/>
                  <a:pt x="0" y="84"/>
                  <a:pt x="5" y="93"/>
                </a:cubicBezTo>
                <a:cubicBezTo>
                  <a:pt x="173" y="366"/>
                  <a:pt x="173" y="366"/>
                  <a:pt x="173" y="366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9" name="Freeform 25"/>
          <p:cNvSpPr>
            <a:spLocks/>
          </p:cNvSpPr>
          <p:nvPr/>
        </p:nvSpPr>
        <p:spPr bwMode="auto">
          <a:xfrm>
            <a:off x="4094163" y="5899541"/>
            <a:ext cx="36513" cy="73025"/>
          </a:xfrm>
          <a:custGeom>
            <a:avLst/>
            <a:gdLst>
              <a:gd name="T0" fmla="*/ 0 w 23"/>
              <a:gd name="T1" fmla="*/ 0 h 46"/>
              <a:gd name="T2" fmla="*/ 0 w 23"/>
              <a:gd name="T3" fmla="*/ 0 h 46"/>
              <a:gd name="T4" fmla="*/ 23 w 23"/>
              <a:gd name="T5" fmla="*/ 46 h 46"/>
              <a:gd name="T6" fmla="*/ 23 w 23"/>
              <a:gd name="T7" fmla="*/ 46 h 46"/>
              <a:gd name="T8" fmla="*/ 0 w 23"/>
              <a:gd name="T9" fmla="*/ 0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3" h="46">
                <a:moveTo>
                  <a:pt x="0" y="0"/>
                </a:moveTo>
                <a:lnTo>
                  <a:pt x="0" y="0"/>
                </a:lnTo>
                <a:lnTo>
                  <a:pt x="23" y="46"/>
                </a:lnTo>
                <a:lnTo>
                  <a:pt x="23" y="46"/>
                </a:lnTo>
                <a:lnTo>
                  <a:pt x="0" y="0"/>
                </a:lnTo>
                <a:close/>
              </a:path>
            </a:pathLst>
          </a:custGeom>
          <a:solidFill>
            <a:srgbClr val="AEADA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0" name="Freeform 26"/>
          <p:cNvSpPr>
            <a:spLocks/>
          </p:cNvSpPr>
          <p:nvPr/>
        </p:nvSpPr>
        <p:spPr bwMode="auto">
          <a:xfrm>
            <a:off x="4094163" y="5899541"/>
            <a:ext cx="36513" cy="73025"/>
          </a:xfrm>
          <a:custGeom>
            <a:avLst/>
            <a:gdLst>
              <a:gd name="T0" fmla="*/ 0 w 23"/>
              <a:gd name="T1" fmla="*/ 0 h 46"/>
              <a:gd name="T2" fmla="*/ 0 w 23"/>
              <a:gd name="T3" fmla="*/ 0 h 46"/>
              <a:gd name="T4" fmla="*/ 23 w 23"/>
              <a:gd name="T5" fmla="*/ 46 h 46"/>
              <a:gd name="T6" fmla="*/ 23 w 23"/>
              <a:gd name="T7" fmla="*/ 46 h 46"/>
              <a:gd name="T8" fmla="*/ 0 w 23"/>
              <a:gd name="T9" fmla="*/ 0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3" h="46">
                <a:moveTo>
                  <a:pt x="0" y="0"/>
                </a:moveTo>
                <a:lnTo>
                  <a:pt x="0" y="0"/>
                </a:lnTo>
                <a:lnTo>
                  <a:pt x="23" y="46"/>
                </a:lnTo>
                <a:lnTo>
                  <a:pt x="23" y="46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1" name="Freeform 27"/>
          <p:cNvSpPr>
            <a:spLocks/>
          </p:cNvSpPr>
          <p:nvPr/>
        </p:nvSpPr>
        <p:spPr bwMode="auto">
          <a:xfrm>
            <a:off x="3795713" y="5899541"/>
            <a:ext cx="334963" cy="239713"/>
          </a:xfrm>
          <a:custGeom>
            <a:avLst/>
            <a:gdLst>
              <a:gd name="T0" fmla="*/ 122 w 137"/>
              <a:gd name="T1" fmla="*/ 0 h 98"/>
              <a:gd name="T2" fmla="*/ 0 w 137"/>
              <a:gd name="T3" fmla="*/ 81 h 98"/>
              <a:gd name="T4" fmla="*/ 10 w 137"/>
              <a:gd name="T5" fmla="*/ 98 h 98"/>
              <a:gd name="T6" fmla="*/ 78 w 137"/>
              <a:gd name="T7" fmla="*/ 65 h 98"/>
              <a:gd name="T8" fmla="*/ 137 w 137"/>
              <a:gd name="T9" fmla="*/ 30 h 98"/>
              <a:gd name="T10" fmla="*/ 122 w 137"/>
              <a:gd name="T11" fmla="*/ 0 h 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37" h="98">
                <a:moveTo>
                  <a:pt x="122" y="0"/>
                </a:moveTo>
                <a:cubicBezTo>
                  <a:pt x="83" y="30"/>
                  <a:pt x="43" y="58"/>
                  <a:pt x="0" y="81"/>
                </a:cubicBezTo>
                <a:cubicBezTo>
                  <a:pt x="10" y="98"/>
                  <a:pt x="10" y="98"/>
                  <a:pt x="10" y="98"/>
                </a:cubicBezTo>
                <a:cubicBezTo>
                  <a:pt x="32" y="86"/>
                  <a:pt x="55" y="75"/>
                  <a:pt x="78" y="65"/>
                </a:cubicBezTo>
                <a:cubicBezTo>
                  <a:pt x="97" y="53"/>
                  <a:pt x="117" y="41"/>
                  <a:pt x="137" y="30"/>
                </a:cubicBezTo>
                <a:cubicBezTo>
                  <a:pt x="122" y="0"/>
                  <a:pt x="122" y="0"/>
                  <a:pt x="122" y="0"/>
                </a:cubicBezTo>
              </a:path>
            </a:pathLst>
          </a:custGeom>
          <a:solidFill>
            <a:srgbClr val="3F3E3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" name="Clock hand spin">
            <a:extLst>
              <a:ext uri="{FF2B5EF4-FFF2-40B4-BE49-F238E27FC236}">
                <a16:creationId xmlns:a16="http://schemas.microsoft.com/office/drawing/2014/main" id="{BB0445D5-A6E5-40E7-BBDD-5E3EFA13BDED}"/>
              </a:ext>
            </a:extLst>
          </p:cNvPr>
          <p:cNvGrpSpPr/>
          <p:nvPr/>
        </p:nvGrpSpPr>
        <p:grpSpPr>
          <a:xfrm rot="1786145">
            <a:off x="817563" y="2264166"/>
            <a:ext cx="3829050" cy="3830638"/>
            <a:chOff x="817563" y="2264166"/>
            <a:chExt cx="3829050" cy="3830638"/>
          </a:xfrm>
        </p:grpSpPr>
        <p:sp>
          <p:nvSpPr>
            <p:cNvPr id="162" name="Oval 28"/>
            <p:cNvSpPr>
              <a:spLocks noChangeArrowheads="1"/>
            </p:cNvSpPr>
            <p:nvPr/>
          </p:nvSpPr>
          <p:spPr bwMode="auto">
            <a:xfrm>
              <a:off x="817563" y="2264166"/>
              <a:ext cx="3829050" cy="3830638"/>
            </a:xfrm>
            <a:prstGeom prst="ellipse">
              <a:avLst/>
            </a:prstGeom>
            <a:solidFill>
              <a:srgbClr val="FDFC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9" name="hour hand"/>
            <p:cNvSpPr>
              <a:spLocks/>
            </p:cNvSpPr>
            <p:nvPr/>
          </p:nvSpPr>
          <p:spPr bwMode="auto">
            <a:xfrm>
              <a:off x="2159000" y="3253178"/>
              <a:ext cx="601663" cy="950913"/>
            </a:xfrm>
            <a:custGeom>
              <a:avLst/>
              <a:gdLst>
                <a:gd name="T0" fmla="*/ 0 w 379"/>
                <a:gd name="T1" fmla="*/ 23 h 599"/>
                <a:gd name="T2" fmla="*/ 39 w 379"/>
                <a:gd name="T3" fmla="*/ 0 h 599"/>
                <a:gd name="T4" fmla="*/ 379 w 379"/>
                <a:gd name="T5" fmla="*/ 576 h 599"/>
                <a:gd name="T6" fmla="*/ 341 w 379"/>
                <a:gd name="T7" fmla="*/ 599 h 599"/>
                <a:gd name="T8" fmla="*/ 0 w 379"/>
                <a:gd name="T9" fmla="*/ 23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9" h="599">
                  <a:moveTo>
                    <a:pt x="0" y="23"/>
                  </a:moveTo>
                  <a:lnTo>
                    <a:pt x="39" y="0"/>
                  </a:lnTo>
                  <a:lnTo>
                    <a:pt x="379" y="576"/>
                  </a:lnTo>
                  <a:lnTo>
                    <a:pt x="341" y="599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63" name="Freeform 29"/>
          <p:cNvSpPr>
            <a:spLocks noEditPoints="1"/>
          </p:cNvSpPr>
          <p:nvPr/>
        </p:nvSpPr>
        <p:spPr bwMode="auto">
          <a:xfrm>
            <a:off x="538163" y="1986353"/>
            <a:ext cx="4387850" cy="4384675"/>
          </a:xfrm>
          <a:custGeom>
            <a:avLst/>
            <a:gdLst>
              <a:gd name="T0" fmla="*/ 897 w 1794"/>
              <a:gd name="T1" fmla="*/ 1793 h 1793"/>
              <a:gd name="T2" fmla="*/ 263 w 1794"/>
              <a:gd name="T3" fmla="*/ 1531 h 1793"/>
              <a:gd name="T4" fmla="*/ 0 w 1794"/>
              <a:gd name="T5" fmla="*/ 897 h 1793"/>
              <a:gd name="T6" fmla="*/ 263 w 1794"/>
              <a:gd name="T7" fmla="*/ 262 h 1793"/>
              <a:gd name="T8" fmla="*/ 897 w 1794"/>
              <a:gd name="T9" fmla="*/ 0 h 1793"/>
              <a:gd name="T10" fmla="*/ 1531 w 1794"/>
              <a:gd name="T11" fmla="*/ 262 h 1793"/>
              <a:gd name="T12" fmla="*/ 1794 w 1794"/>
              <a:gd name="T13" fmla="*/ 897 h 1793"/>
              <a:gd name="T14" fmla="*/ 1531 w 1794"/>
              <a:gd name="T15" fmla="*/ 1531 h 1793"/>
              <a:gd name="T16" fmla="*/ 897 w 1794"/>
              <a:gd name="T17" fmla="*/ 1793 h 1793"/>
              <a:gd name="T18" fmla="*/ 897 w 1794"/>
              <a:gd name="T19" fmla="*/ 79 h 1793"/>
              <a:gd name="T20" fmla="*/ 79 w 1794"/>
              <a:gd name="T21" fmla="*/ 897 h 1793"/>
              <a:gd name="T22" fmla="*/ 897 w 1794"/>
              <a:gd name="T23" fmla="*/ 1714 h 1793"/>
              <a:gd name="T24" fmla="*/ 1715 w 1794"/>
              <a:gd name="T25" fmla="*/ 897 h 1793"/>
              <a:gd name="T26" fmla="*/ 897 w 1794"/>
              <a:gd name="T27" fmla="*/ 79 h 17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794" h="1793">
                <a:moveTo>
                  <a:pt x="897" y="1793"/>
                </a:moveTo>
                <a:cubicBezTo>
                  <a:pt x="658" y="1793"/>
                  <a:pt x="432" y="1700"/>
                  <a:pt x="263" y="1531"/>
                </a:cubicBezTo>
                <a:cubicBezTo>
                  <a:pt x="94" y="1361"/>
                  <a:pt x="0" y="1136"/>
                  <a:pt x="0" y="897"/>
                </a:cubicBezTo>
                <a:cubicBezTo>
                  <a:pt x="0" y="657"/>
                  <a:pt x="94" y="432"/>
                  <a:pt x="263" y="262"/>
                </a:cubicBezTo>
                <a:cubicBezTo>
                  <a:pt x="432" y="93"/>
                  <a:pt x="658" y="0"/>
                  <a:pt x="897" y="0"/>
                </a:cubicBezTo>
                <a:cubicBezTo>
                  <a:pt x="1137" y="0"/>
                  <a:pt x="1362" y="93"/>
                  <a:pt x="1531" y="262"/>
                </a:cubicBezTo>
                <a:cubicBezTo>
                  <a:pt x="1701" y="432"/>
                  <a:pt x="1794" y="657"/>
                  <a:pt x="1794" y="897"/>
                </a:cubicBezTo>
                <a:cubicBezTo>
                  <a:pt x="1794" y="1136"/>
                  <a:pt x="1701" y="1361"/>
                  <a:pt x="1531" y="1531"/>
                </a:cubicBezTo>
                <a:cubicBezTo>
                  <a:pt x="1362" y="1700"/>
                  <a:pt x="1137" y="1793"/>
                  <a:pt x="897" y="1793"/>
                </a:cubicBezTo>
                <a:moveTo>
                  <a:pt x="897" y="79"/>
                </a:moveTo>
                <a:cubicBezTo>
                  <a:pt x="446" y="79"/>
                  <a:pt x="79" y="446"/>
                  <a:pt x="79" y="897"/>
                </a:cubicBezTo>
                <a:cubicBezTo>
                  <a:pt x="79" y="1348"/>
                  <a:pt x="446" y="1714"/>
                  <a:pt x="897" y="1714"/>
                </a:cubicBezTo>
                <a:cubicBezTo>
                  <a:pt x="1348" y="1714"/>
                  <a:pt x="1715" y="1348"/>
                  <a:pt x="1715" y="897"/>
                </a:cubicBezTo>
                <a:cubicBezTo>
                  <a:pt x="1715" y="446"/>
                  <a:pt x="1348" y="79"/>
                  <a:pt x="897" y="79"/>
                </a:cubicBezTo>
              </a:path>
            </a:pathLst>
          </a:custGeom>
          <a:solidFill>
            <a:srgbClr val="EA55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4" name="Freeform 30"/>
          <p:cNvSpPr>
            <a:spLocks noEditPoints="1"/>
          </p:cNvSpPr>
          <p:nvPr/>
        </p:nvSpPr>
        <p:spPr bwMode="auto">
          <a:xfrm>
            <a:off x="711200" y="2157803"/>
            <a:ext cx="4043363" cy="4041775"/>
          </a:xfrm>
          <a:custGeom>
            <a:avLst/>
            <a:gdLst>
              <a:gd name="T0" fmla="*/ 826 w 1653"/>
              <a:gd name="T1" fmla="*/ 1653 h 1653"/>
              <a:gd name="T2" fmla="*/ 0 w 1653"/>
              <a:gd name="T3" fmla="*/ 827 h 1653"/>
              <a:gd name="T4" fmla="*/ 826 w 1653"/>
              <a:gd name="T5" fmla="*/ 0 h 1653"/>
              <a:gd name="T6" fmla="*/ 1653 w 1653"/>
              <a:gd name="T7" fmla="*/ 827 h 1653"/>
              <a:gd name="T8" fmla="*/ 826 w 1653"/>
              <a:gd name="T9" fmla="*/ 1653 h 1653"/>
              <a:gd name="T10" fmla="*/ 826 w 1653"/>
              <a:gd name="T11" fmla="*/ 49 h 1653"/>
              <a:gd name="T12" fmla="*/ 48 w 1653"/>
              <a:gd name="T13" fmla="*/ 827 h 1653"/>
              <a:gd name="T14" fmla="*/ 826 w 1653"/>
              <a:gd name="T15" fmla="*/ 1605 h 1653"/>
              <a:gd name="T16" fmla="*/ 1604 w 1653"/>
              <a:gd name="T17" fmla="*/ 827 h 1653"/>
              <a:gd name="T18" fmla="*/ 826 w 1653"/>
              <a:gd name="T19" fmla="*/ 49 h 16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653" h="1653">
                <a:moveTo>
                  <a:pt x="826" y="1653"/>
                </a:moveTo>
                <a:cubicBezTo>
                  <a:pt x="371" y="1653"/>
                  <a:pt x="0" y="1282"/>
                  <a:pt x="0" y="827"/>
                </a:cubicBezTo>
                <a:cubicBezTo>
                  <a:pt x="0" y="371"/>
                  <a:pt x="371" y="0"/>
                  <a:pt x="826" y="0"/>
                </a:cubicBezTo>
                <a:cubicBezTo>
                  <a:pt x="1282" y="0"/>
                  <a:pt x="1653" y="371"/>
                  <a:pt x="1653" y="827"/>
                </a:cubicBezTo>
                <a:cubicBezTo>
                  <a:pt x="1653" y="1282"/>
                  <a:pt x="1282" y="1653"/>
                  <a:pt x="826" y="1653"/>
                </a:cubicBezTo>
                <a:moveTo>
                  <a:pt x="826" y="49"/>
                </a:moveTo>
                <a:cubicBezTo>
                  <a:pt x="397" y="49"/>
                  <a:pt x="48" y="398"/>
                  <a:pt x="48" y="827"/>
                </a:cubicBezTo>
                <a:cubicBezTo>
                  <a:pt x="48" y="1256"/>
                  <a:pt x="397" y="1605"/>
                  <a:pt x="826" y="1605"/>
                </a:cubicBezTo>
                <a:cubicBezTo>
                  <a:pt x="1255" y="1605"/>
                  <a:pt x="1604" y="1256"/>
                  <a:pt x="1604" y="827"/>
                </a:cubicBezTo>
                <a:cubicBezTo>
                  <a:pt x="1604" y="398"/>
                  <a:pt x="1255" y="49"/>
                  <a:pt x="826" y="49"/>
                </a:cubicBezTo>
              </a:path>
            </a:pathLst>
          </a:custGeom>
          <a:solidFill>
            <a:srgbClr val="DFDED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5" name="Freeform 31"/>
          <p:cNvSpPr>
            <a:spLocks noEditPoints="1"/>
          </p:cNvSpPr>
          <p:nvPr/>
        </p:nvSpPr>
        <p:spPr bwMode="auto">
          <a:xfrm>
            <a:off x="620713" y="2067316"/>
            <a:ext cx="4221163" cy="4222750"/>
          </a:xfrm>
          <a:custGeom>
            <a:avLst/>
            <a:gdLst>
              <a:gd name="T0" fmla="*/ 863 w 1726"/>
              <a:gd name="T1" fmla="*/ 1690 h 1727"/>
              <a:gd name="T2" fmla="*/ 37 w 1726"/>
              <a:gd name="T3" fmla="*/ 864 h 1727"/>
              <a:gd name="T4" fmla="*/ 863 w 1726"/>
              <a:gd name="T5" fmla="*/ 37 h 1727"/>
              <a:gd name="T6" fmla="*/ 1690 w 1726"/>
              <a:gd name="T7" fmla="*/ 864 h 1727"/>
              <a:gd name="T8" fmla="*/ 1690 w 1726"/>
              <a:gd name="T9" fmla="*/ 864 h 1727"/>
              <a:gd name="T10" fmla="*/ 1690 w 1726"/>
              <a:gd name="T11" fmla="*/ 864 h 1727"/>
              <a:gd name="T12" fmla="*/ 863 w 1726"/>
              <a:gd name="T13" fmla="*/ 1690 h 1727"/>
              <a:gd name="T14" fmla="*/ 863 w 1726"/>
              <a:gd name="T15" fmla="*/ 1690 h 1727"/>
              <a:gd name="T16" fmla="*/ 863 w 1726"/>
              <a:gd name="T17" fmla="*/ 0 h 1727"/>
              <a:gd name="T18" fmla="*/ 0 w 1726"/>
              <a:gd name="T19" fmla="*/ 864 h 1727"/>
              <a:gd name="T20" fmla="*/ 863 w 1726"/>
              <a:gd name="T21" fmla="*/ 1727 h 1727"/>
              <a:gd name="T22" fmla="*/ 1726 w 1726"/>
              <a:gd name="T23" fmla="*/ 864 h 1727"/>
              <a:gd name="T24" fmla="*/ 863 w 1726"/>
              <a:gd name="T25" fmla="*/ 0 h 17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726" h="1727">
                <a:moveTo>
                  <a:pt x="863" y="1690"/>
                </a:moveTo>
                <a:cubicBezTo>
                  <a:pt x="408" y="1690"/>
                  <a:pt x="37" y="1319"/>
                  <a:pt x="37" y="864"/>
                </a:cubicBezTo>
                <a:cubicBezTo>
                  <a:pt x="37" y="408"/>
                  <a:pt x="408" y="37"/>
                  <a:pt x="863" y="37"/>
                </a:cubicBezTo>
                <a:cubicBezTo>
                  <a:pt x="1319" y="37"/>
                  <a:pt x="1690" y="408"/>
                  <a:pt x="1690" y="864"/>
                </a:cubicBezTo>
                <a:cubicBezTo>
                  <a:pt x="1690" y="864"/>
                  <a:pt x="1690" y="864"/>
                  <a:pt x="1690" y="864"/>
                </a:cubicBezTo>
                <a:cubicBezTo>
                  <a:pt x="1690" y="864"/>
                  <a:pt x="1690" y="864"/>
                  <a:pt x="1690" y="864"/>
                </a:cubicBezTo>
                <a:cubicBezTo>
                  <a:pt x="1690" y="1319"/>
                  <a:pt x="1319" y="1690"/>
                  <a:pt x="863" y="1690"/>
                </a:cubicBezTo>
                <a:cubicBezTo>
                  <a:pt x="863" y="1690"/>
                  <a:pt x="863" y="1690"/>
                  <a:pt x="863" y="1690"/>
                </a:cubicBezTo>
                <a:moveTo>
                  <a:pt x="863" y="0"/>
                </a:moveTo>
                <a:cubicBezTo>
                  <a:pt x="387" y="0"/>
                  <a:pt x="0" y="388"/>
                  <a:pt x="0" y="864"/>
                </a:cubicBezTo>
                <a:cubicBezTo>
                  <a:pt x="0" y="1340"/>
                  <a:pt x="387" y="1727"/>
                  <a:pt x="863" y="1727"/>
                </a:cubicBezTo>
                <a:cubicBezTo>
                  <a:pt x="1339" y="1727"/>
                  <a:pt x="1726" y="1340"/>
                  <a:pt x="1726" y="864"/>
                </a:cubicBezTo>
                <a:cubicBezTo>
                  <a:pt x="1726" y="388"/>
                  <a:pt x="1339" y="0"/>
                  <a:pt x="863" y="0"/>
                </a:cubicBezTo>
              </a:path>
            </a:pathLst>
          </a:custGeom>
          <a:solidFill>
            <a:srgbClr val="CD4A4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2455863" y="2411803"/>
            <a:ext cx="566738" cy="566738"/>
            <a:chOff x="2455863" y="2411803"/>
            <a:chExt cx="566738" cy="566738"/>
          </a:xfrm>
        </p:grpSpPr>
        <p:sp>
          <p:nvSpPr>
            <p:cNvPr id="166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7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8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9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0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1" name="Rectangle 37"/>
            <p:cNvSpPr>
              <a:spLocks noChangeArrowheads="1"/>
            </p:cNvSpPr>
            <p:nvPr/>
          </p:nvSpPr>
          <p:spPr bwMode="auto">
            <a:xfrm>
              <a:off x="2593975" y="2499116"/>
              <a:ext cx="322204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100" b="1" i="0" u="none" strike="noStrike" kern="1200" cap="none" spc="0" normalizeH="0" baseline="0" noProof="0" dirty="0">
                  <a:ln>
                    <a:noFill/>
                  </a:ln>
                  <a:solidFill>
                    <a:srgbClr val="FF9936"/>
                  </a:solidFill>
                  <a:effectLst/>
                  <a:uLnTx/>
                  <a:uFillTx/>
                  <a:latin typeface="Raleway" panose="020B0003030101060003" pitchFamily="34" charset="0"/>
                  <a:ea typeface="+mn-ea"/>
                  <a:cs typeface="+mn-cs"/>
                </a:rPr>
                <a:t>60</a:t>
              </a:r>
              <a:endPara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174" name="Freeform 40"/>
          <p:cNvSpPr>
            <a:spLocks noEditPoints="1"/>
          </p:cNvSpPr>
          <p:nvPr/>
        </p:nvSpPr>
        <p:spPr bwMode="auto">
          <a:xfrm>
            <a:off x="3244850" y="2851541"/>
            <a:ext cx="20638" cy="122238"/>
          </a:xfrm>
          <a:custGeom>
            <a:avLst/>
            <a:gdLst>
              <a:gd name="T0" fmla="*/ 8 w 8"/>
              <a:gd name="T1" fmla="*/ 50 h 50"/>
              <a:gd name="T2" fmla="*/ 8 w 8"/>
              <a:gd name="T3" fmla="*/ 50 h 50"/>
              <a:gd name="T4" fmla="*/ 8 w 8"/>
              <a:gd name="T5" fmla="*/ 50 h 50"/>
              <a:gd name="T6" fmla="*/ 8 w 8"/>
              <a:gd name="T7" fmla="*/ 50 h 50"/>
              <a:gd name="T8" fmla="*/ 0 w 8"/>
              <a:gd name="T9" fmla="*/ 11 h 50"/>
              <a:gd name="T10" fmla="*/ 0 w 8"/>
              <a:gd name="T11" fmla="*/ 11 h 50"/>
              <a:gd name="T12" fmla="*/ 0 w 8"/>
              <a:gd name="T13" fmla="*/ 11 h 50"/>
              <a:gd name="T14" fmla="*/ 0 w 8"/>
              <a:gd name="T15" fmla="*/ 11 h 50"/>
              <a:gd name="T16" fmla="*/ 0 w 8"/>
              <a:gd name="T17" fmla="*/ 11 h 50"/>
              <a:gd name="T18" fmla="*/ 0 w 8"/>
              <a:gd name="T19" fmla="*/ 11 h 50"/>
              <a:gd name="T20" fmla="*/ 0 w 8"/>
              <a:gd name="T21" fmla="*/ 10 h 50"/>
              <a:gd name="T22" fmla="*/ 0 w 8"/>
              <a:gd name="T23" fmla="*/ 10 h 50"/>
              <a:gd name="T24" fmla="*/ 0 w 8"/>
              <a:gd name="T25" fmla="*/ 10 h 50"/>
              <a:gd name="T26" fmla="*/ 0 w 8"/>
              <a:gd name="T27" fmla="*/ 10 h 50"/>
              <a:gd name="T28" fmla="*/ 0 w 8"/>
              <a:gd name="T29" fmla="*/ 9 h 50"/>
              <a:gd name="T30" fmla="*/ 0 w 8"/>
              <a:gd name="T31" fmla="*/ 9 h 50"/>
              <a:gd name="T32" fmla="*/ 0 w 8"/>
              <a:gd name="T33" fmla="*/ 9 h 50"/>
              <a:gd name="T34" fmla="*/ 0 w 8"/>
              <a:gd name="T35" fmla="*/ 9 h 50"/>
              <a:gd name="T36" fmla="*/ 0 w 8"/>
              <a:gd name="T37" fmla="*/ 9 h 50"/>
              <a:gd name="T38" fmla="*/ 0 w 8"/>
              <a:gd name="T39" fmla="*/ 9 h 50"/>
              <a:gd name="T40" fmla="*/ 0 w 8"/>
              <a:gd name="T41" fmla="*/ 8 h 50"/>
              <a:gd name="T42" fmla="*/ 0 w 8"/>
              <a:gd name="T43" fmla="*/ 8 h 50"/>
              <a:gd name="T44" fmla="*/ 0 w 8"/>
              <a:gd name="T45" fmla="*/ 8 h 50"/>
              <a:gd name="T46" fmla="*/ 0 w 8"/>
              <a:gd name="T47" fmla="*/ 7 h 50"/>
              <a:gd name="T48" fmla="*/ 0 w 8"/>
              <a:gd name="T49" fmla="*/ 7 h 50"/>
              <a:gd name="T50" fmla="*/ 0 w 8"/>
              <a:gd name="T51" fmla="*/ 7 h 50"/>
              <a:gd name="T52" fmla="*/ 0 w 8"/>
              <a:gd name="T53" fmla="*/ 7 h 50"/>
              <a:gd name="T54" fmla="*/ 0 w 8"/>
              <a:gd name="T55" fmla="*/ 7 h 50"/>
              <a:gd name="T56" fmla="*/ 0 w 8"/>
              <a:gd name="T57" fmla="*/ 7 h 50"/>
              <a:gd name="T58" fmla="*/ 0 w 8"/>
              <a:gd name="T59" fmla="*/ 6 h 50"/>
              <a:gd name="T60" fmla="*/ 0 w 8"/>
              <a:gd name="T61" fmla="*/ 6 h 50"/>
              <a:gd name="T62" fmla="*/ 0 w 8"/>
              <a:gd name="T63" fmla="*/ 6 h 50"/>
              <a:gd name="T64" fmla="*/ 0 w 8"/>
              <a:gd name="T65" fmla="*/ 6 h 50"/>
              <a:gd name="T66" fmla="*/ 0 w 8"/>
              <a:gd name="T67" fmla="*/ 6 h 50"/>
              <a:gd name="T68" fmla="*/ 0 w 8"/>
              <a:gd name="T69" fmla="*/ 6 h 50"/>
              <a:gd name="T70" fmla="*/ 0 w 8"/>
              <a:gd name="T71" fmla="*/ 5 h 50"/>
              <a:gd name="T72" fmla="*/ 0 w 8"/>
              <a:gd name="T73" fmla="*/ 5 h 50"/>
              <a:gd name="T74" fmla="*/ 0 w 8"/>
              <a:gd name="T75" fmla="*/ 5 h 50"/>
              <a:gd name="T76" fmla="*/ 0 w 8"/>
              <a:gd name="T77" fmla="*/ 5 h 50"/>
              <a:gd name="T78" fmla="*/ 0 w 8"/>
              <a:gd name="T79" fmla="*/ 5 h 50"/>
              <a:gd name="T80" fmla="*/ 0 w 8"/>
              <a:gd name="T81" fmla="*/ 4 h 50"/>
              <a:gd name="T82" fmla="*/ 0 w 8"/>
              <a:gd name="T83" fmla="*/ 4 h 50"/>
              <a:gd name="T84" fmla="*/ 0 w 8"/>
              <a:gd name="T85" fmla="*/ 4 h 50"/>
              <a:gd name="T86" fmla="*/ 0 w 8"/>
              <a:gd name="T87" fmla="*/ 4 h 50"/>
              <a:gd name="T88" fmla="*/ 0 w 8"/>
              <a:gd name="T89" fmla="*/ 3 h 50"/>
              <a:gd name="T90" fmla="*/ 0 w 8"/>
              <a:gd name="T91" fmla="*/ 3 h 50"/>
              <a:gd name="T92" fmla="*/ 0 w 8"/>
              <a:gd name="T93" fmla="*/ 3 h 50"/>
              <a:gd name="T94" fmla="*/ 0 w 8"/>
              <a:gd name="T95" fmla="*/ 3 h 50"/>
              <a:gd name="T96" fmla="*/ 0 w 8"/>
              <a:gd name="T97" fmla="*/ 3 h 50"/>
              <a:gd name="T98" fmla="*/ 0 w 8"/>
              <a:gd name="T99" fmla="*/ 3 h 50"/>
              <a:gd name="T100" fmla="*/ 0 w 8"/>
              <a:gd name="T101" fmla="*/ 2 h 50"/>
              <a:gd name="T102" fmla="*/ 0 w 8"/>
              <a:gd name="T103" fmla="*/ 2 h 50"/>
              <a:gd name="T104" fmla="*/ 0 w 8"/>
              <a:gd name="T105" fmla="*/ 2 h 50"/>
              <a:gd name="T106" fmla="*/ 0 w 8"/>
              <a:gd name="T107" fmla="*/ 2 h 50"/>
              <a:gd name="T108" fmla="*/ 0 w 8"/>
              <a:gd name="T109" fmla="*/ 2 h 50"/>
              <a:gd name="T110" fmla="*/ 0 w 8"/>
              <a:gd name="T111" fmla="*/ 1 h 50"/>
              <a:gd name="T112" fmla="*/ 0 w 8"/>
              <a:gd name="T113" fmla="*/ 0 h 50"/>
              <a:gd name="T114" fmla="*/ 0 w 8"/>
              <a:gd name="T115" fmla="*/ 0 h 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8" h="50">
                <a:moveTo>
                  <a:pt x="8" y="50"/>
                </a:moveTo>
                <a:cubicBezTo>
                  <a:pt x="8" y="50"/>
                  <a:pt x="8" y="50"/>
                  <a:pt x="8" y="50"/>
                </a:cubicBezTo>
                <a:cubicBezTo>
                  <a:pt x="8" y="50"/>
                  <a:pt x="8" y="50"/>
                  <a:pt x="8" y="50"/>
                </a:cubicBezTo>
                <a:moveTo>
                  <a:pt x="8" y="50"/>
                </a:moveTo>
                <a:cubicBezTo>
                  <a:pt x="8" y="50"/>
                  <a:pt x="8" y="50"/>
                  <a:pt x="8" y="50"/>
                </a:cubicBezTo>
                <a:cubicBezTo>
                  <a:pt x="8" y="50"/>
                  <a:pt x="8" y="50"/>
                  <a:pt x="8" y="50"/>
                </a:cubicBezTo>
                <a:moveTo>
                  <a:pt x="8" y="49"/>
                </a:moveTo>
                <a:cubicBezTo>
                  <a:pt x="8" y="50"/>
                  <a:pt x="8" y="50"/>
                  <a:pt x="8" y="50"/>
                </a:cubicBezTo>
                <a:cubicBezTo>
                  <a:pt x="8" y="50"/>
                  <a:pt x="8" y="50"/>
                  <a:pt x="8" y="49"/>
                </a:cubicBezTo>
                <a:moveTo>
                  <a:pt x="0" y="11"/>
                </a:moveTo>
                <a:cubicBezTo>
                  <a:pt x="0" y="25"/>
                  <a:pt x="2" y="38"/>
                  <a:pt x="8" y="49"/>
                </a:cubicBezTo>
                <a:cubicBezTo>
                  <a:pt x="2" y="38"/>
                  <a:pt x="0" y="25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0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8"/>
                </a:moveTo>
                <a:cubicBezTo>
                  <a:pt x="0" y="8"/>
                  <a:pt x="0" y="8"/>
                  <a:pt x="0" y="9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7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5"/>
                </a:moveTo>
                <a:cubicBezTo>
                  <a:pt x="0" y="5"/>
                  <a:pt x="0" y="6"/>
                  <a:pt x="0" y="6"/>
                </a:cubicBezTo>
                <a:cubicBezTo>
                  <a:pt x="0" y="6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3"/>
                </a:moveTo>
                <a:cubicBezTo>
                  <a:pt x="0" y="3"/>
                  <a:pt x="0" y="3"/>
                  <a:pt x="0" y="4"/>
                </a:cubicBezTo>
                <a:cubicBezTo>
                  <a:pt x="0" y="3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2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2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F02CE7F1-42A5-4819-B9D5-4D6F794C1023}"/>
              </a:ext>
            </a:extLst>
          </p:cNvPr>
          <p:cNvGrpSpPr/>
          <p:nvPr/>
        </p:nvGrpSpPr>
        <p:grpSpPr>
          <a:xfrm>
            <a:off x="3722688" y="3113478"/>
            <a:ext cx="585788" cy="587375"/>
            <a:chOff x="3722688" y="3113478"/>
            <a:chExt cx="585788" cy="587375"/>
          </a:xfrm>
        </p:grpSpPr>
        <p:sp>
          <p:nvSpPr>
            <p:cNvPr id="178" name="Freeform 44"/>
            <p:cNvSpPr>
              <a:spLocks/>
            </p:cNvSpPr>
            <p:nvPr/>
          </p:nvSpPr>
          <p:spPr bwMode="auto">
            <a:xfrm>
              <a:off x="3722688" y="3113478"/>
              <a:ext cx="585788" cy="587375"/>
            </a:xfrm>
            <a:custGeom>
              <a:avLst/>
              <a:gdLst>
                <a:gd name="T0" fmla="*/ 127 w 240"/>
                <a:gd name="T1" fmla="*/ 236 h 240"/>
                <a:gd name="T2" fmla="*/ 236 w 240"/>
                <a:gd name="T3" fmla="*/ 113 h 240"/>
                <a:gd name="T4" fmla="*/ 113 w 240"/>
                <a:gd name="T5" fmla="*/ 4 h 240"/>
                <a:gd name="T6" fmla="*/ 4 w 240"/>
                <a:gd name="T7" fmla="*/ 127 h 240"/>
                <a:gd name="T8" fmla="*/ 127 w 240"/>
                <a:gd name="T9" fmla="*/ 236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0" h="240">
                  <a:moveTo>
                    <a:pt x="127" y="236"/>
                  </a:moveTo>
                  <a:cubicBezTo>
                    <a:pt x="191" y="232"/>
                    <a:pt x="240" y="177"/>
                    <a:pt x="236" y="113"/>
                  </a:cubicBezTo>
                  <a:cubicBezTo>
                    <a:pt x="232" y="49"/>
                    <a:pt x="177" y="0"/>
                    <a:pt x="113" y="4"/>
                  </a:cubicBezTo>
                  <a:cubicBezTo>
                    <a:pt x="49" y="8"/>
                    <a:pt x="0" y="63"/>
                    <a:pt x="4" y="127"/>
                  </a:cubicBezTo>
                  <a:cubicBezTo>
                    <a:pt x="8" y="191"/>
                    <a:pt x="63" y="240"/>
                    <a:pt x="127" y="236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9" name="Freeform 45"/>
            <p:cNvSpPr>
              <a:spLocks/>
            </p:cNvSpPr>
            <p:nvPr/>
          </p:nvSpPr>
          <p:spPr bwMode="auto">
            <a:xfrm>
              <a:off x="3781425" y="3169041"/>
              <a:ext cx="471488" cy="473075"/>
            </a:xfrm>
            <a:custGeom>
              <a:avLst/>
              <a:gdLst>
                <a:gd name="T0" fmla="*/ 102 w 193"/>
                <a:gd name="T1" fmla="*/ 190 h 193"/>
                <a:gd name="T2" fmla="*/ 189 w 193"/>
                <a:gd name="T3" fmla="*/ 91 h 193"/>
                <a:gd name="T4" fmla="*/ 90 w 193"/>
                <a:gd name="T5" fmla="*/ 4 h 193"/>
                <a:gd name="T6" fmla="*/ 3 w 193"/>
                <a:gd name="T7" fmla="*/ 103 h 193"/>
                <a:gd name="T8" fmla="*/ 102 w 193"/>
                <a:gd name="T9" fmla="*/ 190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193">
                  <a:moveTo>
                    <a:pt x="102" y="190"/>
                  </a:moveTo>
                  <a:cubicBezTo>
                    <a:pt x="153" y="187"/>
                    <a:pt x="193" y="143"/>
                    <a:pt x="189" y="91"/>
                  </a:cubicBezTo>
                  <a:cubicBezTo>
                    <a:pt x="186" y="40"/>
                    <a:pt x="142" y="0"/>
                    <a:pt x="90" y="4"/>
                  </a:cubicBezTo>
                  <a:cubicBezTo>
                    <a:pt x="39" y="7"/>
                    <a:pt x="0" y="51"/>
                    <a:pt x="3" y="103"/>
                  </a:cubicBezTo>
                  <a:cubicBezTo>
                    <a:pt x="6" y="154"/>
                    <a:pt x="50" y="193"/>
                    <a:pt x="102" y="190"/>
                  </a:cubicBezTo>
                </a:path>
              </a:pathLst>
            </a:cu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0" name="Freeform 46"/>
            <p:cNvSpPr>
              <a:spLocks noEditPoints="1"/>
            </p:cNvSpPr>
            <p:nvPr/>
          </p:nvSpPr>
          <p:spPr bwMode="auto">
            <a:xfrm>
              <a:off x="3786188" y="3272228"/>
              <a:ext cx="46038" cy="188913"/>
            </a:xfrm>
            <a:custGeom>
              <a:avLst/>
              <a:gdLst>
                <a:gd name="T0" fmla="*/ 3 w 19"/>
                <a:gd name="T1" fmla="*/ 76 h 77"/>
                <a:gd name="T2" fmla="*/ 3 w 19"/>
                <a:gd name="T3" fmla="*/ 76 h 77"/>
                <a:gd name="T4" fmla="*/ 3 w 19"/>
                <a:gd name="T5" fmla="*/ 76 h 77"/>
                <a:gd name="T6" fmla="*/ 3 w 19"/>
                <a:gd name="T7" fmla="*/ 75 h 77"/>
                <a:gd name="T8" fmla="*/ 3 w 19"/>
                <a:gd name="T9" fmla="*/ 75 h 77"/>
                <a:gd name="T10" fmla="*/ 3 w 19"/>
                <a:gd name="T11" fmla="*/ 75 h 77"/>
                <a:gd name="T12" fmla="*/ 3 w 19"/>
                <a:gd name="T13" fmla="*/ 74 h 77"/>
                <a:gd name="T14" fmla="*/ 3 w 19"/>
                <a:gd name="T15" fmla="*/ 74 h 77"/>
                <a:gd name="T16" fmla="*/ 3 w 19"/>
                <a:gd name="T17" fmla="*/ 74 h 77"/>
                <a:gd name="T18" fmla="*/ 2 w 19"/>
                <a:gd name="T19" fmla="*/ 73 h 77"/>
                <a:gd name="T20" fmla="*/ 2 w 19"/>
                <a:gd name="T21" fmla="*/ 73 h 77"/>
                <a:gd name="T22" fmla="*/ 2 w 19"/>
                <a:gd name="T23" fmla="*/ 72 h 77"/>
                <a:gd name="T24" fmla="*/ 2 w 19"/>
                <a:gd name="T25" fmla="*/ 72 h 77"/>
                <a:gd name="T26" fmla="*/ 2 w 19"/>
                <a:gd name="T27" fmla="*/ 71 h 77"/>
                <a:gd name="T28" fmla="*/ 2 w 19"/>
                <a:gd name="T29" fmla="*/ 71 h 77"/>
                <a:gd name="T30" fmla="*/ 2 w 19"/>
                <a:gd name="T31" fmla="*/ 71 h 77"/>
                <a:gd name="T32" fmla="*/ 2 w 19"/>
                <a:gd name="T33" fmla="*/ 70 h 77"/>
                <a:gd name="T34" fmla="*/ 2 w 19"/>
                <a:gd name="T35" fmla="*/ 70 h 77"/>
                <a:gd name="T36" fmla="*/ 2 w 19"/>
                <a:gd name="T37" fmla="*/ 69 h 77"/>
                <a:gd name="T38" fmla="*/ 2 w 19"/>
                <a:gd name="T39" fmla="*/ 69 h 77"/>
                <a:gd name="T40" fmla="*/ 2 w 19"/>
                <a:gd name="T41" fmla="*/ 69 h 77"/>
                <a:gd name="T42" fmla="*/ 2 w 19"/>
                <a:gd name="T43" fmla="*/ 68 h 77"/>
                <a:gd name="T44" fmla="*/ 2 w 19"/>
                <a:gd name="T45" fmla="*/ 68 h 77"/>
                <a:gd name="T46" fmla="*/ 2 w 19"/>
                <a:gd name="T47" fmla="*/ 68 h 77"/>
                <a:gd name="T48" fmla="*/ 1 w 19"/>
                <a:gd name="T49" fmla="*/ 67 h 77"/>
                <a:gd name="T50" fmla="*/ 1 w 19"/>
                <a:gd name="T51" fmla="*/ 67 h 77"/>
                <a:gd name="T52" fmla="*/ 1 w 19"/>
                <a:gd name="T53" fmla="*/ 67 h 77"/>
                <a:gd name="T54" fmla="*/ 1 w 19"/>
                <a:gd name="T55" fmla="*/ 66 h 77"/>
                <a:gd name="T56" fmla="*/ 1 w 19"/>
                <a:gd name="T57" fmla="*/ 66 h 77"/>
                <a:gd name="T58" fmla="*/ 1 w 19"/>
                <a:gd name="T59" fmla="*/ 65 h 77"/>
                <a:gd name="T60" fmla="*/ 1 w 19"/>
                <a:gd name="T61" fmla="*/ 65 h 77"/>
                <a:gd name="T62" fmla="*/ 1 w 19"/>
                <a:gd name="T63" fmla="*/ 65 h 77"/>
                <a:gd name="T64" fmla="*/ 1 w 19"/>
                <a:gd name="T65" fmla="*/ 64 h 77"/>
                <a:gd name="T66" fmla="*/ 1 w 19"/>
                <a:gd name="T67" fmla="*/ 64 h 77"/>
                <a:gd name="T68" fmla="*/ 1 w 19"/>
                <a:gd name="T69" fmla="*/ 64 h 77"/>
                <a:gd name="T70" fmla="*/ 1 w 19"/>
                <a:gd name="T71" fmla="*/ 63 h 77"/>
                <a:gd name="T72" fmla="*/ 1 w 19"/>
                <a:gd name="T73" fmla="*/ 63 h 77"/>
                <a:gd name="T74" fmla="*/ 1 w 19"/>
                <a:gd name="T75" fmla="*/ 62 h 77"/>
                <a:gd name="T76" fmla="*/ 1 w 19"/>
                <a:gd name="T77" fmla="*/ 62 h 77"/>
                <a:gd name="T78" fmla="*/ 1 w 19"/>
                <a:gd name="T79" fmla="*/ 61 h 77"/>
                <a:gd name="T80" fmla="*/ 1 w 19"/>
                <a:gd name="T81" fmla="*/ 61 h 77"/>
                <a:gd name="T82" fmla="*/ 1 w 19"/>
                <a:gd name="T83" fmla="*/ 61 h 77"/>
                <a:gd name="T84" fmla="*/ 1 w 19"/>
                <a:gd name="T85" fmla="*/ 60 h 77"/>
                <a:gd name="T86" fmla="*/ 1 w 19"/>
                <a:gd name="T87" fmla="*/ 60 h 77"/>
                <a:gd name="T88" fmla="*/ 1 w 19"/>
                <a:gd name="T89" fmla="*/ 60 h 77"/>
                <a:gd name="T90" fmla="*/ 18 w 19"/>
                <a:gd name="T91" fmla="*/ 0 h 77"/>
                <a:gd name="T92" fmla="*/ 18 w 19"/>
                <a:gd name="T93" fmla="*/ 0 h 77"/>
                <a:gd name="T94" fmla="*/ 19 w 19"/>
                <a:gd name="T95" fmla="*/ 0 h 77"/>
                <a:gd name="T96" fmla="*/ 19 w 19"/>
                <a:gd name="T97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9" h="77">
                  <a:moveTo>
                    <a:pt x="3" y="77"/>
                  </a:moveTo>
                  <a:cubicBezTo>
                    <a:pt x="3" y="77"/>
                    <a:pt x="3" y="77"/>
                    <a:pt x="3" y="77"/>
                  </a:cubicBezTo>
                  <a:cubicBezTo>
                    <a:pt x="3" y="77"/>
                    <a:pt x="3" y="77"/>
                    <a:pt x="3" y="77"/>
                  </a:cubicBezTo>
                  <a:moveTo>
                    <a:pt x="3" y="76"/>
                  </a:moveTo>
                  <a:cubicBezTo>
                    <a:pt x="3" y="76"/>
                    <a:pt x="3" y="76"/>
                    <a:pt x="3" y="76"/>
                  </a:cubicBezTo>
                  <a:cubicBezTo>
                    <a:pt x="3" y="76"/>
                    <a:pt x="3" y="76"/>
                    <a:pt x="3" y="76"/>
                  </a:cubicBezTo>
                  <a:moveTo>
                    <a:pt x="3" y="76"/>
                  </a:moveTo>
                  <a:cubicBezTo>
                    <a:pt x="3" y="76"/>
                    <a:pt x="3" y="76"/>
                    <a:pt x="3" y="76"/>
                  </a:cubicBezTo>
                  <a:cubicBezTo>
                    <a:pt x="3" y="76"/>
                    <a:pt x="3" y="76"/>
                    <a:pt x="3" y="76"/>
                  </a:cubicBezTo>
                  <a:moveTo>
                    <a:pt x="3" y="76"/>
                  </a:moveTo>
                  <a:cubicBezTo>
                    <a:pt x="3" y="76"/>
                    <a:pt x="3" y="76"/>
                    <a:pt x="3" y="76"/>
                  </a:cubicBezTo>
                  <a:cubicBezTo>
                    <a:pt x="3" y="76"/>
                    <a:pt x="3" y="76"/>
                    <a:pt x="3" y="76"/>
                  </a:cubicBezTo>
                  <a:moveTo>
                    <a:pt x="3" y="76"/>
                  </a:moveTo>
                  <a:cubicBezTo>
                    <a:pt x="3" y="76"/>
                    <a:pt x="3" y="76"/>
                    <a:pt x="3" y="76"/>
                  </a:cubicBezTo>
                  <a:cubicBezTo>
                    <a:pt x="3" y="76"/>
                    <a:pt x="3" y="76"/>
                    <a:pt x="3" y="76"/>
                  </a:cubicBezTo>
                  <a:moveTo>
                    <a:pt x="3" y="75"/>
                  </a:moveTo>
                  <a:cubicBezTo>
                    <a:pt x="3" y="75"/>
                    <a:pt x="3" y="75"/>
                    <a:pt x="3" y="75"/>
                  </a:cubicBezTo>
                  <a:cubicBezTo>
                    <a:pt x="3" y="75"/>
                    <a:pt x="3" y="75"/>
                    <a:pt x="3" y="75"/>
                  </a:cubicBezTo>
                  <a:moveTo>
                    <a:pt x="3" y="75"/>
                  </a:moveTo>
                  <a:cubicBezTo>
                    <a:pt x="3" y="75"/>
                    <a:pt x="3" y="75"/>
                    <a:pt x="3" y="75"/>
                  </a:cubicBezTo>
                  <a:cubicBezTo>
                    <a:pt x="3" y="75"/>
                    <a:pt x="3" y="75"/>
                    <a:pt x="3" y="75"/>
                  </a:cubicBezTo>
                  <a:moveTo>
                    <a:pt x="3" y="75"/>
                  </a:moveTo>
                  <a:cubicBezTo>
                    <a:pt x="3" y="75"/>
                    <a:pt x="3" y="75"/>
                    <a:pt x="3" y="75"/>
                  </a:cubicBezTo>
                  <a:cubicBezTo>
                    <a:pt x="3" y="75"/>
                    <a:pt x="3" y="75"/>
                    <a:pt x="3" y="75"/>
                  </a:cubicBezTo>
                  <a:moveTo>
                    <a:pt x="3" y="74"/>
                  </a:moveTo>
                  <a:cubicBezTo>
                    <a:pt x="3" y="74"/>
                    <a:pt x="3" y="75"/>
                    <a:pt x="3" y="75"/>
                  </a:cubicBezTo>
                  <a:cubicBezTo>
                    <a:pt x="3" y="75"/>
                    <a:pt x="3" y="74"/>
                    <a:pt x="3" y="74"/>
                  </a:cubicBezTo>
                  <a:moveTo>
                    <a:pt x="3" y="74"/>
                  </a:moveTo>
                  <a:cubicBezTo>
                    <a:pt x="3" y="74"/>
                    <a:pt x="3" y="74"/>
                    <a:pt x="3" y="74"/>
                  </a:cubicBezTo>
                  <a:cubicBezTo>
                    <a:pt x="3" y="74"/>
                    <a:pt x="3" y="74"/>
                    <a:pt x="3" y="74"/>
                  </a:cubicBezTo>
                  <a:moveTo>
                    <a:pt x="3" y="74"/>
                  </a:moveTo>
                  <a:cubicBezTo>
                    <a:pt x="3" y="74"/>
                    <a:pt x="3" y="74"/>
                    <a:pt x="3" y="74"/>
                  </a:cubicBezTo>
                  <a:cubicBezTo>
                    <a:pt x="3" y="74"/>
                    <a:pt x="3" y="74"/>
                    <a:pt x="3" y="74"/>
                  </a:cubicBezTo>
                  <a:moveTo>
                    <a:pt x="3" y="74"/>
                  </a:moveTo>
                  <a:cubicBezTo>
                    <a:pt x="3" y="74"/>
                    <a:pt x="3" y="74"/>
                    <a:pt x="3" y="74"/>
                  </a:cubicBezTo>
                  <a:cubicBezTo>
                    <a:pt x="3" y="74"/>
                    <a:pt x="3" y="74"/>
                    <a:pt x="3" y="74"/>
                  </a:cubicBezTo>
                  <a:moveTo>
                    <a:pt x="2" y="73"/>
                  </a:moveTo>
                  <a:cubicBezTo>
                    <a:pt x="2" y="73"/>
                    <a:pt x="2" y="73"/>
                    <a:pt x="2" y="73"/>
                  </a:cubicBezTo>
                  <a:cubicBezTo>
                    <a:pt x="2" y="73"/>
                    <a:pt x="2" y="73"/>
                    <a:pt x="2" y="73"/>
                  </a:cubicBezTo>
                  <a:moveTo>
                    <a:pt x="2" y="73"/>
                  </a:moveTo>
                  <a:cubicBezTo>
                    <a:pt x="2" y="73"/>
                    <a:pt x="2" y="73"/>
                    <a:pt x="2" y="73"/>
                  </a:cubicBezTo>
                  <a:cubicBezTo>
                    <a:pt x="2" y="73"/>
                    <a:pt x="2" y="73"/>
                    <a:pt x="2" y="73"/>
                  </a:cubicBezTo>
                  <a:moveTo>
                    <a:pt x="2" y="72"/>
                  </a:moveTo>
                  <a:cubicBezTo>
                    <a:pt x="2" y="72"/>
                    <a:pt x="2" y="72"/>
                    <a:pt x="2" y="73"/>
                  </a:cubicBezTo>
                  <a:cubicBezTo>
                    <a:pt x="2" y="72"/>
                    <a:pt x="2" y="72"/>
                    <a:pt x="2" y="72"/>
                  </a:cubicBezTo>
                  <a:moveTo>
                    <a:pt x="2" y="72"/>
                  </a:moveTo>
                  <a:cubicBezTo>
                    <a:pt x="2" y="72"/>
                    <a:pt x="2" y="72"/>
                    <a:pt x="2" y="72"/>
                  </a:cubicBezTo>
                  <a:cubicBezTo>
                    <a:pt x="2" y="72"/>
                    <a:pt x="2" y="72"/>
                    <a:pt x="2" y="72"/>
                  </a:cubicBezTo>
                  <a:moveTo>
                    <a:pt x="2" y="72"/>
                  </a:moveTo>
                  <a:cubicBezTo>
                    <a:pt x="2" y="72"/>
                    <a:pt x="2" y="72"/>
                    <a:pt x="2" y="72"/>
                  </a:cubicBezTo>
                  <a:cubicBezTo>
                    <a:pt x="2" y="72"/>
                    <a:pt x="2" y="72"/>
                    <a:pt x="2" y="72"/>
                  </a:cubicBezTo>
                  <a:moveTo>
                    <a:pt x="2" y="72"/>
                  </a:moveTo>
                  <a:cubicBezTo>
                    <a:pt x="2" y="72"/>
                    <a:pt x="2" y="72"/>
                    <a:pt x="2" y="72"/>
                  </a:cubicBezTo>
                  <a:cubicBezTo>
                    <a:pt x="2" y="72"/>
                    <a:pt x="2" y="72"/>
                    <a:pt x="2" y="72"/>
                  </a:cubicBezTo>
                  <a:moveTo>
                    <a:pt x="2" y="71"/>
                  </a:moveTo>
                  <a:cubicBezTo>
                    <a:pt x="2" y="71"/>
                    <a:pt x="2" y="71"/>
                    <a:pt x="2" y="71"/>
                  </a:cubicBezTo>
                  <a:cubicBezTo>
                    <a:pt x="2" y="71"/>
                    <a:pt x="2" y="71"/>
                    <a:pt x="2" y="71"/>
                  </a:cubicBezTo>
                  <a:moveTo>
                    <a:pt x="2" y="71"/>
                  </a:moveTo>
                  <a:cubicBezTo>
                    <a:pt x="2" y="71"/>
                    <a:pt x="2" y="71"/>
                    <a:pt x="2" y="71"/>
                  </a:cubicBezTo>
                  <a:cubicBezTo>
                    <a:pt x="2" y="71"/>
                    <a:pt x="2" y="71"/>
                    <a:pt x="2" y="71"/>
                  </a:cubicBezTo>
                  <a:moveTo>
                    <a:pt x="2" y="71"/>
                  </a:moveTo>
                  <a:cubicBezTo>
                    <a:pt x="2" y="71"/>
                    <a:pt x="2" y="71"/>
                    <a:pt x="2" y="71"/>
                  </a:cubicBezTo>
                  <a:cubicBezTo>
                    <a:pt x="2" y="71"/>
                    <a:pt x="2" y="71"/>
                    <a:pt x="2" y="71"/>
                  </a:cubicBezTo>
                  <a:moveTo>
                    <a:pt x="2" y="71"/>
                  </a:moveTo>
                  <a:cubicBezTo>
                    <a:pt x="2" y="71"/>
                    <a:pt x="2" y="71"/>
                    <a:pt x="2" y="71"/>
                  </a:cubicBezTo>
                  <a:cubicBezTo>
                    <a:pt x="2" y="71"/>
                    <a:pt x="2" y="71"/>
                    <a:pt x="2" y="71"/>
                  </a:cubicBezTo>
                  <a:moveTo>
                    <a:pt x="2" y="70"/>
                  </a:moveTo>
                  <a:cubicBezTo>
                    <a:pt x="2" y="70"/>
                    <a:pt x="2" y="70"/>
                    <a:pt x="2" y="70"/>
                  </a:cubicBezTo>
                  <a:cubicBezTo>
                    <a:pt x="2" y="70"/>
                    <a:pt x="2" y="70"/>
                    <a:pt x="2" y="70"/>
                  </a:cubicBezTo>
                  <a:moveTo>
                    <a:pt x="2" y="70"/>
                  </a:moveTo>
                  <a:cubicBezTo>
                    <a:pt x="2" y="70"/>
                    <a:pt x="2" y="70"/>
                    <a:pt x="2" y="70"/>
                  </a:cubicBezTo>
                  <a:cubicBezTo>
                    <a:pt x="2" y="70"/>
                    <a:pt x="2" y="70"/>
                    <a:pt x="2" y="70"/>
                  </a:cubicBezTo>
                  <a:moveTo>
                    <a:pt x="2" y="70"/>
                  </a:moveTo>
                  <a:cubicBezTo>
                    <a:pt x="2" y="70"/>
                    <a:pt x="2" y="70"/>
                    <a:pt x="2" y="70"/>
                  </a:cubicBezTo>
                  <a:cubicBezTo>
                    <a:pt x="2" y="70"/>
                    <a:pt x="2" y="70"/>
                    <a:pt x="2" y="70"/>
                  </a:cubicBezTo>
                  <a:moveTo>
                    <a:pt x="2" y="69"/>
                  </a:moveTo>
                  <a:cubicBezTo>
                    <a:pt x="2" y="69"/>
                    <a:pt x="2" y="70"/>
                    <a:pt x="2" y="70"/>
                  </a:cubicBezTo>
                  <a:cubicBezTo>
                    <a:pt x="2" y="70"/>
                    <a:pt x="2" y="69"/>
                    <a:pt x="2" y="69"/>
                  </a:cubicBezTo>
                  <a:moveTo>
                    <a:pt x="2" y="69"/>
                  </a:moveTo>
                  <a:cubicBezTo>
                    <a:pt x="2" y="69"/>
                    <a:pt x="2" y="69"/>
                    <a:pt x="2" y="69"/>
                  </a:cubicBezTo>
                  <a:cubicBezTo>
                    <a:pt x="2" y="69"/>
                    <a:pt x="2" y="69"/>
                    <a:pt x="2" y="69"/>
                  </a:cubicBezTo>
                  <a:moveTo>
                    <a:pt x="2" y="69"/>
                  </a:moveTo>
                  <a:cubicBezTo>
                    <a:pt x="2" y="69"/>
                    <a:pt x="2" y="69"/>
                    <a:pt x="2" y="69"/>
                  </a:cubicBezTo>
                  <a:cubicBezTo>
                    <a:pt x="2" y="69"/>
                    <a:pt x="2" y="69"/>
                    <a:pt x="2" y="69"/>
                  </a:cubicBezTo>
                  <a:moveTo>
                    <a:pt x="2" y="68"/>
                  </a:moveTo>
                  <a:cubicBezTo>
                    <a:pt x="2" y="69"/>
                    <a:pt x="2" y="69"/>
                    <a:pt x="2" y="69"/>
                  </a:cubicBezTo>
                  <a:cubicBezTo>
                    <a:pt x="2" y="69"/>
                    <a:pt x="2" y="69"/>
                    <a:pt x="2" y="68"/>
                  </a:cubicBezTo>
                  <a:moveTo>
                    <a:pt x="2" y="68"/>
                  </a:moveTo>
                  <a:cubicBezTo>
                    <a:pt x="2" y="68"/>
                    <a:pt x="2" y="68"/>
                    <a:pt x="2" y="68"/>
                  </a:cubicBezTo>
                  <a:cubicBezTo>
                    <a:pt x="2" y="68"/>
                    <a:pt x="2" y="68"/>
                    <a:pt x="2" y="68"/>
                  </a:cubicBezTo>
                  <a:moveTo>
                    <a:pt x="2" y="68"/>
                  </a:moveTo>
                  <a:cubicBezTo>
                    <a:pt x="2" y="68"/>
                    <a:pt x="2" y="68"/>
                    <a:pt x="2" y="68"/>
                  </a:cubicBezTo>
                  <a:cubicBezTo>
                    <a:pt x="2" y="68"/>
                    <a:pt x="2" y="68"/>
                    <a:pt x="2" y="68"/>
                  </a:cubicBezTo>
                  <a:moveTo>
                    <a:pt x="2" y="68"/>
                  </a:moveTo>
                  <a:cubicBezTo>
                    <a:pt x="2" y="68"/>
                    <a:pt x="2" y="68"/>
                    <a:pt x="2" y="68"/>
                  </a:cubicBezTo>
                  <a:cubicBezTo>
                    <a:pt x="2" y="68"/>
                    <a:pt x="2" y="68"/>
                    <a:pt x="2" y="68"/>
                  </a:cubicBezTo>
                  <a:moveTo>
                    <a:pt x="1" y="67"/>
                  </a:moveTo>
                  <a:cubicBezTo>
                    <a:pt x="1" y="67"/>
                    <a:pt x="1" y="67"/>
                    <a:pt x="1" y="68"/>
                  </a:cubicBezTo>
                  <a:cubicBezTo>
                    <a:pt x="1" y="67"/>
                    <a:pt x="1" y="67"/>
                    <a:pt x="1" y="67"/>
                  </a:cubicBezTo>
                  <a:moveTo>
                    <a:pt x="1" y="67"/>
                  </a:move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moveTo>
                    <a:pt x="1" y="67"/>
                  </a:move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moveTo>
                    <a:pt x="1" y="67"/>
                  </a:move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moveTo>
                    <a:pt x="1" y="66"/>
                  </a:move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moveTo>
                    <a:pt x="1" y="66"/>
                  </a:move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moveTo>
                    <a:pt x="1" y="66"/>
                  </a:move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moveTo>
                    <a:pt x="1" y="65"/>
                  </a:moveTo>
                  <a:cubicBezTo>
                    <a:pt x="1" y="65"/>
                    <a:pt x="1" y="66"/>
                    <a:pt x="1" y="66"/>
                  </a:cubicBezTo>
                  <a:cubicBezTo>
                    <a:pt x="1" y="66"/>
                    <a:pt x="1" y="65"/>
                    <a:pt x="1" y="65"/>
                  </a:cubicBezTo>
                  <a:moveTo>
                    <a:pt x="1" y="65"/>
                  </a:move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moveTo>
                    <a:pt x="1" y="65"/>
                  </a:move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moveTo>
                    <a:pt x="1" y="64"/>
                  </a:move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4"/>
                  </a:cubicBezTo>
                  <a:moveTo>
                    <a:pt x="1" y="64"/>
                  </a:move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moveTo>
                    <a:pt x="1" y="64"/>
                  </a:move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moveTo>
                    <a:pt x="1" y="64"/>
                  </a:move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moveTo>
                    <a:pt x="1" y="63"/>
                  </a:moveTo>
                  <a:cubicBezTo>
                    <a:pt x="1" y="63"/>
                    <a:pt x="1" y="63"/>
                    <a:pt x="1" y="64"/>
                  </a:cubicBezTo>
                  <a:cubicBezTo>
                    <a:pt x="1" y="63"/>
                    <a:pt x="1" y="63"/>
                    <a:pt x="1" y="63"/>
                  </a:cubicBezTo>
                  <a:moveTo>
                    <a:pt x="1" y="63"/>
                  </a:move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moveTo>
                    <a:pt x="1" y="63"/>
                  </a:move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moveTo>
                    <a:pt x="1" y="63"/>
                  </a:move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moveTo>
                    <a:pt x="1" y="62"/>
                  </a:moveTo>
                  <a:cubicBezTo>
                    <a:pt x="1" y="62"/>
                    <a:pt x="1" y="62"/>
                    <a:pt x="1" y="62"/>
                  </a:cubicBezTo>
                  <a:cubicBezTo>
                    <a:pt x="1" y="62"/>
                    <a:pt x="1" y="62"/>
                    <a:pt x="1" y="62"/>
                  </a:cubicBezTo>
                  <a:moveTo>
                    <a:pt x="1" y="62"/>
                  </a:moveTo>
                  <a:cubicBezTo>
                    <a:pt x="1" y="62"/>
                    <a:pt x="1" y="62"/>
                    <a:pt x="1" y="62"/>
                  </a:cubicBezTo>
                  <a:cubicBezTo>
                    <a:pt x="1" y="62"/>
                    <a:pt x="1" y="62"/>
                    <a:pt x="1" y="62"/>
                  </a:cubicBezTo>
                  <a:moveTo>
                    <a:pt x="1" y="62"/>
                  </a:moveTo>
                  <a:cubicBezTo>
                    <a:pt x="1" y="62"/>
                    <a:pt x="1" y="62"/>
                    <a:pt x="1" y="62"/>
                  </a:cubicBezTo>
                  <a:cubicBezTo>
                    <a:pt x="1" y="62"/>
                    <a:pt x="1" y="62"/>
                    <a:pt x="1" y="62"/>
                  </a:cubicBezTo>
                  <a:moveTo>
                    <a:pt x="1" y="61"/>
                  </a:moveTo>
                  <a:cubicBezTo>
                    <a:pt x="1" y="61"/>
                    <a:pt x="1" y="62"/>
                    <a:pt x="1" y="62"/>
                  </a:cubicBezTo>
                  <a:cubicBezTo>
                    <a:pt x="1" y="62"/>
                    <a:pt x="1" y="61"/>
                    <a:pt x="1" y="61"/>
                  </a:cubicBezTo>
                  <a:moveTo>
                    <a:pt x="1" y="61"/>
                  </a:moveTo>
                  <a:cubicBezTo>
                    <a:pt x="1" y="61"/>
                    <a:pt x="1" y="61"/>
                    <a:pt x="1" y="61"/>
                  </a:cubicBezTo>
                  <a:cubicBezTo>
                    <a:pt x="1" y="61"/>
                    <a:pt x="1" y="61"/>
                    <a:pt x="1" y="61"/>
                  </a:cubicBezTo>
                  <a:moveTo>
                    <a:pt x="1" y="61"/>
                  </a:moveTo>
                  <a:cubicBezTo>
                    <a:pt x="1" y="61"/>
                    <a:pt x="1" y="61"/>
                    <a:pt x="1" y="61"/>
                  </a:cubicBezTo>
                  <a:cubicBezTo>
                    <a:pt x="1" y="61"/>
                    <a:pt x="1" y="61"/>
                    <a:pt x="1" y="61"/>
                  </a:cubicBezTo>
                  <a:moveTo>
                    <a:pt x="1" y="60"/>
                  </a:moveTo>
                  <a:cubicBezTo>
                    <a:pt x="1" y="61"/>
                    <a:pt x="1" y="61"/>
                    <a:pt x="1" y="61"/>
                  </a:cubicBezTo>
                  <a:cubicBezTo>
                    <a:pt x="1" y="61"/>
                    <a:pt x="1" y="61"/>
                    <a:pt x="1" y="60"/>
                  </a:cubicBezTo>
                  <a:moveTo>
                    <a:pt x="1" y="60"/>
                  </a:moveTo>
                  <a:cubicBezTo>
                    <a:pt x="1" y="60"/>
                    <a:pt x="1" y="60"/>
                    <a:pt x="1" y="60"/>
                  </a:cubicBezTo>
                  <a:cubicBezTo>
                    <a:pt x="1" y="60"/>
                    <a:pt x="1" y="60"/>
                    <a:pt x="1" y="60"/>
                  </a:cubicBezTo>
                  <a:moveTo>
                    <a:pt x="1" y="60"/>
                  </a:moveTo>
                  <a:cubicBezTo>
                    <a:pt x="1" y="60"/>
                    <a:pt x="1" y="60"/>
                    <a:pt x="1" y="60"/>
                  </a:cubicBezTo>
                  <a:cubicBezTo>
                    <a:pt x="1" y="60"/>
                    <a:pt x="1" y="60"/>
                    <a:pt x="1" y="60"/>
                  </a:cubicBezTo>
                  <a:moveTo>
                    <a:pt x="1" y="60"/>
                  </a:moveTo>
                  <a:cubicBezTo>
                    <a:pt x="1" y="60"/>
                    <a:pt x="1" y="60"/>
                    <a:pt x="1" y="60"/>
                  </a:cubicBezTo>
                  <a:cubicBezTo>
                    <a:pt x="1" y="60"/>
                    <a:pt x="1" y="60"/>
                    <a:pt x="1" y="60"/>
                  </a:cubicBezTo>
                  <a:moveTo>
                    <a:pt x="18" y="1"/>
                  </a:moveTo>
                  <a:cubicBezTo>
                    <a:pt x="6" y="17"/>
                    <a:pt x="0" y="38"/>
                    <a:pt x="1" y="60"/>
                  </a:cubicBezTo>
                  <a:cubicBezTo>
                    <a:pt x="0" y="38"/>
                    <a:pt x="6" y="17"/>
                    <a:pt x="18" y="1"/>
                  </a:cubicBezTo>
                  <a:moveTo>
                    <a:pt x="18" y="0"/>
                  </a:moveTo>
                  <a:cubicBezTo>
                    <a:pt x="18" y="0"/>
                    <a:pt x="18" y="0"/>
                    <a:pt x="18" y="1"/>
                  </a:cubicBezTo>
                  <a:cubicBezTo>
                    <a:pt x="18" y="0"/>
                    <a:pt x="18" y="0"/>
                    <a:pt x="18" y="0"/>
                  </a:cubicBezTo>
                  <a:moveTo>
                    <a:pt x="19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18" y="0"/>
                    <a:pt x="18" y="0"/>
                    <a:pt x="19" y="0"/>
                  </a:cubicBezTo>
                  <a:moveTo>
                    <a:pt x="19" y="0"/>
                  </a:moveTo>
                  <a:cubicBezTo>
                    <a:pt x="19" y="0"/>
                    <a:pt x="19" y="0"/>
                    <a:pt x="19" y="0"/>
                  </a:cubicBezTo>
                  <a:cubicBezTo>
                    <a:pt x="19" y="0"/>
                    <a:pt x="19" y="0"/>
                    <a:pt x="19" y="0"/>
                  </a:cubicBezTo>
                  <a:moveTo>
                    <a:pt x="19" y="0"/>
                  </a:moveTo>
                  <a:cubicBezTo>
                    <a:pt x="19" y="0"/>
                    <a:pt x="19" y="0"/>
                    <a:pt x="19" y="0"/>
                  </a:cubicBezTo>
                  <a:cubicBezTo>
                    <a:pt x="19" y="0"/>
                    <a:pt x="19" y="0"/>
                    <a:pt x="19" y="0"/>
                  </a:cubicBezTo>
                  <a:moveTo>
                    <a:pt x="19" y="0"/>
                  </a:moveTo>
                  <a:cubicBezTo>
                    <a:pt x="19" y="0"/>
                    <a:pt x="19" y="0"/>
                    <a:pt x="19" y="0"/>
                  </a:cubicBezTo>
                  <a:cubicBezTo>
                    <a:pt x="19" y="0"/>
                    <a:pt x="19" y="0"/>
                    <a:pt x="19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1" name="Freeform 47"/>
            <p:cNvSpPr>
              <a:spLocks/>
            </p:cNvSpPr>
            <p:nvPr/>
          </p:nvSpPr>
          <p:spPr bwMode="auto">
            <a:xfrm>
              <a:off x="3786188" y="3213491"/>
              <a:ext cx="207963" cy="420688"/>
            </a:xfrm>
            <a:custGeom>
              <a:avLst/>
              <a:gdLst>
                <a:gd name="T0" fmla="*/ 19 w 85"/>
                <a:gd name="T1" fmla="*/ 24 h 172"/>
                <a:gd name="T2" fmla="*/ 19 w 85"/>
                <a:gd name="T3" fmla="*/ 24 h 172"/>
                <a:gd name="T4" fmla="*/ 18 w 85"/>
                <a:gd name="T5" fmla="*/ 24 h 172"/>
                <a:gd name="T6" fmla="*/ 18 w 85"/>
                <a:gd name="T7" fmla="*/ 25 h 172"/>
                <a:gd name="T8" fmla="*/ 1 w 85"/>
                <a:gd name="T9" fmla="*/ 84 h 172"/>
                <a:gd name="T10" fmla="*/ 1 w 85"/>
                <a:gd name="T11" fmla="*/ 84 h 172"/>
                <a:gd name="T12" fmla="*/ 1 w 85"/>
                <a:gd name="T13" fmla="*/ 85 h 172"/>
                <a:gd name="T14" fmla="*/ 1 w 85"/>
                <a:gd name="T15" fmla="*/ 85 h 172"/>
                <a:gd name="T16" fmla="*/ 1 w 85"/>
                <a:gd name="T17" fmla="*/ 85 h 172"/>
                <a:gd name="T18" fmla="*/ 1 w 85"/>
                <a:gd name="T19" fmla="*/ 86 h 172"/>
                <a:gd name="T20" fmla="*/ 1 w 85"/>
                <a:gd name="T21" fmla="*/ 86 h 172"/>
                <a:gd name="T22" fmla="*/ 1 w 85"/>
                <a:gd name="T23" fmla="*/ 87 h 172"/>
                <a:gd name="T24" fmla="*/ 1 w 85"/>
                <a:gd name="T25" fmla="*/ 87 h 172"/>
                <a:gd name="T26" fmla="*/ 1 w 85"/>
                <a:gd name="T27" fmla="*/ 88 h 172"/>
                <a:gd name="T28" fmla="*/ 1 w 85"/>
                <a:gd name="T29" fmla="*/ 88 h 172"/>
                <a:gd name="T30" fmla="*/ 1 w 85"/>
                <a:gd name="T31" fmla="*/ 88 h 172"/>
                <a:gd name="T32" fmla="*/ 1 w 85"/>
                <a:gd name="T33" fmla="*/ 89 h 172"/>
                <a:gd name="T34" fmla="*/ 1 w 85"/>
                <a:gd name="T35" fmla="*/ 89 h 172"/>
                <a:gd name="T36" fmla="*/ 1 w 85"/>
                <a:gd name="T37" fmla="*/ 90 h 172"/>
                <a:gd name="T38" fmla="*/ 1 w 85"/>
                <a:gd name="T39" fmla="*/ 90 h 172"/>
                <a:gd name="T40" fmla="*/ 1 w 85"/>
                <a:gd name="T41" fmla="*/ 91 h 172"/>
                <a:gd name="T42" fmla="*/ 1 w 85"/>
                <a:gd name="T43" fmla="*/ 91 h 172"/>
                <a:gd name="T44" fmla="*/ 1 w 85"/>
                <a:gd name="T45" fmla="*/ 91 h 172"/>
                <a:gd name="T46" fmla="*/ 2 w 85"/>
                <a:gd name="T47" fmla="*/ 92 h 172"/>
                <a:gd name="T48" fmla="*/ 2 w 85"/>
                <a:gd name="T49" fmla="*/ 92 h 172"/>
                <a:gd name="T50" fmla="*/ 2 w 85"/>
                <a:gd name="T51" fmla="*/ 93 h 172"/>
                <a:gd name="T52" fmla="*/ 2 w 85"/>
                <a:gd name="T53" fmla="*/ 93 h 172"/>
                <a:gd name="T54" fmla="*/ 2 w 85"/>
                <a:gd name="T55" fmla="*/ 94 h 172"/>
                <a:gd name="T56" fmla="*/ 2 w 85"/>
                <a:gd name="T57" fmla="*/ 94 h 172"/>
                <a:gd name="T58" fmla="*/ 2 w 85"/>
                <a:gd name="T59" fmla="*/ 94 h 172"/>
                <a:gd name="T60" fmla="*/ 2 w 85"/>
                <a:gd name="T61" fmla="*/ 95 h 172"/>
                <a:gd name="T62" fmla="*/ 2 w 85"/>
                <a:gd name="T63" fmla="*/ 95 h 172"/>
                <a:gd name="T64" fmla="*/ 2 w 85"/>
                <a:gd name="T65" fmla="*/ 96 h 172"/>
                <a:gd name="T66" fmla="*/ 2 w 85"/>
                <a:gd name="T67" fmla="*/ 96 h 172"/>
                <a:gd name="T68" fmla="*/ 2 w 85"/>
                <a:gd name="T69" fmla="*/ 96 h 172"/>
                <a:gd name="T70" fmla="*/ 2 w 85"/>
                <a:gd name="T71" fmla="*/ 97 h 172"/>
                <a:gd name="T72" fmla="*/ 3 w 85"/>
                <a:gd name="T73" fmla="*/ 98 h 172"/>
                <a:gd name="T74" fmla="*/ 3 w 85"/>
                <a:gd name="T75" fmla="*/ 98 h 172"/>
                <a:gd name="T76" fmla="*/ 3 w 85"/>
                <a:gd name="T77" fmla="*/ 98 h 172"/>
                <a:gd name="T78" fmla="*/ 3 w 85"/>
                <a:gd name="T79" fmla="*/ 99 h 172"/>
                <a:gd name="T80" fmla="*/ 3 w 85"/>
                <a:gd name="T81" fmla="*/ 99 h 172"/>
                <a:gd name="T82" fmla="*/ 3 w 85"/>
                <a:gd name="T83" fmla="*/ 100 h 172"/>
                <a:gd name="T84" fmla="*/ 3 w 85"/>
                <a:gd name="T85" fmla="*/ 100 h 172"/>
                <a:gd name="T86" fmla="*/ 3 w 85"/>
                <a:gd name="T87" fmla="*/ 100 h 172"/>
                <a:gd name="T88" fmla="*/ 85 w 85"/>
                <a:gd name="T89" fmla="*/ 172 h 172"/>
                <a:gd name="T90" fmla="*/ 16 w 85"/>
                <a:gd name="T91" fmla="*/ 80 h 172"/>
                <a:gd name="T92" fmla="*/ 42 w 85"/>
                <a:gd name="T93" fmla="*/ 2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85" h="172">
                  <a:moveTo>
                    <a:pt x="45" y="0"/>
                  </a:moveTo>
                  <a:cubicBezTo>
                    <a:pt x="35" y="6"/>
                    <a:pt x="26" y="1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8" y="24"/>
                    <a:pt x="18" y="24"/>
                    <a:pt x="18" y="25"/>
                  </a:cubicBezTo>
                  <a:cubicBezTo>
                    <a:pt x="18" y="25"/>
                    <a:pt x="18" y="25"/>
                    <a:pt x="18" y="25"/>
                  </a:cubicBezTo>
                  <a:cubicBezTo>
                    <a:pt x="6" y="41"/>
                    <a:pt x="0" y="62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2"/>
                  </a:cubicBezTo>
                  <a:cubicBezTo>
                    <a:pt x="1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1"/>
                  </a:cubicBezTo>
                  <a:cubicBezTo>
                    <a:pt x="3" y="101"/>
                    <a:pt x="3" y="101"/>
                    <a:pt x="3" y="101"/>
                  </a:cubicBezTo>
                  <a:cubicBezTo>
                    <a:pt x="12" y="139"/>
                    <a:pt x="45" y="168"/>
                    <a:pt x="85" y="172"/>
                  </a:cubicBezTo>
                  <a:cubicBezTo>
                    <a:pt x="73" y="168"/>
                    <a:pt x="61" y="161"/>
                    <a:pt x="52" y="152"/>
                  </a:cubicBezTo>
                  <a:cubicBezTo>
                    <a:pt x="38" y="140"/>
                    <a:pt x="28" y="125"/>
                    <a:pt x="22" y="107"/>
                  </a:cubicBezTo>
                  <a:cubicBezTo>
                    <a:pt x="20" y="98"/>
                    <a:pt x="18" y="89"/>
                    <a:pt x="16" y="80"/>
                  </a:cubicBezTo>
                  <a:cubicBezTo>
                    <a:pt x="16" y="79"/>
                    <a:pt x="16" y="79"/>
                    <a:pt x="16" y="79"/>
                  </a:cubicBezTo>
                  <a:cubicBezTo>
                    <a:pt x="15" y="60"/>
                    <a:pt x="19" y="42"/>
                    <a:pt x="27" y="24"/>
                  </a:cubicBezTo>
                  <a:cubicBezTo>
                    <a:pt x="32" y="17"/>
                    <a:pt x="37" y="10"/>
                    <a:pt x="42" y="2"/>
                  </a:cubicBezTo>
                  <a:cubicBezTo>
                    <a:pt x="43" y="1"/>
                    <a:pt x="44" y="1"/>
                    <a:pt x="45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2" name="Rectangle 48"/>
            <p:cNvSpPr>
              <a:spLocks noChangeArrowheads="1"/>
            </p:cNvSpPr>
            <p:nvPr/>
          </p:nvSpPr>
          <p:spPr bwMode="auto">
            <a:xfrm>
              <a:off x="3941763" y="3299216"/>
              <a:ext cx="142875" cy="161925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3" name="Rectangle 49"/>
            <p:cNvSpPr>
              <a:spLocks noChangeArrowheads="1"/>
            </p:cNvSpPr>
            <p:nvPr/>
          </p:nvSpPr>
          <p:spPr bwMode="auto">
            <a:xfrm>
              <a:off x="3886343" y="3216666"/>
              <a:ext cx="275717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100" b="1" i="0" u="none" strike="noStrike" kern="1200" cap="none" spc="0" normalizeH="0" baseline="0" noProof="0" dirty="0">
                  <a:ln>
                    <a:noFill/>
                  </a:ln>
                  <a:solidFill>
                    <a:srgbClr val="FF9936"/>
                  </a:solidFill>
                  <a:effectLst/>
                  <a:uLnTx/>
                  <a:uFillTx/>
                  <a:latin typeface="Raleway" panose="020B0003030101060003" pitchFamily="34" charset="0"/>
                  <a:ea typeface="+mn-ea"/>
                  <a:cs typeface="+mn-cs"/>
                </a:rPr>
                <a:t>10</a:t>
              </a:r>
              <a:endPara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186" name="Freeform 52"/>
          <p:cNvSpPr>
            <a:spLocks noEditPoints="1"/>
          </p:cNvSpPr>
          <p:nvPr/>
        </p:nvSpPr>
        <p:spPr bwMode="auto">
          <a:xfrm>
            <a:off x="3994150" y="3978666"/>
            <a:ext cx="60325" cy="158750"/>
          </a:xfrm>
          <a:custGeom>
            <a:avLst/>
            <a:gdLst>
              <a:gd name="T0" fmla="*/ 0 w 25"/>
              <a:gd name="T1" fmla="*/ 65 h 65"/>
              <a:gd name="T2" fmla="*/ 0 w 25"/>
              <a:gd name="T3" fmla="*/ 65 h 65"/>
              <a:gd name="T4" fmla="*/ 0 w 25"/>
              <a:gd name="T5" fmla="*/ 65 h 65"/>
              <a:gd name="T6" fmla="*/ 0 w 25"/>
              <a:gd name="T7" fmla="*/ 65 h 65"/>
              <a:gd name="T8" fmla="*/ 0 w 25"/>
              <a:gd name="T9" fmla="*/ 65 h 65"/>
              <a:gd name="T10" fmla="*/ 0 w 25"/>
              <a:gd name="T11" fmla="*/ 65 h 65"/>
              <a:gd name="T12" fmla="*/ 0 w 25"/>
              <a:gd name="T13" fmla="*/ 64 h 65"/>
              <a:gd name="T14" fmla="*/ 0 w 25"/>
              <a:gd name="T15" fmla="*/ 64 h 65"/>
              <a:gd name="T16" fmla="*/ 0 w 25"/>
              <a:gd name="T17" fmla="*/ 64 h 65"/>
              <a:gd name="T18" fmla="*/ 0 w 25"/>
              <a:gd name="T19" fmla="*/ 64 h 65"/>
              <a:gd name="T20" fmla="*/ 0 w 25"/>
              <a:gd name="T21" fmla="*/ 64 h 65"/>
              <a:gd name="T22" fmla="*/ 0 w 25"/>
              <a:gd name="T23" fmla="*/ 64 h 65"/>
              <a:gd name="T24" fmla="*/ 0 w 25"/>
              <a:gd name="T25" fmla="*/ 64 h 65"/>
              <a:gd name="T26" fmla="*/ 0 w 25"/>
              <a:gd name="T27" fmla="*/ 64 h 65"/>
              <a:gd name="T28" fmla="*/ 0 w 25"/>
              <a:gd name="T29" fmla="*/ 64 h 65"/>
              <a:gd name="T30" fmla="*/ 0 w 25"/>
              <a:gd name="T31" fmla="*/ 63 h 65"/>
              <a:gd name="T32" fmla="*/ 0 w 25"/>
              <a:gd name="T33" fmla="*/ 64 h 65"/>
              <a:gd name="T34" fmla="*/ 0 w 25"/>
              <a:gd name="T35" fmla="*/ 64 h 65"/>
              <a:gd name="T36" fmla="*/ 0 w 25"/>
              <a:gd name="T37" fmla="*/ 63 h 65"/>
              <a:gd name="T38" fmla="*/ 25 w 25"/>
              <a:gd name="T39" fmla="*/ 0 h 65"/>
              <a:gd name="T40" fmla="*/ 0 w 25"/>
              <a:gd name="T41" fmla="*/ 63 h 65"/>
              <a:gd name="T42" fmla="*/ 25 w 25"/>
              <a:gd name="T43" fmla="*/ 0 h 65"/>
              <a:gd name="T44" fmla="*/ 25 w 25"/>
              <a:gd name="T45" fmla="*/ 0 h 65"/>
              <a:gd name="T46" fmla="*/ 25 w 25"/>
              <a:gd name="T47" fmla="*/ 0 h 65"/>
              <a:gd name="T48" fmla="*/ 25 w 25"/>
              <a:gd name="T49" fmla="*/ 0 h 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25" h="65">
                <a:moveTo>
                  <a:pt x="0" y="65"/>
                </a:moveTo>
                <a:cubicBezTo>
                  <a:pt x="0" y="65"/>
                  <a:pt x="0" y="65"/>
                  <a:pt x="0" y="65"/>
                </a:cubicBezTo>
                <a:cubicBezTo>
                  <a:pt x="0" y="65"/>
                  <a:pt x="0" y="65"/>
                  <a:pt x="0" y="65"/>
                </a:cubicBezTo>
                <a:moveTo>
                  <a:pt x="0" y="65"/>
                </a:moveTo>
                <a:cubicBezTo>
                  <a:pt x="0" y="65"/>
                  <a:pt x="0" y="65"/>
                  <a:pt x="0" y="65"/>
                </a:cubicBezTo>
                <a:cubicBezTo>
                  <a:pt x="0" y="65"/>
                  <a:pt x="0" y="65"/>
                  <a:pt x="0" y="65"/>
                </a:cubicBezTo>
                <a:moveTo>
                  <a:pt x="0" y="64"/>
                </a:moveTo>
                <a:cubicBezTo>
                  <a:pt x="0" y="64"/>
                  <a:pt x="0" y="64"/>
                  <a:pt x="0" y="64"/>
                </a:cubicBezTo>
                <a:cubicBezTo>
                  <a:pt x="0" y="64"/>
                  <a:pt x="0" y="64"/>
                  <a:pt x="0" y="64"/>
                </a:cubicBezTo>
                <a:moveTo>
                  <a:pt x="0" y="64"/>
                </a:moveTo>
                <a:cubicBezTo>
                  <a:pt x="0" y="64"/>
                  <a:pt x="0" y="64"/>
                  <a:pt x="0" y="64"/>
                </a:cubicBezTo>
                <a:cubicBezTo>
                  <a:pt x="0" y="64"/>
                  <a:pt x="0" y="64"/>
                  <a:pt x="0" y="64"/>
                </a:cubicBezTo>
                <a:moveTo>
                  <a:pt x="0" y="64"/>
                </a:moveTo>
                <a:cubicBezTo>
                  <a:pt x="0" y="64"/>
                  <a:pt x="0" y="64"/>
                  <a:pt x="0" y="64"/>
                </a:cubicBezTo>
                <a:cubicBezTo>
                  <a:pt x="0" y="64"/>
                  <a:pt x="0" y="64"/>
                  <a:pt x="0" y="64"/>
                </a:cubicBezTo>
                <a:moveTo>
                  <a:pt x="0" y="63"/>
                </a:moveTo>
                <a:cubicBezTo>
                  <a:pt x="0" y="63"/>
                  <a:pt x="0" y="64"/>
                  <a:pt x="0" y="64"/>
                </a:cubicBezTo>
                <a:cubicBezTo>
                  <a:pt x="0" y="64"/>
                  <a:pt x="0" y="64"/>
                  <a:pt x="0" y="64"/>
                </a:cubicBezTo>
                <a:cubicBezTo>
                  <a:pt x="0" y="64"/>
                  <a:pt x="0" y="63"/>
                  <a:pt x="0" y="63"/>
                </a:cubicBezTo>
                <a:moveTo>
                  <a:pt x="25" y="0"/>
                </a:moveTo>
                <a:cubicBezTo>
                  <a:pt x="10" y="17"/>
                  <a:pt x="0" y="39"/>
                  <a:pt x="0" y="63"/>
                </a:cubicBezTo>
                <a:cubicBezTo>
                  <a:pt x="0" y="39"/>
                  <a:pt x="10" y="17"/>
                  <a:pt x="25" y="0"/>
                </a:cubicBezTo>
                <a:moveTo>
                  <a:pt x="25" y="0"/>
                </a:moveTo>
                <a:cubicBezTo>
                  <a:pt x="25" y="0"/>
                  <a:pt x="25" y="0"/>
                  <a:pt x="25" y="0"/>
                </a:cubicBezTo>
                <a:cubicBezTo>
                  <a:pt x="25" y="0"/>
                  <a:pt x="25" y="0"/>
                  <a:pt x="25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9C879497-4400-4FD9-9864-4EBB91C4A066}"/>
              </a:ext>
            </a:extLst>
          </p:cNvPr>
          <p:cNvGrpSpPr/>
          <p:nvPr/>
        </p:nvGrpSpPr>
        <p:grpSpPr>
          <a:xfrm>
            <a:off x="3754438" y="4585091"/>
            <a:ext cx="566738" cy="568325"/>
            <a:chOff x="3754438" y="4585091"/>
            <a:chExt cx="566738" cy="568325"/>
          </a:xfrm>
        </p:grpSpPr>
        <p:sp>
          <p:nvSpPr>
            <p:cNvPr id="190" name="Freeform 56"/>
            <p:cNvSpPr>
              <a:spLocks/>
            </p:cNvSpPr>
            <p:nvPr/>
          </p:nvSpPr>
          <p:spPr bwMode="auto">
            <a:xfrm>
              <a:off x="3754438" y="4585091"/>
              <a:ext cx="566738" cy="568325"/>
            </a:xfrm>
            <a:custGeom>
              <a:avLst/>
              <a:gdLst>
                <a:gd name="T0" fmla="*/ 116 w 232"/>
                <a:gd name="T1" fmla="*/ 232 h 232"/>
                <a:gd name="T2" fmla="*/ 232 w 232"/>
                <a:gd name="T3" fmla="*/ 116 h 232"/>
                <a:gd name="T4" fmla="*/ 116 w 232"/>
                <a:gd name="T5" fmla="*/ 0 h 232"/>
                <a:gd name="T6" fmla="*/ 0 w 232"/>
                <a:gd name="T7" fmla="*/ 116 h 232"/>
                <a:gd name="T8" fmla="*/ 116 w 232"/>
                <a:gd name="T9" fmla="*/ 232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2" h="232">
                  <a:moveTo>
                    <a:pt x="116" y="232"/>
                  </a:moveTo>
                  <a:cubicBezTo>
                    <a:pt x="180" y="232"/>
                    <a:pt x="232" y="180"/>
                    <a:pt x="232" y="116"/>
                  </a:cubicBezTo>
                  <a:cubicBezTo>
                    <a:pt x="232" y="52"/>
                    <a:pt x="180" y="0"/>
                    <a:pt x="116" y="0"/>
                  </a:cubicBezTo>
                  <a:cubicBezTo>
                    <a:pt x="52" y="0"/>
                    <a:pt x="0" y="52"/>
                    <a:pt x="0" y="116"/>
                  </a:cubicBezTo>
                  <a:cubicBezTo>
                    <a:pt x="0" y="179"/>
                    <a:pt x="52" y="232"/>
                    <a:pt x="116" y="232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1" name="Oval 57"/>
            <p:cNvSpPr>
              <a:spLocks noChangeArrowheads="1"/>
            </p:cNvSpPr>
            <p:nvPr/>
          </p:nvSpPr>
          <p:spPr bwMode="auto">
            <a:xfrm>
              <a:off x="3810000" y="4639066"/>
              <a:ext cx="457200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2" name="Freeform 58"/>
            <p:cNvSpPr>
              <a:spLocks noEditPoints="1"/>
            </p:cNvSpPr>
            <p:nvPr/>
          </p:nvSpPr>
          <p:spPr bwMode="auto">
            <a:xfrm>
              <a:off x="3810000" y="4732728"/>
              <a:ext cx="44450" cy="222250"/>
            </a:xfrm>
            <a:custGeom>
              <a:avLst/>
              <a:gdLst>
                <a:gd name="T0" fmla="*/ 7 w 18"/>
                <a:gd name="T1" fmla="*/ 91 h 91"/>
                <a:gd name="T2" fmla="*/ 7 w 18"/>
                <a:gd name="T3" fmla="*/ 91 h 91"/>
                <a:gd name="T4" fmla="*/ 7 w 18"/>
                <a:gd name="T5" fmla="*/ 91 h 91"/>
                <a:gd name="T6" fmla="*/ 7 w 18"/>
                <a:gd name="T7" fmla="*/ 91 h 91"/>
                <a:gd name="T8" fmla="*/ 7 w 18"/>
                <a:gd name="T9" fmla="*/ 91 h 91"/>
                <a:gd name="T10" fmla="*/ 7 w 18"/>
                <a:gd name="T11" fmla="*/ 91 h 91"/>
                <a:gd name="T12" fmla="*/ 7 w 18"/>
                <a:gd name="T13" fmla="*/ 91 h 91"/>
                <a:gd name="T14" fmla="*/ 7 w 18"/>
                <a:gd name="T15" fmla="*/ 91 h 91"/>
                <a:gd name="T16" fmla="*/ 7 w 18"/>
                <a:gd name="T17" fmla="*/ 91 h 91"/>
                <a:gd name="T18" fmla="*/ 7 w 18"/>
                <a:gd name="T19" fmla="*/ 91 h 91"/>
                <a:gd name="T20" fmla="*/ 7 w 18"/>
                <a:gd name="T21" fmla="*/ 91 h 91"/>
                <a:gd name="T22" fmla="*/ 7 w 18"/>
                <a:gd name="T23" fmla="*/ 91 h 91"/>
                <a:gd name="T24" fmla="*/ 6 w 18"/>
                <a:gd name="T25" fmla="*/ 90 h 91"/>
                <a:gd name="T26" fmla="*/ 7 w 18"/>
                <a:gd name="T27" fmla="*/ 91 h 91"/>
                <a:gd name="T28" fmla="*/ 6 w 18"/>
                <a:gd name="T29" fmla="*/ 90 h 91"/>
                <a:gd name="T30" fmla="*/ 0 w 18"/>
                <a:gd name="T31" fmla="*/ 57 h 91"/>
                <a:gd name="T32" fmla="*/ 6 w 18"/>
                <a:gd name="T33" fmla="*/ 90 h 91"/>
                <a:gd name="T34" fmla="*/ 0 w 18"/>
                <a:gd name="T35" fmla="*/ 57 h 91"/>
                <a:gd name="T36" fmla="*/ 0 w 18"/>
                <a:gd name="T37" fmla="*/ 57 h 91"/>
                <a:gd name="T38" fmla="*/ 0 w 18"/>
                <a:gd name="T39" fmla="*/ 57 h 91"/>
                <a:gd name="T40" fmla="*/ 0 w 18"/>
                <a:gd name="T41" fmla="*/ 57 h 91"/>
                <a:gd name="T42" fmla="*/ 0 w 18"/>
                <a:gd name="T43" fmla="*/ 57 h 91"/>
                <a:gd name="T44" fmla="*/ 0 w 18"/>
                <a:gd name="T45" fmla="*/ 57 h 91"/>
                <a:gd name="T46" fmla="*/ 0 w 18"/>
                <a:gd name="T47" fmla="*/ 57 h 91"/>
                <a:gd name="T48" fmla="*/ 0 w 18"/>
                <a:gd name="T49" fmla="*/ 56 h 91"/>
                <a:gd name="T50" fmla="*/ 0 w 18"/>
                <a:gd name="T51" fmla="*/ 57 h 91"/>
                <a:gd name="T52" fmla="*/ 0 w 18"/>
                <a:gd name="T53" fmla="*/ 56 h 91"/>
                <a:gd name="T54" fmla="*/ 0 w 18"/>
                <a:gd name="T55" fmla="*/ 56 h 91"/>
                <a:gd name="T56" fmla="*/ 0 w 18"/>
                <a:gd name="T57" fmla="*/ 56 h 91"/>
                <a:gd name="T58" fmla="*/ 0 w 18"/>
                <a:gd name="T59" fmla="*/ 56 h 91"/>
                <a:gd name="T60" fmla="*/ 0 w 18"/>
                <a:gd name="T61" fmla="*/ 56 h 91"/>
                <a:gd name="T62" fmla="*/ 0 w 18"/>
                <a:gd name="T63" fmla="*/ 56 h 91"/>
                <a:gd name="T64" fmla="*/ 0 w 18"/>
                <a:gd name="T65" fmla="*/ 56 h 91"/>
                <a:gd name="T66" fmla="*/ 0 w 18"/>
                <a:gd name="T67" fmla="*/ 56 h 91"/>
                <a:gd name="T68" fmla="*/ 0 w 18"/>
                <a:gd name="T69" fmla="*/ 56 h 91"/>
                <a:gd name="T70" fmla="*/ 0 w 18"/>
                <a:gd name="T71" fmla="*/ 56 h 91"/>
                <a:gd name="T72" fmla="*/ 0 w 18"/>
                <a:gd name="T73" fmla="*/ 55 h 91"/>
                <a:gd name="T74" fmla="*/ 0 w 18"/>
                <a:gd name="T75" fmla="*/ 56 h 91"/>
                <a:gd name="T76" fmla="*/ 0 w 18"/>
                <a:gd name="T77" fmla="*/ 56 h 91"/>
                <a:gd name="T78" fmla="*/ 0 w 18"/>
                <a:gd name="T79" fmla="*/ 55 h 91"/>
                <a:gd name="T80" fmla="*/ 18 w 18"/>
                <a:gd name="T81" fmla="*/ 0 h 91"/>
                <a:gd name="T82" fmla="*/ 0 w 18"/>
                <a:gd name="T83" fmla="*/ 55 h 91"/>
                <a:gd name="T84" fmla="*/ 18 w 18"/>
                <a:gd name="T85" fmla="*/ 0 h 91"/>
                <a:gd name="T86" fmla="*/ 18 w 18"/>
                <a:gd name="T87" fmla="*/ 0 h 91"/>
                <a:gd name="T88" fmla="*/ 18 w 18"/>
                <a:gd name="T89" fmla="*/ 0 h 91"/>
                <a:gd name="T90" fmla="*/ 18 w 18"/>
                <a:gd name="T91" fmla="*/ 0 h 91"/>
                <a:gd name="T92" fmla="*/ 18 w 18"/>
                <a:gd name="T93" fmla="*/ 0 h 91"/>
                <a:gd name="T94" fmla="*/ 18 w 18"/>
                <a:gd name="T95" fmla="*/ 0 h 91"/>
                <a:gd name="T96" fmla="*/ 18 w 18"/>
                <a:gd name="T97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8" h="91">
                  <a:moveTo>
                    <a:pt x="7" y="91"/>
                  </a:moveTo>
                  <a:cubicBezTo>
                    <a:pt x="7" y="91"/>
                    <a:pt x="7" y="91"/>
                    <a:pt x="7" y="91"/>
                  </a:cubicBezTo>
                  <a:cubicBezTo>
                    <a:pt x="7" y="91"/>
                    <a:pt x="7" y="91"/>
                    <a:pt x="7" y="91"/>
                  </a:cubicBezTo>
                  <a:moveTo>
                    <a:pt x="7" y="91"/>
                  </a:moveTo>
                  <a:cubicBezTo>
                    <a:pt x="7" y="91"/>
                    <a:pt x="7" y="91"/>
                    <a:pt x="7" y="91"/>
                  </a:cubicBezTo>
                  <a:cubicBezTo>
                    <a:pt x="7" y="91"/>
                    <a:pt x="7" y="91"/>
                    <a:pt x="7" y="91"/>
                  </a:cubicBezTo>
                  <a:moveTo>
                    <a:pt x="7" y="91"/>
                  </a:moveTo>
                  <a:cubicBezTo>
                    <a:pt x="7" y="91"/>
                    <a:pt x="7" y="91"/>
                    <a:pt x="7" y="91"/>
                  </a:cubicBezTo>
                  <a:cubicBezTo>
                    <a:pt x="7" y="91"/>
                    <a:pt x="7" y="91"/>
                    <a:pt x="7" y="91"/>
                  </a:cubicBezTo>
                  <a:moveTo>
                    <a:pt x="7" y="91"/>
                  </a:moveTo>
                  <a:cubicBezTo>
                    <a:pt x="7" y="91"/>
                    <a:pt x="7" y="91"/>
                    <a:pt x="7" y="91"/>
                  </a:cubicBezTo>
                  <a:cubicBezTo>
                    <a:pt x="7" y="91"/>
                    <a:pt x="7" y="91"/>
                    <a:pt x="7" y="91"/>
                  </a:cubicBezTo>
                  <a:moveTo>
                    <a:pt x="6" y="90"/>
                  </a:moveTo>
                  <a:cubicBezTo>
                    <a:pt x="6" y="90"/>
                    <a:pt x="6" y="90"/>
                    <a:pt x="7" y="91"/>
                  </a:cubicBezTo>
                  <a:cubicBezTo>
                    <a:pt x="6" y="90"/>
                    <a:pt x="6" y="90"/>
                    <a:pt x="6" y="90"/>
                  </a:cubicBezTo>
                  <a:moveTo>
                    <a:pt x="0" y="57"/>
                  </a:moveTo>
                  <a:cubicBezTo>
                    <a:pt x="0" y="69"/>
                    <a:pt x="2" y="80"/>
                    <a:pt x="6" y="90"/>
                  </a:cubicBezTo>
                  <a:cubicBezTo>
                    <a:pt x="2" y="80"/>
                    <a:pt x="0" y="69"/>
                    <a:pt x="0" y="57"/>
                  </a:cubicBezTo>
                  <a:moveTo>
                    <a:pt x="0" y="57"/>
                  </a:moveTo>
                  <a:cubicBezTo>
                    <a:pt x="0" y="57"/>
                    <a:pt x="0" y="57"/>
                    <a:pt x="0" y="57"/>
                  </a:cubicBezTo>
                  <a:cubicBezTo>
                    <a:pt x="0" y="57"/>
                    <a:pt x="0" y="57"/>
                    <a:pt x="0" y="57"/>
                  </a:cubicBezTo>
                  <a:moveTo>
                    <a:pt x="0" y="57"/>
                  </a:moveTo>
                  <a:cubicBezTo>
                    <a:pt x="0" y="57"/>
                    <a:pt x="0" y="57"/>
                    <a:pt x="0" y="57"/>
                  </a:cubicBezTo>
                  <a:cubicBezTo>
                    <a:pt x="0" y="57"/>
                    <a:pt x="0" y="57"/>
                    <a:pt x="0" y="57"/>
                  </a:cubicBezTo>
                  <a:moveTo>
                    <a:pt x="0" y="56"/>
                  </a:moveTo>
                  <a:cubicBezTo>
                    <a:pt x="0" y="57"/>
                    <a:pt x="0" y="57"/>
                    <a:pt x="0" y="57"/>
                  </a:cubicBezTo>
                  <a:cubicBezTo>
                    <a:pt x="0" y="57"/>
                    <a:pt x="0" y="57"/>
                    <a:pt x="0" y="56"/>
                  </a:cubicBezTo>
                  <a:moveTo>
                    <a:pt x="0" y="56"/>
                  </a:moveTo>
                  <a:cubicBezTo>
                    <a:pt x="0" y="56"/>
                    <a:pt x="0" y="56"/>
                    <a:pt x="0" y="56"/>
                  </a:cubicBezTo>
                  <a:cubicBezTo>
                    <a:pt x="0" y="56"/>
                    <a:pt x="0" y="56"/>
                    <a:pt x="0" y="56"/>
                  </a:cubicBezTo>
                  <a:moveTo>
                    <a:pt x="0" y="56"/>
                  </a:moveTo>
                  <a:cubicBezTo>
                    <a:pt x="0" y="56"/>
                    <a:pt x="0" y="56"/>
                    <a:pt x="0" y="56"/>
                  </a:cubicBezTo>
                  <a:cubicBezTo>
                    <a:pt x="0" y="56"/>
                    <a:pt x="0" y="56"/>
                    <a:pt x="0" y="56"/>
                  </a:cubicBezTo>
                  <a:moveTo>
                    <a:pt x="0" y="56"/>
                  </a:moveTo>
                  <a:cubicBezTo>
                    <a:pt x="0" y="56"/>
                    <a:pt x="0" y="56"/>
                    <a:pt x="0" y="56"/>
                  </a:cubicBezTo>
                  <a:cubicBezTo>
                    <a:pt x="0" y="56"/>
                    <a:pt x="0" y="56"/>
                    <a:pt x="0" y="56"/>
                  </a:cubicBezTo>
                  <a:moveTo>
                    <a:pt x="0" y="55"/>
                  </a:moveTo>
                  <a:cubicBezTo>
                    <a:pt x="0" y="55"/>
                    <a:pt x="0" y="55"/>
                    <a:pt x="0" y="56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55"/>
                    <a:pt x="0" y="55"/>
                    <a:pt x="0" y="55"/>
                  </a:cubicBezTo>
                  <a:moveTo>
                    <a:pt x="18" y="0"/>
                  </a:moveTo>
                  <a:cubicBezTo>
                    <a:pt x="7" y="15"/>
                    <a:pt x="0" y="35"/>
                    <a:pt x="0" y="55"/>
                  </a:cubicBezTo>
                  <a:cubicBezTo>
                    <a:pt x="0" y="35"/>
                    <a:pt x="7" y="15"/>
                    <a:pt x="18" y="0"/>
                  </a:cubicBezTo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18" y="0"/>
                    <a:pt x="18" y="0"/>
                    <a:pt x="18" y="0"/>
                  </a:cubicBezTo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18" y="0"/>
                    <a:pt x="18" y="0"/>
                    <a:pt x="18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3" name="Freeform 59"/>
            <p:cNvSpPr>
              <a:spLocks/>
            </p:cNvSpPr>
            <p:nvPr/>
          </p:nvSpPr>
          <p:spPr bwMode="auto">
            <a:xfrm>
              <a:off x="3810000" y="4666053"/>
              <a:ext cx="190500" cy="428625"/>
            </a:xfrm>
            <a:custGeom>
              <a:avLst/>
              <a:gdLst>
                <a:gd name="T0" fmla="*/ 49 w 78"/>
                <a:gd name="T1" fmla="*/ 0 h 175"/>
                <a:gd name="T2" fmla="*/ 18 w 78"/>
                <a:gd name="T3" fmla="*/ 27 h 175"/>
                <a:gd name="T4" fmla="*/ 18 w 78"/>
                <a:gd name="T5" fmla="*/ 27 h 175"/>
                <a:gd name="T6" fmla="*/ 18 w 78"/>
                <a:gd name="T7" fmla="*/ 27 h 175"/>
                <a:gd name="T8" fmla="*/ 18 w 78"/>
                <a:gd name="T9" fmla="*/ 27 h 175"/>
                <a:gd name="T10" fmla="*/ 18 w 78"/>
                <a:gd name="T11" fmla="*/ 27 h 175"/>
                <a:gd name="T12" fmla="*/ 0 w 78"/>
                <a:gd name="T13" fmla="*/ 82 h 175"/>
                <a:gd name="T14" fmla="*/ 0 w 78"/>
                <a:gd name="T15" fmla="*/ 82 h 175"/>
                <a:gd name="T16" fmla="*/ 0 w 78"/>
                <a:gd name="T17" fmla="*/ 83 h 175"/>
                <a:gd name="T18" fmla="*/ 0 w 78"/>
                <a:gd name="T19" fmla="*/ 83 h 175"/>
                <a:gd name="T20" fmla="*/ 0 w 78"/>
                <a:gd name="T21" fmla="*/ 83 h 175"/>
                <a:gd name="T22" fmla="*/ 0 w 78"/>
                <a:gd name="T23" fmla="*/ 83 h 175"/>
                <a:gd name="T24" fmla="*/ 0 w 78"/>
                <a:gd name="T25" fmla="*/ 83 h 175"/>
                <a:gd name="T26" fmla="*/ 0 w 78"/>
                <a:gd name="T27" fmla="*/ 83 h 175"/>
                <a:gd name="T28" fmla="*/ 0 w 78"/>
                <a:gd name="T29" fmla="*/ 83 h 175"/>
                <a:gd name="T30" fmla="*/ 0 w 78"/>
                <a:gd name="T31" fmla="*/ 83 h 175"/>
                <a:gd name="T32" fmla="*/ 0 w 78"/>
                <a:gd name="T33" fmla="*/ 84 h 175"/>
                <a:gd name="T34" fmla="*/ 0 w 78"/>
                <a:gd name="T35" fmla="*/ 84 h 175"/>
                <a:gd name="T36" fmla="*/ 0 w 78"/>
                <a:gd name="T37" fmla="*/ 84 h 175"/>
                <a:gd name="T38" fmla="*/ 0 w 78"/>
                <a:gd name="T39" fmla="*/ 84 h 175"/>
                <a:gd name="T40" fmla="*/ 0 w 78"/>
                <a:gd name="T41" fmla="*/ 84 h 175"/>
                <a:gd name="T42" fmla="*/ 0 w 78"/>
                <a:gd name="T43" fmla="*/ 84 h 175"/>
                <a:gd name="T44" fmla="*/ 6 w 78"/>
                <a:gd name="T45" fmla="*/ 117 h 175"/>
                <a:gd name="T46" fmla="*/ 6 w 78"/>
                <a:gd name="T47" fmla="*/ 117 h 175"/>
                <a:gd name="T48" fmla="*/ 7 w 78"/>
                <a:gd name="T49" fmla="*/ 118 h 175"/>
                <a:gd name="T50" fmla="*/ 7 w 78"/>
                <a:gd name="T51" fmla="*/ 118 h 175"/>
                <a:gd name="T52" fmla="*/ 7 w 78"/>
                <a:gd name="T53" fmla="*/ 118 h 175"/>
                <a:gd name="T54" fmla="*/ 7 w 78"/>
                <a:gd name="T55" fmla="*/ 118 h 175"/>
                <a:gd name="T56" fmla="*/ 7 w 78"/>
                <a:gd name="T57" fmla="*/ 118 h 175"/>
                <a:gd name="T58" fmla="*/ 7 w 78"/>
                <a:gd name="T59" fmla="*/ 118 h 175"/>
                <a:gd name="T60" fmla="*/ 7 w 78"/>
                <a:gd name="T61" fmla="*/ 118 h 175"/>
                <a:gd name="T62" fmla="*/ 7 w 78"/>
                <a:gd name="T63" fmla="*/ 118 h 175"/>
                <a:gd name="T64" fmla="*/ 7 w 78"/>
                <a:gd name="T65" fmla="*/ 118 h 175"/>
                <a:gd name="T66" fmla="*/ 78 w 78"/>
                <a:gd name="T67" fmla="*/ 175 h 175"/>
                <a:gd name="T68" fmla="*/ 46 w 78"/>
                <a:gd name="T69" fmla="*/ 153 h 175"/>
                <a:gd name="T70" fmla="*/ 19 w 78"/>
                <a:gd name="T71" fmla="*/ 106 h 175"/>
                <a:gd name="T72" fmla="*/ 15 w 78"/>
                <a:gd name="T73" fmla="*/ 78 h 175"/>
                <a:gd name="T74" fmla="*/ 15 w 78"/>
                <a:gd name="T75" fmla="*/ 77 h 175"/>
                <a:gd name="T76" fmla="*/ 30 w 78"/>
                <a:gd name="T77" fmla="*/ 24 h 175"/>
                <a:gd name="T78" fmla="*/ 46 w 78"/>
                <a:gd name="T79" fmla="*/ 3 h 175"/>
                <a:gd name="T80" fmla="*/ 49 w 78"/>
                <a:gd name="T81" fmla="*/ 0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8" h="175">
                  <a:moveTo>
                    <a:pt x="49" y="0"/>
                  </a:moveTo>
                  <a:cubicBezTo>
                    <a:pt x="37" y="7"/>
                    <a:pt x="27" y="16"/>
                    <a:pt x="18" y="27"/>
                  </a:cubicBezTo>
                  <a:cubicBezTo>
                    <a:pt x="18" y="27"/>
                    <a:pt x="18" y="27"/>
                    <a:pt x="18" y="27"/>
                  </a:cubicBezTo>
                  <a:cubicBezTo>
                    <a:pt x="18" y="27"/>
                    <a:pt x="18" y="27"/>
                    <a:pt x="18" y="27"/>
                  </a:cubicBezTo>
                  <a:cubicBezTo>
                    <a:pt x="18" y="27"/>
                    <a:pt x="18" y="27"/>
                    <a:pt x="18" y="27"/>
                  </a:cubicBezTo>
                  <a:cubicBezTo>
                    <a:pt x="18" y="27"/>
                    <a:pt x="18" y="27"/>
                    <a:pt x="18" y="27"/>
                  </a:cubicBezTo>
                  <a:cubicBezTo>
                    <a:pt x="7" y="42"/>
                    <a:pt x="0" y="6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96"/>
                    <a:pt x="2" y="107"/>
                    <a:pt x="6" y="117"/>
                  </a:cubicBezTo>
                  <a:cubicBezTo>
                    <a:pt x="6" y="117"/>
                    <a:pt x="6" y="117"/>
                    <a:pt x="6" y="117"/>
                  </a:cubicBezTo>
                  <a:cubicBezTo>
                    <a:pt x="6" y="117"/>
                    <a:pt x="6" y="117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19" y="148"/>
                    <a:pt x="46" y="170"/>
                    <a:pt x="78" y="175"/>
                  </a:cubicBezTo>
                  <a:cubicBezTo>
                    <a:pt x="66" y="170"/>
                    <a:pt x="55" y="162"/>
                    <a:pt x="46" y="153"/>
                  </a:cubicBezTo>
                  <a:cubicBezTo>
                    <a:pt x="33" y="140"/>
                    <a:pt x="24" y="124"/>
                    <a:pt x="19" y="106"/>
                  </a:cubicBezTo>
                  <a:cubicBezTo>
                    <a:pt x="18" y="97"/>
                    <a:pt x="17" y="88"/>
                    <a:pt x="15" y="78"/>
                  </a:cubicBezTo>
                  <a:cubicBezTo>
                    <a:pt x="15" y="78"/>
                    <a:pt x="15" y="78"/>
                    <a:pt x="15" y="77"/>
                  </a:cubicBezTo>
                  <a:cubicBezTo>
                    <a:pt x="15" y="58"/>
                    <a:pt x="20" y="41"/>
                    <a:pt x="30" y="24"/>
                  </a:cubicBezTo>
                  <a:cubicBezTo>
                    <a:pt x="35" y="17"/>
                    <a:pt x="41" y="10"/>
                    <a:pt x="46" y="3"/>
                  </a:cubicBezTo>
                  <a:cubicBezTo>
                    <a:pt x="47" y="2"/>
                    <a:pt x="48" y="1"/>
                    <a:pt x="49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4" name="Rectangle 60"/>
            <p:cNvSpPr>
              <a:spLocks noChangeArrowheads="1"/>
            </p:cNvSpPr>
            <p:nvPr/>
          </p:nvSpPr>
          <p:spPr bwMode="auto">
            <a:xfrm>
              <a:off x="3967163" y="4769241"/>
              <a:ext cx="139700" cy="18573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5" name="Rectangle 61"/>
            <p:cNvSpPr>
              <a:spLocks noChangeArrowheads="1"/>
            </p:cNvSpPr>
            <p:nvPr/>
          </p:nvSpPr>
          <p:spPr bwMode="auto">
            <a:xfrm>
              <a:off x="3911600" y="4672403"/>
              <a:ext cx="302968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100" b="1" i="0" u="none" strike="noStrike" kern="1200" cap="none" spc="0" normalizeH="0" baseline="0" noProof="0" dirty="0">
                  <a:ln>
                    <a:noFill/>
                  </a:ln>
                  <a:solidFill>
                    <a:srgbClr val="FF9936"/>
                  </a:solidFill>
                  <a:effectLst/>
                  <a:uLnTx/>
                  <a:uFillTx/>
                  <a:latin typeface="Raleway" panose="020B0003030101060003" pitchFamily="34" charset="0"/>
                  <a:ea typeface="+mn-ea"/>
                  <a:cs typeface="+mn-cs"/>
                </a:rPr>
                <a:t>20</a:t>
              </a:r>
              <a:endPara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198" name="Freeform 64"/>
          <p:cNvSpPr>
            <a:spLocks noEditPoints="1"/>
          </p:cNvSpPr>
          <p:nvPr/>
        </p:nvSpPr>
        <p:spPr bwMode="auto">
          <a:xfrm>
            <a:off x="3281363" y="5326453"/>
            <a:ext cx="17463" cy="168275"/>
          </a:xfrm>
          <a:custGeom>
            <a:avLst/>
            <a:gdLst>
              <a:gd name="T0" fmla="*/ 7 w 7"/>
              <a:gd name="T1" fmla="*/ 69 h 69"/>
              <a:gd name="T2" fmla="*/ 7 w 7"/>
              <a:gd name="T3" fmla="*/ 69 h 69"/>
              <a:gd name="T4" fmla="*/ 7 w 7"/>
              <a:gd name="T5" fmla="*/ 69 h 69"/>
              <a:gd name="T6" fmla="*/ 7 w 7"/>
              <a:gd name="T7" fmla="*/ 68 h 69"/>
              <a:gd name="T8" fmla="*/ 6 w 7"/>
              <a:gd name="T9" fmla="*/ 67 h 69"/>
              <a:gd name="T10" fmla="*/ 6 w 7"/>
              <a:gd name="T11" fmla="*/ 66 h 69"/>
              <a:gd name="T12" fmla="*/ 6 w 7"/>
              <a:gd name="T13" fmla="*/ 66 h 69"/>
              <a:gd name="T14" fmla="*/ 6 w 7"/>
              <a:gd name="T15" fmla="*/ 66 h 69"/>
              <a:gd name="T16" fmla="*/ 6 w 7"/>
              <a:gd name="T17" fmla="*/ 66 h 69"/>
              <a:gd name="T18" fmla="*/ 5 w 7"/>
              <a:gd name="T19" fmla="*/ 65 h 69"/>
              <a:gd name="T20" fmla="*/ 5 w 7"/>
              <a:gd name="T21" fmla="*/ 65 h 69"/>
              <a:gd name="T22" fmla="*/ 5 w 7"/>
              <a:gd name="T23" fmla="*/ 65 h 69"/>
              <a:gd name="T24" fmla="*/ 5 w 7"/>
              <a:gd name="T25" fmla="*/ 64 h 69"/>
              <a:gd name="T26" fmla="*/ 5 w 7"/>
              <a:gd name="T27" fmla="*/ 64 h 69"/>
              <a:gd name="T28" fmla="*/ 5 w 7"/>
              <a:gd name="T29" fmla="*/ 63 h 69"/>
              <a:gd name="T30" fmla="*/ 5 w 7"/>
              <a:gd name="T31" fmla="*/ 63 h 69"/>
              <a:gd name="T32" fmla="*/ 5 w 7"/>
              <a:gd name="T33" fmla="*/ 63 h 69"/>
              <a:gd name="T34" fmla="*/ 5 w 7"/>
              <a:gd name="T35" fmla="*/ 62 h 69"/>
              <a:gd name="T36" fmla="*/ 4 w 7"/>
              <a:gd name="T37" fmla="*/ 62 h 69"/>
              <a:gd name="T38" fmla="*/ 4 w 7"/>
              <a:gd name="T39" fmla="*/ 62 h 69"/>
              <a:gd name="T40" fmla="*/ 4 w 7"/>
              <a:gd name="T41" fmla="*/ 61 h 69"/>
              <a:gd name="T42" fmla="*/ 4 w 7"/>
              <a:gd name="T43" fmla="*/ 60 h 69"/>
              <a:gd name="T44" fmla="*/ 4 w 7"/>
              <a:gd name="T45" fmla="*/ 60 h 69"/>
              <a:gd name="T46" fmla="*/ 4 w 7"/>
              <a:gd name="T47" fmla="*/ 60 h 69"/>
              <a:gd name="T48" fmla="*/ 4 w 7"/>
              <a:gd name="T49" fmla="*/ 60 h 69"/>
              <a:gd name="T50" fmla="*/ 4 w 7"/>
              <a:gd name="T51" fmla="*/ 59 h 69"/>
              <a:gd name="T52" fmla="*/ 4 w 7"/>
              <a:gd name="T53" fmla="*/ 59 h 69"/>
              <a:gd name="T54" fmla="*/ 3 w 7"/>
              <a:gd name="T55" fmla="*/ 59 h 69"/>
              <a:gd name="T56" fmla="*/ 3 w 7"/>
              <a:gd name="T57" fmla="*/ 57 h 69"/>
              <a:gd name="T58" fmla="*/ 3 w 7"/>
              <a:gd name="T59" fmla="*/ 57 h 69"/>
              <a:gd name="T60" fmla="*/ 3 w 7"/>
              <a:gd name="T61" fmla="*/ 56 h 69"/>
              <a:gd name="T62" fmla="*/ 3 w 7"/>
              <a:gd name="T63" fmla="*/ 56 h 69"/>
              <a:gd name="T64" fmla="*/ 3 w 7"/>
              <a:gd name="T65" fmla="*/ 56 h 69"/>
              <a:gd name="T66" fmla="*/ 0 w 7"/>
              <a:gd name="T67" fmla="*/ 40 h 69"/>
              <a:gd name="T68" fmla="*/ 0 w 7"/>
              <a:gd name="T69" fmla="*/ 40 h 69"/>
              <a:gd name="T70" fmla="*/ 0 w 7"/>
              <a:gd name="T71" fmla="*/ 40 h 69"/>
              <a:gd name="T72" fmla="*/ 0 w 7"/>
              <a:gd name="T73" fmla="*/ 40 h 69"/>
              <a:gd name="T74" fmla="*/ 0 w 7"/>
              <a:gd name="T75" fmla="*/ 39 h 69"/>
              <a:gd name="T76" fmla="*/ 0 w 7"/>
              <a:gd name="T77" fmla="*/ 39 h 69"/>
              <a:gd name="T78" fmla="*/ 0 w 7"/>
              <a:gd name="T79" fmla="*/ 39 h 69"/>
              <a:gd name="T80" fmla="*/ 0 w 7"/>
              <a:gd name="T81" fmla="*/ 38 h 69"/>
              <a:gd name="T82" fmla="*/ 0 w 7"/>
              <a:gd name="T83" fmla="*/ 38 h 69"/>
              <a:gd name="T84" fmla="*/ 0 w 7"/>
              <a:gd name="T85" fmla="*/ 38 h 69"/>
              <a:gd name="T86" fmla="*/ 7 w 7"/>
              <a:gd name="T87" fmla="*/ 0 h 69"/>
              <a:gd name="T88" fmla="*/ 7 w 7"/>
              <a:gd name="T89" fmla="*/ 0 h 69"/>
              <a:gd name="T90" fmla="*/ 7 w 7"/>
              <a:gd name="T91" fmla="*/ 0 h 69"/>
              <a:gd name="T92" fmla="*/ 7 w 7"/>
              <a:gd name="T93" fmla="*/ 0 h 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7" h="69">
                <a:moveTo>
                  <a:pt x="7" y="69"/>
                </a:moveTo>
                <a:cubicBezTo>
                  <a:pt x="7" y="69"/>
                  <a:pt x="7" y="69"/>
                  <a:pt x="7" y="69"/>
                </a:cubicBezTo>
                <a:cubicBezTo>
                  <a:pt x="7" y="69"/>
                  <a:pt x="7" y="69"/>
                  <a:pt x="7" y="69"/>
                </a:cubicBezTo>
                <a:moveTo>
                  <a:pt x="7" y="69"/>
                </a:moveTo>
                <a:cubicBezTo>
                  <a:pt x="7" y="69"/>
                  <a:pt x="7" y="69"/>
                  <a:pt x="7" y="69"/>
                </a:cubicBezTo>
                <a:cubicBezTo>
                  <a:pt x="7" y="69"/>
                  <a:pt x="7" y="69"/>
                  <a:pt x="7" y="69"/>
                </a:cubicBezTo>
                <a:moveTo>
                  <a:pt x="7" y="69"/>
                </a:moveTo>
                <a:cubicBezTo>
                  <a:pt x="7" y="69"/>
                  <a:pt x="7" y="69"/>
                  <a:pt x="7" y="69"/>
                </a:cubicBezTo>
                <a:cubicBezTo>
                  <a:pt x="7" y="69"/>
                  <a:pt x="7" y="69"/>
                  <a:pt x="7" y="69"/>
                </a:cubicBezTo>
                <a:moveTo>
                  <a:pt x="7" y="68"/>
                </a:moveTo>
                <a:cubicBezTo>
                  <a:pt x="7" y="68"/>
                  <a:pt x="7" y="68"/>
                  <a:pt x="7" y="68"/>
                </a:cubicBezTo>
                <a:cubicBezTo>
                  <a:pt x="7" y="68"/>
                  <a:pt x="7" y="68"/>
                  <a:pt x="7" y="68"/>
                </a:cubicBezTo>
                <a:moveTo>
                  <a:pt x="6" y="67"/>
                </a:moveTo>
                <a:cubicBezTo>
                  <a:pt x="6" y="67"/>
                  <a:pt x="6" y="67"/>
                  <a:pt x="6" y="67"/>
                </a:cubicBezTo>
                <a:cubicBezTo>
                  <a:pt x="6" y="67"/>
                  <a:pt x="6" y="67"/>
                  <a:pt x="6" y="67"/>
                </a:cubicBezTo>
                <a:moveTo>
                  <a:pt x="6" y="66"/>
                </a:moveTo>
                <a:cubicBezTo>
                  <a:pt x="6" y="66"/>
                  <a:pt x="6" y="66"/>
                  <a:pt x="6" y="66"/>
                </a:cubicBezTo>
                <a:cubicBezTo>
                  <a:pt x="6" y="66"/>
                  <a:pt x="6" y="66"/>
                  <a:pt x="6" y="66"/>
                </a:cubicBezTo>
                <a:moveTo>
                  <a:pt x="6" y="66"/>
                </a:moveTo>
                <a:cubicBezTo>
                  <a:pt x="6" y="66"/>
                  <a:pt x="6" y="66"/>
                  <a:pt x="6" y="66"/>
                </a:cubicBezTo>
                <a:cubicBezTo>
                  <a:pt x="6" y="66"/>
                  <a:pt x="6" y="66"/>
                  <a:pt x="6" y="66"/>
                </a:cubicBezTo>
                <a:moveTo>
                  <a:pt x="6" y="66"/>
                </a:moveTo>
                <a:cubicBezTo>
                  <a:pt x="6" y="66"/>
                  <a:pt x="6" y="66"/>
                  <a:pt x="6" y="66"/>
                </a:cubicBezTo>
                <a:cubicBezTo>
                  <a:pt x="6" y="66"/>
                  <a:pt x="6" y="66"/>
                  <a:pt x="6" y="66"/>
                </a:cubicBezTo>
                <a:moveTo>
                  <a:pt x="6" y="66"/>
                </a:moveTo>
                <a:cubicBezTo>
                  <a:pt x="6" y="66"/>
                  <a:pt x="6" y="66"/>
                  <a:pt x="6" y="66"/>
                </a:cubicBezTo>
                <a:cubicBezTo>
                  <a:pt x="6" y="66"/>
                  <a:pt x="6" y="66"/>
                  <a:pt x="6" y="66"/>
                </a:cubicBezTo>
                <a:moveTo>
                  <a:pt x="5" y="65"/>
                </a:moveTo>
                <a:cubicBezTo>
                  <a:pt x="5" y="65"/>
                  <a:pt x="6" y="65"/>
                  <a:pt x="6" y="66"/>
                </a:cubicBezTo>
                <a:cubicBezTo>
                  <a:pt x="6" y="65"/>
                  <a:pt x="5" y="65"/>
                  <a:pt x="5" y="65"/>
                </a:cubicBezTo>
                <a:moveTo>
                  <a:pt x="5" y="65"/>
                </a:moveTo>
                <a:cubicBezTo>
                  <a:pt x="5" y="65"/>
                  <a:pt x="5" y="65"/>
                  <a:pt x="5" y="65"/>
                </a:cubicBezTo>
                <a:cubicBezTo>
                  <a:pt x="5" y="65"/>
                  <a:pt x="5" y="65"/>
                  <a:pt x="5" y="65"/>
                </a:cubicBezTo>
                <a:moveTo>
                  <a:pt x="5" y="65"/>
                </a:moveTo>
                <a:cubicBezTo>
                  <a:pt x="5" y="65"/>
                  <a:pt x="5" y="65"/>
                  <a:pt x="5" y="65"/>
                </a:cubicBezTo>
                <a:cubicBezTo>
                  <a:pt x="5" y="65"/>
                  <a:pt x="5" y="65"/>
                  <a:pt x="5" y="65"/>
                </a:cubicBezTo>
                <a:moveTo>
                  <a:pt x="5" y="64"/>
                </a:moveTo>
                <a:cubicBezTo>
                  <a:pt x="5" y="64"/>
                  <a:pt x="5" y="64"/>
                  <a:pt x="5" y="64"/>
                </a:cubicBezTo>
                <a:cubicBezTo>
                  <a:pt x="5" y="64"/>
                  <a:pt x="5" y="64"/>
                  <a:pt x="5" y="64"/>
                </a:cubicBezTo>
                <a:moveTo>
                  <a:pt x="5" y="64"/>
                </a:moveTo>
                <a:cubicBezTo>
                  <a:pt x="5" y="64"/>
                  <a:pt x="5" y="64"/>
                  <a:pt x="5" y="64"/>
                </a:cubicBezTo>
                <a:cubicBezTo>
                  <a:pt x="5" y="64"/>
                  <a:pt x="5" y="64"/>
                  <a:pt x="5" y="64"/>
                </a:cubicBezTo>
                <a:moveTo>
                  <a:pt x="5" y="63"/>
                </a:moveTo>
                <a:cubicBezTo>
                  <a:pt x="5" y="63"/>
                  <a:pt x="5" y="63"/>
                  <a:pt x="5" y="63"/>
                </a:cubicBezTo>
                <a:cubicBezTo>
                  <a:pt x="5" y="63"/>
                  <a:pt x="5" y="63"/>
                  <a:pt x="5" y="63"/>
                </a:cubicBezTo>
                <a:moveTo>
                  <a:pt x="5" y="63"/>
                </a:moveTo>
                <a:cubicBezTo>
                  <a:pt x="5" y="63"/>
                  <a:pt x="5" y="63"/>
                  <a:pt x="5" y="63"/>
                </a:cubicBezTo>
                <a:cubicBezTo>
                  <a:pt x="5" y="63"/>
                  <a:pt x="5" y="63"/>
                  <a:pt x="5" y="63"/>
                </a:cubicBezTo>
                <a:moveTo>
                  <a:pt x="5" y="63"/>
                </a:moveTo>
                <a:cubicBezTo>
                  <a:pt x="5" y="63"/>
                  <a:pt x="5" y="63"/>
                  <a:pt x="5" y="63"/>
                </a:cubicBezTo>
                <a:cubicBezTo>
                  <a:pt x="5" y="63"/>
                  <a:pt x="5" y="63"/>
                  <a:pt x="5" y="63"/>
                </a:cubicBezTo>
                <a:moveTo>
                  <a:pt x="5" y="62"/>
                </a:moveTo>
                <a:cubicBezTo>
                  <a:pt x="5" y="63"/>
                  <a:pt x="5" y="63"/>
                  <a:pt x="5" y="63"/>
                </a:cubicBezTo>
                <a:cubicBezTo>
                  <a:pt x="5" y="63"/>
                  <a:pt x="5" y="63"/>
                  <a:pt x="5" y="62"/>
                </a:cubicBezTo>
                <a:moveTo>
                  <a:pt x="4" y="62"/>
                </a:moveTo>
                <a:cubicBezTo>
                  <a:pt x="4" y="62"/>
                  <a:pt x="4" y="62"/>
                  <a:pt x="4" y="62"/>
                </a:cubicBezTo>
                <a:cubicBezTo>
                  <a:pt x="4" y="62"/>
                  <a:pt x="4" y="62"/>
                  <a:pt x="4" y="62"/>
                </a:cubicBezTo>
                <a:moveTo>
                  <a:pt x="4" y="62"/>
                </a:moveTo>
                <a:cubicBezTo>
                  <a:pt x="4" y="62"/>
                  <a:pt x="4" y="62"/>
                  <a:pt x="4" y="62"/>
                </a:cubicBezTo>
                <a:cubicBezTo>
                  <a:pt x="4" y="62"/>
                  <a:pt x="4" y="62"/>
                  <a:pt x="4" y="62"/>
                </a:cubicBezTo>
                <a:moveTo>
                  <a:pt x="4" y="61"/>
                </a:moveTo>
                <a:cubicBezTo>
                  <a:pt x="4" y="61"/>
                  <a:pt x="4" y="61"/>
                  <a:pt x="4" y="61"/>
                </a:cubicBezTo>
                <a:cubicBezTo>
                  <a:pt x="4" y="61"/>
                  <a:pt x="4" y="61"/>
                  <a:pt x="4" y="61"/>
                </a:cubicBezTo>
                <a:moveTo>
                  <a:pt x="4" y="60"/>
                </a:moveTo>
                <a:cubicBezTo>
                  <a:pt x="4" y="60"/>
                  <a:pt x="4" y="60"/>
                  <a:pt x="4" y="60"/>
                </a:cubicBezTo>
                <a:cubicBezTo>
                  <a:pt x="4" y="60"/>
                  <a:pt x="4" y="60"/>
                  <a:pt x="4" y="60"/>
                </a:cubicBezTo>
                <a:moveTo>
                  <a:pt x="4" y="60"/>
                </a:moveTo>
                <a:cubicBezTo>
                  <a:pt x="4" y="60"/>
                  <a:pt x="4" y="60"/>
                  <a:pt x="4" y="60"/>
                </a:cubicBezTo>
                <a:cubicBezTo>
                  <a:pt x="4" y="60"/>
                  <a:pt x="4" y="60"/>
                  <a:pt x="4" y="60"/>
                </a:cubicBezTo>
                <a:moveTo>
                  <a:pt x="4" y="60"/>
                </a:moveTo>
                <a:cubicBezTo>
                  <a:pt x="4" y="60"/>
                  <a:pt x="4" y="60"/>
                  <a:pt x="4" y="60"/>
                </a:cubicBezTo>
                <a:cubicBezTo>
                  <a:pt x="4" y="60"/>
                  <a:pt x="4" y="60"/>
                  <a:pt x="4" y="60"/>
                </a:cubicBezTo>
                <a:moveTo>
                  <a:pt x="4" y="60"/>
                </a:moveTo>
                <a:cubicBezTo>
                  <a:pt x="4" y="60"/>
                  <a:pt x="4" y="60"/>
                  <a:pt x="4" y="60"/>
                </a:cubicBezTo>
                <a:cubicBezTo>
                  <a:pt x="4" y="60"/>
                  <a:pt x="4" y="60"/>
                  <a:pt x="4" y="60"/>
                </a:cubicBezTo>
                <a:moveTo>
                  <a:pt x="4" y="59"/>
                </a:moveTo>
                <a:cubicBezTo>
                  <a:pt x="4" y="59"/>
                  <a:pt x="4" y="59"/>
                  <a:pt x="4" y="59"/>
                </a:cubicBezTo>
                <a:cubicBezTo>
                  <a:pt x="4" y="59"/>
                  <a:pt x="4" y="59"/>
                  <a:pt x="4" y="59"/>
                </a:cubicBezTo>
                <a:moveTo>
                  <a:pt x="4" y="59"/>
                </a:moveTo>
                <a:cubicBezTo>
                  <a:pt x="4" y="59"/>
                  <a:pt x="4" y="59"/>
                  <a:pt x="4" y="59"/>
                </a:cubicBezTo>
                <a:cubicBezTo>
                  <a:pt x="4" y="59"/>
                  <a:pt x="4" y="59"/>
                  <a:pt x="4" y="59"/>
                </a:cubicBezTo>
                <a:moveTo>
                  <a:pt x="3" y="59"/>
                </a:moveTo>
                <a:cubicBezTo>
                  <a:pt x="3" y="59"/>
                  <a:pt x="3" y="59"/>
                  <a:pt x="3" y="59"/>
                </a:cubicBezTo>
                <a:cubicBezTo>
                  <a:pt x="3" y="59"/>
                  <a:pt x="3" y="59"/>
                  <a:pt x="3" y="59"/>
                </a:cubicBezTo>
                <a:moveTo>
                  <a:pt x="3" y="57"/>
                </a:moveTo>
                <a:cubicBezTo>
                  <a:pt x="3" y="57"/>
                  <a:pt x="3" y="57"/>
                  <a:pt x="3" y="57"/>
                </a:cubicBezTo>
                <a:cubicBezTo>
                  <a:pt x="3" y="57"/>
                  <a:pt x="3" y="57"/>
                  <a:pt x="3" y="57"/>
                </a:cubicBezTo>
                <a:moveTo>
                  <a:pt x="3" y="57"/>
                </a:moveTo>
                <a:cubicBezTo>
                  <a:pt x="3" y="57"/>
                  <a:pt x="3" y="57"/>
                  <a:pt x="3" y="57"/>
                </a:cubicBezTo>
                <a:cubicBezTo>
                  <a:pt x="3" y="57"/>
                  <a:pt x="3" y="57"/>
                  <a:pt x="3" y="57"/>
                </a:cubicBezTo>
                <a:moveTo>
                  <a:pt x="3" y="56"/>
                </a:moveTo>
                <a:cubicBezTo>
                  <a:pt x="3" y="56"/>
                  <a:pt x="3" y="57"/>
                  <a:pt x="3" y="57"/>
                </a:cubicBezTo>
                <a:cubicBezTo>
                  <a:pt x="3" y="57"/>
                  <a:pt x="3" y="56"/>
                  <a:pt x="3" y="56"/>
                </a:cubicBezTo>
                <a:moveTo>
                  <a:pt x="3" y="56"/>
                </a:moveTo>
                <a:cubicBezTo>
                  <a:pt x="3" y="56"/>
                  <a:pt x="3" y="56"/>
                  <a:pt x="3" y="56"/>
                </a:cubicBezTo>
                <a:cubicBezTo>
                  <a:pt x="3" y="56"/>
                  <a:pt x="3" y="56"/>
                  <a:pt x="3" y="56"/>
                </a:cubicBezTo>
                <a:moveTo>
                  <a:pt x="3" y="56"/>
                </a:moveTo>
                <a:cubicBezTo>
                  <a:pt x="3" y="56"/>
                  <a:pt x="3" y="56"/>
                  <a:pt x="3" y="56"/>
                </a:cubicBezTo>
                <a:cubicBezTo>
                  <a:pt x="3" y="56"/>
                  <a:pt x="3" y="56"/>
                  <a:pt x="3" y="56"/>
                </a:cubicBezTo>
                <a:moveTo>
                  <a:pt x="0" y="40"/>
                </a:moveTo>
                <a:cubicBezTo>
                  <a:pt x="0" y="40"/>
                  <a:pt x="0" y="40"/>
                  <a:pt x="0" y="40"/>
                </a:cubicBezTo>
                <a:cubicBezTo>
                  <a:pt x="0" y="40"/>
                  <a:pt x="0" y="40"/>
                  <a:pt x="0" y="40"/>
                </a:cubicBezTo>
                <a:moveTo>
                  <a:pt x="0" y="40"/>
                </a:moveTo>
                <a:cubicBezTo>
                  <a:pt x="0" y="40"/>
                  <a:pt x="0" y="40"/>
                  <a:pt x="0" y="40"/>
                </a:cubicBezTo>
                <a:cubicBezTo>
                  <a:pt x="0" y="40"/>
                  <a:pt x="0" y="40"/>
                  <a:pt x="0" y="40"/>
                </a:cubicBezTo>
                <a:moveTo>
                  <a:pt x="0" y="40"/>
                </a:moveTo>
                <a:cubicBezTo>
                  <a:pt x="0" y="40"/>
                  <a:pt x="0" y="40"/>
                  <a:pt x="0" y="40"/>
                </a:cubicBezTo>
                <a:cubicBezTo>
                  <a:pt x="0" y="40"/>
                  <a:pt x="0" y="40"/>
                  <a:pt x="0" y="40"/>
                </a:cubicBezTo>
                <a:moveTo>
                  <a:pt x="0" y="40"/>
                </a:moveTo>
                <a:cubicBezTo>
                  <a:pt x="0" y="40"/>
                  <a:pt x="0" y="40"/>
                  <a:pt x="0" y="40"/>
                </a:cubicBezTo>
                <a:cubicBezTo>
                  <a:pt x="0" y="40"/>
                  <a:pt x="0" y="40"/>
                  <a:pt x="0" y="40"/>
                </a:cubicBezTo>
                <a:moveTo>
                  <a:pt x="0" y="39"/>
                </a:moveTo>
                <a:cubicBezTo>
                  <a:pt x="0" y="39"/>
                  <a:pt x="0" y="39"/>
                  <a:pt x="0" y="39"/>
                </a:cubicBezTo>
                <a:cubicBezTo>
                  <a:pt x="0" y="39"/>
                  <a:pt x="0" y="39"/>
                  <a:pt x="0" y="39"/>
                </a:cubicBezTo>
                <a:moveTo>
                  <a:pt x="0" y="39"/>
                </a:moveTo>
                <a:cubicBezTo>
                  <a:pt x="0" y="39"/>
                  <a:pt x="0" y="39"/>
                  <a:pt x="0" y="39"/>
                </a:cubicBezTo>
                <a:cubicBezTo>
                  <a:pt x="0" y="39"/>
                  <a:pt x="0" y="39"/>
                  <a:pt x="0" y="39"/>
                </a:cubicBezTo>
                <a:moveTo>
                  <a:pt x="0" y="39"/>
                </a:moveTo>
                <a:cubicBezTo>
                  <a:pt x="0" y="39"/>
                  <a:pt x="0" y="39"/>
                  <a:pt x="0" y="39"/>
                </a:cubicBezTo>
                <a:cubicBezTo>
                  <a:pt x="0" y="39"/>
                  <a:pt x="0" y="39"/>
                  <a:pt x="0" y="39"/>
                </a:cubicBezTo>
                <a:moveTo>
                  <a:pt x="0" y="38"/>
                </a:moveTo>
                <a:cubicBezTo>
                  <a:pt x="0" y="38"/>
                  <a:pt x="0" y="39"/>
                  <a:pt x="0" y="39"/>
                </a:cubicBezTo>
                <a:cubicBezTo>
                  <a:pt x="0" y="39"/>
                  <a:pt x="0" y="38"/>
                  <a:pt x="0" y="38"/>
                </a:cubicBezTo>
                <a:moveTo>
                  <a:pt x="0" y="38"/>
                </a:moveTo>
                <a:cubicBezTo>
                  <a:pt x="0" y="38"/>
                  <a:pt x="0" y="38"/>
                  <a:pt x="0" y="38"/>
                </a:cubicBezTo>
                <a:cubicBezTo>
                  <a:pt x="0" y="38"/>
                  <a:pt x="0" y="38"/>
                  <a:pt x="0" y="38"/>
                </a:cubicBezTo>
                <a:moveTo>
                  <a:pt x="0" y="38"/>
                </a:moveTo>
                <a:cubicBezTo>
                  <a:pt x="0" y="38"/>
                  <a:pt x="0" y="38"/>
                  <a:pt x="0" y="38"/>
                </a:cubicBezTo>
                <a:cubicBezTo>
                  <a:pt x="0" y="38"/>
                  <a:pt x="0" y="38"/>
                  <a:pt x="0" y="38"/>
                </a:cubicBezTo>
                <a:moveTo>
                  <a:pt x="7" y="0"/>
                </a:moveTo>
                <a:cubicBezTo>
                  <a:pt x="2" y="12"/>
                  <a:pt x="0" y="24"/>
                  <a:pt x="0" y="38"/>
                </a:cubicBezTo>
                <a:cubicBezTo>
                  <a:pt x="0" y="24"/>
                  <a:pt x="2" y="12"/>
                  <a:pt x="7" y="0"/>
                </a:cubicBezTo>
                <a:moveTo>
                  <a:pt x="7" y="0"/>
                </a:moveTo>
                <a:cubicBezTo>
                  <a:pt x="7" y="0"/>
                  <a:pt x="7" y="0"/>
                  <a:pt x="7" y="0"/>
                </a:cubicBezTo>
                <a:cubicBezTo>
                  <a:pt x="7" y="0"/>
                  <a:pt x="7" y="0"/>
                  <a:pt x="7" y="0"/>
                </a:cubicBezTo>
                <a:moveTo>
                  <a:pt x="7" y="0"/>
                </a:moveTo>
                <a:cubicBezTo>
                  <a:pt x="7" y="0"/>
                  <a:pt x="7" y="0"/>
                  <a:pt x="7" y="0"/>
                </a:cubicBezTo>
                <a:cubicBezTo>
                  <a:pt x="7" y="0"/>
                  <a:pt x="7" y="0"/>
                  <a:pt x="7" y="0"/>
                </a:cubicBezTo>
                <a:moveTo>
                  <a:pt x="7" y="0"/>
                </a:moveTo>
                <a:cubicBezTo>
                  <a:pt x="7" y="0"/>
                  <a:pt x="7" y="0"/>
                  <a:pt x="7" y="0"/>
                </a:cubicBezTo>
                <a:cubicBezTo>
                  <a:pt x="7" y="0"/>
                  <a:pt x="7" y="0"/>
                  <a:pt x="7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4" name="Freeform 70"/>
          <p:cNvSpPr>
            <a:spLocks noEditPoints="1"/>
          </p:cNvSpPr>
          <p:nvPr/>
        </p:nvSpPr>
        <p:spPr bwMode="auto">
          <a:xfrm>
            <a:off x="1763713" y="2859478"/>
            <a:ext cx="1588" cy="55563"/>
          </a:xfrm>
          <a:custGeom>
            <a:avLst/>
            <a:gdLst>
              <a:gd name="T0" fmla="*/ 1 w 1"/>
              <a:gd name="T1" fmla="*/ 23 h 23"/>
              <a:gd name="T2" fmla="*/ 1 w 1"/>
              <a:gd name="T3" fmla="*/ 22 h 23"/>
              <a:gd name="T4" fmla="*/ 1 w 1"/>
              <a:gd name="T5" fmla="*/ 22 h 23"/>
              <a:gd name="T6" fmla="*/ 1 w 1"/>
              <a:gd name="T7" fmla="*/ 21 h 23"/>
              <a:gd name="T8" fmla="*/ 1 w 1"/>
              <a:gd name="T9" fmla="*/ 20 h 23"/>
              <a:gd name="T10" fmla="*/ 1 w 1"/>
              <a:gd name="T11" fmla="*/ 20 h 23"/>
              <a:gd name="T12" fmla="*/ 0 w 1"/>
              <a:gd name="T13" fmla="*/ 20 h 23"/>
              <a:gd name="T14" fmla="*/ 0 w 1"/>
              <a:gd name="T15" fmla="*/ 19 h 23"/>
              <a:gd name="T16" fmla="*/ 0 w 1"/>
              <a:gd name="T17" fmla="*/ 19 h 23"/>
              <a:gd name="T18" fmla="*/ 0 w 1"/>
              <a:gd name="T19" fmla="*/ 18 h 23"/>
              <a:gd name="T20" fmla="*/ 0 w 1"/>
              <a:gd name="T21" fmla="*/ 18 h 23"/>
              <a:gd name="T22" fmla="*/ 0 w 1"/>
              <a:gd name="T23" fmla="*/ 18 h 23"/>
              <a:gd name="T24" fmla="*/ 0 w 1"/>
              <a:gd name="T25" fmla="*/ 17 h 23"/>
              <a:gd name="T26" fmla="*/ 0 w 1"/>
              <a:gd name="T27" fmla="*/ 17 h 23"/>
              <a:gd name="T28" fmla="*/ 0 w 1"/>
              <a:gd name="T29" fmla="*/ 17 h 23"/>
              <a:gd name="T30" fmla="*/ 0 w 1"/>
              <a:gd name="T31" fmla="*/ 16 h 23"/>
              <a:gd name="T32" fmla="*/ 0 w 1"/>
              <a:gd name="T33" fmla="*/ 16 h 23"/>
              <a:gd name="T34" fmla="*/ 0 w 1"/>
              <a:gd name="T35" fmla="*/ 15 h 23"/>
              <a:gd name="T36" fmla="*/ 0 w 1"/>
              <a:gd name="T37" fmla="*/ 15 h 23"/>
              <a:gd name="T38" fmla="*/ 0 w 1"/>
              <a:gd name="T39" fmla="*/ 15 h 23"/>
              <a:gd name="T40" fmla="*/ 0 w 1"/>
              <a:gd name="T41" fmla="*/ 14 h 23"/>
              <a:gd name="T42" fmla="*/ 0 w 1"/>
              <a:gd name="T43" fmla="*/ 14 h 23"/>
              <a:gd name="T44" fmla="*/ 0 w 1"/>
              <a:gd name="T45" fmla="*/ 13 h 23"/>
              <a:gd name="T46" fmla="*/ 0 w 1"/>
              <a:gd name="T47" fmla="*/ 13 h 23"/>
              <a:gd name="T48" fmla="*/ 0 w 1"/>
              <a:gd name="T49" fmla="*/ 12 h 23"/>
              <a:gd name="T50" fmla="*/ 0 w 1"/>
              <a:gd name="T51" fmla="*/ 12 h 23"/>
              <a:gd name="T52" fmla="*/ 0 w 1"/>
              <a:gd name="T53" fmla="*/ 12 h 23"/>
              <a:gd name="T54" fmla="*/ 0 w 1"/>
              <a:gd name="T55" fmla="*/ 11 h 23"/>
              <a:gd name="T56" fmla="*/ 0 w 1"/>
              <a:gd name="T57" fmla="*/ 11 h 23"/>
              <a:gd name="T58" fmla="*/ 0 w 1"/>
              <a:gd name="T59" fmla="*/ 11 h 23"/>
              <a:gd name="T60" fmla="*/ 0 w 1"/>
              <a:gd name="T61" fmla="*/ 10 h 23"/>
              <a:gd name="T62" fmla="*/ 0 w 1"/>
              <a:gd name="T63" fmla="*/ 10 h 23"/>
              <a:gd name="T64" fmla="*/ 0 w 1"/>
              <a:gd name="T65" fmla="*/ 9 h 23"/>
              <a:gd name="T66" fmla="*/ 0 w 1"/>
              <a:gd name="T67" fmla="*/ 9 h 23"/>
              <a:gd name="T68" fmla="*/ 0 w 1"/>
              <a:gd name="T69" fmla="*/ 9 h 23"/>
              <a:gd name="T70" fmla="*/ 0 w 1"/>
              <a:gd name="T71" fmla="*/ 8 h 23"/>
              <a:gd name="T72" fmla="*/ 0 w 1"/>
              <a:gd name="T73" fmla="*/ 8 h 23"/>
              <a:gd name="T74" fmla="*/ 0 w 1"/>
              <a:gd name="T75" fmla="*/ 8 h 23"/>
              <a:gd name="T76" fmla="*/ 0 w 1"/>
              <a:gd name="T77" fmla="*/ 7 h 23"/>
              <a:gd name="T78" fmla="*/ 0 w 1"/>
              <a:gd name="T79" fmla="*/ 6 h 23"/>
              <a:gd name="T80" fmla="*/ 0 w 1"/>
              <a:gd name="T81" fmla="*/ 6 h 23"/>
              <a:gd name="T82" fmla="*/ 0 w 1"/>
              <a:gd name="T83" fmla="*/ 6 h 23"/>
              <a:gd name="T84" fmla="*/ 0 w 1"/>
              <a:gd name="T85" fmla="*/ 5 h 23"/>
              <a:gd name="T86" fmla="*/ 0 w 1"/>
              <a:gd name="T87" fmla="*/ 5 h 23"/>
              <a:gd name="T88" fmla="*/ 0 w 1"/>
              <a:gd name="T89" fmla="*/ 5 h 23"/>
              <a:gd name="T90" fmla="*/ 0 w 1"/>
              <a:gd name="T91" fmla="*/ 4 h 23"/>
              <a:gd name="T92" fmla="*/ 0 w 1"/>
              <a:gd name="T93" fmla="*/ 4 h 23"/>
              <a:gd name="T94" fmla="*/ 0 w 1"/>
              <a:gd name="T95" fmla="*/ 3 h 23"/>
              <a:gd name="T96" fmla="*/ 0 w 1"/>
              <a:gd name="T97" fmla="*/ 3 h 23"/>
              <a:gd name="T98" fmla="*/ 0 w 1"/>
              <a:gd name="T99" fmla="*/ 3 h 23"/>
              <a:gd name="T100" fmla="*/ 0 w 1"/>
              <a:gd name="T101" fmla="*/ 2 h 23"/>
              <a:gd name="T102" fmla="*/ 0 w 1"/>
              <a:gd name="T103" fmla="*/ 1 h 23"/>
              <a:gd name="T104" fmla="*/ 0 w 1"/>
              <a:gd name="T105" fmla="*/ 1 h 23"/>
              <a:gd name="T106" fmla="*/ 0 w 1"/>
              <a:gd name="T107" fmla="*/ 1 h 23"/>
              <a:gd name="T108" fmla="*/ 0 w 1"/>
              <a:gd name="T109" fmla="*/ 0 h 23"/>
              <a:gd name="T110" fmla="*/ 0 w 1"/>
              <a:gd name="T111" fmla="*/ 0 h 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1" h="23">
                <a:moveTo>
                  <a:pt x="1" y="23"/>
                </a:moveTo>
                <a:cubicBezTo>
                  <a:pt x="1" y="23"/>
                  <a:pt x="1" y="23"/>
                  <a:pt x="1" y="23"/>
                </a:cubicBezTo>
                <a:cubicBezTo>
                  <a:pt x="1" y="23"/>
                  <a:pt x="1" y="23"/>
                  <a:pt x="1" y="23"/>
                </a:cubicBezTo>
                <a:moveTo>
                  <a:pt x="1" y="23"/>
                </a:moveTo>
                <a:cubicBezTo>
                  <a:pt x="1" y="23"/>
                  <a:pt x="1" y="23"/>
                  <a:pt x="1" y="23"/>
                </a:cubicBezTo>
                <a:cubicBezTo>
                  <a:pt x="1" y="23"/>
                  <a:pt x="1" y="23"/>
                  <a:pt x="1" y="23"/>
                </a:cubicBezTo>
                <a:moveTo>
                  <a:pt x="1" y="22"/>
                </a:moveTo>
                <a:cubicBezTo>
                  <a:pt x="1" y="22"/>
                  <a:pt x="1" y="22"/>
                  <a:pt x="1" y="22"/>
                </a:cubicBezTo>
                <a:cubicBezTo>
                  <a:pt x="1" y="22"/>
                  <a:pt x="1" y="22"/>
                  <a:pt x="1" y="22"/>
                </a:cubicBezTo>
                <a:moveTo>
                  <a:pt x="1" y="22"/>
                </a:moveTo>
                <a:cubicBezTo>
                  <a:pt x="1" y="22"/>
                  <a:pt x="1" y="22"/>
                  <a:pt x="1" y="22"/>
                </a:cubicBezTo>
                <a:cubicBezTo>
                  <a:pt x="1" y="22"/>
                  <a:pt x="1" y="22"/>
                  <a:pt x="1" y="22"/>
                </a:cubicBezTo>
                <a:moveTo>
                  <a:pt x="1" y="21"/>
                </a:moveTo>
                <a:cubicBezTo>
                  <a:pt x="1" y="21"/>
                  <a:pt x="1" y="21"/>
                  <a:pt x="1" y="21"/>
                </a:cubicBezTo>
                <a:cubicBezTo>
                  <a:pt x="1" y="21"/>
                  <a:pt x="1" y="21"/>
                  <a:pt x="1" y="21"/>
                </a:cubicBezTo>
                <a:moveTo>
                  <a:pt x="1" y="21"/>
                </a:moveTo>
                <a:cubicBezTo>
                  <a:pt x="1" y="21"/>
                  <a:pt x="1" y="21"/>
                  <a:pt x="1" y="21"/>
                </a:cubicBezTo>
                <a:cubicBezTo>
                  <a:pt x="1" y="21"/>
                  <a:pt x="1" y="21"/>
                  <a:pt x="1" y="21"/>
                </a:cubicBezTo>
                <a:moveTo>
                  <a:pt x="1" y="20"/>
                </a:moveTo>
                <a:cubicBezTo>
                  <a:pt x="1" y="20"/>
                  <a:pt x="1" y="20"/>
                  <a:pt x="1" y="20"/>
                </a:cubicBezTo>
                <a:cubicBezTo>
                  <a:pt x="1" y="20"/>
                  <a:pt x="1" y="20"/>
                  <a:pt x="1" y="20"/>
                </a:cubicBezTo>
                <a:moveTo>
                  <a:pt x="1" y="20"/>
                </a:moveTo>
                <a:cubicBezTo>
                  <a:pt x="1" y="20"/>
                  <a:pt x="1" y="20"/>
                  <a:pt x="1" y="20"/>
                </a:cubicBezTo>
                <a:cubicBezTo>
                  <a:pt x="1" y="20"/>
                  <a:pt x="1" y="20"/>
                  <a:pt x="1" y="20"/>
                </a:cubicBezTo>
                <a:moveTo>
                  <a:pt x="1" y="20"/>
                </a:moveTo>
                <a:cubicBezTo>
                  <a:pt x="1" y="20"/>
                  <a:pt x="1" y="20"/>
                  <a:pt x="1" y="20"/>
                </a:cubicBezTo>
                <a:cubicBezTo>
                  <a:pt x="1" y="20"/>
                  <a:pt x="1" y="20"/>
                  <a:pt x="1" y="20"/>
                </a:cubicBezTo>
                <a:moveTo>
                  <a:pt x="0" y="20"/>
                </a:moveTo>
                <a:cubicBezTo>
                  <a:pt x="0" y="20"/>
                  <a:pt x="0" y="20"/>
                  <a:pt x="0" y="20"/>
                </a:cubicBezTo>
                <a:cubicBezTo>
                  <a:pt x="0" y="20"/>
                  <a:pt x="0" y="20"/>
                  <a:pt x="0" y="20"/>
                </a:cubicBezTo>
                <a:moveTo>
                  <a:pt x="0" y="19"/>
                </a:move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moveTo>
                  <a:pt x="0" y="19"/>
                </a:move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moveTo>
                  <a:pt x="0" y="19"/>
                </a:move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7"/>
                </a:moveTo>
                <a:cubicBezTo>
                  <a:pt x="0" y="17"/>
                  <a:pt x="0" y="18"/>
                  <a:pt x="0" y="18"/>
                </a:cubicBezTo>
                <a:cubicBezTo>
                  <a:pt x="0" y="18"/>
                  <a:pt x="0" y="17"/>
                  <a:pt x="0" y="17"/>
                </a:cubicBezTo>
                <a:moveTo>
                  <a:pt x="0" y="17"/>
                </a:moveTo>
                <a:cubicBezTo>
                  <a:pt x="0" y="17"/>
                  <a:pt x="0" y="17"/>
                  <a:pt x="0" y="17"/>
                </a:cubicBezTo>
                <a:cubicBezTo>
                  <a:pt x="0" y="17"/>
                  <a:pt x="0" y="17"/>
                  <a:pt x="0" y="17"/>
                </a:cubicBezTo>
                <a:moveTo>
                  <a:pt x="0" y="17"/>
                </a:moveTo>
                <a:cubicBezTo>
                  <a:pt x="0" y="17"/>
                  <a:pt x="0" y="17"/>
                  <a:pt x="0" y="17"/>
                </a:cubicBezTo>
                <a:cubicBezTo>
                  <a:pt x="0" y="17"/>
                  <a:pt x="0" y="17"/>
                  <a:pt x="0" y="17"/>
                </a:cubicBezTo>
                <a:moveTo>
                  <a:pt x="0" y="17"/>
                </a:moveTo>
                <a:cubicBezTo>
                  <a:pt x="0" y="17"/>
                  <a:pt x="0" y="17"/>
                  <a:pt x="0" y="17"/>
                </a:cubicBezTo>
                <a:cubicBezTo>
                  <a:pt x="0" y="17"/>
                  <a:pt x="0" y="17"/>
                  <a:pt x="0" y="17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5"/>
                </a:moveTo>
                <a:cubicBezTo>
                  <a:pt x="0" y="15"/>
                  <a:pt x="0" y="15"/>
                  <a:pt x="0" y="16"/>
                </a:cubicBezTo>
                <a:cubicBezTo>
                  <a:pt x="0" y="15"/>
                  <a:pt x="0" y="15"/>
                  <a:pt x="0" y="15"/>
                </a:cubicBezTo>
                <a:moveTo>
                  <a:pt x="0" y="15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5"/>
                </a:cubicBezTo>
                <a:moveTo>
                  <a:pt x="0" y="15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5"/>
                </a:cubicBezTo>
                <a:moveTo>
                  <a:pt x="0" y="14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4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2"/>
                </a:moveTo>
                <a:cubicBezTo>
                  <a:pt x="0" y="12"/>
                  <a:pt x="0" y="13"/>
                  <a:pt x="0" y="13"/>
                </a:cubicBezTo>
                <a:cubicBezTo>
                  <a:pt x="0" y="13"/>
                  <a:pt x="0" y="12"/>
                  <a:pt x="0" y="12"/>
                </a:cubicBezTo>
                <a:moveTo>
                  <a:pt x="0" y="12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2"/>
                </a:cubicBezTo>
                <a:moveTo>
                  <a:pt x="0" y="12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2"/>
                </a:cubicBezTo>
                <a:moveTo>
                  <a:pt x="0" y="11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0"/>
                </a:moveTo>
                <a:cubicBezTo>
                  <a:pt x="0" y="10"/>
                  <a:pt x="0" y="10"/>
                  <a:pt x="0" y="11"/>
                </a:cubicBezTo>
                <a:cubicBezTo>
                  <a:pt x="0" y="10"/>
                  <a:pt x="0" y="10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9"/>
                </a:moveTo>
                <a:cubicBezTo>
                  <a:pt x="0" y="9"/>
                  <a:pt x="0" y="10"/>
                  <a:pt x="0" y="10"/>
                </a:cubicBezTo>
                <a:cubicBezTo>
                  <a:pt x="0" y="10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7"/>
                </a:moveTo>
                <a:cubicBezTo>
                  <a:pt x="0" y="7"/>
                  <a:pt x="0" y="7"/>
                  <a:pt x="0" y="8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6"/>
                </a:moveTo>
                <a:cubicBezTo>
                  <a:pt x="0" y="6"/>
                  <a:pt x="0" y="6"/>
                  <a:pt x="0" y="7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3"/>
                </a:moveTo>
                <a:cubicBezTo>
                  <a:pt x="0" y="3"/>
                  <a:pt x="0" y="4"/>
                  <a:pt x="0" y="4"/>
                </a:cubicBezTo>
                <a:cubicBezTo>
                  <a:pt x="0" y="4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2" name="Freeform 78"/>
          <p:cNvSpPr>
            <a:spLocks noEditPoints="1"/>
          </p:cNvSpPr>
          <p:nvPr/>
        </p:nvSpPr>
        <p:spPr bwMode="auto">
          <a:xfrm>
            <a:off x="1012825" y="4132653"/>
            <a:ext cx="44450" cy="134938"/>
          </a:xfrm>
          <a:custGeom>
            <a:avLst/>
            <a:gdLst>
              <a:gd name="T0" fmla="*/ 18 w 18"/>
              <a:gd name="T1" fmla="*/ 55 h 55"/>
              <a:gd name="T2" fmla="*/ 18 w 18"/>
              <a:gd name="T3" fmla="*/ 55 h 55"/>
              <a:gd name="T4" fmla="*/ 18 w 18"/>
              <a:gd name="T5" fmla="*/ 55 h 55"/>
              <a:gd name="T6" fmla="*/ 18 w 18"/>
              <a:gd name="T7" fmla="*/ 55 h 55"/>
              <a:gd name="T8" fmla="*/ 18 w 18"/>
              <a:gd name="T9" fmla="*/ 55 h 55"/>
              <a:gd name="T10" fmla="*/ 18 w 18"/>
              <a:gd name="T11" fmla="*/ 55 h 55"/>
              <a:gd name="T12" fmla="*/ 17 w 18"/>
              <a:gd name="T13" fmla="*/ 55 h 55"/>
              <a:gd name="T14" fmla="*/ 18 w 18"/>
              <a:gd name="T15" fmla="*/ 55 h 55"/>
              <a:gd name="T16" fmla="*/ 17 w 18"/>
              <a:gd name="T17" fmla="*/ 55 h 55"/>
              <a:gd name="T18" fmla="*/ 0 w 18"/>
              <a:gd name="T19" fmla="*/ 1 h 55"/>
              <a:gd name="T20" fmla="*/ 17 w 18"/>
              <a:gd name="T21" fmla="*/ 55 h 55"/>
              <a:gd name="T22" fmla="*/ 0 w 18"/>
              <a:gd name="T23" fmla="*/ 1 h 55"/>
              <a:gd name="T24" fmla="*/ 0 w 18"/>
              <a:gd name="T25" fmla="*/ 1 h 55"/>
              <a:gd name="T26" fmla="*/ 0 w 18"/>
              <a:gd name="T27" fmla="*/ 1 h 55"/>
              <a:gd name="T28" fmla="*/ 0 w 18"/>
              <a:gd name="T29" fmla="*/ 1 h 55"/>
              <a:gd name="T30" fmla="*/ 0 w 18"/>
              <a:gd name="T31" fmla="*/ 1 h 55"/>
              <a:gd name="T32" fmla="*/ 0 w 18"/>
              <a:gd name="T33" fmla="*/ 1 h 55"/>
              <a:gd name="T34" fmla="*/ 0 w 18"/>
              <a:gd name="T35" fmla="*/ 1 h 55"/>
              <a:gd name="T36" fmla="*/ 0 w 18"/>
              <a:gd name="T37" fmla="*/ 0 h 55"/>
              <a:gd name="T38" fmla="*/ 0 w 18"/>
              <a:gd name="T39" fmla="*/ 1 h 55"/>
              <a:gd name="T40" fmla="*/ 0 w 18"/>
              <a:gd name="T41" fmla="*/ 1 h 55"/>
              <a:gd name="T42" fmla="*/ 0 w 18"/>
              <a:gd name="T43" fmla="*/ 0 h 55"/>
              <a:gd name="T44" fmla="*/ 0 w 18"/>
              <a:gd name="T45" fmla="*/ 0 h 55"/>
              <a:gd name="T46" fmla="*/ 0 w 18"/>
              <a:gd name="T47" fmla="*/ 0 h 55"/>
              <a:gd name="T48" fmla="*/ 0 w 18"/>
              <a:gd name="T49" fmla="*/ 0 h 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18" h="55">
                <a:moveTo>
                  <a:pt x="18" y="55"/>
                </a:moveTo>
                <a:cubicBezTo>
                  <a:pt x="18" y="55"/>
                  <a:pt x="18" y="55"/>
                  <a:pt x="18" y="55"/>
                </a:cubicBezTo>
                <a:cubicBezTo>
                  <a:pt x="18" y="55"/>
                  <a:pt x="18" y="55"/>
                  <a:pt x="18" y="55"/>
                </a:cubicBezTo>
                <a:moveTo>
                  <a:pt x="18" y="55"/>
                </a:moveTo>
                <a:cubicBezTo>
                  <a:pt x="18" y="55"/>
                  <a:pt x="18" y="55"/>
                  <a:pt x="18" y="55"/>
                </a:cubicBezTo>
                <a:cubicBezTo>
                  <a:pt x="18" y="55"/>
                  <a:pt x="18" y="55"/>
                  <a:pt x="18" y="55"/>
                </a:cubicBezTo>
                <a:moveTo>
                  <a:pt x="17" y="55"/>
                </a:moveTo>
                <a:cubicBezTo>
                  <a:pt x="17" y="55"/>
                  <a:pt x="18" y="55"/>
                  <a:pt x="18" y="55"/>
                </a:cubicBezTo>
                <a:cubicBezTo>
                  <a:pt x="18" y="55"/>
                  <a:pt x="17" y="55"/>
                  <a:pt x="17" y="55"/>
                </a:cubicBezTo>
                <a:moveTo>
                  <a:pt x="0" y="1"/>
                </a:moveTo>
                <a:cubicBezTo>
                  <a:pt x="0" y="21"/>
                  <a:pt x="7" y="40"/>
                  <a:pt x="17" y="55"/>
                </a:cubicBezTo>
                <a:cubicBezTo>
                  <a:pt x="7" y="40"/>
                  <a:pt x="0" y="2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0"/>
                </a:moveTo>
                <a:cubicBezTo>
                  <a:pt x="0" y="0"/>
                  <a:pt x="0" y="0"/>
                  <a:pt x="0" y="1"/>
                </a:cubicBezTo>
                <a:cubicBezTo>
                  <a:pt x="0" y="1"/>
                  <a:pt x="0" y="1"/>
                  <a:pt x="0" y="1"/>
                </a:cubicBezTo>
                <a:cubicBezTo>
                  <a:pt x="0" y="0"/>
                  <a:pt x="0" y="0"/>
                  <a:pt x="0" y="0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0" name="Freeform 86"/>
          <p:cNvSpPr>
            <a:spLocks noEditPoints="1"/>
          </p:cNvSpPr>
          <p:nvPr/>
        </p:nvSpPr>
        <p:spPr bwMode="auto">
          <a:xfrm>
            <a:off x="1724025" y="5348678"/>
            <a:ext cx="9525" cy="117475"/>
          </a:xfrm>
          <a:custGeom>
            <a:avLst/>
            <a:gdLst>
              <a:gd name="T0" fmla="*/ 3 w 4"/>
              <a:gd name="T1" fmla="*/ 47 h 48"/>
              <a:gd name="T2" fmla="*/ 3 w 4"/>
              <a:gd name="T3" fmla="*/ 47 h 48"/>
              <a:gd name="T4" fmla="*/ 2 w 4"/>
              <a:gd name="T5" fmla="*/ 47 h 48"/>
              <a:gd name="T6" fmla="*/ 2 w 4"/>
              <a:gd name="T7" fmla="*/ 46 h 48"/>
              <a:gd name="T8" fmla="*/ 2 w 4"/>
              <a:gd name="T9" fmla="*/ 46 h 48"/>
              <a:gd name="T10" fmla="*/ 0 w 4"/>
              <a:gd name="T11" fmla="*/ 23 h 48"/>
              <a:gd name="T12" fmla="*/ 0 w 4"/>
              <a:gd name="T13" fmla="*/ 22 h 48"/>
              <a:gd name="T14" fmla="*/ 0 w 4"/>
              <a:gd name="T15" fmla="*/ 22 h 48"/>
              <a:gd name="T16" fmla="*/ 0 w 4"/>
              <a:gd name="T17" fmla="*/ 22 h 48"/>
              <a:gd name="T18" fmla="*/ 0 w 4"/>
              <a:gd name="T19" fmla="*/ 22 h 48"/>
              <a:gd name="T20" fmla="*/ 0 w 4"/>
              <a:gd name="T21" fmla="*/ 21 h 48"/>
              <a:gd name="T22" fmla="*/ 0 w 4"/>
              <a:gd name="T23" fmla="*/ 20 h 48"/>
              <a:gd name="T24" fmla="*/ 0 w 4"/>
              <a:gd name="T25" fmla="*/ 20 h 48"/>
              <a:gd name="T26" fmla="*/ 0 w 4"/>
              <a:gd name="T27" fmla="*/ 20 h 48"/>
              <a:gd name="T28" fmla="*/ 0 w 4"/>
              <a:gd name="T29" fmla="*/ 19 h 48"/>
              <a:gd name="T30" fmla="*/ 0 w 4"/>
              <a:gd name="T31" fmla="*/ 19 h 48"/>
              <a:gd name="T32" fmla="*/ 0 w 4"/>
              <a:gd name="T33" fmla="*/ 19 h 48"/>
              <a:gd name="T34" fmla="*/ 0 w 4"/>
              <a:gd name="T35" fmla="*/ 18 h 48"/>
              <a:gd name="T36" fmla="*/ 0 w 4"/>
              <a:gd name="T37" fmla="*/ 18 h 48"/>
              <a:gd name="T38" fmla="*/ 0 w 4"/>
              <a:gd name="T39" fmla="*/ 18 h 48"/>
              <a:gd name="T40" fmla="*/ 1 w 4"/>
              <a:gd name="T41" fmla="*/ 17 h 48"/>
              <a:gd name="T42" fmla="*/ 1 w 4"/>
              <a:gd name="T43" fmla="*/ 17 h 48"/>
              <a:gd name="T44" fmla="*/ 1 w 4"/>
              <a:gd name="T45" fmla="*/ 16 h 48"/>
              <a:gd name="T46" fmla="*/ 1 w 4"/>
              <a:gd name="T47" fmla="*/ 15 h 48"/>
              <a:gd name="T48" fmla="*/ 1 w 4"/>
              <a:gd name="T49" fmla="*/ 15 h 48"/>
              <a:gd name="T50" fmla="*/ 1 w 4"/>
              <a:gd name="T51" fmla="*/ 15 h 48"/>
              <a:gd name="T52" fmla="*/ 1 w 4"/>
              <a:gd name="T53" fmla="*/ 14 h 48"/>
              <a:gd name="T54" fmla="*/ 1 w 4"/>
              <a:gd name="T55" fmla="*/ 14 h 48"/>
              <a:gd name="T56" fmla="*/ 1 w 4"/>
              <a:gd name="T57" fmla="*/ 14 h 48"/>
              <a:gd name="T58" fmla="*/ 1 w 4"/>
              <a:gd name="T59" fmla="*/ 13 h 48"/>
              <a:gd name="T60" fmla="*/ 1 w 4"/>
              <a:gd name="T61" fmla="*/ 13 h 48"/>
              <a:gd name="T62" fmla="*/ 1 w 4"/>
              <a:gd name="T63" fmla="*/ 11 h 48"/>
              <a:gd name="T64" fmla="*/ 1 w 4"/>
              <a:gd name="T65" fmla="*/ 11 h 48"/>
              <a:gd name="T66" fmla="*/ 1 w 4"/>
              <a:gd name="T67" fmla="*/ 11 h 48"/>
              <a:gd name="T68" fmla="*/ 1 w 4"/>
              <a:gd name="T69" fmla="*/ 10 h 48"/>
              <a:gd name="T70" fmla="*/ 1 w 4"/>
              <a:gd name="T71" fmla="*/ 10 h 48"/>
              <a:gd name="T72" fmla="*/ 1 w 4"/>
              <a:gd name="T73" fmla="*/ 10 h 48"/>
              <a:gd name="T74" fmla="*/ 2 w 4"/>
              <a:gd name="T75" fmla="*/ 9 h 48"/>
              <a:gd name="T76" fmla="*/ 2 w 4"/>
              <a:gd name="T77" fmla="*/ 8 h 48"/>
              <a:gd name="T78" fmla="*/ 2 w 4"/>
              <a:gd name="T79" fmla="*/ 8 h 48"/>
              <a:gd name="T80" fmla="*/ 2 w 4"/>
              <a:gd name="T81" fmla="*/ 8 h 48"/>
              <a:gd name="T82" fmla="*/ 2 w 4"/>
              <a:gd name="T83" fmla="*/ 7 h 48"/>
              <a:gd name="T84" fmla="*/ 2 w 4"/>
              <a:gd name="T85" fmla="*/ 7 h 48"/>
              <a:gd name="T86" fmla="*/ 2 w 4"/>
              <a:gd name="T87" fmla="*/ 6 h 48"/>
              <a:gd name="T88" fmla="*/ 2 w 4"/>
              <a:gd name="T89" fmla="*/ 5 h 48"/>
              <a:gd name="T90" fmla="*/ 2 w 4"/>
              <a:gd name="T91" fmla="*/ 5 h 48"/>
              <a:gd name="T92" fmla="*/ 2 w 4"/>
              <a:gd name="T93" fmla="*/ 5 h 48"/>
              <a:gd name="T94" fmla="*/ 3 w 4"/>
              <a:gd name="T95" fmla="*/ 4 h 48"/>
              <a:gd name="T96" fmla="*/ 3 w 4"/>
              <a:gd name="T97" fmla="*/ 4 h 48"/>
              <a:gd name="T98" fmla="*/ 3 w 4"/>
              <a:gd name="T99" fmla="*/ 4 h 48"/>
              <a:gd name="T100" fmla="*/ 3 w 4"/>
              <a:gd name="T101" fmla="*/ 3 h 48"/>
              <a:gd name="T102" fmla="*/ 3 w 4"/>
              <a:gd name="T103" fmla="*/ 3 h 48"/>
              <a:gd name="T104" fmla="*/ 3 w 4"/>
              <a:gd name="T105" fmla="*/ 3 h 48"/>
              <a:gd name="T106" fmla="*/ 3 w 4"/>
              <a:gd name="T107" fmla="*/ 2 h 48"/>
              <a:gd name="T108" fmla="*/ 3 w 4"/>
              <a:gd name="T109" fmla="*/ 2 h 48"/>
              <a:gd name="T110" fmla="*/ 3 w 4"/>
              <a:gd name="T111" fmla="*/ 1 h 48"/>
              <a:gd name="T112" fmla="*/ 3 w 4"/>
              <a:gd name="T113" fmla="*/ 1 h 48"/>
              <a:gd name="T114" fmla="*/ 4 w 4"/>
              <a:gd name="T115" fmla="*/ 1 h 48"/>
              <a:gd name="T116" fmla="*/ 4 w 4"/>
              <a:gd name="T117" fmla="*/ 0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4" h="48">
                <a:moveTo>
                  <a:pt x="3" y="48"/>
                </a:moveTo>
                <a:cubicBezTo>
                  <a:pt x="3" y="48"/>
                  <a:pt x="3" y="48"/>
                  <a:pt x="3" y="48"/>
                </a:cubicBezTo>
                <a:cubicBezTo>
                  <a:pt x="3" y="48"/>
                  <a:pt x="3" y="48"/>
                  <a:pt x="3" y="48"/>
                </a:cubicBezTo>
                <a:moveTo>
                  <a:pt x="3" y="47"/>
                </a:moveTo>
                <a:cubicBezTo>
                  <a:pt x="3" y="47"/>
                  <a:pt x="3" y="47"/>
                  <a:pt x="3" y="47"/>
                </a:cubicBezTo>
                <a:cubicBezTo>
                  <a:pt x="3" y="47"/>
                  <a:pt x="3" y="47"/>
                  <a:pt x="3" y="47"/>
                </a:cubicBezTo>
                <a:moveTo>
                  <a:pt x="2" y="47"/>
                </a:moveTo>
                <a:cubicBezTo>
                  <a:pt x="3" y="47"/>
                  <a:pt x="3" y="47"/>
                  <a:pt x="3" y="47"/>
                </a:cubicBezTo>
                <a:cubicBezTo>
                  <a:pt x="3" y="47"/>
                  <a:pt x="3" y="47"/>
                  <a:pt x="2" y="47"/>
                </a:cubicBezTo>
                <a:moveTo>
                  <a:pt x="2" y="47"/>
                </a:moveTo>
                <a:cubicBezTo>
                  <a:pt x="2" y="47"/>
                  <a:pt x="2" y="47"/>
                  <a:pt x="2" y="47"/>
                </a:cubicBezTo>
                <a:cubicBezTo>
                  <a:pt x="2" y="47"/>
                  <a:pt x="2" y="47"/>
                  <a:pt x="2" y="47"/>
                </a:cubicBezTo>
                <a:moveTo>
                  <a:pt x="2" y="46"/>
                </a:moveTo>
                <a:cubicBezTo>
                  <a:pt x="2" y="46"/>
                  <a:pt x="2" y="46"/>
                  <a:pt x="2" y="46"/>
                </a:cubicBezTo>
                <a:cubicBezTo>
                  <a:pt x="2" y="46"/>
                  <a:pt x="2" y="46"/>
                  <a:pt x="2" y="46"/>
                </a:cubicBezTo>
                <a:moveTo>
                  <a:pt x="2" y="46"/>
                </a:moveTo>
                <a:cubicBezTo>
                  <a:pt x="2" y="46"/>
                  <a:pt x="2" y="46"/>
                  <a:pt x="2" y="46"/>
                </a:cubicBezTo>
                <a:cubicBezTo>
                  <a:pt x="2" y="46"/>
                  <a:pt x="2" y="46"/>
                  <a:pt x="2" y="46"/>
                </a:cubicBezTo>
                <a:moveTo>
                  <a:pt x="2" y="45"/>
                </a:moveTo>
                <a:cubicBezTo>
                  <a:pt x="2" y="46"/>
                  <a:pt x="2" y="46"/>
                  <a:pt x="2" y="46"/>
                </a:cubicBezTo>
                <a:cubicBezTo>
                  <a:pt x="2" y="46"/>
                  <a:pt x="2" y="46"/>
                  <a:pt x="2" y="45"/>
                </a:cubicBezTo>
                <a:moveTo>
                  <a:pt x="0" y="23"/>
                </a:moveTo>
                <a:cubicBezTo>
                  <a:pt x="0" y="31"/>
                  <a:pt x="1" y="38"/>
                  <a:pt x="2" y="45"/>
                </a:cubicBezTo>
                <a:cubicBezTo>
                  <a:pt x="1" y="38"/>
                  <a:pt x="0" y="31"/>
                  <a:pt x="0" y="23"/>
                </a:cubicBezTo>
                <a:moveTo>
                  <a:pt x="0" y="23"/>
                </a:moveTo>
                <a:cubicBezTo>
                  <a:pt x="0" y="23"/>
                  <a:pt x="0" y="23"/>
                  <a:pt x="0" y="23"/>
                </a:cubicBezTo>
                <a:cubicBezTo>
                  <a:pt x="0" y="23"/>
                  <a:pt x="0" y="23"/>
                  <a:pt x="0" y="23"/>
                </a:cubicBezTo>
                <a:moveTo>
                  <a:pt x="0" y="22"/>
                </a:moveTo>
                <a:cubicBezTo>
                  <a:pt x="0" y="22"/>
                  <a:pt x="0" y="22"/>
                  <a:pt x="0" y="22"/>
                </a:cubicBezTo>
                <a:cubicBezTo>
                  <a:pt x="0" y="23"/>
                  <a:pt x="0" y="23"/>
                  <a:pt x="0" y="23"/>
                </a:cubicBezTo>
                <a:cubicBezTo>
                  <a:pt x="0" y="23"/>
                  <a:pt x="0" y="23"/>
                  <a:pt x="0" y="22"/>
                </a:cubicBezTo>
                <a:cubicBezTo>
                  <a:pt x="0" y="22"/>
                  <a:pt x="0" y="22"/>
                  <a:pt x="0" y="22"/>
                </a:cubicBezTo>
                <a:moveTo>
                  <a:pt x="0" y="22"/>
                </a:moveTo>
                <a:cubicBezTo>
                  <a:pt x="0" y="22"/>
                  <a:pt x="0" y="22"/>
                  <a:pt x="0" y="22"/>
                </a:cubicBezTo>
                <a:cubicBezTo>
                  <a:pt x="0" y="22"/>
                  <a:pt x="0" y="22"/>
                  <a:pt x="0" y="22"/>
                </a:cubicBezTo>
                <a:moveTo>
                  <a:pt x="0" y="22"/>
                </a:moveTo>
                <a:cubicBezTo>
                  <a:pt x="0" y="22"/>
                  <a:pt x="0" y="22"/>
                  <a:pt x="0" y="22"/>
                </a:cubicBezTo>
                <a:cubicBezTo>
                  <a:pt x="0" y="22"/>
                  <a:pt x="0" y="22"/>
                  <a:pt x="0" y="22"/>
                </a:cubicBezTo>
                <a:moveTo>
                  <a:pt x="0" y="21"/>
                </a:moveTo>
                <a:cubicBezTo>
                  <a:pt x="0" y="21"/>
                  <a:pt x="0" y="21"/>
                  <a:pt x="0" y="22"/>
                </a:cubicBezTo>
                <a:cubicBezTo>
                  <a:pt x="0" y="21"/>
                  <a:pt x="0" y="21"/>
                  <a:pt x="0" y="21"/>
                </a:cubicBezTo>
                <a:moveTo>
                  <a:pt x="0" y="21"/>
                </a:moveTo>
                <a:cubicBezTo>
                  <a:pt x="0" y="21"/>
                  <a:pt x="0" y="21"/>
                  <a:pt x="0" y="21"/>
                </a:cubicBezTo>
                <a:cubicBezTo>
                  <a:pt x="0" y="21"/>
                  <a:pt x="0" y="21"/>
                  <a:pt x="0" y="21"/>
                </a:cubicBezTo>
                <a:moveTo>
                  <a:pt x="0" y="21"/>
                </a:moveTo>
                <a:cubicBezTo>
                  <a:pt x="0" y="21"/>
                  <a:pt x="0" y="21"/>
                  <a:pt x="0" y="21"/>
                </a:cubicBezTo>
                <a:cubicBezTo>
                  <a:pt x="0" y="21"/>
                  <a:pt x="0" y="21"/>
                  <a:pt x="0" y="21"/>
                </a:cubicBezTo>
                <a:moveTo>
                  <a:pt x="0" y="20"/>
                </a:moveTo>
                <a:cubicBezTo>
                  <a:pt x="0" y="21"/>
                  <a:pt x="0" y="21"/>
                  <a:pt x="0" y="21"/>
                </a:cubicBezTo>
                <a:cubicBezTo>
                  <a:pt x="0" y="21"/>
                  <a:pt x="0" y="21"/>
                  <a:pt x="0" y="20"/>
                </a:cubicBezTo>
                <a:moveTo>
                  <a:pt x="0" y="20"/>
                </a:moveTo>
                <a:cubicBezTo>
                  <a:pt x="0" y="20"/>
                  <a:pt x="0" y="20"/>
                  <a:pt x="0" y="20"/>
                </a:cubicBezTo>
                <a:cubicBezTo>
                  <a:pt x="0" y="20"/>
                  <a:pt x="0" y="20"/>
                  <a:pt x="0" y="20"/>
                </a:cubicBezTo>
                <a:moveTo>
                  <a:pt x="0" y="20"/>
                </a:moveTo>
                <a:cubicBezTo>
                  <a:pt x="0" y="20"/>
                  <a:pt x="0" y="20"/>
                  <a:pt x="0" y="20"/>
                </a:cubicBezTo>
                <a:cubicBezTo>
                  <a:pt x="0" y="20"/>
                  <a:pt x="0" y="20"/>
                  <a:pt x="0" y="20"/>
                </a:cubicBezTo>
                <a:moveTo>
                  <a:pt x="0" y="20"/>
                </a:moveTo>
                <a:cubicBezTo>
                  <a:pt x="0" y="20"/>
                  <a:pt x="0" y="20"/>
                  <a:pt x="0" y="20"/>
                </a:cubicBezTo>
                <a:cubicBezTo>
                  <a:pt x="0" y="20"/>
                  <a:pt x="0" y="20"/>
                  <a:pt x="0" y="20"/>
                </a:cubicBezTo>
                <a:moveTo>
                  <a:pt x="0" y="19"/>
                </a:moveTo>
                <a:cubicBezTo>
                  <a:pt x="0" y="19"/>
                  <a:pt x="0" y="19"/>
                  <a:pt x="0" y="20"/>
                </a:cubicBezTo>
                <a:cubicBezTo>
                  <a:pt x="0" y="19"/>
                  <a:pt x="0" y="19"/>
                  <a:pt x="0" y="19"/>
                </a:cubicBezTo>
                <a:moveTo>
                  <a:pt x="0" y="19"/>
                </a:move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moveTo>
                  <a:pt x="0" y="19"/>
                </a:move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moveTo>
                  <a:pt x="0" y="18"/>
                </a:moveTo>
                <a:cubicBezTo>
                  <a:pt x="0" y="18"/>
                  <a:pt x="0" y="19"/>
                  <a:pt x="0" y="19"/>
                </a:cubicBezTo>
                <a:cubicBezTo>
                  <a:pt x="0" y="19"/>
                  <a:pt x="0" y="18"/>
                  <a:pt x="0" y="18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7"/>
                </a:moveTo>
                <a:cubicBezTo>
                  <a:pt x="0" y="17"/>
                  <a:pt x="0" y="17"/>
                  <a:pt x="0" y="17"/>
                </a:cubicBezTo>
                <a:cubicBezTo>
                  <a:pt x="0" y="17"/>
                  <a:pt x="0" y="17"/>
                  <a:pt x="0" y="17"/>
                </a:cubicBezTo>
                <a:moveTo>
                  <a:pt x="1" y="17"/>
                </a:moveTo>
                <a:cubicBezTo>
                  <a:pt x="1" y="17"/>
                  <a:pt x="0" y="17"/>
                  <a:pt x="0" y="17"/>
                </a:cubicBezTo>
                <a:cubicBezTo>
                  <a:pt x="0" y="17"/>
                  <a:pt x="1" y="17"/>
                  <a:pt x="1" y="17"/>
                </a:cubicBezTo>
                <a:moveTo>
                  <a:pt x="1" y="17"/>
                </a:moveTo>
                <a:cubicBezTo>
                  <a:pt x="1" y="17"/>
                  <a:pt x="1" y="17"/>
                  <a:pt x="1" y="17"/>
                </a:cubicBezTo>
                <a:cubicBezTo>
                  <a:pt x="1" y="17"/>
                  <a:pt x="1" y="17"/>
                  <a:pt x="1" y="17"/>
                </a:cubicBezTo>
                <a:moveTo>
                  <a:pt x="1" y="16"/>
                </a:moveTo>
                <a:cubicBezTo>
                  <a:pt x="1" y="16"/>
                  <a:pt x="1" y="17"/>
                  <a:pt x="1" y="17"/>
                </a:cubicBezTo>
                <a:cubicBezTo>
                  <a:pt x="1" y="17"/>
                  <a:pt x="1" y="16"/>
                  <a:pt x="1" y="16"/>
                </a:cubicBezTo>
                <a:moveTo>
                  <a:pt x="1" y="16"/>
                </a:moveTo>
                <a:cubicBezTo>
                  <a:pt x="1" y="16"/>
                  <a:pt x="1" y="16"/>
                  <a:pt x="1" y="16"/>
                </a:cubicBezTo>
                <a:cubicBezTo>
                  <a:pt x="1" y="16"/>
                  <a:pt x="1" y="16"/>
                  <a:pt x="1" y="16"/>
                </a:cubicBezTo>
                <a:moveTo>
                  <a:pt x="1" y="15"/>
                </a:moveTo>
                <a:cubicBezTo>
                  <a:pt x="1" y="15"/>
                  <a:pt x="1" y="16"/>
                  <a:pt x="1" y="16"/>
                </a:cubicBezTo>
                <a:cubicBezTo>
                  <a:pt x="1" y="16"/>
                  <a:pt x="1" y="15"/>
                  <a:pt x="1" y="15"/>
                </a:cubicBezTo>
                <a:moveTo>
                  <a:pt x="1" y="15"/>
                </a:moveTo>
                <a:cubicBezTo>
                  <a:pt x="1" y="15"/>
                  <a:pt x="1" y="15"/>
                  <a:pt x="1" y="15"/>
                </a:cubicBezTo>
                <a:cubicBezTo>
                  <a:pt x="1" y="15"/>
                  <a:pt x="1" y="15"/>
                  <a:pt x="1" y="15"/>
                </a:cubicBezTo>
                <a:moveTo>
                  <a:pt x="1" y="15"/>
                </a:moveTo>
                <a:cubicBezTo>
                  <a:pt x="1" y="15"/>
                  <a:pt x="1" y="15"/>
                  <a:pt x="1" y="15"/>
                </a:cubicBezTo>
                <a:cubicBezTo>
                  <a:pt x="1" y="15"/>
                  <a:pt x="1" y="15"/>
                  <a:pt x="1" y="15"/>
                </a:cubicBezTo>
                <a:moveTo>
                  <a:pt x="1" y="14"/>
                </a:moveTo>
                <a:cubicBezTo>
                  <a:pt x="1" y="14"/>
                  <a:pt x="1" y="14"/>
                  <a:pt x="1" y="15"/>
                </a:cubicBezTo>
                <a:cubicBezTo>
                  <a:pt x="1" y="14"/>
                  <a:pt x="1" y="14"/>
                  <a:pt x="1" y="14"/>
                </a:cubicBezTo>
                <a:moveTo>
                  <a:pt x="1" y="14"/>
                </a:moveTo>
                <a:cubicBezTo>
                  <a:pt x="1" y="14"/>
                  <a:pt x="1" y="14"/>
                  <a:pt x="1" y="14"/>
                </a:cubicBezTo>
                <a:cubicBezTo>
                  <a:pt x="1" y="14"/>
                  <a:pt x="1" y="14"/>
                  <a:pt x="1" y="14"/>
                </a:cubicBezTo>
                <a:moveTo>
                  <a:pt x="1" y="14"/>
                </a:moveTo>
                <a:cubicBezTo>
                  <a:pt x="1" y="14"/>
                  <a:pt x="1" y="14"/>
                  <a:pt x="1" y="14"/>
                </a:cubicBezTo>
                <a:cubicBezTo>
                  <a:pt x="1" y="14"/>
                  <a:pt x="1" y="14"/>
                  <a:pt x="1" y="14"/>
                </a:cubicBezTo>
                <a:moveTo>
                  <a:pt x="1" y="14"/>
                </a:moveTo>
                <a:cubicBezTo>
                  <a:pt x="1" y="14"/>
                  <a:pt x="1" y="14"/>
                  <a:pt x="1" y="14"/>
                </a:cubicBezTo>
                <a:cubicBezTo>
                  <a:pt x="1" y="14"/>
                  <a:pt x="1" y="14"/>
                  <a:pt x="1" y="14"/>
                </a:cubicBezTo>
                <a:moveTo>
                  <a:pt x="1" y="13"/>
                </a:moveTo>
                <a:cubicBezTo>
                  <a:pt x="1" y="13"/>
                  <a:pt x="1" y="13"/>
                  <a:pt x="1" y="13"/>
                </a:cubicBezTo>
                <a:cubicBezTo>
                  <a:pt x="1" y="13"/>
                  <a:pt x="1" y="13"/>
                  <a:pt x="1" y="13"/>
                </a:cubicBezTo>
                <a:moveTo>
                  <a:pt x="1" y="13"/>
                </a:moveTo>
                <a:cubicBezTo>
                  <a:pt x="1" y="13"/>
                  <a:pt x="1" y="13"/>
                  <a:pt x="1" y="13"/>
                </a:cubicBezTo>
                <a:cubicBezTo>
                  <a:pt x="1" y="13"/>
                  <a:pt x="1" y="13"/>
                  <a:pt x="1" y="13"/>
                </a:cubicBezTo>
                <a:moveTo>
                  <a:pt x="1" y="12"/>
                </a:moveTo>
                <a:cubicBezTo>
                  <a:pt x="1" y="12"/>
                  <a:pt x="1" y="13"/>
                  <a:pt x="1" y="13"/>
                </a:cubicBezTo>
                <a:cubicBezTo>
                  <a:pt x="1" y="13"/>
                  <a:pt x="1" y="12"/>
                  <a:pt x="1" y="12"/>
                </a:cubicBezTo>
                <a:moveTo>
                  <a:pt x="1" y="11"/>
                </a:moveTo>
                <a:cubicBezTo>
                  <a:pt x="1" y="12"/>
                  <a:pt x="1" y="12"/>
                  <a:pt x="1" y="12"/>
                </a:cubicBezTo>
                <a:cubicBezTo>
                  <a:pt x="1" y="12"/>
                  <a:pt x="1" y="12"/>
                  <a:pt x="1" y="11"/>
                </a:cubicBezTo>
                <a:moveTo>
                  <a:pt x="1" y="11"/>
                </a:moveTo>
                <a:cubicBezTo>
                  <a:pt x="1" y="11"/>
                  <a:pt x="1" y="11"/>
                  <a:pt x="1" y="11"/>
                </a:cubicBezTo>
                <a:cubicBezTo>
                  <a:pt x="1" y="11"/>
                  <a:pt x="1" y="11"/>
                  <a:pt x="1" y="11"/>
                </a:cubicBezTo>
                <a:moveTo>
                  <a:pt x="1" y="11"/>
                </a:moveTo>
                <a:cubicBezTo>
                  <a:pt x="1" y="11"/>
                  <a:pt x="1" y="11"/>
                  <a:pt x="1" y="11"/>
                </a:cubicBezTo>
                <a:cubicBezTo>
                  <a:pt x="1" y="11"/>
                  <a:pt x="1" y="11"/>
                  <a:pt x="1" y="11"/>
                </a:cubicBezTo>
                <a:moveTo>
                  <a:pt x="1" y="11"/>
                </a:moveTo>
                <a:cubicBezTo>
                  <a:pt x="1" y="11"/>
                  <a:pt x="1" y="11"/>
                  <a:pt x="1" y="11"/>
                </a:cubicBezTo>
                <a:cubicBezTo>
                  <a:pt x="1" y="11"/>
                  <a:pt x="1" y="11"/>
                  <a:pt x="1" y="11"/>
                </a:cubicBezTo>
                <a:moveTo>
                  <a:pt x="1" y="10"/>
                </a:moveTo>
                <a:cubicBezTo>
                  <a:pt x="1" y="10"/>
                  <a:pt x="1" y="11"/>
                  <a:pt x="1" y="11"/>
                </a:cubicBezTo>
                <a:cubicBezTo>
                  <a:pt x="1" y="11"/>
                  <a:pt x="1" y="10"/>
                  <a:pt x="1" y="10"/>
                </a:cubicBezTo>
                <a:moveTo>
                  <a:pt x="1" y="10"/>
                </a:moveTo>
                <a:cubicBezTo>
                  <a:pt x="1" y="10"/>
                  <a:pt x="1" y="10"/>
                  <a:pt x="1" y="10"/>
                </a:cubicBezTo>
                <a:cubicBezTo>
                  <a:pt x="1" y="10"/>
                  <a:pt x="1" y="10"/>
                  <a:pt x="1" y="10"/>
                </a:cubicBezTo>
                <a:moveTo>
                  <a:pt x="1" y="10"/>
                </a:moveTo>
                <a:cubicBezTo>
                  <a:pt x="1" y="10"/>
                  <a:pt x="1" y="10"/>
                  <a:pt x="1" y="10"/>
                </a:cubicBezTo>
                <a:cubicBezTo>
                  <a:pt x="1" y="10"/>
                  <a:pt x="1" y="10"/>
                  <a:pt x="1" y="10"/>
                </a:cubicBezTo>
                <a:moveTo>
                  <a:pt x="2" y="9"/>
                </a:moveTo>
                <a:cubicBezTo>
                  <a:pt x="2" y="10"/>
                  <a:pt x="1" y="10"/>
                  <a:pt x="1" y="10"/>
                </a:cubicBezTo>
                <a:cubicBezTo>
                  <a:pt x="1" y="10"/>
                  <a:pt x="2" y="10"/>
                  <a:pt x="2" y="9"/>
                </a:cubicBezTo>
                <a:moveTo>
                  <a:pt x="2" y="9"/>
                </a:moveTo>
                <a:cubicBezTo>
                  <a:pt x="2" y="9"/>
                  <a:pt x="2" y="9"/>
                  <a:pt x="2" y="9"/>
                </a:cubicBezTo>
                <a:cubicBezTo>
                  <a:pt x="2" y="9"/>
                  <a:pt x="2" y="9"/>
                  <a:pt x="2" y="9"/>
                </a:cubicBezTo>
                <a:moveTo>
                  <a:pt x="2" y="8"/>
                </a:moveTo>
                <a:cubicBezTo>
                  <a:pt x="2" y="8"/>
                  <a:pt x="2" y="9"/>
                  <a:pt x="2" y="9"/>
                </a:cubicBezTo>
                <a:cubicBezTo>
                  <a:pt x="2" y="9"/>
                  <a:pt x="2" y="8"/>
                  <a:pt x="2" y="8"/>
                </a:cubicBezTo>
                <a:moveTo>
                  <a:pt x="2" y="8"/>
                </a:moveTo>
                <a:cubicBezTo>
                  <a:pt x="2" y="8"/>
                  <a:pt x="2" y="8"/>
                  <a:pt x="2" y="8"/>
                </a:cubicBezTo>
                <a:cubicBezTo>
                  <a:pt x="2" y="8"/>
                  <a:pt x="2" y="8"/>
                  <a:pt x="2" y="8"/>
                </a:cubicBezTo>
                <a:moveTo>
                  <a:pt x="2" y="8"/>
                </a:moveTo>
                <a:cubicBezTo>
                  <a:pt x="2" y="8"/>
                  <a:pt x="2" y="8"/>
                  <a:pt x="2" y="8"/>
                </a:cubicBezTo>
                <a:cubicBezTo>
                  <a:pt x="2" y="8"/>
                  <a:pt x="2" y="8"/>
                  <a:pt x="2" y="8"/>
                </a:cubicBezTo>
                <a:moveTo>
                  <a:pt x="2" y="8"/>
                </a:moveTo>
                <a:cubicBezTo>
                  <a:pt x="2" y="8"/>
                  <a:pt x="2" y="8"/>
                  <a:pt x="2" y="8"/>
                </a:cubicBezTo>
                <a:cubicBezTo>
                  <a:pt x="2" y="8"/>
                  <a:pt x="2" y="8"/>
                  <a:pt x="2" y="8"/>
                </a:cubicBezTo>
                <a:moveTo>
                  <a:pt x="2" y="7"/>
                </a:moveTo>
                <a:cubicBezTo>
                  <a:pt x="2" y="7"/>
                  <a:pt x="2" y="7"/>
                  <a:pt x="2" y="7"/>
                </a:cubicBezTo>
                <a:cubicBezTo>
                  <a:pt x="2" y="7"/>
                  <a:pt x="2" y="7"/>
                  <a:pt x="2" y="7"/>
                </a:cubicBezTo>
                <a:moveTo>
                  <a:pt x="2" y="7"/>
                </a:moveTo>
                <a:cubicBezTo>
                  <a:pt x="2" y="7"/>
                  <a:pt x="2" y="7"/>
                  <a:pt x="2" y="7"/>
                </a:cubicBezTo>
                <a:cubicBezTo>
                  <a:pt x="2" y="7"/>
                  <a:pt x="2" y="7"/>
                  <a:pt x="2" y="7"/>
                </a:cubicBezTo>
                <a:moveTo>
                  <a:pt x="2" y="7"/>
                </a:moveTo>
                <a:cubicBezTo>
                  <a:pt x="2" y="7"/>
                  <a:pt x="2" y="7"/>
                  <a:pt x="2" y="7"/>
                </a:cubicBezTo>
                <a:cubicBezTo>
                  <a:pt x="2" y="7"/>
                  <a:pt x="2" y="7"/>
                  <a:pt x="2" y="7"/>
                </a:cubicBezTo>
                <a:moveTo>
                  <a:pt x="2" y="6"/>
                </a:moveTo>
                <a:cubicBezTo>
                  <a:pt x="2" y="7"/>
                  <a:pt x="2" y="7"/>
                  <a:pt x="2" y="7"/>
                </a:cubicBezTo>
                <a:cubicBezTo>
                  <a:pt x="2" y="7"/>
                  <a:pt x="2" y="7"/>
                  <a:pt x="2" y="6"/>
                </a:cubicBezTo>
                <a:moveTo>
                  <a:pt x="2" y="6"/>
                </a:moveTo>
                <a:cubicBezTo>
                  <a:pt x="2" y="6"/>
                  <a:pt x="2" y="6"/>
                  <a:pt x="2" y="6"/>
                </a:cubicBezTo>
                <a:cubicBezTo>
                  <a:pt x="2" y="6"/>
                  <a:pt x="2" y="6"/>
                  <a:pt x="2" y="6"/>
                </a:cubicBezTo>
                <a:moveTo>
                  <a:pt x="2" y="5"/>
                </a:moveTo>
                <a:cubicBezTo>
                  <a:pt x="2" y="6"/>
                  <a:pt x="2" y="6"/>
                  <a:pt x="2" y="6"/>
                </a:cubicBezTo>
                <a:cubicBezTo>
                  <a:pt x="2" y="6"/>
                  <a:pt x="2" y="6"/>
                  <a:pt x="2" y="5"/>
                </a:cubicBezTo>
                <a:moveTo>
                  <a:pt x="2" y="5"/>
                </a:moveTo>
                <a:cubicBezTo>
                  <a:pt x="2" y="5"/>
                  <a:pt x="2" y="5"/>
                  <a:pt x="2" y="5"/>
                </a:cubicBezTo>
                <a:cubicBezTo>
                  <a:pt x="2" y="5"/>
                  <a:pt x="2" y="5"/>
                  <a:pt x="2" y="5"/>
                </a:cubicBezTo>
                <a:moveTo>
                  <a:pt x="2" y="5"/>
                </a:moveTo>
                <a:cubicBezTo>
                  <a:pt x="2" y="5"/>
                  <a:pt x="2" y="5"/>
                  <a:pt x="2" y="5"/>
                </a:cubicBezTo>
                <a:cubicBezTo>
                  <a:pt x="2" y="5"/>
                  <a:pt x="2" y="5"/>
                  <a:pt x="2" y="5"/>
                </a:cubicBezTo>
                <a:moveTo>
                  <a:pt x="3" y="4"/>
                </a:moveTo>
                <a:cubicBezTo>
                  <a:pt x="3" y="5"/>
                  <a:pt x="3" y="5"/>
                  <a:pt x="3" y="5"/>
                </a:cubicBezTo>
                <a:cubicBezTo>
                  <a:pt x="3" y="5"/>
                  <a:pt x="3" y="5"/>
                  <a:pt x="3" y="4"/>
                </a:cubicBezTo>
                <a:moveTo>
                  <a:pt x="3" y="4"/>
                </a:moveTo>
                <a:cubicBezTo>
                  <a:pt x="3" y="4"/>
                  <a:pt x="3" y="4"/>
                  <a:pt x="3" y="4"/>
                </a:cubicBezTo>
                <a:cubicBezTo>
                  <a:pt x="3" y="4"/>
                  <a:pt x="3" y="4"/>
                  <a:pt x="3" y="4"/>
                </a:cubicBezTo>
                <a:moveTo>
                  <a:pt x="3" y="4"/>
                </a:moveTo>
                <a:cubicBezTo>
                  <a:pt x="3" y="4"/>
                  <a:pt x="3" y="4"/>
                  <a:pt x="3" y="4"/>
                </a:cubicBezTo>
                <a:cubicBezTo>
                  <a:pt x="3" y="4"/>
                  <a:pt x="3" y="4"/>
                  <a:pt x="3" y="4"/>
                </a:cubicBezTo>
                <a:moveTo>
                  <a:pt x="3" y="4"/>
                </a:moveTo>
                <a:cubicBezTo>
                  <a:pt x="3" y="4"/>
                  <a:pt x="3" y="4"/>
                  <a:pt x="3" y="4"/>
                </a:cubicBezTo>
                <a:cubicBezTo>
                  <a:pt x="3" y="4"/>
                  <a:pt x="3" y="4"/>
                  <a:pt x="3" y="4"/>
                </a:cubicBezTo>
                <a:moveTo>
                  <a:pt x="3" y="3"/>
                </a:moveTo>
                <a:cubicBezTo>
                  <a:pt x="3" y="3"/>
                  <a:pt x="3" y="4"/>
                  <a:pt x="3" y="4"/>
                </a:cubicBezTo>
                <a:cubicBezTo>
                  <a:pt x="3" y="4"/>
                  <a:pt x="3" y="3"/>
                  <a:pt x="3" y="3"/>
                </a:cubicBezTo>
                <a:moveTo>
                  <a:pt x="3" y="3"/>
                </a:moveTo>
                <a:cubicBezTo>
                  <a:pt x="3" y="3"/>
                  <a:pt x="3" y="3"/>
                  <a:pt x="3" y="3"/>
                </a:cubicBezTo>
                <a:cubicBezTo>
                  <a:pt x="3" y="3"/>
                  <a:pt x="3" y="3"/>
                  <a:pt x="3" y="3"/>
                </a:cubicBezTo>
                <a:moveTo>
                  <a:pt x="3" y="3"/>
                </a:moveTo>
                <a:cubicBezTo>
                  <a:pt x="3" y="3"/>
                  <a:pt x="3" y="3"/>
                  <a:pt x="3" y="3"/>
                </a:cubicBezTo>
                <a:cubicBezTo>
                  <a:pt x="3" y="3"/>
                  <a:pt x="3" y="3"/>
                  <a:pt x="3" y="3"/>
                </a:cubicBezTo>
                <a:moveTo>
                  <a:pt x="3" y="3"/>
                </a:moveTo>
                <a:cubicBezTo>
                  <a:pt x="3" y="3"/>
                  <a:pt x="3" y="3"/>
                  <a:pt x="3" y="3"/>
                </a:cubicBezTo>
                <a:cubicBezTo>
                  <a:pt x="3" y="3"/>
                  <a:pt x="3" y="3"/>
                  <a:pt x="3" y="3"/>
                </a:cubicBezTo>
                <a:moveTo>
                  <a:pt x="3" y="2"/>
                </a:moveTo>
                <a:cubicBezTo>
                  <a:pt x="3" y="2"/>
                  <a:pt x="3" y="2"/>
                  <a:pt x="3" y="2"/>
                </a:cubicBezTo>
                <a:cubicBezTo>
                  <a:pt x="3" y="2"/>
                  <a:pt x="3" y="2"/>
                  <a:pt x="3" y="2"/>
                </a:cubicBezTo>
                <a:moveTo>
                  <a:pt x="3" y="2"/>
                </a:moveTo>
                <a:cubicBezTo>
                  <a:pt x="3" y="2"/>
                  <a:pt x="3" y="2"/>
                  <a:pt x="3" y="2"/>
                </a:cubicBezTo>
                <a:cubicBezTo>
                  <a:pt x="3" y="2"/>
                  <a:pt x="3" y="2"/>
                  <a:pt x="3" y="2"/>
                </a:cubicBezTo>
                <a:moveTo>
                  <a:pt x="3" y="2"/>
                </a:moveTo>
                <a:cubicBezTo>
                  <a:pt x="3" y="2"/>
                  <a:pt x="3" y="2"/>
                  <a:pt x="3" y="2"/>
                </a:cubicBezTo>
                <a:cubicBezTo>
                  <a:pt x="3" y="2"/>
                  <a:pt x="3" y="2"/>
                  <a:pt x="3" y="2"/>
                </a:cubicBezTo>
                <a:moveTo>
                  <a:pt x="3" y="1"/>
                </a:moveTo>
                <a:cubicBezTo>
                  <a:pt x="3" y="1"/>
                  <a:pt x="3" y="2"/>
                  <a:pt x="3" y="2"/>
                </a:cubicBezTo>
                <a:cubicBezTo>
                  <a:pt x="3" y="2"/>
                  <a:pt x="3" y="1"/>
                  <a:pt x="3" y="1"/>
                </a:cubicBezTo>
                <a:moveTo>
                  <a:pt x="3" y="1"/>
                </a:moveTo>
                <a:cubicBezTo>
                  <a:pt x="3" y="1"/>
                  <a:pt x="3" y="1"/>
                  <a:pt x="3" y="1"/>
                </a:cubicBezTo>
                <a:cubicBezTo>
                  <a:pt x="3" y="1"/>
                  <a:pt x="3" y="1"/>
                  <a:pt x="3" y="1"/>
                </a:cubicBezTo>
                <a:moveTo>
                  <a:pt x="3" y="1"/>
                </a:moveTo>
                <a:cubicBezTo>
                  <a:pt x="3" y="1"/>
                  <a:pt x="3" y="1"/>
                  <a:pt x="3" y="1"/>
                </a:cubicBezTo>
                <a:cubicBezTo>
                  <a:pt x="3" y="1"/>
                  <a:pt x="3" y="1"/>
                  <a:pt x="3" y="1"/>
                </a:cubicBezTo>
                <a:moveTo>
                  <a:pt x="4" y="1"/>
                </a:moveTo>
                <a:cubicBezTo>
                  <a:pt x="4" y="1"/>
                  <a:pt x="4" y="1"/>
                  <a:pt x="4" y="1"/>
                </a:cubicBezTo>
                <a:cubicBezTo>
                  <a:pt x="4" y="1"/>
                  <a:pt x="4" y="1"/>
                  <a:pt x="4" y="1"/>
                </a:cubicBezTo>
                <a:moveTo>
                  <a:pt x="4" y="0"/>
                </a:moveTo>
                <a:cubicBezTo>
                  <a:pt x="4" y="0"/>
                  <a:pt x="4" y="0"/>
                  <a:pt x="4" y="1"/>
                </a:cubicBezTo>
                <a:cubicBezTo>
                  <a:pt x="4" y="0"/>
                  <a:pt x="4" y="0"/>
                  <a:pt x="4" y="0"/>
                </a:cubicBezTo>
                <a:moveTo>
                  <a:pt x="4" y="0"/>
                </a:moveTo>
                <a:cubicBezTo>
                  <a:pt x="4" y="0"/>
                  <a:pt x="4" y="0"/>
                  <a:pt x="4" y="0"/>
                </a:cubicBezTo>
                <a:cubicBezTo>
                  <a:pt x="4" y="0"/>
                  <a:pt x="4" y="0"/>
                  <a:pt x="4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A5B54224-AEC3-4916-93C5-08FCBA5BE603}"/>
              </a:ext>
            </a:extLst>
          </p:cNvPr>
          <p:cNvGrpSpPr/>
          <p:nvPr/>
        </p:nvGrpSpPr>
        <p:grpSpPr>
          <a:xfrm>
            <a:off x="2498725" y="5334391"/>
            <a:ext cx="568325" cy="566738"/>
            <a:chOff x="2498725" y="5334391"/>
            <a:chExt cx="568325" cy="566738"/>
          </a:xfrm>
        </p:grpSpPr>
        <p:sp>
          <p:nvSpPr>
            <p:cNvPr id="222" name="Freeform 88"/>
            <p:cNvSpPr>
              <a:spLocks/>
            </p:cNvSpPr>
            <p:nvPr/>
          </p:nvSpPr>
          <p:spPr bwMode="auto">
            <a:xfrm>
              <a:off x="2498725" y="5334391"/>
              <a:ext cx="568325" cy="566738"/>
            </a:xfrm>
            <a:custGeom>
              <a:avLst/>
              <a:gdLst>
                <a:gd name="T0" fmla="*/ 116 w 232"/>
                <a:gd name="T1" fmla="*/ 232 h 232"/>
                <a:gd name="T2" fmla="*/ 232 w 232"/>
                <a:gd name="T3" fmla="*/ 116 h 232"/>
                <a:gd name="T4" fmla="*/ 116 w 232"/>
                <a:gd name="T5" fmla="*/ 0 h 232"/>
                <a:gd name="T6" fmla="*/ 0 w 232"/>
                <a:gd name="T7" fmla="*/ 116 h 232"/>
                <a:gd name="T8" fmla="*/ 116 w 232"/>
                <a:gd name="T9" fmla="*/ 232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2" h="232">
                  <a:moveTo>
                    <a:pt x="116" y="232"/>
                  </a:moveTo>
                  <a:cubicBezTo>
                    <a:pt x="180" y="232"/>
                    <a:pt x="232" y="180"/>
                    <a:pt x="232" y="116"/>
                  </a:cubicBezTo>
                  <a:cubicBezTo>
                    <a:pt x="232" y="52"/>
                    <a:pt x="180" y="0"/>
                    <a:pt x="116" y="0"/>
                  </a:cubicBezTo>
                  <a:cubicBezTo>
                    <a:pt x="52" y="0"/>
                    <a:pt x="0" y="53"/>
                    <a:pt x="0" y="116"/>
                  </a:cubicBezTo>
                  <a:cubicBezTo>
                    <a:pt x="0" y="180"/>
                    <a:pt x="52" y="232"/>
                    <a:pt x="116" y="232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3" name="Oval 89"/>
            <p:cNvSpPr>
              <a:spLocks noChangeArrowheads="1"/>
            </p:cNvSpPr>
            <p:nvPr/>
          </p:nvSpPr>
          <p:spPr bwMode="auto">
            <a:xfrm>
              <a:off x="2555875" y="5389953"/>
              <a:ext cx="457200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4" name="Freeform 90"/>
            <p:cNvSpPr>
              <a:spLocks noEditPoints="1"/>
            </p:cNvSpPr>
            <p:nvPr/>
          </p:nvSpPr>
          <p:spPr bwMode="auto">
            <a:xfrm>
              <a:off x="2555875" y="5548703"/>
              <a:ext cx="9525" cy="127000"/>
            </a:xfrm>
            <a:custGeom>
              <a:avLst/>
              <a:gdLst>
                <a:gd name="T0" fmla="*/ 3 w 4"/>
                <a:gd name="T1" fmla="*/ 52 h 52"/>
                <a:gd name="T2" fmla="*/ 3 w 4"/>
                <a:gd name="T3" fmla="*/ 52 h 52"/>
                <a:gd name="T4" fmla="*/ 3 w 4"/>
                <a:gd name="T5" fmla="*/ 52 h 52"/>
                <a:gd name="T6" fmla="*/ 3 w 4"/>
                <a:gd name="T7" fmla="*/ 51 h 52"/>
                <a:gd name="T8" fmla="*/ 2 w 4"/>
                <a:gd name="T9" fmla="*/ 51 h 52"/>
                <a:gd name="T10" fmla="*/ 2 w 4"/>
                <a:gd name="T11" fmla="*/ 51 h 52"/>
                <a:gd name="T12" fmla="*/ 2 w 4"/>
                <a:gd name="T13" fmla="*/ 51 h 52"/>
                <a:gd name="T14" fmla="*/ 2 w 4"/>
                <a:gd name="T15" fmla="*/ 50 h 52"/>
                <a:gd name="T16" fmla="*/ 2 w 4"/>
                <a:gd name="T17" fmla="*/ 50 h 52"/>
                <a:gd name="T18" fmla="*/ 2 w 4"/>
                <a:gd name="T19" fmla="*/ 50 h 52"/>
                <a:gd name="T20" fmla="*/ 2 w 4"/>
                <a:gd name="T21" fmla="*/ 49 h 52"/>
                <a:gd name="T22" fmla="*/ 2 w 4"/>
                <a:gd name="T23" fmla="*/ 49 h 52"/>
                <a:gd name="T24" fmla="*/ 2 w 4"/>
                <a:gd name="T25" fmla="*/ 49 h 52"/>
                <a:gd name="T26" fmla="*/ 2 w 4"/>
                <a:gd name="T27" fmla="*/ 49 h 52"/>
                <a:gd name="T28" fmla="*/ 2 w 4"/>
                <a:gd name="T29" fmla="*/ 49 h 52"/>
                <a:gd name="T30" fmla="*/ 2 w 4"/>
                <a:gd name="T31" fmla="*/ 49 h 52"/>
                <a:gd name="T32" fmla="*/ 2 w 4"/>
                <a:gd name="T33" fmla="*/ 48 h 52"/>
                <a:gd name="T34" fmla="*/ 2 w 4"/>
                <a:gd name="T35" fmla="*/ 48 h 52"/>
                <a:gd name="T36" fmla="*/ 2 w 4"/>
                <a:gd name="T37" fmla="*/ 48 h 52"/>
                <a:gd name="T38" fmla="*/ 0 w 4"/>
                <a:gd name="T39" fmla="*/ 35 h 52"/>
                <a:gd name="T40" fmla="*/ 0 w 4"/>
                <a:gd name="T41" fmla="*/ 35 h 52"/>
                <a:gd name="T42" fmla="*/ 0 w 4"/>
                <a:gd name="T43" fmla="*/ 35 h 52"/>
                <a:gd name="T44" fmla="*/ 0 w 4"/>
                <a:gd name="T45" fmla="*/ 33 h 52"/>
                <a:gd name="T46" fmla="*/ 0 w 4"/>
                <a:gd name="T47" fmla="*/ 33 h 52"/>
                <a:gd name="T48" fmla="*/ 0 w 4"/>
                <a:gd name="T49" fmla="*/ 33 h 52"/>
                <a:gd name="T50" fmla="*/ 0 w 4"/>
                <a:gd name="T51" fmla="*/ 32 h 52"/>
                <a:gd name="T52" fmla="*/ 0 w 4"/>
                <a:gd name="T53" fmla="*/ 32 h 52"/>
                <a:gd name="T54" fmla="*/ 0 w 4"/>
                <a:gd name="T55" fmla="*/ 32 h 52"/>
                <a:gd name="T56" fmla="*/ 0 w 4"/>
                <a:gd name="T57" fmla="*/ 32 h 52"/>
                <a:gd name="T58" fmla="*/ 0 w 4"/>
                <a:gd name="T59" fmla="*/ 32 h 52"/>
                <a:gd name="T60" fmla="*/ 0 w 4"/>
                <a:gd name="T61" fmla="*/ 32 h 52"/>
                <a:gd name="T62" fmla="*/ 0 w 4"/>
                <a:gd name="T63" fmla="*/ 31 h 52"/>
                <a:gd name="T64" fmla="*/ 0 w 4"/>
                <a:gd name="T65" fmla="*/ 31 h 52"/>
                <a:gd name="T66" fmla="*/ 0 w 4"/>
                <a:gd name="T67" fmla="*/ 30 h 52"/>
                <a:gd name="T68" fmla="*/ 0 w 4"/>
                <a:gd name="T69" fmla="*/ 30 h 52"/>
                <a:gd name="T70" fmla="*/ 0 w 4"/>
                <a:gd name="T71" fmla="*/ 30 h 52"/>
                <a:gd name="T72" fmla="*/ 0 w 4"/>
                <a:gd name="T73" fmla="*/ 30 h 52"/>
                <a:gd name="T74" fmla="*/ 0 w 4"/>
                <a:gd name="T75" fmla="*/ 29 h 52"/>
                <a:gd name="T76" fmla="*/ 0 w 4"/>
                <a:gd name="T77" fmla="*/ 29 h 52"/>
                <a:gd name="T78" fmla="*/ 0 w 4"/>
                <a:gd name="T79" fmla="*/ 29 h 52"/>
                <a:gd name="T80" fmla="*/ 0 w 4"/>
                <a:gd name="T81" fmla="*/ 29 h 52"/>
                <a:gd name="T82" fmla="*/ 0 w 4"/>
                <a:gd name="T83" fmla="*/ 29 h 52"/>
                <a:gd name="T84" fmla="*/ 0 w 4"/>
                <a:gd name="T85" fmla="*/ 29 h 52"/>
                <a:gd name="T86" fmla="*/ 0 w 4"/>
                <a:gd name="T87" fmla="*/ 28 h 52"/>
                <a:gd name="T88" fmla="*/ 0 w 4"/>
                <a:gd name="T89" fmla="*/ 28 h 52"/>
                <a:gd name="T90" fmla="*/ 4 w 4"/>
                <a:gd name="T91" fmla="*/ 1 h 52"/>
                <a:gd name="T92" fmla="*/ 4 w 4"/>
                <a:gd name="T93" fmla="*/ 1 h 52"/>
                <a:gd name="T94" fmla="*/ 4 w 4"/>
                <a:gd name="T95" fmla="*/ 1 h 52"/>
                <a:gd name="T96" fmla="*/ 4 w 4"/>
                <a:gd name="T97" fmla="*/ 1 h 52"/>
                <a:gd name="T98" fmla="*/ 4 w 4"/>
                <a:gd name="T99" fmla="*/ 1 h 52"/>
                <a:gd name="T100" fmla="*/ 4 w 4"/>
                <a:gd name="T101" fmla="*/ 1 h 52"/>
                <a:gd name="T102" fmla="*/ 4 w 4"/>
                <a:gd name="T103" fmla="*/ 0 h 52"/>
                <a:gd name="T104" fmla="*/ 4 w 4"/>
                <a:gd name="T105" fmla="*/ 0 h 52"/>
                <a:gd name="T106" fmla="*/ 4 w 4"/>
                <a:gd name="T107" fmla="*/ 0 h 52"/>
                <a:gd name="T108" fmla="*/ 4 w 4"/>
                <a:gd name="T109" fmla="*/ 0 h 52"/>
                <a:gd name="T110" fmla="*/ 4 w 4"/>
                <a:gd name="T111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4" h="52">
                  <a:moveTo>
                    <a:pt x="3" y="52"/>
                  </a:moveTo>
                  <a:cubicBezTo>
                    <a:pt x="3" y="52"/>
                    <a:pt x="3" y="52"/>
                    <a:pt x="3" y="52"/>
                  </a:cubicBezTo>
                  <a:cubicBezTo>
                    <a:pt x="3" y="52"/>
                    <a:pt x="3" y="52"/>
                    <a:pt x="3" y="52"/>
                  </a:cubicBezTo>
                  <a:moveTo>
                    <a:pt x="3" y="52"/>
                  </a:moveTo>
                  <a:cubicBezTo>
                    <a:pt x="3" y="52"/>
                    <a:pt x="3" y="52"/>
                    <a:pt x="3" y="52"/>
                  </a:cubicBezTo>
                  <a:cubicBezTo>
                    <a:pt x="3" y="52"/>
                    <a:pt x="3" y="52"/>
                    <a:pt x="3" y="52"/>
                  </a:cubicBezTo>
                  <a:moveTo>
                    <a:pt x="3" y="51"/>
                  </a:moveTo>
                  <a:cubicBezTo>
                    <a:pt x="3" y="51"/>
                    <a:pt x="3" y="51"/>
                    <a:pt x="3" y="51"/>
                  </a:cubicBezTo>
                  <a:cubicBezTo>
                    <a:pt x="3" y="51"/>
                    <a:pt x="3" y="51"/>
                    <a:pt x="3" y="51"/>
                  </a:cubicBezTo>
                  <a:moveTo>
                    <a:pt x="2" y="51"/>
                  </a:moveTo>
                  <a:cubicBezTo>
                    <a:pt x="2" y="51"/>
                    <a:pt x="2" y="51"/>
                    <a:pt x="2" y="51"/>
                  </a:cubicBezTo>
                  <a:cubicBezTo>
                    <a:pt x="2" y="51"/>
                    <a:pt x="2" y="51"/>
                    <a:pt x="2" y="51"/>
                  </a:cubicBezTo>
                  <a:moveTo>
                    <a:pt x="2" y="51"/>
                  </a:moveTo>
                  <a:cubicBezTo>
                    <a:pt x="2" y="51"/>
                    <a:pt x="2" y="51"/>
                    <a:pt x="2" y="51"/>
                  </a:cubicBezTo>
                  <a:cubicBezTo>
                    <a:pt x="2" y="51"/>
                    <a:pt x="2" y="51"/>
                    <a:pt x="2" y="51"/>
                  </a:cubicBezTo>
                  <a:moveTo>
                    <a:pt x="2" y="50"/>
                  </a:moveTo>
                  <a:cubicBezTo>
                    <a:pt x="2" y="50"/>
                    <a:pt x="2" y="51"/>
                    <a:pt x="2" y="51"/>
                  </a:cubicBezTo>
                  <a:cubicBezTo>
                    <a:pt x="2" y="51"/>
                    <a:pt x="2" y="50"/>
                    <a:pt x="2" y="50"/>
                  </a:cubicBezTo>
                  <a:moveTo>
                    <a:pt x="2" y="50"/>
                  </a:moveTo>
                  <a:cubicBezTo>
                    <a:pt x="2" y="50"/>
                    <a:pt x="2" y="50"/>
                    <a:pt x="2" y="50"/>
                  </a:cubicBezTo>
                  <a:cubicBezTo>
                    <a:pt x="2" y="50"/>
                    <a:pt x="2" y="50"/>
                    <a:pt x="2" y="50"/>
                  </a:cubicBezTo>
                  <a:moveTo>
                    <a:pt x="2" y="49"/>
                  </a:moveTo>
                  <a:cubicBezTo>
                    <a:pt x="2" y="50"/>
                    <a:pt x="2" y="50"/>
                    <a:pt x="2" y="50"/>
                  </a:cubicBezTo>
                  <a:cubicBezTo>
                    <a:pt x="2" y="50"/>
                    <a:pt x="2" y="50"/>
                    <a:pt x="2" y="49"/>
                  </a:cubicBezTo>
                  <a:moveTo>
                    <a:pt x="2" y="49"/>
                  </a:moveTo>
                  <a:cubicBezTo>
                    <a:pt x="2" y="49"/>
                    <a:pt x="2" y="49"/>
                    <a:pt x="2" y="49"/>
                  </a:cubicBezTo>
                  <a:cubicBezTo>
                    <a:pt x="2" y="49"/>
                    <a:pt x="2" y="49"/>
                    <a:pt x="2" y="49"/>
                  </a:cubicBezTo>
                  <a:moveTo>
                    <a:pt x="2" y="49"/>
                  </a:moveTo>
                  <a:cubicBezTo>
                    <a:pt x="2" y="49"/>
                    <a:pt x="2" y="49"/>
                    <a:pt x="2" y="49"/>
                  </a:cubicBezTo>
                  <a:cubicBezTo>
                    <a:pt x="2" y="49"/>
                    <a:pt x="2" y="49"/>
                    <a:pt x="2" y="49"/>
                  </a:cubicBezTo>
                  <a:moveTo>
                    <a:pt x="2" y="49"/>
                  </a:moveTo>
                  <a:cubicBezTo>
                    <a:pt x="2" y="49"/>
                    <a:pt x="2" y="49"/>
                    <a:pt x="2" y="49"/>
                  </a:cubicBezTo>
                  <a:cubicBezTo>
                    <a:pt x="2" y="49"/>
                    <a:pt x="2" y="49"/>
                    <a:pt x="2" y="49"/>
                  </a:cubicBezTo>
                  <a:moveTo>
                    <a:pt x="2" y="48"/>
                  </a:moveTo>
                  <a:cubicBezTo>
                    <a:pt x="2" y="48"/>
                    <a:pt x="2" y="49"/>
                    <a:pt x="2" y="49"/>
                  </a:cubicBezTo>
                  <a:cubicBezTo>
                    <a:pt x="2" y="49"/>
                    <a:pt x="2" y="48"/>
                    <a:pt x="2" y="48"/>
                  </a:cubicBezTo>
                  <a:moveTo>
                    <a:pt x="2" y="48"/>
                  </a:moveTo>
                  <a:cubicBezTo>
                    <a:pt x="2" y="48"/>
                    <a:pt x="2" y="48"/>
                    <a:pt x="2" y="48"/>
                  </a:cubicBezTo>
                  <a:cubicBezTo>
                    <a:pt x="2" y="48"/>
                    <a:pt x="2" y="48"/>
                    <a:pt x="2" y="48"/>
                  </a:cubicBezTo>
                  <a:moveTo>
                    <a:pt x="0" y="35"/>
                  </a:moveTo>
                  <a:cubicBezTo>
                    <a:pt x="0" y="40"/>
                    <a:pt x="1" y="44"/>
                    <a:pt x="2" y="48"/>
                  </a:cubicBezTo>
                  <a:cubicBezTo>
                    <a:pt x="1" y="44"/>
                    <a:pt x="0" y="40"/>
                    <a:pt x="0" y="35"/>
                  </a:cubicBezTo>
                  <a:moveTo>
                    <a:pt x="0" y="33"/>
                  </a:moveTo>
                  <a:cubicBezTo>
                    <a:pt x="0" y="34"/>
                    <a:pt x="0" y="35"/>
                    <a:pt x="0" y="35"/>
                  </a:cubicBezTo>
                  <a:cubicBezTo>
                    <a:pt x="0" y="35"/>
                    <a:pt x="0" y="34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2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4" y="1"/>
                  </a:moveTo>
                  <a:cubicBezTo>
                    <a:pt x="1" y="10"/>
                    <a:pt x="0" y="19"/>
                    <a:pt x="0" y="28"/>
                  </a:cubicBezTo>
                  <a:cubicBezTo>
                    <a:pt x="0" y="19"/>
                    <a:pt x="1" y="10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1"/>
                    <a:pt x="4" y="1"/>
                  </a:cubicBezTo>
                  <a:cubicBezTo>
                    <a:pt x="4" y="1"/>
                    <a:pt x="4" y="0"/>
                    <a:pt x="4" y="0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5" name="Freeform 91"/>
            <p:cNvSpPr>
              <a:spLocks/>
            </p:cNvSpPr>
            <p:nvPr/>
          </p:nvSpPr>
          <p:spPr bwMode="auto">
            <a:xfrm>
              <a:off x="2555875" y="5416941"/>
              <a:ext cx="190500" cy="428625"/>
            </a:xfrm>
            <a:custGeom>
              <a:avLst/>
              <a:gdLst>
                <a:gd name="T0" fmla="*/ 4 w 78"/>
                <a:gd name="T1" fmla="*/ 54 h 175"/>
                <a:gd name="T2" fmla="*/ 4 w 78"/>
                <a:gd name="T3" fmla="*/ 54 h 175"/>
                <a:gd name="T4" fmla="*/ 4 w 78"/>
                <a:gd name="T5" fmla="*/ 54 h 175"/>
                <a:gd name="T6" fmla="*/ 4 w 78"/>
                <a:gd name="T7" fmla="*/ 55 h 175"/>
                <a:gd name="T8" fmla="*/ 4 w 78"/>
                <a:gd name="T9" fmla="*/ 55 h 175"/>
                <a:gd name="T10" fmla="*/ 4 w 78"/>
                <a:gd name="T11" fmla="*/ 55 h 175"/>
                <a:gd name="T12" fmla="*/ 4 w 78"/>
                <a:gd name="T13" fmla="*/ 55 h 175"/>
                <a:gd name="T14" fmla="*/ 0 w 78"/>
                <a:gd name="T15" fmla="*/ 82 h 175"/>
                <a:gd name="T16" fmla="*/ 0 w 78"/>
                <a:gd name="T17" fmla="*/ 82 h 175"/>
                <a:gd name="T18" fmla="*/ 0 w 78"/>
                <a:gd name="T19" fmla="*/ 83 h 175"/>
                <a:gd name="T20" fmla="*/ 0 w 78"/>
                <a:gd name="T21" fmla="*/ 83 h 175"/>
                <a:gd name="T22" fmla="*/ 0 w 78"/>
                <a:gd name="T23" fmla="*/ 83 h 175"/>
                <a:gd name="T24" fmla="*/ 0 w 78"/>
                <a:gd name="T25" fmla="*/ 84 h 175"/>
                <a:gd name="T26" fmla="*/ 0 w 78"/>
                <a:gd name="T27" fmla="*/ 84 h 175"/>
                <a:gd name="T28" fmla="*/ 0 w 78"/>
                <a:gd name="T29" fmla="*/ 84 h 175"/>
                <a:gd name="T30" fmla="*/ 0 w 78"/>
                <a:gd name="T31" fmla="*/ 85 h 175"/>
                <a:gd name="T32" fmla="*/ 0 w 78"/>
                <a:gd name="T33" fmla="*/ 85 h 175"/>
                <a:gd name="T34" fmla="*/ 0 w 78"/>
                <a:gd name="T35" fmla="*/ 86 h 175"/>
                <a:gd name="T36" fmla="*/ 0 w 78"/>
                <a:gd name="T37" fmla="*/ 86 h 175"/>
                <a:gd name="T38" fmla="*/ 0 w 78"/>
                <a:gd name="T39" fmla="*/ 86 h 175"/>
                <a:gd name="T40" fmla="*/ 0 w 78"/>
                <a:gd name="T41" fmla="*/ 87 h 175"/>
                <a:gd name="T42" fmla="*/ 0 w 78"/>
                <a:gd name="T43" fmla="*/ 87 h 175"/>
                <a:gd name="T44" fmla="*/ 0 w 78"/>
                <a:gd name="T45" fmla="*/ 87 h 175"/>
                <a:gd name="T46" fmla="*/ 0 w 78"/>
                <a:gd name="T47" fmla="*/ 89 h 175"/>
                <a:gd name="T48" fmla="*/ 2 w 78"/>
                <a:gd name="T49" fmla="*/ 102 h 175"/>
                <a:gd name="T50" fmla="*/ 2 w 78"/>
                <a:gd name="T51" fmla="*/ 102 h 175"/>
                <a:gd name="T52" fmla="*/ 2 w 78"/>
                <a:gd name="T53" fmla="*/ 103 h 175"/>
                <a:gd name="T54" fmla="*/ 2 w 78"/>
                <a:gd name="T55" fmla="*/ 103 h 175"/>
                <a:gd name="T56" fmla="*/ 2 w 78"/>
                <a:gd name="T57" fmla="*/ 103 h 175"/>
                <a:gd name="T58" fmla="*/ 2 w 78"/>
                <a:gd name="T59" fmla="*/ 103 h 175"/>
                <a:gd name="T60" fmla="*/ 2 w 78"/>
                <a:gd name="T61" fmla="*/ 104 h 175"/>
                <a:gd name="T62" fmla="*/ 2 w 78"/>
                <a:gd name="T63" fmla="*/ 104 h 175"/>
                <a:gd name="T64" fmla="*/ 2 w 78"/>
                <a:gd name="T65" fmla="*/ 105 h 175"/>
                <a:gd name="T66" fmla="*/ 2 w 78"/>
                <a:gd name="T67" fmla="*/ 105 h 175"/>
                <a:gd name="T68" fmla="*/ 3 w 78"/>
                <a:gd name="T69" fmla="*/ 105 h 175"/>
                <a:gd name="T70" fmla="*/ 3 w 78"/>
                <a:gd name="T71" fmla="*/ 106 h 175"/>
                <a:gd name="T72" fmla="*/ 3 w 78"/>
                <a:gd name="T73" fmla="*/ 106 h 175"/>
                <a:gd name="T74" fmla="*/ 78 w 78"/>
                <a:gd name="T75" fmla="*/ 175 h 175"/>
                <a:gd name="T76" fmla="*/ 19 w 78"/>
                <a:gd name="T77" fmla="*/ 106 h 175"/>
                <a:gd name="T78" fmla="*/ 15 w 78"/>
                <a:gd name="T79" fmla="*/ 77 h 175"/>
                <a:gd name="T80" fmla="*/ 46 w 78"/>
                <a:gd name="T81" fmla="*/ 3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8" h="175">
                  <a:moveTo>
                    <a:pt x="49" y="0"/>
                  </a:moveTo>
                  <a:cubicBezTo>
                    <a:pt x="28" y="12"/>
                    <a:pt x="12" y="31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1" y="64"/>
                    <a:pt x="0" y="73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8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4"/>
                    <a:pt x="1" y="98"/>
                    <a:pt x="2" y="102"/>
                  </a:cubicBezTo>
                  <a:cubicBezTo>
                    <a:pt x="2" y="102"/>
                    <a:pt x="2" y="102"/>
                    <a:pt x="2" y="102"/>
                  </a:cubicBezTo>
                  <a:cubicBezTo>
                    <a:pt x="2" y="102"/>
                    <a:pt x="2" y="102"/>
                    <a:pt x="2" y="102"/>
                  </a:cubicBezTo>
                  <a:cubicBezTo>
                    <a:pt x="2" y="102"/>
                    <a:pt x="2" y="102"/>
                    <a:pt x="2" y="102"/>
                  </a:cubicBezTo>
                  <a:cubicBezTo>
                    <a:pt x="2" y="102"/>
                    <a:pt x="2" y="103"/>
                    <a:pt x="2" y="103"/>
                  </a:cubicBezTo>
                  <a:cubicBezTo>
                    <a:pt x="2" y="103"/>
                    <a:pt x="2" y="103"/>
                    <a:pt x="2" y="103"/>
                  </a:cubicBezTo>
                  <a:cubicBezTo>
                    <a:pt x="2" y="103"/>
                    <a:pt x="2" y="103"/>
                    <a:pt x="2" y="103"/>
                  </a:cubicBezTo>
                  <a:cubicBezTo>
                    <a:pt x="2" y="103"/>
                    <a:pt x="2" y="103"/>
                    <a:pt x="2" y="103"/>
                  </a:cubicBezTo>
                  <a:cubicBezTo>
                    <a:pt x="2" y="103"/>
                    <a:pt x="2" y="103"/>
                    <a:pt x="2" y="103"/>
                  </a:cubicBezTo>
                  <a:cubicBezTo>
                    <a:pt x="2" y="103"/>
                    <a:pt x="2" y="103"/>
                    <a:pt x="2" y="103"/>
                  </a:cubicBezTo>
                  <a:cubicBezTo>
                    <a:pt x="2" y="103"/>
                    <a:pt x="2" y="103"/>
                    <a:pt x="2" y="103"/>
                  </a:cubicBezTo>
                  <a:cubicBezTo>
                    <a:pt x="2" y="103"/>
                    <a:pt x="2" y="103"/>
                    <a:pt x="2" y="103"/>
                  </a:cubicBezTo>
                  <a:cubicBezTo>
                    <a:pt x="2" y="104"/>
                    <a:pt x="2" y="104"/>
                    <a:pt x="2" y="104"/>
                  </a:cubicBezTo>
                  <a:cubicBezTo>
                    <a:pt x="2" y="104"/>
                    <a:pt x="2" y="104"/>
                    <a:pt x="2" y="104"/>
                  </a:cubicBezTo>
                  <a:cubicBezTo>
                    <a:pt x="2" y="104"/>
                    <a:pt x="2" y="104"/>
                    <a:pt x="2" y="104"/>
                  </a:cubicBezTo>
                  <a:cubicBezTo>
                    <a:pt x="2" y="104"/>
                    <a:pt x="2" y="104"/>
                    <a:pt x="2" y="104"/>
                  </a:cubicBezTo>
                  <a:cubicBezTo>
                    <a:pt x="2" y="104"/>
                    <a:pt x="2" y="105"/>
                    <a:pt x="2" y="105"/>
                  </a:cubicBezTo>
                  <a:cubicBezTo>
                    <a:pt x="2" y="105"/>
                    <a:pt x="2" y="105"/>
                    <a:pt x="2" y="105"/>
                  </a:cubicBezTo>
                  <a:cubicBezTo>
                    <a:pt x="2" y="105"/>
                    <a:pt x="2" y="105"/>
                    <a:pt x="2" y="105"/>
                  </a:cubicBezTo>
                  <a:cubicBezTo>
                    <a:pt x="2" y="105"/>
                    <a:pt x="2" y="105"/>
                    <a:pt x="2" y="105"/>
                  </a:cubicBezTo>
                  <a:cubicBezTo>
                    <a:pt x="2" y="105"/>
                    <a:pt x="2" y="105"/>
                    <a:pt x="2" y="105"/>
                  </a:cubicBezTo>
                  <a:cubicBezTo>
                    <a:pt x="2" y="105"/>
                    <a:pt x="3" y="105"/>
                    <a:pt x="3" y="105"/>
                  </a:cubicBezTo>
                  <a:cubicBezTo>
                    <a:pt x="3" y="105"/>
                    <a:pt x="3" y="105"/>
                    <a:pt x="3" y="105"/>
                  </a:cubicBezTo>
                  <a:cubicBezTo>
                    <a:pt x="3" y="105"/>
                    <a:pt x="3" y="105"/>
                    <a:pt x="3" y="106"/>
                  </a:cubicBezTo>
                  <a:cubicBezTo>
                    <a:pt x="3" y="106"/>
                    <a:pt x="3" y="106"/>
                    <a:pt x="3" y="106"/>
                  </a:cubicBezTo>
                  <a:cubicBezTo>
                    <a:pt x="3" y="106"/>
                    <a:pt x="3" y="106"/>
                    <a:pt x="3" y="106"/>
                  </a:cubicBezTo>
                  <a:cubicBezTo>
                    <a:pt x="3" y="106"/>
                    <a:pt x="3" y="106"/>
                    <a:pt x="3" y="106"/>
                  </a:cubicBezTo>
                  <a:cubicBezTo>
                    <a:pt x="12" y="141"/>
                    <a:pt x="42" y="169"/>
                    <a:pt x="78" y="175"/>
                  </a:cubicBezTo>
                  <a:cubicBezTo>
                    <a:pt x="66" y="169"/>
                    <a:pt x="56" y="162"/>
                    <a:pt x="46" y="153"/>
                  </a:cubicBezTo>
                  <a:cubicBezTo>
                    <a:pt x="33" y="140"/>
                    <a:pt x="24" y="124"/>
                    <a:pt x="19" y="106"/>
                  </a:cubicBezTo>
                  <a:cubicBezTo>
                    <a:pt x="18" y="97"/>
                    <a:pt x="17" y="88"/>
                    <a:pt x="15" y="78"/>
                  </a:cubicBezTo>
                  <a:cubicBezTo>
                    <a:pt x="15" y="78"/>
                    <a:pt x="15" y="78"/>
                    <a:pt x="15" y="77"/>
                  </a:cubicBezTo>
                  <a:cubicBezTo>
                    <a:pt x="15" y="58"/>
                    <a:pt x="20" y="40"/>
                    <a:pt x="30" y="24"/>
                  </a:cubicBezTo>
                  <a:cubicBezTo>
                    <a:pt x="35" y="17"/>
                    <a:pt x="41" y="10"/>
                    <a:pt x="46" y="3"/>
                  </a:cubicBezTo>
                  <a:cubicBezTo>
                    <a:pt x="47" y="2"/>
                    <a:pt x="48" y="1"/>
                    <a:pt x="49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6" name="Rectangle 92"/>
            <p:cNvSpPr>
              <a:spLocks noChangeArrowheads="1"/>
            </p:cNvSpPr>
            <p:nvPr/>
          </p:nvSpPr>
          <p:spPr bwMode="auto">
            <a:xfrm>
              <a:off x="2714625" y="5480441"/>
              <a:ext cx="139700" cy="193675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7" name="Rectangle 93"/>
            <p:cNvSpPr>
              <a:spLocks noChangeArrowheads="1"/>
            </p:cNvSpPr>
            <p:nvPr/>
          </p:nvSpPr>
          <p:spPr bwMode="auto">
            <a:xfrm>
              <a:off x="2665413" y="5421703"/>
              <a:ext cx="304571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100" b="1" i="0" u="none" strike="noStrike" kern="1200" cap="none" spc="0" normalizeH="0" baseline="0" noProof="0" dirty="0">
                  <a:ln>
                    <a:noFill/>
                  </a:ln>
                  <a:solidFill>
                    <a:srgbClr val="FF9936"/>
                  </a:solidFill>
                  <a:effectLst/>
                  <a:uLnTx/>
                  <a:uFillTx/>
                  <a:latin typeface="Raleway" panose="020B0003030101060003" pitchFamily="34" charset="0"/>
                  <a:ea typeface="+mn-ea"/>
                  <a:cs typeface="+mn-cs"/>
                </a:rPr>
                <a:t>30</a:t>
              </a:r>
              <a:endPara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6B9F673D-98D0-4896-AED3-5C9C19FBCE7E}"/>
              </a:ext>
            </a:extLst>
          </p:cNvPr>
          <p:cNvGrpSpPr/>
          <p:nvPr/>
        </p:nvGrpSpPr>
        <p:grpSpPr>
          <a:xfrm>
            <a:off x="1157288" y="3113478"/>
            <a:ext cx="584200" cy="587375"/>
            <a:chOff x="1157288" y="3113478"/>
            <a:chExt cx="584200" cy="587375"/>
          </a:xfrm>
        </p:grpSpPr>
        <p:sp>
          <p:nvSpPr>
            <p:cNvPr id="206" name="Freeform 72"/>
            <p:cNvSpPr>
              <a:spLocks/>
            </p:cNvSpPr>
            <p:nvPr/>
          </p:nvSpPr>
          <p:spPr bwMode="auto">
            <a:xfrm>
              <a:off x="1157288" y="3113478"/>
              <a:ext cx="584200" cy="587375"/>
            </a:xfrm>
            <a:custGeom>
              <a:avLst/>
              <a:gdLst>
                <a:gd name="T0" fmla="*/ 126 w 239"/>
                <a:gd name="T1" fmla="*/ 4 h 240"/>
                <a:gd name="T2" fmla="*/ 235 w 239"/>
                <a:gd name="T3" fmla="*/ 127 h 240"/>
                <a:gd name="T4" fmla="*/ 112 w 239"/>
                <a:gd name="T5" fmla="*/ 236 h 240"/>
                <a:gd name="T6" fmla="*/ 3 w 239"/>
                <a:gd name="T7" fmla="*/ 113 h 240"/>
                <a:gd name="T8" fmla="*/ 126 w 239"/>
                <a:gd name="T9" fmla="*/ 4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9" h="240">
                  <a:moveTo>
                    <a:pt x="126" y="4"/>
                  </a:moveTo>
                  <a:cubicBezTo>
                    <a:pt x="190" y="8"/>
                    <a:pt x="239" y="63"/>
                    <a:pt x="235" y="127"/>
                  </a:cubicBezTo>
                  <a:cubicBezTo>
                    <a:pt x="231" y="191"/>
                    <a:pt x="176" y="240"/>
                    <a:pt x="112" y="236"/>
                  </a:cubicBezTo>
                  <a:cubicBezTo>
                    <a:pt x="48" y="232"/>
                    <a:pt x="0" y="177"/>
                    <a:pt x="3" y="113"/>
                  </a:cubicBezTo>
                  <a:cubicBezTo>
                    <a:pt x="7" y="49"/>
                    <a:pt x="63" y="0"/>
                    <a:pt x="126" y="4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7" name="Freeform 73"/>
            <p:cNvSpPr>
              <a:spLocks/>
            </p:cNvSpPr>
            <p:nvPr/>
          </p:nvSpPr>
          <p:spPr bwMode="auto">
            <a:xfrm>
              <a:off x="1212850" y="3169041"/>
              <a:ext cx="473075" cy="473075"/>
            </a:xfrm>
            <a:custGeom>
              <a:avLst/>
              <a:gdLst>
                <a:gd name="T0" fmla="*/ 102 w 193"/>
                <a:gd name="T1" fmla="*/ 4 h 193"/>
                <a:gd name="T2" fmla="*/ 190 w 193"/>
                <a:gd name="T3" fmla="*/ 103 h 193"/>
                <a:gd name="T4" fmla="*/ 90 w 193"/>
                <a:gd name="T5" fmla="*/ 190 h 193"/>
                <a:gd name="T6" fmla="*/ 3 w 193"/>
                <a:gd name="T7" fmla="*/ 91 h 193"/>
                <a:gd name="T8" fmla="*/ 102 w 193"/>
                <a:gd name="T9" fmla="*/ 4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193">
                  <a:moveTo>
                    <a:pt x="102" y="4"/>
                  </a:moveTo>
                  <a:cubicBezTo>
                    <a:pt x="153" y="7"/>
                    <a:pt x="193" y="51"/>
                    <a:pt x="190" y="103"/>
                  </a:cubicBezTo>
                  <a:cubicBezTo>
                    <a:pt x="186" y="154"/>
                    <a:pt x="142" y="193"/>
                    <a:pt x="90" y="190"/>
                  </a:cubicBezTo>
                  <a:cubicBezTo>
                    <a:pt x="39" y="187"/>
                    <a:pt x="0" y="143"/>
                    <a:pt x="3" y="91"/>
                  </a:cubicBezTo>
                  <a:cubicBezTo>
                    <a:pt x="6" y="40"/>
                    <a:pt x="51" y="0"/>
                    <a:pt x="102" y="4"/>
                  </a:cubicBezTo>
                </a:path>
              </a:pathLst>
            </a:cu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8" name="Freeform 74"/>
            <p:cNvSpPr>
              <a:spLocks noEditPoints="1"/>
            </p:cNvSpPr>
            <p:nvPr/>
          </p:nvSpPr>
          <p:spPr bwMode="auto">
            <a:xfrm>
              <a:off x="1217613" y="3389703"/>
              <a:ext cx="25400" cy="117475"/>
            </a:xfrm>
            <a:custGeom>
              <a:avLst/>
              <a:gdLst>
                <a:gd name="T0" fmla="*/ 10 w 10"/>
                <a:gd name="T1" fmla="*/ 48 h 48"/>
                <a:gd name="T2" fmla="*/ 10 w 10"/>
                <a:gd name="T3" fmla="*/ 48 h 48"/>
                <a:gd name="T4" fmla="*/ 10 w 10"/>
                <a:gd name="T5" fmla="*/ 48 h 48"/>
                <a:gd name="T6" fmla="*/ 10 w 10"/>
                <a:gd name="T7" fmla="*/ 48 h 48"/>
                <a:gd name="T8" fmla="*/ 10 w 10"/>
                <a:gd name="T9" fmla="*/ 47 h 48"/>
                <a:gd name="T10" fmla="*/ 10 w 10"/>
                <a:gd name="T11" fmla="*/ 47 h 48"/>
                <a:gd name="T12" fmla="*/ 10 w 10"/>
                <a:gd name="T13" fmla="*/ 47 h 48"/>
                <a:gd name="T14" fmla="*/ 10 w 10"/>
                <a:gd name="T15" fmla="*/ 47 h 48"/>
                <a:gd name="T16" fmla="*/ 10 w 10"/>
                <a:gd name="T17" fmla="*/ 47 h 48"/>
                <a:gd name="T18" fmla="*/ 10 w 10"/>
                <a:gd name="T19" fmla="*/ 47 h 48"/>
                <a:gd name="T20" fmla="*/ 9 w 10"/>
                <a:gd name="T21" fmla="*/ 46 h 48"/>
                <a:gd name="T22" fmla="*/ 9 w 10"/>
                <a:gd name="T23" fmla="*/ 46 h 48"/>
                <a:gd name="T24" fmla="*/ 9 w 10"/>
                <a:gd name="T25" fmla="*/ 46 h 48"/>
                <a:gd name="T26" fmla="*/ 1 w 10"/>
                <a:gd name="T27" fmla="*/ 4 h 48"/>
                <a:gd name="T28" fmla="*/ 1 w 10"/>
                <a:gd name="T29" fmla="*/ 4 h 48"/>
                <a:gd name="T30" fmla="*/ 1 w 10"/>
                <a:gd name="T31" fmla="*/ 4 h 48"/>
                <a:gd name="T32" fmla="*/ 1 w 10"/>
                <a:gd name="T33" fmla="*/ 3 h 48"/>
                <a:gd name="T34" fmla="*/ 1 w 10"/>
                <a:gd name="T35" fmla="*/ 3 h 48"/>
                <a:gd name="T36" fmla="*/ 1 w 10"/>
                <a:gd name="T37" fmla="*/ 3 h 48"/>
                <a:gd name="T38" fmla="*/ 1 w 10"/>
                <a:gd name="T39" fmla="*/ 2 h 48"/>
                <a:gd name="T40" fmla="*/ 1 w 10"/>
                <a:gd name="T41" fmla="*/ 2 h 48"/>
                <a:gd name="T42" fmla="*/ 1 w 10"/>
                <a:gd name="T43" fmla="*/ 2 h 48"/>
                <a:gd name="T44" fmla="*/ 1 w 10"/>
                <a:gd name="T45" fmla="*/ 2 h 48"/>
                <a:gd name="T46" fmla="*/ 1 w 10"/>
                <a:gd name="T47" fmla="*/ 2 h 48"/>
                <a:gd name="T48" fmla="*/ 1 w 10"/>
                <a:gd name="T49" fmla="*/ 2 h 48"/>
                <a:gd name="T50" fmla="*/ 1 w 10"/>
                <a:gd name="T51" fmla="*/ 1 h 48"/>
                <a:gd name="T52" fmla="*/ 1 w 10"/>
                <a:gd name="T53" fmla="*/ 1 h 48"/>
                <a:gd name="T54" fmla="*/ 1 w 10"/>
                <a:gd name="T55" fmla="*/ 1 h 48"/>
                <a:gd name="T56" fmla="*/ 1 w 10"/>
                <a:gd name="T57" fmla="*/ 1 h 48"/>
                <a:gd name="T58" fmla="*/ 1 w 10"/>
                <a:gd name="T59" fmla="*/ 0 h 48"/>
                <a:gd name="T60" fmla="*/ 1 w 10"/>
                <a:gd name="T61" fmla="*/ 0 h 48"/>
                <a:gd name="T62" fmla="*/ 1 w 10"/>
                <a:gd name="T63" fmla="*/ 0 h 48"/>
                <a:gd name="T64" fmla="*/ 1 w 10"/>
                <a:gd name="T65" fmla="*/ 0 h 48"/>
                <a:gd name="T66" fmla="*/ 1 w 10"/>
                <a:gd name="T67" fmla="*/ 0 h 48"/>
                <a:gd name="T68" fmla="*/ 1 w 10"/>
                <a:gd name="T69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0" h="48">
                  <a:moveTo>
                    <a:pt x="10" y="48"/>
                  </a:moveTo>
                  <a:cubicBezTo>
                    <a:pt x="10" y="48"/>
                    <a:pt x="10" y="48"/>
                    <a:pt x="10" y="48"/>
                  </a:cubicBezTo>
                  <a:cubicBezTo>
                    <a:pt x="10" y="48"/>
                    <a:pt x="10" y="48"/>
                    <a:pt x="10" y="48"/>
                  </a:cubicBezTo>
                  <a:moveTo>
                    <a:pt x="10" y="48"/>
                  </a:moveTo>
                  <a:cubicBezTo>
                    <a:pt x="10" y="48"/>
                    <a:pt x="10" y="48"/>
                    <a:pt x="10" y="48"/>
                  </a:cubicBezTo>
                  <a:cubicBezTo>
                    <a:pt x="10" y="48"/>
                    <a:pt x="10" y="48"/>
                    <a:pt x="10" y="48"/>
                  </a:cubicBezTo>
                  <a:moveTo>
                    <a:pt x="10" y="47"/>
                  </a:moveTo>
                  <a:cubicBezTo>
                    <a:pt x="10" y="47"/>
                    <a:pt x="10" y="48"/>
                    <a:pt x="10" y="48"/>
                  </a:cubicBezTo>
                  <a:cubicBezTo>
                    <a:pt x="10" y="48"/>
                    <a:pt x="10" y="47"/>
                    <a:pt x="10" y="47"/>
                  </a:cubicBezTo>
                  <a:moveTo>
                    <a:pt x="10" y="47"/>
                  </a:moveTo>
                  <a:cubicBezTo>
                    <a:pt x="10" y="47"/>
                    <a:pt x="10" y="47"/>
                    <a:pt x="10" y="47"/>
                  </a:cubicBezTo>
                  <a:cubicBezTo>
                    <a:pt x="10" y="47"/>
                    <a:pt x="10" y="47"/>
                    <a:pt x="10" y="47"/>
                  </a:cubicBezTo>
                  <a:moveTo>
                    <a:pt x="10" y="47"/>
                  </a:moveTo>
                  <a:cubicBezTo>
                    <a:pt x="10" y="47"/>
                    <a:pt x="10" y="47"/>
                    <a:pt x="10" y="47"/>
                  </a:cubicBezTo>
                  <a:cubicBezTo>
                    <a:pt x="10" y="47"/>
                    <a:pt x="10" y="47"/>
                    <a:pt x="10" y="47"/>
                  </a:cubicBezTo>
                  <a:moveTo>
                    <a:pt x="10" y="47"/>
                  </a:moveTo>
                  <a:cubicBezTo>
                    <a:pt x="10" y="47"/>
                    <a:pt x="10" y="47"/>
                    <a:pt x="10" y="47"/>
                  </a:cubicBezTo>
                  <a:cubicBezTo>
                    <a:pt x="10" y="47"/>
                    <a:pt x="10" y="47"/>
                    <a:pt x="10" y="47"/>
                  </a:cubicBezTo>
                  <a:moveTo>
                    <a:pt x="9" y="46"/>
                  </a:moveTo>
                  <a:cubicBezTo>
                    <a:pt x="10" y="46"/>
                    <a:pt x="10" y="46"/>
                    <a:pt x="10" y="47"/>
                  </a:cubicBezTo>
                  <a:cubicBezTo>
                    <a:pt x="10" y="46"/>
                    <a:pt x="10" y="46"/>
                    <a:pt x="9" y="46"/>
                  </a:cubicBezTo>
                  <a:moveTo>
                    <a:pt x="9" y="46"/>
                  </a:moveTo>
                  <a:cubicBezTo>
                    <a:pt x="9" y="46"/>
                    <a:pt x="9" y="46"/>
                    <a:pt x="9" y="46"/>
                  </a:cubicBezTo>
                  <a:cubicBezTo>
                    <a:pt x="9" y="46"/>
                    <a:pt x="9" y="46"/>
                    <a:pt x="9" y="46"/>
                  </a:cubicBezTo>
                  <a:moveTo>
                    <a:pt x="9" y="46"/>
                  </a:moveTo>
                  <a:cubicBezTo>
                    <a:pt x="9" y="46"/>
                    <a:pt x="9" y="46"/>
                    <a:pt x="9" y="46"/>
                  </a:cubicBezTo>
                  <a:cubicBezTo>
                    <a:pt x="9" y="46"/>
                    <a:pt x="9" y="46"/>
                    <a:pt x="9" y="46"/>
                  </a:cubicBezTo>
                  <a:moveTo>
                    <a:pt x="1" y="4"/>
                  </a:moveTo>
                  <a:cubicBezTo>
                    <a:pt x="0" y="19"/>
                    <a:pt x="3" y="33"/>
                    <a:pt x="9" y="46"/>
                  </a:cubicBezTo>
                  <a:cubicBezTo>
                    <a:pt x="3" y="33"/>
                    <a:pt x="0" y="19"/>
                    <a:pt x="1" y="4"/>
                  </a:cubicBezTo>
                  <a:moveTo>
                    <a:pt x="1" y="4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4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2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9" name="Freeform 75"/>
            <p:cNvSpPr>
              <a:spLocks/>
            </p:cNvSpPr>
            <p:nvPr/>
          </p:nvSpPr>
          <p:spPr bwMode="auto">
            <a:xfrm>
              <a:off x="1217613" y="3180153"/>
              <a:ext cx="207963" cy="420688"/>
            </a:xfrm>
            <a:custGeom>
              <a:avLst/>
              <a:gdLst>
                <a:gd name="T0" fmla="*/ 85 w 85"/>
                <a:gd name="T1" fmla="*/ 0 h 172"/>
                <a:gd name="T2" fmla="*/ 1 w 85"/>
                <a:gd name="T3" fmla="*/ 86 h 172"/>
                <a:gd name="T4" fmla="*/ 1 w 85"/>
                <a:gd name="T5" fmla="*/ 86 h 172"/>
                <a:gd name="T6" fmla="*/ 1 w 85"/>
                <a:gd name="T7" fmla="*/ 86 h 172"/>
                <a:gd name="T8" fmla="*/ 1 w 85"/>
                <a:gd name="T9" fmla="*/ 86 h 172"/>
                <a:gd name="T10" fmla="*/ 1 w 85"/>
                <a:gd name="T11" fmla="*/ 86 h 172"/>
                <a:gd name="T12" fmla="*/ 1 w 85"/>
                <a:gd name="T13" fmla="*/ 86 h 172"/>
                <a:gd name="T14" fmla="*/ 1 w 85"/>
                <a:gd name="T15" fmla="*/ 86 h 172"/>
                <a:gd name="T16" fmla="*/ 1 w 85"/>
                <a:gd name="T17" fmla="*/ 86 h 172"/>
                <a:gd name="T18" fmla="*/ 1 w 85"/>
                <a:gd name="T19" fmla="*/ 87 h 172"/>
                <a:gd name="T20" fmla="*/ 1 w 85"/>
                <a:gd name="T21" fmla="*/ 87 h 172"/>
                <a:gd name="T22" fmla="*/ 1 w 85"/>
                <a:gd name="T23" fmla="*/ 87 h 172"/>
                <a:gd name="T24" fmla="*/ 1 w 85"/>
                <a:gd name="T25" fmla="*/ 87 h 172"/>
                <a:gd name="T26" fmla="*/ 1 w 85"/>
                <a:gd name="T27" fmla="*/ 87 h 172"/>
                <a:gd name="T28" fmla="*/ 1 w 85"/>
                <a:gd name="T29" fmla="*/ 88 h 172"/>
                <a:gd name="T30" fmla="*/ 1 w 85"/>
                <a:gd name="T31" fmla="*/ 88 h 172"/>
                <a:gd name="T32" fmla="*/ 1 w 85"/>
                <a:gd name="T33" fmla="*/ 88 h 172"/>
                <a:gd name="T34" fmla="*/ 1 w 85"/>
                <a:gd name="T35" fmla="*/ 88 h 172"/>
                <a:gd name="T36" fmla="*/ 1 w 85"/>
                <a:gd name="T37" fmla="*/ 88 h 172"/>
                <a:gd name="T38" fmla="*/ 1 w 85"/>
                <a:gd name="T39" fmla="*/ 88 h 172"/>
                <a:gd name="T40" fmla="*/ 1 w 85"/>
                <a:gd name="T41" fmla="*/ 88 h 172"/>
                <a:gd name="T42" fmla="*/ 1 w 85"/>
                <a:gd name="T43" fmla="*/ 89 h 172"/>
                <a:gd name="T44" fmla="*/ 1 w 85"/>
                <a:gd name="T45" fmla="*/ 89 h 172"/>
                <a:gd name="T46" fmla="*/ 1 w 85"/>
                <a:gd name="T47" fmla="*/ 89 h 172"/>
                <a:gd name="T48" fmla="*/ 1 w 85"/>
                <a:gd name="T49" fmla="*/ 89 h 172"/>
                <a:gd name="T50" fmla="*/ 1 w 85"/>
                <a:gd name="T51" fmla="*/ 90 h 172"/>
                <a:gd name="T52" fmla="*/ 1 w 85"/>
                <a:gd name="T53" fmla="*/ 90 h 172"/>
                <a:gd name="T54" fmla="*/ 1 w 85"/>
                <a:gd name="T55" fmla="*/ 90 h 172"/>
                <a:gd name="T56" fmla="*/ 1 w 85"/>
                <a:gd name="T57" fmla="*/ 90 h 172"/>
                <a:gd name="T58" fmla="*/ 9 w 85"/>
                <a:gd name="T59" fmla="*/ 132 h 172"/>
                <a:gd name="T60" fmla="*/ 9 w 85"/>
                <a:gd name="T61" fmla="*/ 132 h 172"/>
                <a:gd name="T62" fmla="*/ 9 w 85"/>
                <a:gd name="T63" fmla="*/ 132 h 172"/>
                <a:gd name="T64" fmla="*/ 9 w 85"/>
                <a:gd name="T65" fmla="*/ 132 h 172"/>
                <a:gd name="T66" fmla="*/ 9 w 85"/>
                <a:gd name="T67" fmla="*/ 132 h 172"/>
                <a:gd name="T68" fmla="*/ 9 w 85"/>
                <a:gd name="T69" fmla="*/ 132 h 172"/>
                <a:gd name="T70" fmla="*/ 10 w 85"/>
                <a:gd name="T71" fmla="*/ 133 h 172"/>
                <a:gd name="T72" fmla="*/ 10 w 85"/>
                <a:gd name="T73" fmla="*/ 133 h 172"/>
                <a:gd name="T74" fmla="*/ 10 w 85"/>
                <a:gd name="T75" fmla="*/ 133 h 172"/>
                <a:gd name="T76" fmla="*/ 10 w 85"/>
                <a:gd name="T77" fmla="*/ 133 h 172"/>
                <a:gd name="T78" fmla="*/ 10 w 85"/>
                <a:gd name="T79" fmla="*/ 133 h 172"/>
                <a:gd name="T80" fmla="*/ 10 w 85"/>
                <a:gd name="T81" fmla="*/ 133 h 172"/>
                <a:gd name="T82" fmla="*/ 10 w 85"/>
                <a:gd name="T83" fmla="*/ 133 h 172"/>
                <a:gd name="T84" fmla="*/ 10 w 85"/>
                <a:gd name="T85" fmla="*/ 133 h 172"/>
                <a:gd name="T86" fmla="*/ 10 w 85"/>
                <a:gd name="T87" fmla="*/ 134 h 172"/>
                <a:gd name="T88" fmla="*/ 10 w 85"/>
                <a:gd name="T89" fmla="*/ 134 h 172"/>
                <a:gd name="T90" fmla="*/ 10 w 85"/>
                <a:gd name="T91" fmla="*/ 134 h 172"/>
                <a:gd name="T92" fmla="*/ 10 w 85"/>
                <a:gd name="T93" fmla="*/ 134 h 172"/>
                <a:gd name="T94" fmla="*/ 10 w 85"/>
                <a:gd name="T95" fmla="*/ 134 h 172"/>
                <a:gd name="T96" fmla="*/ 45 w 85"/>
                <a:gd name="T97" fmla="*/ 172 h 172"/>
                <a:gd name="T98" fmla="*/ 42 w 85"/>
                <a:gd name="T99" fmla="*/ 170 h 172"/>
                <a:gd name="T100" fmla="*/ 27 w 85"/>
                <a:gd name="T101" fmla="*/ 147 h 172"/>
                <a:gd name="T102" fmla="*/ 16 w 85"/>
                <a:gd name="T103" fmla="*/ 93 h 172"/>
                <a:gd name="T104" fmla="*/ 16 w 85"/>
                <a:gd name="T105" fmla="*/ 92 h 172"/>
                <a:gd name="T106" fmla="*/ 22 w 85"/>
                <a:gd name="T107" fmla="*/ 65 h 172"/>
                <a:gd name="T108" fmla="*/ 52 w 85"/>
                <a:gd name="T109" fmla="*/ 20 h 172"/>
                <a:gd name="T110" fmla="*/ 85 w 85"/>
                <a:gd name="T111" fmla="*/ 0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85" h="172">
                  <a:moveTo>
                    <a:pt x="85" y="0"/>
                  </a:moveTo>
                  <a:cubicBezTo>
                    <a:pt x="41" y="4"/>
                    <a:pt x="5" y="40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0" y="105"/>
                    <a:pt x="3" y="119"/>
                    <a:pt x="9" y="132"/>
                  </a:cubicBezTo>
                  <a:cubicBezTo>
                    <a:pt x="9" y="132"/>
                    <a:pt x="9" y="132"/>
                    <a:pt x="9" y="132"/>
                  </a:cubicBezTo>
                  <a:cubicBezTo>
                    <a:pt x="9" y="132"/>
                    <a:pt x="9" y="132"/>
                    <a:pt x="9" y="132"/>
                  </a:cubicBezTo>
                  <a:cubicBezTo>
                    <a:pt x="9" y="132"/>
                    <a:pt x="9" y="132"/>
                    <a:pt x="9" y="132"/>
                  </a:cubicBezTo>
                  <a:cubicBezTo>
                    <a:pt x="9" y="132"/>
                    <a:pt x="9" y="132"/>
                    <a:pt x="9" y="132"/>
                  </a:cubicBezTo>
                  <a:cubicBezTo>
                    <a:pt x="9" y="132"/>
                    <a:pt x="9" y="132"/>
                    <a:pt x="9" y="132"/>
                  </a:cubicBezTo>
                  <a:cubicBezTo>
                    <a:pt x="10" y="132"/>
                    <a:pt x="10" y="132"/>
                    <a:pt x="10" y="133"/>
                  </a:cubicBezTo>
                  <a:cubicBezTo>
                    <a:pt x="10" y="133"/>
                    <a:pt x="10" y="133"/>
                    <a:pt x="10" y="133"/>
                  </a:cubicBezTo>
                  <a:cubicBezTo>
                    <a:pt x="10" y="133"/>
                    <a:pt x="10" y="133"/>
                    <a:pt x="10" y="133"/>
                  </a:cubicBezTo>
                  <a:cubicBezTo>
                    <a:pt x="10" y="133"/>
                    <a:pt x="10" y="133"/>
                    <a:pt x="10" y="133"/>
                  </a:cubicBezTo>
                  <a:cubicBezTo>
                    <a:pt x="10" y="133"/>
                    <a:pt x="10" y="133"/>
                    <a:pt x="10" y="133"/>
                  </a:cubicBezTo>
                  <a:cubicBezTo>
                    <a:pt x="10" y="133"/>
                    <a:pt x="10" y="133"/>
                    <a:pt x="10" y="133"/>
                  </a:cubicBezTo>
                  <a:cubicBezTo>
                    <a:pt x="10" y="133"/>
                    <a:pt x="10" y="133"/>
                    <a:pt x="10" y="133"/>
                  </a:cubicBezTo>
                  <a:cubicBezTo>
                    <a:pt x="10" y="133"/>
                    <a:pt x="10" y="133"/>
                    <a:pt x="10" y="133"/>
                  </a:cubicBezTo>
                  <a:cubicBezTo>
                    <a:pt x="10" y="133"/>
                    <a:pt x="10" y="134"/>
                    <a:pt x="10" y="134"/>
                  </a:cubicBezTo>
                  <a:cubicBezTo>
                    <a:pt x="10" y="134"/>
                    <a:pt x="10" y="134"/>
                    <a:pt x="10" y="134"/>
                  </a:cubicBezTo>
                  <a:cubicBezTo>
                    <a:pt x="10" y="134"/>
                    <a:pt x="10" y="134"/>
                    <a:pt x="10" y="134"/>
                  </a:cubicBezTo>
                  <a:cubicBezTo>
                    <a:pt x="10" y="134"/>
                    <a:pt x="10" y="134"/>
                    <a:pt x="10" y="134"/>
                  </a:cubicBezTo>
                  <a:cubicBezTo>
                    <a:pt x="10" y="134"/>
                    <a:pt x="10" y="134"/>
                    <a:pt x="10" y="134"/>
                  </a:cubicBezTo>
                  <a:cubicBezTo>
                    <a:pt x="18" y="150"/>
                    <a:pt x="30" y="163"/>
                    <a:pt x="45" y="172"/>
                  </a:cubicBezTo>
                  <a:cubicBezTo>
                    <a:pt x="44" y="171"/>
                    <a:pt x="43" y="171"/>
                    <a:pt x="42" y="170"/>
                  </a:cubicBezTo>
                  <a:cubicBezTo>
                    <a:pt x="37" y="162"/>
                    <a:pt x="32" y="155"/>
                    <a:pt x="27" y="147"/>
                  </a:cubicBezTo>
                  <a:cubicBezTo>
                    <a:pt x="19" y="130"/>
                    <a:pt x="15" y="112"/>
                    <a:pt x="16" y="93"/>
                  </a:cubicBezTo>
                  <a:cubicBezTo>
                    <a:pt x="16" y="93"/>
                    <a:pt x="16" y="93"/>
                    <a:pt x="16" y="92"/>
                  </a:cubicBezTo>
                  <a:cubicBezTo>
                    <a:pt x="18" y="83"/>
                    <a:pt x="20" y="74"/>
                    <a:pt x="22" y="65"/>
                  </a:cubicBezTo>
                  <a:cubicBezTo>
                    <a:pt x="28" y="47"/>
                    <a:pt x="38" y="32"/>
                    <a:pt x="52" y="20"/>
                  </a:cubicBezTo>
                  <a:cubicBezTo>
                    <a:pt x="62" y="11"/>
                    <a:pt x="73" y="4"/>
                    <a:pt x="85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0" name="Rectangle 96"/>
            <p:cNvSpPr>
              <a:spLocks noChangeArrowheads="1"/>
            </p:cNvSpPr>
            <p:nvPr/>
          </p:nvSpPr>
          <p:spPr bwMode="auto">
            <a:xfrm>
              <a:off x="1311275" y="3330966"/>
              <a:ext cx="276225" cy="161925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1" name="Rectangle 97"/>
            <p:cNvSpPr>
              <a:spLocks noChangeArrowheads="1"/>
            </p:cNvSpPr>
            <p:nvPr/>
          </p:nvSpPr>
          <p:spPr bwMode="auto">
            <a:xfrm>
              <a:off x="1311275" y="3218253"/>
              <a:ext cx="307777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100" b="1" i="0" u="none" strike="noStrike" kern="1200" cap="none" spc="0" normalizeH="0" baseline="0" noProof="0" dirty="0">
                  <a:ln>
                    <a:noFill/>
                  </a:ln>
                  <a:solidFill>
                    <a:srgbClr val="FF9936"/>
                  </a:solidFill>
                  <a:effectLst/>
                  <a:uLnTx/>
                  <a:uFillTx/>
                  <a:latin typeface="Raleway" panose="020B0003030101060003" pitchFamily="34" charset="0"/>
                  <a:ea typeface="+mn-ea"/>
                  <a:cs typeface="+mn-cs"/>
                </a:rPr>
                <a:t>50</a:t>
              </a:r>
              <a:endPara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94D47649-C8EF-4DD0-A9C7-4B148138D432}"/>
              </a:ext>
            </a:extLst>
          </p:cNvPr>
          <p:cNvGrpSpPr/>
          <p:nvPr/>
        </p:nvGrpSpPr>
        <p:grpSpPr>
          <a:xfrm>
            <a:off x="1162050" y="4580328"/>
            <a:ext cx="569913" cy="568325"/>
            <a:chOff x="1162050" y="4580328"/>
            <a:chExt cx="569913" cy="568325"/>
          </a:xfrm>
        </p:grpSpPr>
        <p:sp>
          <p:nvSpPr>
            <p:cNvPr id="214" name="Freeform 80"/>
            <p:cNvSpPr>
              <a:spLocks/>
            </p:cNvSpPr>
            <p:nvPr/>
          </p:nvSpPr>
          <p:spPr bwMode="auto">
            <a:xfrm>
              <a:off x="1162050" y="4580328"/>
              <a:ext cx="569913" cy="568325"/>
            </a:xfrm>
            <a:custGeom>
              <a:avLst/>
              <a:gdLst>
                <a:gd name="T0" fmla="*/ 116 w 233"/>
                <a:gd name="T1" fmla="*/ 0 h 232"/>
                <a:gd name="T2" fmla="*/ 232 w 233"/>
                <a:gd name="T3" fmla="*/ 116 h 232"/>
                <a:gd name="T4" fmla="*/ 117 w 233"/>
                <a:gd name="T5" fmla="*/ 232 h 232"/>
                <a:gd name="T6" fmla="*/ 0 w 233"/>
                <a:gd name="T7" fmla="*/ 116 h 232"/>
                <a:gd name="T8" fmla="*/ 116 w 233"/>
                <a:gd name="T9" fmla="*/ 0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3" h="232">
                  <a:moveTo>
                    <a:pt x="116" y="0"/>
                  </a:moveTo>
                  <a:cubicBezTo>
                    <a:pt x="180" y="0"/>
                    <a:pt x="232" y="52"/>
                    <a:pt x="232" y="116"/>
                  </a:cubicBezTo>
                  <a:cubicBezTo>
                    <a:pt x="233" y="180"/>
                    <a:pt x="180" y="232"/>
                    <a:pt x="117" y="232"/>
                  </a:cubicBezTo>
                  <a:cubicBezTo>
                    <a:pt x="53" y="232"/>
                    <a:pt x="1" y="180"/>
                    <a:pt x="0" y="116"/>
                  </a:cubicBezTo>
                  <a:cubicBezTo>
                    <a:pt x="0" y="52"/>
                    <a:pt x="52" y="0"/>
                    <a:pt x="116" y="0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5" name="Freeform 81"/>
            <p:cNvSpPr>
              <a:spLocks/>
            </p:cNvSpPr>
            <p:nvPr/>
          </p:nvSpPr>
          <p:spPr bwMode="auto">
            <a:xfrm>
              <a:off x="1217613" y="4637478"/>
              <a:ext cx="457200" cy="457200"/>
            </a:xfrm>
            <a:custGeom>
              <a:avLst/>
              <a:gdLst>
                <a:gd name="T0" fmla="*/ 93 w 187"/>
                <a:gd name="T1" fmla="*/ 0 h 187"/>
                <a:gd name="T2" fmla="*/ 187 w 187"/>
                <a:gd name="T3" fmla="*/ 93 h 187"/>
                <a:gd name="T4" fmla="*/ 94 w 187"/>
                <a:gd name="T5" fmla="*/ 187 h 187"/>
                <a:gd name="T6" fmla="*/ 0 w 187"/>
                <a:gd name="T7" fmla="*/ 93 h 187"/>
                <a:gd name="T8" fmla="*/ 93 w 187"/>
                <a:gd name="T9" fmla="*/ 0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7" h="187">
                  <a:moveTo>
                    <a:pt x="93" y="0"/>
                  </a:moveTo>
                  <a:cubicBezTo>
                    <a:pt x="145" y="0"/>
                    <a:pt x="187" y="41"/>
                    <a:pt x="187" y="93"/>
                  </a:cubicBezTo>
                  <a:cubicBezTo>
                    <a:pt x="187" y="144"/>
                    <a:pt x="145" y="187"/>
                    <a:pt x="94" y="187"/>
                  </a:cubicBezTo>
                  <a:cubicBezTo>
                    <a:pt x="42" y="187"/>
                    <a:pt x="0" y="145"/>
                    <a:pt x="0" y="93"/>
                  </a:cubicBezTo>
                  <a:cubicBezTo>
                    <a:pt x="0" y="42"/>
                    <a:pt x="42" y="0"/>
                    <a:pt x="93" y="0"/>
                  </a:cubicBezTo>
                </a:path>
              </a:pathLst>
            </a:cu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6" name="Freeform 82"/>
            <p:cNvSpPr>
              <a:spLocks noEditPoints="1"/>
            </p:cNvSpPr>
            <p:nvPr/>
          </p:nvSpPr>
          <p:spPr bwMode="auto">
            <a:xfrm>
              <a:off x="1217613" y="4827978"/>
              <a:ext cx="17463" cy="123825"/>
            </a:xfrm>
            <a:custGeom>
              <a:avLst/>
              <a:gdLst>
                <a:gd name="T0" fmla="*/ 7 w 7"/>
                <a:gd name="T1" fmla="*/ 51 h 51"/>
                <a:gd name="T2" fmla="*/ 7 w 7"/>
                <a:gd name="T3" fmla="*/ 50 h 51"/>
                <a:gd name="T4" fmla="*/ 7 w 7"/>
                <a:gd name="T5" fmla="*/ 50 h 51"/>
                <a:gd name="T6" fmla="*/ 7 w 7"/>
                <a:gd name="T7" fmla="*/ 50 h 51"/>
                <a:gd name="T8" fmla="*/ 7 w 7"/>
                <a:gd name="T9" fmla="*/ 49 h 51"/>
                <a:gd name="T10" fmla="*/ 0 w 7"/>
                <a:gd name="T11" fmla="*/ 16 h 51"/>
                <a:gd name="T12" fmla="*/ 0 w 7"/>
                <a:gd name="T13" fmla="*/ 16 h 51"/>
                <a:gd name="T14" fmla="*/ 0 w 7"/>
                <a:gd name="T15" fmla="*/ 16 h 51"/>
                <a:gd name="T16" fmla="*/ 0 w 7"/>
                <a:gd name="T17" fmla="*/ 16 h 51"/>
                <a:gd name="T18" fmla="*/ 0 w 7"/>
                <a:gd name="T19" fmla="*/ 15 h 51"/>
                <a:gd name="T20" fmla="*/ 0 w 7"/>
                <a:gd name="T21" fmla="*/ 15 h 51"/>
                <a:gd name="T22" fmla="*/ 0 w 7"/>
                <a:gd name="T23" fmla="*/ 15 h 51"/>
                <a:gd name="T24" fmla="*/ 0 w 7"/>
                <a:gd name="T25" fmla="*/ 14 h 51"/>
                <a:gd name="T26" fmla="*/ 0 w 7"/>
                <a:gd name="T27" fmla="*/ 14 h 51"/>
                <a:gd name="T28" fmla="*/ 0 w 7"/>
                <a:gd name="T29" fmla="*/ 14 h 51"/>
                <a:gd name="T30" fmla="*/ 0 w 7"/>
                <a:gd name="T31" fmla="*/ 14 h 51"/>
                <a:gd name="T32" fmla="*/ 0 w 7"/>
                <a:gd name="T33" fmla="*/ 13 h 51"/>
                <a:gd name="T34" fmla="*/ 0 w 7"/>
                <a:gd name="T35" fmla="*/ 13 h 51"/>
                <a:gd name="T36" fmla="*/ 0 w 7"/>
                <a:gd name="T37" fmla="*/ 13 h 51"/>
                <a:gd name="T38" fmla="*/ 0 w 7"/>
                <a:gd name="T39" fmla="*/ 12 h 51"/>
                <a:gd name="T40" fmla="*/ 0 w 7"/>
                <a:gd name="T41" fmla="*/ 12 h 51"/>
                <a:gd name="T42" fmla="*/ 0 w 7"/>
                <a:gd name="T43" fmla="*/ 12 h 51"/>
                <a:gd name="T44" fmla="*/ 0 w 7"/>
                <a:gd name="T45" fmla="*/ 12 h 51"/>
                <a:gd name="T46" fmla="*/ 0 w 7"/>
                <a:gd name="T47" fmla="*/ 11 h 51"/>
                <a:gd name="T48" fmla="*/ 0 w 7"/>
                <a:gd name="T49" fmla="*/ 11 h 51"/>
                <a:gd name="T50" fmla="*/ 0 w 7"/>
                <a:gd name="T51" fmla="*/ 11 h 51"/>
                <a:gd name="T52" fmla="*/ 0 w 7"/>
                <a:gd name="T53" fmla="*/ 10 h 51"/>
                <a:gd name="T54" fmla="*/ 0 w 7"/>
                <a:gd name="T55" fmla="*/ 10 h 51"/>
                <a:gd name="T56" fmla="*/ 0 w 7"/>
                <a:gd name="T57" fmla="*/ 10 h 51"/>
                <a:gd name="T58" fmla="*/ 0 w 7"/>
                <a:gd name="T59" fmla="*/ 9 h 51"/>
                <a:gd name="T60" fmla="*/ 0 w 7"/>
                <a:gd name="T61" fmla="*/ 9 h 51"/>
                <a:gd name="T62" fmla="*/ 0 w 7"/>
                <a:gd name="T63" fmla="*/ 9 h 51"/>
                <a:gd name="T64" fmla="*/ 0 w 7"/>
                <a:gd name="T65" fmla="*/ 9 h 51"/>
                <a:gd name="T66" fmla="*/ 0 w 7"/>
                <a:gd name="T67" fmla="*/ 8 h 51"/>
                <a:gd name="T68" fmla="*/ 0 w 7"/>
                <a:gd name="T69" fmla="*/ 8 h 51"/>
                <a:gd name="T70" fmla="*/ 0 w 7"/>
                <a:gd name="T71" fmla="*/ 8 h 51"/>
                <a:gd name="T72" fmla="*/ 0 w 7"/>
                <a:gd name="T73" fmla="*/ 7 h 51"/>
                <a:gd name="T74" fmla="*/ 0 w 7"/>
                <a:gd name="T75" fmla="*/ 7 h 51"/>
                <a:gd name="T76" fmla="*/ 0 w 7"/>
                <a:gd name="T77" fmla="*/ 7 h 51"/>
                <a:gd name="T78" fmla="*/ 0 w 7"/>
                <a:gd name="T79" fmla="*/ 6 h 51"/>
                <a:gd name="T80" fmla="*/ 0 w 7"/>
                <a:gd name="T81" fmla="*/ 6 h 51"/>
                <a:gd name="T82" fmla="*/ 0 w 7"/>
                <a:gd name="T83" fmla="*/ 6 h 51"/>
                <a:gd name="T84" fmla="*/ 0 w 7"/>
                <a:gd name="T85" fmla="*/ 6 h 51"/>
                <a:gd name="T86" fmla="*/ 0 w 7"/>
                <a:gd name="T87" fmla="*/ 5 h 51"/>
                <a:gd name="T88" fmla="*/ 1 w 7"/>
                <a:gd name="T89" fmla="*/ 5 h 51"/>
                <a:gd name="T90" fmla="*/ 1 w 7"/>
                <a:gd name="T91" fmla="*/ 5 h 51"/>
                <a:gd name="T92" fmla="*/ 1 w 7"/>
                <a:gd name="T93" fmla="*/ 4 h 51"/>
                <a:gd name="T94" fmla="*/ 1 w 7"/>
                <a:gd name="T95" fmla="*/ 4 h 51"/>
                <a:gd name="T96" fmla="*/ 1 w 7"/>
                <a:gd name="T97" fmla="*/ 3 h 51"/>
                <a:gd name="T98" fmla="*/ 1 w 7"/>
                <a:gd name="T99" fmla="*/ 3 h 51"/>
                <a:gd name="T100" fmla="*/ 1 w 7"/>
                <a:gd name="T101" fmla="*/ 3 h 51"/>
                <a:gd name="T102" fmla="*/ 1 w 7"/>
                <a:gd name="T103" fmla="*/ 3 h 51"/>
                <a:gd name="T104" fmla="*/ 1 w 7"/>
                <a:gd name="T105" fmla="*/ 2 h 51"/>
                <a:gd name="T106" fmla="*/ 1 w 7"/>
                <a:gd name="T107" fmla="*/ 1 h 51"/>
                <a:gd name="T108" fmla="*/ 1 w 7"/>
                <a:gd name="T109" fmla="*/ 1 h 51"/>
                <a:gd name="T110" fmla="*/ 1 w 7"/>
                <a:gd name="T111" fmla="*/ 1 h 51"/>
                <a:gd name="T112" fmla="*/ 1 w 7"/>
                <a:gd name="T113" fmla="*/ 0 h 51"/>
                <a:gd name="T114" fmla="*/ 1 w 7"/>
                <a:gd name="T115" fmla="*/ 0 h 51"/>
                <a:gd name="T116" fmla="*/ 1 w 7"/>
                <a:gd name="T117" fmla="*/ 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7" h="51">
                  <a:moveTo>
                    <a:pt x="7" y="51"/>
                  </a:moveTo>
                  <a:cubicBezTo>
                    <a:pt x="7" y="51"/>
                    <a:pt x="7" y="51"/>
                    <a:pt x="7" y="51"/>
                  </a:cubicBezTo>
                  <a:cubicBezTo>
                    <a:pt x="7" y="51"/>
                    <a:pt x="7" y="51"/>
                    <a:pt x="7" y="51"/>
                  </a:cubicBezTo>
                  <a:moveTo>
                    <a:pt x="7" y="50"/>
                  </a:moveTo>
                  <a:cubicBezTo>
                    <a:pt x="7" y="50"/>
                    <a:pt x="7" y="50"/>
                    <a:pt x="7" y="50"/>
                  </a:cubicBezTo>
                  <a:cubicBezTo>
                    <a:pt x="7" y="50"/>
                    <a:pt x="7" y="50"/>
                    <a:pt x="7" y="50"/>
                  </a:cubicBezTo>
                  <a:moveTo>
                    <a:pt x="7" y="50"/>
                  </a:moveTo>
                  <a:cubicBezTo>
                    <a:pt x="7" y="50"/>
                    <a:pt x="7" y="50"/>
                    <a:pt x="7" y="50"/>
                  </a:cubicBezTo>
                  <a:cubicBezTo>
                    <a:pt x="7" y="50"/>
                    <a:pt x="7" y="50"/>
                    <a:pt x="7" y="50"/>
                  </a:cubicBezTo>
                  <a:moveTo>
                    <a:pt x="7" y="50"/>
                  </a:moveTo>
                  <a:cubicBezTo>
                    <a:pt x="7" y="50"/>
                    <a:pt x="7" y="50"/>
                    <a:pt x="7" y="50"/>
                  </a:cubicBezTo>
                  <a:cubicBezTo>
                    <a:pt x="7" y="50"/>
                    <a:pt x="7" y="50"/>
                    <a:pt x="7" y="50"/>
                  </a:cubicBezTo>
                  <a:moveTo>
                    <a:pt x="7" y="49"/>
                  </a:moveTo>
                  <a:cubicBezTo>
                    <a:pt x="7" y="49"/>
                    <a:pt x="7" y="50"/>
                    <a:pt x="7" y="50"/>
                  </a:cubicBezTo>
                  <a:cubicBezTo>
                    <a:pt x="7" y="50"/>
                    <a:pt x="7" y="49"/>
                    <a:pt x="7" y="49"/>
                  </a:cubicBezTo>
                  <a:moveTo>
                    <a:pt x="0" y="16"/>
                  </a:moveTo>
                  <a:cubicBezTo>
                    <a:pt x="0" y="28"/>
                    <a:pt x="2" y="39"/>
                    <a:pt x="6" y="49"/>
                  </a:cubicBezTo>
                  <a:cubicBezTo>
                    <a:pt x="2" y="39"/>
                    <a:pt x="0" y="28"/>
                    <a:pt x="0" y="16"/>
                  </a:cubicBezTo>
                  <a:moveTo>
                    <a:pt x="0" y="16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0" y="16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0" y="16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0" y="15"/>
                  </a:moveTo>
                  <a:cubicBezTo>
                    <a:pt x="0" y="15"/>
                    <a:pt x="0" y="15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moveTo>
                    <a:pt x="0" y="15"/>
                  </a:moveTo>
                  <a:cubicBezTo>
                    <a:pt x="0" y="15"/>
                    <a:pt x="0" y="15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moveTo>
                    <a:pt x="0" y="15"/>
                  </a:moveTo>
                  <a:cubicBezTo>
                    <a:pt x="0" y="15"/>
                    <a:pt x="0" y="15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moveTo>
                    <a:pt x="0" y="14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moveTo>
                    <a:pt x="0" y="14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moveTo>
                    <a:pt x="0" y="14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moveTo>
                    <a:pt x="0" y="13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0" y="14"/>
                    <a:pt x="0" y="14"/>
                    <a:pt x="0" y="13"/>
                  </a:cubicBezTo>
                  <a:moveTo>
                    <a:pt x="0" y="13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moveTo>
                    <a:pt x="0" y="13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moveTo>
                    <a:pt x="0" y="13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moveTo>
                    <a:pt x="0" y="12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0" y="12"/>
                    <a:pt x="0" y="12"/>
                    <a:pt x="0" y="12"/>
                  </a:cubicBezTo>
                  <a:moveTo>
                    <a:pt x="0" y="12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0" y="12"/>
                    <a:pt x="0" y="12"/>
                    <a:pt x="0" y="12"/>
                  </a:cubicBezTo>
                  <a:moveTo>
                    <a:pt x="0" y="12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0" y="12"/>
                    <a:pt x="0" y="12"/>
                    <a:pt x="0" y="12"/>
                  </a:cubicBezTo>
                  <a:moveTo>
                    <a:pt x="0" y="11"/>
                  </a:moveTo>
                  <a:cubicBezTo>
                    <a:pt x="0" y="11"/>
                    <a:pt x="0" y="11"/>
                    <a:pt x="0" y="12"/>
                  </a:cubicBezTo>
                  <a:cubicBezTo>
                    <a:pt x="0" y="11"/>
                    <a:pt x="0" y="11"/>
                    <a:pt x="0" y="11"/>
                  </a:cubicBezTo>
                  <a:moveTo>
                    <a:pt x="0" y="11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moveTo>
                    <a:pt x="0" y="11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moveTo>
                    <a:pt x="0" y="10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0"/>
                  </a:cubicBezTo>
                  <a:moveTo>
                    <a:pt x="0" y="10"/>
                  </a:move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moveTo>
                    <a:pt x="0" y="10"/>
                  </a:move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moveTo>
                    <a:pt x="0" y="10"/>
                  </a:move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moveTo>
                    <a:pt x="0" y="9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moveTo>
                    <a:pt x="0" y="9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moveTo>
                    <a:pt x="0" y="9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9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7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moveTo>
                    <a:pt x="0" y="7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moveTo>
                    <a:pt x="0" y="7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moveTo>
                    <a:pt x="0" y="6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0" y="6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0" y="6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0" y="5"/>
                  </a:moveTo>
                  <a:cubicBezTo>
                    <a:pt x="0" y="5"/>
                    <a:pt x="0" y="6"/>
                    <a:pt x="0" y="6"/>
                  </a:cubicBezTo>
                  <a:cubicBezTo>
                    <a:pt x="0" y="6"/>
                    <a:pt x="0" y="5"/>
                    <a:pt x="0" y="5"/>
                  </a:cubicBezTo>
                  <a:moveTo>
                    <a:pt x="0" y="5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moveTo>
                    <a:pt x="1" y="5"/>
                  </a:moveTo>
                  <a:cubicBezTo>
                    <a:pt x="1" y="5"/>
                    <a:pt x="1" y="5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moveTo>
                    <a:pt x="1" y="5"/>
                  </a:moveTo>
                  <a:cubicBezTo>
                    <a:pt x="1" y="5"/>
                    <a:pt x="1" y="5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moveTo>
                    <a:pt x="1" y="4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moveTo>
                    <a:pt x="1" y="4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7" name="Freeform 83"/>
            <p:cNvSpPr>
              <a:spLocks/>
            </p:cNvSpPr>
            <p:nvPr/>
          </p:nvSpPr>
          <p:spPr bwMode="auto">
            <a:xfrm>
              <a:off x="1217613" y="4639066"/>
              <a:ext cx="190500" cy="425450"/>
            </a:xfrm>
            <a:custGeom>
              <a:avLst/>
              <a:gdLst>
                <a:gd name="T0" fmla="*/ 1 w 78"/>
                <a:gd name="T1" fmla="*/ 77 h 174"/>
                <a:gd name="T2" fmla="*/ 1 w 78"/>
                <a:gd name="T3" fmla="*/ 77 h 174"/>
                <a:gd name="T4" fmla="*/ 1 w 78"/>
                <a:gd name="T5" fmla="*/ 77 h 174"/>
                <a:gd name="T6" fmla="*/ 1 w 78"/>
                <a:gd name="T7" fmla="*/ 78 h 174"/>
                <a:gd name="T8" fmla="*/ 1 w 78"/>
                <a:gd name="T9" fmla="*/ 78 h 174"/>
                <a:gd name="T10" fmla="*/ 1 w 78"/>
                <a:gd name="T11" fmla="*/ 78 h 174"/>
                <a:gd name="T12" fmla="*/ 1 w 78"/>
                <a:gd name="T13" fmla="*/ 79 h 174"/>
                <a:gd name="T14" fmla="*/ 1 w 78"/>
                <a:gd name="T15" fmla="*/ 80 h 174"/>
                <a:gd name="T16" fmla="*/ 1 w 78"/>
                <a:gd name="T17" fmla="*/ 80 h 174"/>
                <a:gd name="T18" fmla="*/ 1 w 78"/>
                <a:gd name="T19" fmla="*/ 80 h 174"/>
                <a:gd name="T20" fmla="*/ 1 w 78"/>
                <a:gd name="T21" fmla="*/ 80 h 174"/>
                <a:gd name="T22" fmla="*/ 1 w 78"/>
                <a:gd name="T23" fmla="*/ 81 h 174"/>
                <a:gd name="T24" fmla="*/ 1 w 78"/>
                <a:gd name="T25" fmla="*/ 81 h 174"/>
                <a:gd name="T26" fmla="*/ 1 w 78"/>
                <a:gd name="T27" fmla="*/ 82 h 174"/>
                <a:gd name="T28" fmla="*/ 1 w 78"/>
                <a:gd name="T29" fmla="*/ 82 h 174"/>
                <a:gd name="T30" fmla="*/ 0 w 78"/>
                <a:gd name="T31" fmla="*/ 82 h 174"/>
                <a:gd name="T32" fmla="*/ 0 w 78"/>
                <a:gd name="T33" fmla="*/ 82 h 174"/>
                <a:gd name="T34" fmla="*/ 0 w 78"/>
                <a:gd name="T35" fmla="*/ 83 h 174"/>
                <a:gd name="T36" fmla="*/ 0 w 78"/>
                <a:gd name="T37" fmla="*/ 83 h 174"/>
                <a:gd name="T38" fmla="*/ 0 w 78"/>
                <a:gd name="T39" fmla="*/ 83 h 174"/>
                <a:gd name="T40" fmla="*/ 0 w 78"/>
                <a:gd name="T41" fmla="*/ 84 h 174"/>
                <a:gd name="T42" fmla="*/ 0 w 78"/>
                <a:gd name="T43" fmla="*/ 84 h 174"/>
                <a:gd name="T44" fmla="*/ 0 w 78"/>
                <a:gd name="T45" fmla="*/ 84 h 174"/>
                <a:gd name="T46" fmla="*/ 0 w 78"/>
                <a:gd name="T47" fmla="*/ 85 h 174"/>
                <a:gd name="T48" fmla="*/ 0 w 78"/>
                <a:gd name="T49" fmla="*/ 85 h 174"/>
                <a:gd name="T50" fmla="*/ 0 w 78"/>
                <a:gd name="T51" fmla="*/ 85 h 174"/>
                <a:gd name="T52" fmla="*/ 0 w 78"/>
                <a:gd name="T53" fmla="*/ 85 h 174"/>
                <a:gd name="T54" fmla="*/ 0 w 78"/>
                <a:gd name="T55" fmla="*/ 86 h 174"/>
                <a:gd name="T56" fmla="*/ 0 w 78"/>
                <a:gd name="T57" fmla="*/ 86 h 174"/>
                <a:gd name="T58" fmla="*/ 0 w 78"/>
                <a:gd name="T59" fmla="*/ 86 h 174"/>
                <a:gd name="T60" fmla="*/ 0 w 78"/>
                <a:gd name="T61" fmla="*/ 87 h 174"/>
                <a:gd name="T62" fmla="*/ 0 w 78"/>
                <a:gd name="T63" fmla="*/ 87 h 174"/>
                <a:gd name="T64" fmla="*/ 0 w 78"/>
                <a:gd name="T65" fmla="*/ 87 h 174"/>
                <a:gd name="T66" fmla="*/ 0 w 78"/>
                <a:gd name="T67" fmla="*/ 87 h 174"/>
                <a:gd name="T68" fmla="*/ 0 w 78"/>
                <a:gd name="T69" fmla="*/ 88 h 174"/>
                <a:gd name="T70" fmla="*/ 0 w 78"/>
                <a:gd name="T71" fmla="*/ 88 h 174"/>
                <a:gd name="T72" fmla="*/ 0 w 78"/>
                <a:gd name="T73" fmla="*/ 88 h 174"/>
                <a:gd name="T74" fmla="*/ 0 w 78"/>
                <a:gd name="T75" fmla="*/ 89 h 174"/>
                <a:gd name="T76" fmla="*/ 0 w 78"/>
                <a:gd name="T77" fmla="*/ 89 h 174"/>
                <a:gd name="T78" fmla="*/ 0 w 78"/>
                <a:gd name="T79" fmla="*/ 89 h 174"/>
                <a:gd name="T80" fmla="*/ 0 w 78"/>
                <a:gd name="T81" fmla="*/ 90 h 174"/>
                <a:gd name="T82" fmla="*/ 0 w 78"/>
                <a:gd name="T83" fmla="*/ 90 h 174"/>
                <a:gd name="T84" fmla="*/ 0 w 78"/>
                <a:gd name="T85" fmla="*/ 90 h 174"/>
                <a:gd name="T86" fmla="*/ 0 w 78"/>
                <a:gd name="T87" fmla="*/ 90 h 174"/>
                <a:gd name="T88" fmla="*/ 0 w 78"/>
                <a:gd name="T89" fmla="*/ 91 h 174"/>
                <a:gd name="T90" fmla="*/ 0 w 78"/>
                <a:gd name="T91" fmla="*/ 91 h 174"/>
                <a:gd name="T92" fmla="*/ 0 w 78"/>
                <a:gd name="T93" fmla="*/ 91 h 174"/>
                <a:gd name="T94" fmla="*/ 0 w 78"/>
                <a:gd name="T95" fmla="*/ 92 h 174"/>
                <a:gd name="T96" fmla="*/ 0 w 78"/>
                <a:gd name="T97" fmla="*/ 92 h 174"/>
                <a:gd name="T98" fmla="*/ 0 w 78"/>
                <a:gd name="T99" fmla="*/ 92 h 174"/>
                <a:gd name="T100" fmla="*/ 0 w 78"/>
                <a:gd name="T101" fmla="*/ 93 h 174"/>
                <a:gd name="T102" fmla="*/ 0 w 78"/>
                <a:gd name="T103" fmla="*/ 93 h 174"/>
                <a:gd name="T104" fmla="*/ 0 w 78"/>
                <a:gd name="T105" fmla="*/ 93 h 174"/>
                <a:gd name="T106" fmla="*/ 0 w 78"/>
                <a:gd name="T107" fmla="*/ 93 h 174"/>
                <a:gd name="T108" fmla="*/ 7 w 78"/>
                <a:gd name="T109" fmla="*/ 126 h 174"/>
                <a:gd name="T110" fmla="*/ 7 w 78"/>
                <a:gd name="T111" fmla="*/ 127 h 174"/>
                <a:gd name="T112" fmla="*/ 7 w 78"/>
                <a:gd name="T113" fmla="*/ 127 h 174"/>
                <a:gd name="T114" fmla="*/ 7 w 78"/>
                <a:gd name="T115" fmla="*/ 127 h 174"/>
                <a:gd name="T116" fmla="*/ 7 w 78"/>
                <a:gd name="T117" fmla="*/ 128 h 174"/>
                <a:gd name="T118" fmla="*/ 49 w 78"/>
                <a:gd name="T119" fmla="*/ 174 h 174"/>
                <a:gd name="T120" fmla="*/ 30 w 78"/>
                <a:gd name="T121" fmla="*/ 151 h 174"/>
                <a:gd name="T122" fmla="*/ 16 w 78"/>
                <a:gd name="T123" fmla="*/ 96 h 174"/>
                <a:gd name="T124" fmla="*/ 46 w 78"/>
                <a:gd name="T125" fmla="*/ 22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78" h="174">
                  <a:moveTo>
                    <a:pt x="78" y="0"/>
                  </a:moveTo>
                  <a:cubicBezTo>
                    <a:pt x="39" y="6"/>
                    <a:pt x="8" y="3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9"/>
                    <a:pt x="1" y="79"/>
                  </a:cubicBezTo>
                  <a:cubicBezTo>
                    <a:pt x="1" y="79"/>
                    <a:pt x="1" y="79"/>
                    <a:pt x="1" y="79"/>
                  </a:cubicBezTo>
                  <a:cubicBezTo>
                    <a:pt x="1" y="79"/>
                    <a:pt x="1" y="79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2"/>
                  </a:cubicBezTo>
                  <a:cubicBezTo>
                    <a:pt x="1" y="82"/>
                    <a:pt x="1" y="82"/>
                    <a:pt x="1" y="82"/>
                  </a:cubicBezTo>
                  <a:cubicBezTo>
                    <a:pt x="1" y="82"/>
                    <a:pt x="1" y="82"/>
                    <a:pt x="1" y="82"/>
                  </a:cubicBezTo>
                  <a:cubicBezTo>
                    <a:pt x="1" y="82"/>
                    <a:pt x="1" y="82"/>
                    <a:pt x="1" y="82"/>
                  </a:cubicBezTo>
                  <a:cubicBezTo>
                    <a:pt x="1" y="82"/>
                    <a:pt x="1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105"/>
                    <a:pt x="2" y="116"/>
                    <a:pt x="6" y="126"/>
                  </a:cubicBezTo>
                  <a:cubicBezTo>
                    <a:pt x="7" y="126"/>
                    <a:pt x="7" y="126"/>
                    <a:pt x="7" y="126"/>
                  </a:cubicBezTo>
                  <a:cubicBezTo>
                    <a:pt x="7" y="126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8"/>
                  </a:cubicBezTo>
                  <a:cubicBezTo>
                    <a:pt x="7" y="128"/>
                    <a:pt x="7" y="128"/>
                    <a:pt x="7" y="128"/>
                  </a:cubicBezTo>
                  <a:cubicBezTo>
                    <a:pt x="15" y="148"/>
                    <a:pt x="30" y="164"/>
                    <a:pt x="49" y="174"/>
                  </a:cubicBezTo>
                  <a:cubicBezTo>
                    <a:pt x="48" y="174"/>
                    <a:pt x="47" y="173"/>
                    <a:pt x="47" y="172"/>
                  </a:cubicBezTo>
                  <a:cubicBezTo>
                    <a:pt x="41" y="165"/>
                    <a:pt x="36" y="158"/>
                    <a:pt x="30" y="151"/>
                  </a:cubicBezTo>
                  <a:cubicBezTo>
                    <a:pt x="20" y="134"/>
                    <a:pt x="16" y="116"/>
                    <a:pt x="16" y="97"/>
                  </a:cubicBezTo>
                  <a:cubicBezTo>
                    <a:pt x="16" y="97"/>
                    <a:pt x="16" y="97"/>
                    <a:pt x="16" y="96"/>
                  </a:cubicBezTo>
                  <a:cubicBezTo>
                    <a:pt x="17" y="87"/>
                    <a:pt x="18" y="78"/>
                    <a:pt x="19" y="68"/>
                  </a:cubicBezTo>
                  <a:cubicBezTo>
                    <a:pt x="24" y="50"/>
                    <a:pt x="33" y="35"/>
                    <a:pt x="46" y="22"/>
                  </a:cubicBezTo>
                  <a:cubicBezTo>
                    <a:pt x="56" y="12"/>
                    <a:pt x="67" y="5"/>
                    <a:pt x="7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4" name="Rectangle 100"/>
            <p:cNvSpPr>
              <a:spLocks noChangeArrowheads="1"/>
            </p:cNvSpPr>
            <p:nvPr/>
          </p:nvSpPr>
          <p:spPr bwMode="auto">
            <a:xfrm>
              <a:off x="1376363" y="4759716"/>
              <a:ext cx="139700" cy="190500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5" name="Rectangle 101"/>
            <p:cNvSpPr>
              <a:spLocks noChangeArrowheads="1"/>
            </p:cNvSpPr>
            <p:nvPr/>
          </p:nvSpPr>
          <p:spPr bwMode="auto">
            <a:xfrm>
              <a:off x="1328738" y="4699391"/>
              <a:ext cx="306174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100" b="1" i="0" u="none" strike="noStrike" kern="1200" cap="none" spc="0" normalizeH="0" baseline="0" noProof="0" dirty="0">
                  <a:ln>
                    <a:noFill/>
                  </a:ln>
                  <a:solidFill>
                    <a:srgbClr val="FF9936"/>
                  </a:solidFill>
                  <a:effectLst/>
                  <a:uLnTx/>
                  <a:uFillTx/>
                  <a:latin typeface="Raleway" panose="020B0003030101060003" pitchFamily="34" charset="0"/>
                  <a:ea typeface="+mn-ea"/>
                  <a:cs typeface="+mn-cs"/>
                </a:rPr>
                <a:t>40</a:t>
              </a:r>
              <a:endPara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241" name="Oval 107"/>
          <p:cNvSpPr>
            <a:spLocks noChangeArrowheads="1"/>
          </p:cNvSpPr>
          <p:nvPr/>
        </p:nvSpPr>
        <p:spPr bwMode="auto">
          <a:xfrm>
            <a:off x="2600325" y="4042166"/>
            <a:ext cx="273050" cy="276225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2" name="Oval 108"/>
          <p:cNvSpPr>
            <a:spLocks noChangeArrowheads="1"/>
          </p:cNvSpPr>
          <p:nvPr/>
        </p:nvSpPr>
        <p:spPr bwMode="auto">
          <a:xfrm>
            <a:off x="2659063" y="4104078"/>
            <a:ext cx="155575" cy="153988"/>
          </a:xfrm>
          <a:prstGeom prst="ellipse">
            <a:avLst/>
          </a:prstGeom>
          <a:solidFill>
            <a:srgbClr val="FAFCF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3" name="Freeform 109"/>
          <p:cNvSpPr>
            <a:spLocks/>
          </p:cNvSpPr>
          <p:nvPr/>
        </p:nvSpPr>
        <p:spPr bwMode="auto">
          <a:xfrm>
            <a:off x="1808163" y="1302141"/>
            <a:ext cx="377825" cy="323850"/>
          </a:xfrm>
          <a:custGeom>
            <a:avLst/>
            <a:gdLst>
              <a:gd name="T0" fmla="*/ 0 w 155"/>
              <a:gd name="T1" fmla="*/ 0 h 133"/>
              <a:gd name="T2" fmla="*/ 104 w 155"/>
              <a:gd name="T3" fmla="*/ 133 h 133"/>
              <a:gd name="T4" fmla="*/ 0 w 155"/>
              <a:gd name="T5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5" h="133">
                <a:moveTo>
                  <a:pt x="0" y="0"/>
                </a:moveTo>
                <a:cubicBezTo>
                  <a:pt x="0" y="0"/>
                  <a:pt x="117" y="30"/>
                  <a:pt x="104" y="133"/>
                </a:cubicBezTo>
                <a:cubicBezTo>
                  <a:pt x="104" y="133"/>
                  <a:pt x="155" y="1"/>
                  <a:pt x="0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4" name="Freeform 110"/>
          <p:cNvSpPr>
            <a:spLocks/>
          </p:cNvSpPr>
          <p:nvPr/>
        </p:nvSpPr>
        <p:spPr bwMode="auto">
          <a:xfrm>
            <a:off x="1963738" y="1218003"/>
            <a:ext cx="379413" cy="325438"/>
          </a:xfrm>
          <a:custGeom>
            <a:avLst/>
            <a:gdLst>
              <a:gd name="T0" fmla="*/ 0 w 155"/>
              <a:gd name="T1" fmla="*/ 0 h 133"/>
              <a:gd name="T2" fmla="*/ 104 w 155"/>
              <a:gd name="T3" fmla="*/ 133 h 133"/>
              <a:gd name="T4" fmla="*/ 0 w 155"/>
              <a:gd name="T5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5" h="133">
                <a:moveTo>
                  <a:pt x="0" y="0"/>
                </a:moveTo>
                <a:cubicBezTo>
                  <a:pt x="0" y="0"/>
                  <a:pt x="117" y="30"/>
                  <a:pt x="104" y="133"/>
                </a:cubicBezTo>
                <a:cubicBezTo>
                  <a:pt x="104" y="133"/>
                  <a:pt x="155" y="1"/>
                  <a:pt x="0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5" name="Freeform 111"/>
          <p:cNvSpPr>
            <a:spLocks/>
          </p:cNvSpPr>
          <p:nvPr/>
        </p:nvSpPr>
        <p:spPr bwMode="auto">
          <a:xfrm>
            <a:off x="30163" y="2205428"/>
            <a:ext cx="344488" cy="357188"/>
          </a:xfrm>
          <a:custGeom>
            <a:avLst/>
            <a:gdLst>
              <a:gd name="T0" fmla="*/ 56 w 141"/>
              <a:gd name="T1" fmla="*/ 0 h 146"/>
              <a:gd name="T2" fmla="*/ 141 w 141"/>
              <a:gd name="T3" fmla="*/ 146 h 146"/>
              <a:gd name="T4" fmla="*/ 56 w 141"/>
              <a:gd name="T5" fmla="*/ 0 h 1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41" h="146">
                <a:moveTo>
                  <a:pt x="56" y="0"/>
                </a:moveTo>
                <a:cubicBezTo>
                  <a:pt x="0" y="145"/>
                  <a:pt x="141" y="146"/>
                  <a:pt x="141" y="146"/>
                </a:cubicBezTo>
                <a:cubicBezTo>
                  <a:pt x="41" y="120"/>
                  <a:pt x="56" y="0"/>
                  <a:pt x="56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6" name="Freeform 112"/>
          <p:cNvSpPr>
            <a:spLocks/>
          </p:cNvSpPr>
          <p:nvPr/>
        </p:nvSpPr>
        <p:spPr bwMode="auto">
          <a:xfrm>
            <a:off x="-104775" y="2321316"/>
            <a:ext cx="344488" cy="357188"/>
          </a:xfrm>
          <a:custGeom>
            <a:avLst/>
            <a:gdLst>
              <a:gd name="T0" fmla="*/ 56 w 141"/>
              <a:gd name="T1" fmla="*/ 0 h 146"/>
              <a:gd name="T2" fmla="*/ 141 w 141"/>
              <a:gd name="T3" fmla="*/ 146 h 146"/>
              <a:gd name="T4" fmla="*/ 56 w 141"/>
              <a:gd name="T5" fmla="*/ 0 h 1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41" h="146">
                <a:moveTo>
                  <a:pt x="56" y="0"/>
                </a:moveTo>
                <a:cubicBezTo>
                  <a:pt x="0" y="145"/>
                  <a:pt x="141" y="146"/>
                  <a:pt x="141" y="146"/>
                </a:cubicBezTo>
                <a:cubicBezTo>
                  <a:pt x="41" y="120"/>
                  <a:pt x="56" y="0"/>
                  <a:pt x="56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7" name="Freeform 113"/>
          <p:cNvSpPr>
            <a:spLocks/>
          </p:cNvSpPr>
          <p:nvPr/>
        </p:nvSpPr>
        <p:spPr bwMode="auto">
          <a:xfrm>
            <a:off x="3340100" y="1259278"/>
            <a:ext cx="379413" cy="325438"/>
          </a:xfrm>
          <a:custGeom>
            <a:avLst/>
            <a:gdLst>
              <a:gd name="T0" fmla="*/ 155 w 155"/>
              <a:gd name="T1" fmla="*/ 0 h 133"/>
              <a:gd name="T2" fmla="*/ 51 w 155"/>
              <a:gd name="T3" fmla="*/ 133 h 133"/>
              <a:gd name="T4" fmla="*/ 155 w 155"/>
              <a:gd name="T5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5" h="133">
                <a:moveTo>
                  <a:pt x="155" y="0"/>
                </a:moveTo>
                <a:cubicBezTo>
                  <a:pt x="0" y="1"/>
                  <a:pt x="51" y="133"/>
                  <a:pt x="51" y="133"/>
                </a:cubicBezTo>
                <a:cubicBezTo>
                  <a:pt x="38" y="30"/>
                  <a:pt x="155" y="0"/>
                  <a:pt x="155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8" name="Freeform 114"/>
          <p:cNvSpPr>
            <a:spLocks/>
          </p:cNvSpPr>
          <p:nvPr/>
        </p:nvSpPr>
        <p:spPr bwMode="auto">
          <a:xfrm>
            <a:off x="3184525" y="1176728"/>
            <a:ext cx="379413" cy="325438"/>
          </a:xfrm>
          <a:custGeom>
            <a:avLst/>
            <a:gdLst>
              <a:gd name="T0" fmla="*/ 155 w 155"/>
              <a:gd name="T1" fmla="*/ 0 h 133"/>
              <a:gd name="T2" fmla="*/ 51 w 155"/>
              <a:gd name="T3" fmla="*/ 133 h 133"/>
              <a:gd name="T4" fmla="*/ 155 w 155"/>
              <a:gd name="T5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5" h="133">
                <a:moveTo>
                  <a:pt x="155" y="0"/>
                </a:moveTo>
                <a:cubicBezTo>
                  <a:pt x="0" y="1"/>
                  <a:pt x="51" y="133"/>
                  <a:pt x="51" y="133"/>
                </a:cubicBezTo>
                <a:cubicBezTo>
                  <a:pt x="38" y="30"/>
                  <a:pt x="155" y="0"/>
                  <a:pt x="155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9" name="Freeform 115"/>
          <p:cNvSpPr>
            <a:spLocks/>
          </p:cNvSpPr>
          <p:nvPr/>
        </p:nvSpPr>
        <p:spPr bwMode="auto">
          <a:xfrm>
            <a:off x="3446463" y="1371991"/>
            <a:ext cx="1558925" cy="1319213"/>
          </a:xfrm>
          <a:custGeom>
            <a:avLst/>
            <a:gdLst>
              <a:gd name="T0" fmla="*/ 0 w 638"/>
              <a:gd name="T1" fmla="*/ 194 h 539"/>
              <a:gd name="T2" fmla="*/ 0 w 638"/>
              <a:gd name="T3" fmla="*/ 193 h 539"/>
              <a:gd name="T4" fmla="*/ 444 w 638"/>
              <a:gd name="T5" fmla="*/ 95 h 539"/>
              <a:gd name="T6" fmla="*/ 543 w 638"/>
              <a:gd name="T7" fmla="*/ 539 h 539"/>
              <a:gd name="T8" fmla="*/ 543 w 638"/>
              <a:gd name="T9" fmla="*/ 539 h 539"/>
              <a:gd name="T10" fmla="*/ 0 w 638"/>
              <a:gd name="T11" fmla="*/ 194 h 5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38" h="539">
                <a:moveTo>
                  <a:pt x="0" y="194"/>
                </a:moveTo>
                <a:cubicBezTo>
                  <a:pt x="0" y="193"/>
                  <a:pt x="0" y="193"/>
                  <a:pt x="0" y="193"/>
                </a:cubicBezTo>
                <a:cubicBezTo>
                  <a:pt x="96" y="44"/>
                  <a:pt x="295" y="0"/>
                  <a:pt x="444" y="95"/>
                </a:cubicBezTo>
                <a:cubicBezTo>
                  <a:pt x="594" y="191"/>
                  <a:pt x="638" y="390"/>
                  <a:pt x="543" y="539"/>
                </a:cubicBezTo>
                <a:cubicBezTo>
                  <a:pt x="543" y="539"/>
                  <a:pt x="543" y="539"/>
                  <a:pt x="543" y="539"/>
                </a:cubicBezTo>
                <a:cubicBezTo>
                  <a:pt x="0" y="194"/>
                  <a:pt x="0" y="194"/>
                  <a:pt x="0" y="194"/>
                </a:cubicBezTo>
              </a:path>
            </a:pathLst>
          </a:custGeom>
          <a:solidFill>
            <a:srgbClr val="EA55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0" name="Freeform 116"/>
          <p:cNvSpPr>
            <a:spLocks/>
          </p:cNvSpPr>
          <p:nvPr/>
        </p:nvSpPr>
        <p:spPr bwMode="auto">
          <a:xfrm>
            <a:off x="4773613" y="2661041"/>
            <a:ext cx="17463" cy="30163"/>
          </a:xfrm>
          <a:custGeom>
            <a:avLst/>
            <a:gdLst>
              <a:gd name="T0" fmla="*/ 7 w 7"/>
              <a:gd name="T1" fmla="*/ 0 h 12"/>
              <a:gd name="T2" fmla="*/ 0 w 7"/>
              <a:gd name="T3" fmla="*/ 12 h 12"/>
              <a:gd name="T4" fmla="*/ 7 w 7"/>
              <a:gd name="T5" fmla="*/ 0 h 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7" h="12">
                <a:moveTo>
                  <a:pt x="7" y="0"/>
                </a:moveTo>
                <a:cubicBezTo>
                  <a:pt x="5" y="4"/>
                  <a:pt x="2" y="8"/>
                  <a:pt x="0" y="12"/>
                </a:cubicBezTo>
                <a:cubicBezTo>
                  <a:pt x="2" y="8"/>
                  <a:pt x="5" y="4"/>
                  <a:pt x="7" y="0"/>
                </a:cubicBezTo>
              </a:path>
            </a:pathLst>
          </a:custGeom>
          <a:solidFill>
            <a:srgbClr val="FAFCF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1" name="Freeform 117"/>
          <p:cNvSpPr>
            <a:spLocks/>
          </p:cNvSpPr>
          <p:nvPr/>
        </p:nvSpPr>
        <p:spPr bwMode="auto">
          <a:xfrm>
            <a:off x="4495800" y="1611703"/>
            <a:ext cx="363538" cy="1079500"/>
          </a:xfrm>
          <a:custGeom>
            <a:avLst/>
            <a:gdLst>
              <a:gd name="T0" fmla="*/ 0 w 149"/>
              <a:gd name="T1" fmla="*/ 0 h 441"/>
              <a:gd name="T2" fmla="*/ 0 w 149"/>
              <a:gd name="T3" fmla="*/ 2 h 441"/>
              <a:gd name="T4" fmla="*/ 44 w 149"/>
              <a:gd name="T5" fmla="*/ 139 h 441"/>
              <a:gd name="T6" fmla="*/ 39 w 149"/>
              <a:gd name="T7" fmla="*/ 394 h 441"/>
              <a:gd name="T8" fmla="*/ 114 w 149"/>
              <a:gd name="T9" fmla="*/ 441 h 441"/>
              <a:gd name="T10" fmla="*/ 114 w 149"/>
              <a:gd name="T11" fmla="*/ 441 h 441"/>
              <a:gd name="T12" fmla="*/ 114 w 149"/>
              <a:gd name="T13" fmla="*/ 441 h 441"/>
              <a:gd name="T14" fmla="*/ 121 w 149"/>
              <a:gd name="T15" fmla="*/ 429 h 441"/>
              <a:gd name="T16" fmla="*/ 135 w 149"/>
              <a:gd name="T17" fmla="*/ 391 h 441"/>
              <a:gd name="T18" fmla="*/ 143 w 149"/>
              <a:gd name="T19" fmla="*/ 278 h 441"/>
              <a:gd name="T20" fmla="*/ 88 w 149"/>
              <a:gd name="T21" fmla="*/ 95 h 441"/>
              <a:gd name="T22" fmla="*/ 0 w 149"/>
              <a:gd name="T23" fmla="*/ 0 h 4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49" h="441">
                <a:moveTo>
                  <a:pt x="0" y="0"/>
                </a:moveTo>
                <a:cubicBezTo>
                  <a:pt x="0" y="1"/>
                  <a:pt x="0" y="1"/>
                  <a:pt x="0" y="2"/>
                </a:cubicBezTo>
                <a:cubicBezTo>
                  <a:pt x="18" y="47"/>
                  <a:pt x="33" y="91"/>
                  <a:pt x="44" y="139"/>
                </a:cubicBezTo>
                <a:cubicBezTo>
                  <a:pt x="61" y="221"/>
                  <a:pt x="56" y="312"/>
                  <a:pt x="39" y="394"/>
                </a:cubicBezTo>
                <a:cubicBezTo>
                  <a:pt x="114" y="441"/>
                  <a:pt x="114" y="441"/>
                  <a:pt x="114" y="441"/>
                </a:cubicBezTo>
                <a:cubicBezTo>
                  <a:pt x="114" y="441"/>
                  <a:pt x="114" y="441"/>
                  <a:pt x="114" y="441"/>
                </a:cubicBezTo>
                <a:cubicBezTo>
                  <a:pt x="114" y="441"/>
                  <a:pt x="114" y="441"/>
                  <a:pt x="114" y="441"/>
                </a:cubicBezTo>
                <a:cubicBezTo>
                  <a:pt x="116" y="437"/>
                  <a:pt x="119" y="433"/>
                  <a:pt x="121" y="429"/>
                </a:cubicBezTo>
                <a:cubicBezTo>
                  <a:pt x="128" y="418"/>
                  <a:pt x="133" y="406"/>
                  <a:pt x="135" y="391"/>
                </a:cubicBezTo>
                <a:cubicBezTo>
                  <a:pt x="141" y="359"/>
                  <a:pt x="149" y="327"/>
                  <a:pt x="143" y="278"/>
                </a:cubicBezTo>
                <a:cubicBezTo>
                  <a:pt x="137" y="214"/>
                  <a:pt x="118" y="152"/>
                  <a:pt x="88" y="95"/>
                </a:cubicBezTo>
                <a:cubicBezTo>
                  <a:pt x="68" y="57"/>
                  <a:pt x="32" y="27"/>
                  <a:pt x="0" y="0"/>
                </a:cubicBezTo>
              </a:path>
            </a:pathLst>
          </a:custGeom>
          <a:solidFill>
            <a:srgbClr val="F3918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9BE7991E-5364-4EA0-A28D-0BB8D15D8B0D}"/>
              </a:ext>
            </a:extLst>
          </p:cNvPr>
          <p:cNvSpPr txBox="1"/>
          <p:nvPr/>
        </p:nvSpPr>
        <p:spPr>
          <a:xfrm>
            <a:off x="4185162" y="-64835"/>
            <a:ext cx="788758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5540618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6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600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0"/>
                  </p:tgtEl>
                </p:cond>
              </p:nextCondLst>
            </p:seq>
          </p:childTnLst>
        </p:cTn>
      </p:par>
    </p:tnLst>
    <p:bldLst>
      <p:bldP spid="10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4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588ku">
      <a:majorFont>
        <a:latin typeface="Arial Black"/>
        <a:ea typeface="思源黑体 CN Bold"/>
        <a:cs typeface=""/>
      </a:majorFont>
      <a:minorFont>
        <a:latin typeface="Arial"/>
        <a:ea typeface="思源黑体 CN Regular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lock.potx" id="{882FFEF1-8C63-4EB7-8554-90837DCFEF4E}" vid="{2273FF64-F892-47CB-82C5-253E36FE4F97}"/>
    </a:ext>
  </a:extLst>
</a:theme>
</file>

<file path=ppt/theme/theme4.xml><?xml version="1.0" encoding="utf-8"?>
<a:theme xmlns:a="http://schemas.openxmlformats.org/drawingml/2006/main" name="2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Doodle Sketchbook by Slidesgo">
  <a:themeElements>
    <a:clrScheme name="Simple Light">
      <a:dk1>
        <a:srgbClr val="213054"/>
      </a:dk1>
      <a:lt1>
        <a:srgbClr val="BAE5E4"/>
      </a:lt1>
      <a:dk2>
        <a:srgbClr val="A889CC"/>
      </a:dk2>
      <a:lt2>
        <a:srgbClr val="FC7D77"/>
      </a:lt2>
      <a:accent1>
        <a:srgbClr val="FFAB40"/>
      </a:accent1>
      <a:accent2>
        <a:srgbClr val="FFFFFF"/>
      </a:accent2>
      <a:accent3>
        <a:srgbClr val="213054"/>
      </a:accent3>
      <a:accent4>
        <a:srgbClr val="BAE5E4"/>
      </a:accent4>
      <a:accent5>
        <a:srgbClr val="A889CC"/>
      </a:accent5>
      <a:accent6>
        <a:srgbClr val="FC7D77"/>
      </a:accent6>
      <a:hlink>
        <a:srgbClr val="21305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194</TotalTime>
  <Words>435</Words>
  <Application>Microsoft Office PowerPoint</Application>
  <PresentationFormat>Widescreen</PresentationFormat>
  <Paragraphs>86</Paragraphs>
  <Slides>17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17</vt:i4>
      </vt:variant>
    </vt:vector>
  </HeadingPairs>
  <TitlesOfParts>
    <vt:vector size="35" baseType="lpstr">
      <vt:lpstr>等线</vt:lpstr>
      <vt:lpstr>等线</vt:lpstr>
      <vt:lpstr>等线 Light</vt:lpstr>
      <vt:lpstr>Arial</vt:lpstr>
      <vt:lpstr>Arial-Rounded</vt:lpstr>
      <vt:lpstr>Calibri</vt:lpstr>
      <vt:lpstr>Calibri Light</vt:lpstr>
      <vt:lpstr>HP001 4 hàng</vt:lpstr>
      <vt:lpstr>Kalam</vt:lpstr>
      <vt:lpstr>Montserrat</vt:lpstr>
      <vt:lpstr>Raleway</vt:lpstr>
      <vt:lpstr>Times New Roman</vt:lpstr>
      <vt:lpstr>小单纯体</vt:lpstr>
      <vt:lpstr>4_Office 主题​​</vt:lpstr>
      <vt:lpstr>2_Office 主题</vt:lpstr>
      <vt:lpstr>1_Office Theme</vt:lpstr>
      <vt:lpstr>2_Office Theme</vt:lpstr>
      <vt:lpstr>Doodle Sketchbook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</cp:lastModifiedBy>
  <cp:revision>23</cp:revision>
  <dcterms:created xsi:type="dcterms:W3CDTF">2021-08-01T03:37:24Z</dcterms:created>
  <dcterms:modified xsi:type="dcterms:W3CDTF">2023-07-23T03:38:36Z</dcterms:modified>
</cp:coreProperties>
</file>