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007577178" r:id="rId2"/>
    <p:sldId id="2007577158" r:id="rId3"/>
    <p:sldId id="262" r:id="rId4"/>
    <p:sldId id="266" r:id="rId5"/>
    <p:sldId id="2007577181" r:id="rId6"/>
    <p:sldId id="281" r:id="rId7"/>
    <p:sldId id="268" r:id="rId8"/>
    <p:sldId id="2007577164" r:id="rId9"/>
    <p:sldId id="2007577163" r:id="rId10"/>
    <p:sldId id="2007577165" r:id="rId11"/>
    <p:sldId id="2007577168" r:id="rId12"/>
    <p:sldId id="2007577169" r:id="rId13"/>
    <p:sldId id="2007577096" r:id="rId14"/>
    <p:sldId id="2007577154" r:id="rId15"/>
    <p:sldId id="2007577166" r:id="rId16"/>
    <p:sldId id="2007577167" r:id="rId17"/>
    <p:sldId id="2007577152" r:id="rId18"/>
    <p:sldId id="2007577139" r:id="rId19"/>
    <p:sldId id="273" r:id="rId20"/>
    <p:sldId id="2007577170" r:id="rId21"/>
    <p:sldId id="364" r:id="rId22"/>
    <p:sldId id="2007577172" r:id="rId23"/>
    <p:sldId id="2007577140" r:id="rId24"/>
    <p:sldId id="2007577159" r:id="rId25"/>
    <p:sldId id="327" r:id="rId26"/>
    <p:sldId id="328" r:id="rId27"/>
    <p:sldId id="359" r:id="rId28"/>
    <p:sldId id="2007577161" r:id="rId29"/>
    <p:sldId id="2007577171" r:id="rId30"/>
    <p:sldId id="2007577173" r:id="rId31"/>
    <p:sldId id="2007577160" r:id="rId32"/>
    <p:sldId id="330" r:id="rId33"/>
    <p:sldId id="2007577174" r:id="rId34"/>
    <p:sldId id="2007577177" r:id="rId35"/>
    <p:sldId id="2007577162" r:id="rId36"/>
    <p:sldId id="2007577175" r:id="rId37"/>
    <p:sldId id="2007577180" r:id="rId38"/>
    <p:sldId id="2007577176" r:id="rId3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5126" autoAdjust="0"/>
  </p:normalViewPr>
  <p:slideViewPr>
    <p:cSldViewPr snapToGrid="0">
      <p:cViewPr varScale="1">
        <p:scale>
          <a:sx n="72" d="100"/>
          <a:sy n="72" d="100"/>
        </p:scale>
        <p:origin x="6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580968-AD38-44FA-9405-E921743DFB74}" type="datetimeFigureOut">
              <a:rPr lang="vi-VN" smtClean="0"/>
              <a:t>23/07/2023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06234-D60C-4655-8E3F-D01C96D93A36}" type="slidenum">
              <a:rPr lang="vi-VN" smtClean="0"/>
              <a:t>‹#›</a:t>
            </a:fld>
            <a:endParaRPr lang="vi-VN"/>
          </a:p>
        </p:txBody>
      </p:sp>
    </p:spTree>
    <p:extLst>
      <p:ext uri="{BB962C8B-B14F-4D97-AF65-F5344CB8AC3E}">
        <p14:creationId xmlns:p14="http://schemas.microsoft.com/office/powerpoint/2010/main" val="14299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93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245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65687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82C06234-D60C-4655-8E3F-D01C96D93A36}" type="slidenum">
              <a:rPr lang="vi-VN" smtClean="0"/>
              <a:t>30</a:t>
            </a:fld>
            <a:endParaRPr lang="vi-VN"/>
          </a:p>
        </p:txBody>
      </p:sp>
    </p:spTree>
    <p:extLst>
      <p:ext uri="{BB962C8B-B14F-4D97-AF65-F5344CB8AC3E}">
        <p14:creationId xmlns:p14="http://schemas.microsoft.com/office/powerpoint/2010/main" val="3288714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82C06234-D60C-4655-8E3F-D01C96D93A36}" type="slidenum">
              <a:rPr lang="vi-VN" smtClean="0"/>
              <a:t>33</a:t>
            </a:fld>
            <a:endParaRPr lang="vi-VN"/>
          </a:p>
        </p:txBody>
      </p:sp>
    </p:spTree>
    <p:extLst>
      <p:ext uri="{BB962C8B-B14F-4D97-AF65-F5344CB8AC3E}">
        <p14:creationId xmlns:p14="http://schemas.microsoft.com/office/powerpoint/2010/main" val="383426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a:solidFill>
                  <a:srgbClr val="0000CC"/>
                </a:solidFill>
              </a:rPr>
              <a:t> </a:t>
            </a:r>
            <a:r>
              <a:rPr lang="en-US" b="1">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a:solidFill>
                <a:srgbClr val="FF0000"/>
              </a:solidFill>
            </a:endParaRPr>
          </a:p>
        </p:txBody>
      </p:sp>
      <p:sp>
        <p:nvSpPr>
          <p:cNvPr id="4" name="Slide Number Placeholder 3"/>
          <p:cNvSpPr>
            <a:spLocks noGrp="1"/>
          </p:cNvSpPr>
          <p:nvPr>
            <p:ph type="sldNum" sz="quarter" idx="5"/>
          </p:nvPr>
        </p:nvSpPr>
        <p:spPr/>
        <p:txBody>
          <a:bodyPr/>
          <a:lstStyle/>
          <a:p>
            <a:fld id="{82C06234-D60C-4655-8E3F-D01C96D93A36}" type="slidenum">
              <a:rPr lang="vi-VN" smtClean="0"/>
              <a:t>38</a:t>
            </a:fld>
            <a:endParaRPr lang="vi-VN"/>
          </a:p>
        </p:txBody>
      </p:sp>
    </p:spTree>
    <p:extLst>
      <p:ext uri="{BB962C8B-B14F-4D97-AF65-F5344CB8AC3E}">
        <p14:creationId xmlns:p14="http://schemas.microsoft.com/office/powerpoint/2010/main" val="338074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95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82C06234-D60C-4655-8E3F-D01C96D93A36}" type="slidenum">
              <a:rPr lang="vi-VN" smtClean="0"/>
              <a:t>10</a:t>
            </a:fld>
            <a:endParaRPr lang="vi-VN"/>
          </a:p>
        </p:txBody>
      </p:sp>
    </p:spTree>
    <p:extLst>
      <p:ext uri="{BB962C8B-B14F-4D97-AF65-F5344CB8AC3E}">
        <p14:creationId xmlns:p14="http://schemas.microsoft.com/office/powerpoint/2010/main" val="1115571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43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8595-F4E1-443F-B54A-9840C65D13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129F317-A5DE-4C74-8A58-F467716E2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06146-BC5F-4156-ADF0-E976CE7DE879}"/>
              </a:ext>
            </a:extLst>
          </p:cNvPr>
          <p:cNvSpPr>
            <a:spLocks noGrp="1"/>
          </p:cNvSpPr>
          <p:nvPr>
            <p:ph type="dt" sz="half" idx="10"/>
          </p:nvPr>
        </p:nvSpPr>
        <p:spPr/>
        <p:txBody>
          <a:bodyPr/>
          <a:lstStyle/>
          <a:p>
            <a:fld id="{10335A60-3634-44ED-BD39-895E70CAEADE}" type="datetimeFigureOut">
              <a:rPr lang="vi-VN" smtClean="0"/>
              <a:t>23/07/2023</a:t>
            </a:fld>
            <a:endParaRPr lang="vi-VN"/>
          </a:p>
        </p:txBody>
      </p:sp>
      <p:sp>
        <p:nvSpPr>
          <p:cNvPr id="5" name="Footer Placeholder 4">
            <a:extLst>
              <a:ext uri="{FF2B5EF4-FFF2-40B4-BE49-F238E27FC236}">
                <a16:creationId xmlns:a16="http://schemas.microsoft.com/office/drawing/2014/main" id="{61139A35-E866-4B26-8822-6EA4524335C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5C8145-A048-42CA-91E1-89FBE1C71DBA}"/>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1448628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81C73-A543-4989-8567-5862A79F9CF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2510891-7BF6-4E47-B709-F1137375AF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811EED-A464-4397-A6B3-2CC24E78067B}"/>
              </a:ext>
            </a:extLst>
          </p:cNvPr>
          <p:cNvSpPr>
            <a:spLocks noGrp="1"/>
          </p:cNvSpPr>
          <p:nvPr>
            <p:ph type="dt" sz="half" idx="10"/>
          </p:nvPr>
        </p:nvSpPr>
        <p:spPr/>
        <p:txBody>
          <a:bodyPr/>
          <a:lstStyle/>
          <a:p>
            <a:fld id="{10335A60-3634-44ED-BD39-895E70CAEADE}" type="datetimeFigureOut">
              <a:rPr lang="vi-VN" smtClean="0"/>
              <a:t>23/07/2023</a:t>
            </a:fld>
            <a:endParaRPr lang="vi-VN"/>
          </a:p>
        </p:txBody>
      </p:sp>
      <p:sp>
        <p:nvSpPr>
          <p:cNvPr id="5" name="Footer Placeholder 4">
            <a:extLst>
              <a:ext uri="{FF2B5EF4-FFF2-40B4-BE49-F238E27FC236}">
                <a16:creationId xmlns:a16="http://schemas.microsoft.com/office/drawing/2014/main" id="{BECBA4EE-5B0C-445F-9823-CBA8551C03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052F819-AA51-4F3D-BE9C-6DA5EB5AFD24}"/>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1396776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ACFB36-5EDC-48D8-89A4-1C84E6CD60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F0B6C6-3839-4CE3-B547-4DB7EC50EB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B8B63C-B754-4F23-BADA-5E7299DA4B1E}"/>
              </a:ext>
            </a:extLst>
          </p:cNvPr>
          <p:cNvSpPr>
            <a:spLocks noGrp="1"/>
          </p:cNvSpPr>
          <p:nvPr>
            <p:ph type="dt" sz="half" idx="10"/>
          </p:nvPr>
        </p:nvSpPr>
        <p:spPr/>
        <p:txBody>
          <a:bodyPr/>
          <a:lstStyle/>
          <a:p>
            <a:fld id="{10335A60-3634-44ED-BD39-895E70CAEADE}" type="datetimeFigureOut">
              <a:rPr lang="vi-VN" smtClean="0"/>
              <a:t>23/07/2023</a:t>
            </a:fld>
            <a:endParaRPr lang="vi-VN"/>
          </a:p>
        </p:txBody>
      </p:sp>
      <p:sp>
        <p:nvSpPr>
          <p:cNvPr id="5" name="Footer Placeholder 4">
            <a:extLst>
              <a:ext uri="{FF2B5EF4-FFF2-40B4-BE49-F238E27FC236}">
                <a16:creationId xmlns:a16="http://schemas.microsoft.com/office/drawing/2014/main" id="{AE1503A3-A7EF-4516-A792-73DDCEFA07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176AC0-3EBB-4836-B602-CB02B829E594}"/>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3464498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9304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8D03-9879-407C-A2C3-B4D43C24B4D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08955E-F402-4935-927C-3B89B57CA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9A06DB2-FE18-4C8C-828F-7359F4BFB709}"/>
              </a:ext>
            </a:extLst>
          </p:cNvPr>
          <p:cNvSpPr>
            <a:spLocks noGrp="1"/>
          </p:cNvSpPr>
          <p:nvPr>
            <p:ph type="dt" sz="half" idx="10"/>
          </p:nvPr>
        </p:nvSpPr>
        <p:spPr/>
        <p:txBody>
          <a:bodyPr/>
          <a:lstStyle/>
          <a:p>
            <a:fld id="{10335A60-3634-44ED-BD39-895E70CAEADE}" type="datetimeFigureOut">
              <a:rPr lang="vi-VN" smtClean="0"/>
              <a:t>23/07/2023</a:t>
            </a:fld>
            <a:endParaRPr lang="vi-VN"/>
          </a:p>
        </p:txBody>
      </p:sp>
      <p:sp>
        <p:nvSpPr>
          <p:cNvPr id="5" name="Footer Placeholder 4">
            <a:extLst>
              <a:ext uri="{FF2B5EF4-FFF2-40B4-BE49-F238E27FC236}">
                <a16:creationId xmlns:a16="http://schemas.microsoft.com/office/drawing/2014/main" id="{7C9D03EC-60C9-409D-B3EC-D92B3C7005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2CF2B8-1E33-4B9F-9510-8D03B93DE487}"/>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440907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9477-0959-4034-9531-CD5A88E25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36D3023-1700-42CD-BC5B-99068EEEE5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941CAA2-5F9B-41A5-97FF-E9535BDF28C3}"/>
              </a:ext>
            </a:extLst>
          </p:cNvPr>
          <p:cNvSpPr>
            <a:spLocks noGrp="1"/>
          </p:cNvSpPr>
          <p:nvPr>
            <p:ph type="dt" sz="half" idx="10"/>
          </p:nvPr>
        </p:nvSpPr>
        <p:spPr/>
        <p:txBody>
          <a:bodyPr/>
          <a:lstStyle/>
          <a:p>
            <a:fld id="{10335A60-3634-44ED-BD39-895E70CAEADE}" type="datetimeFigureOut">
              <a:rPr lang="vi-VN" smtClean="0"/>
              <a:t>23/07/2023</a:t>
            </a:fld>
            <a:endParaRPr lang="vi-VN"/>
          </a:p>
        </p:txBody>
      </p:sp>
      <p:sp>
        <p:nvSpPr>
          <p:cNvPr id="5" name="Footer Placeholder 4">
            <a:extLst>
              <a:ext uri="{FF2B5EF4-FFF2-40B4-BE49-F238E27FC236}">
                <a16:creationId xmlns:a16="http://schemas.microsoft.com/office/drawing/2014/main" id="{C6E089F8-DB26-43DF-A9CF-9917DF0813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0E91225-3D53-4942-824A-DB1510975DC8}"/>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386097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44A0-84BE-4A02-9406-82944983E7F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541BCF-C276-4D55-A3CE-1A365C072E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6086E7A-322F-471C-BC21-5F6AF5508C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F52DB38-FE2A-4A64-8EC3-986DF9BD96DE}"/>
              </a:ext>
            </a:extLst>
          </p:cNvPr>
          <p:cNvSpPr>
            <a:spLocks noGrp="1"/>
          </p:cNvSpPr>
          <p:nvPr>
            <p:ph type="dt" sz="half" idx="10"/>
          </p:nvPr>
        </p:nvSpPr>
        <p:spPr/>
        <p:txBody>
          <a:bodyPr/>
          <a:lstStyle/>
          <a:p>
            <a:fld id="{10335A60-3634-44ED-BD39-895E70CAEADE}" type="datetimeFigureOut">
              <a:rPr lang="vi-VN" smtClean="0"/>
              <a:t>23/07/2023</a:t>
            </a:fld>
            <a:endParaRPr lang="vi-VN"/>
          </a:p>
        </p:txBody>
      </p:sp>
      <p:sp>
        <p:nvSpPr>
          <p:cNvPr id="6" name="Footer Placeholder 5">
            <a:extLst>
              <a:ext uri="{FF2B5EF4-FFF2-40B4-BE49-F238E27FC236}">
                <a16:creationId xmlns:a16="http://schemas.microsoft.com/office/drawing/2014/main" id="{8C6391EA-33C8-46D7-9ACF-00477C1035B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B663982-CD20-4A51-8F85-D6C840735ECC}"/>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159435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8AD-5E78-4CD5-98FC-98E857B9C2F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5DDF4E4-80CB-4774-80B9-AC7FD2A8D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F01FE1-2718-4CF8-A8D8-3F3C22022BB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CB2DB70-C366-40E8-957B-9B28054231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1473C0-F1FD-441C-9F73-7C39A321A1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D674347-1D22-4F37-9E4C-2B0BA18E3E8B}"/>
              </a:ext>
            </a:extLst>
          </p:cNvPr>
          <p:cNvSpPr>
            <a:spLocks noGrp="1"/>
          </p:cNvSpPr>
          <p:nvPr>
            <p:ph type="dt" sz="half" idx="10"/>
          </p:nvPr>
        </p:nvSpPr>
        <p:spPr/>
        <p:txBody>
          <a:bodyPr/>
          <a:lstStyle/>
          <a:p>
            <a:fld id="{10335A60-3634-44ED-BD39-895E70CAEADE}" type="datetimeFigureOut">
              <a:rPr lang="vi-VN" smtClean="0"/>
              <a:t>23/07/2023</a:t>
            </a:fld>
            <a:endParaRPr lang="vi-VN"/>
          </a:p>
        </p:txBody>
      </p:sp>
      <p:sp>
        <p:nvSpPr>
          <p:cNvPr id="8" name="Footer Placeholder 7">
            <a:extLst>
              <a:ext uri="{FF2B5EF4-FFF2-40B4-BE49-F238E27FC236}">
                <a16:creationId xmlns:a16="http://schemas.microsoft.com/office/drawing/2014/main" id="{6A412BFF-FBB5-4D93-9F56-684C1E351656}"/>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B9592BC-D721-4ADC-A7C6-C3B29751479A}"/>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1783104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F0DF-BF93-496C-B1AC-021044328A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3F18524-817A-4649-B7C3-7038FF618C98}"/>
              </a:ext>
            </a:extLst>
          </p:cNvPr>
          <p:cNvSpPr>
            <a:spLocks noGrp="1"/>
          </p:cNvSpPr>
          <p:nvPr>
            <p:ph type="dt" sz="half" idx="10"/>
          </p:nvPr>
        </p:nvSpPr>
        <p:spPr/>
        <p:txBody>
          <a:bodyPr/>
          <a:lstStyle/>
          <a:p>
            <a:fld id="{10335A60-3634-44ED-BD39-895E70CAEADE}" type="datetimeFigureOut">
              <a:rPr lang="vi-VN" smtClean="0"/>
              <a:t>23/07/2023</a:t>
            </a:fld>
            <a:endParaRPr lang="vi-VN"/>
          </a:p>
        </p:txBody>
      </p:sp>
      <p:sp>
        <p:nvSpPr>
          <p:cNvPr id="4" name="Footer Placeholder 3">
            <a:extLst>
              <a:ext uri="{FF2B5EF4-FFF2-40B4-BE49-F238E27FC236}">
                <a16:creationId xmlns:a16="http://schemas.microsoft.com/office/drawing/2014/main" id="{19CF4113-E119-43FA-B7D7-CC43C47EF59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DD3A376-74D4-4183-AB2C-65E4000F14A6}"/>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385856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55D116-1B52-4347-9CF2-8DE31AED9243}"/>
              </a:ext>
            </a:extLst>
          </p:cNvPr>
          <p:cNvSpPr>
            <a:spLocks noGrp="1"/>
          </p:cNvSpPr>
          <p:nvPr>
            <p:ph type="dt" sz="half" idx="10"/>
          </p:nvPr>
        </p:nvSpPr>
        <p:spPr/>
        <p:txBody>
          <a:bodyPr/>
          <a:lstStyle/>
          <a:p>
            <a:fld id="{10335A60-3634-44ED-BD39-895E70CAEADE}" type="datetimeFigureOut">
              <a:rPr lang="vi-VN" smtClean="0"/>
              <a:t>23/07/2023</a:t>
            </a:fld>
            <a:endParaRPr lang="vi-VN"/>
          </a:p>
        </p:txBody>
      </p:sp>
      <p:sp>
        <p:nvSpPr>
          <p:cNvPr id="3" name="Footer Placeholder 2">
            <a:extLst>
              <a:ext uri="{FF2B5EF4-FFF2-40B4-BE49-F238E27FC236}">
                <a16:creationId xmlns:a16="http://schemas.microsoft.com/office/drawing/2014/main" id="{F1E018E2-7FE6-4522-8EBB-761EC78C485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6ADDC30-E2D9-41C7-B68D-4D0ACD9F7677}"/>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340139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C860-4A70-4FD9-964B-F2A50A3D0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8A04C0D-FF37-4934-8098-9FDBC69A17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00A20D0-1694-4921-850F-7AFCE4F94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9B3C7A-29AF-4A6A-8753-96A0EDD7712B}"/>
              </a:ext>
            </a:extLst>
          </p:cNvPr>
          <p:cNvSpPr>
            <a:spLocks noGrp="1"/>
          </p:cNvSpPr>
          <p:nvPr>
            <p:ph type="dt" sz="half" idx="10"/>
          </p:nvPr>
        </p:nvSpPr>
        <p:spPr/>
        <p:txBody>
          <a:bodyPr/>
          <a:lstStyle/>
          <a:p>
            <a:fld id="{10335A60-3634-44ED-BD39-895E70CAEADE}" type="datetimeFigureOut">
              <a:rPr lang="vi-VN" smtClean="0"/>
              <a:t>23/07/2023</a:t>
            </a:fld>
            <a:endParaRPr lang="vi-VN"/>
          </a:p>
        </p:txBody>
      </p:sp>
      <p:sp>
        <p:nvSpPr>
          <p:cNvPr id="6" name="Footer Placeholder 5">
            <a:extLst>
              <a:ext uri="{FF2B5EF4-FFF2-40B4-BE49-F238E27FC236}">
                <a16:creationId xmlns:a16="http://schemas.microsoft.com/office/drawing/2014/main" id="{2AD1000B-8F01-4BB2-AB53-37653139994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6016FB3-5450-4F06-AA9E-89D38A63EFF8}"/>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64038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EBBE-E369-42A7-BCFD-63A3174B4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CBA9859-CE78-46D0-9FAC-BBC8308BE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BC31C90-FF7F-4268-A876-08D25A18E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07A636-ADA8-447F-B632-5DB0F91E29EA}"/>
              </a:ext>
            </a:extLst>
          </p:cNvPr>
          <p:cNvSpPr>
            <a:spLocks noGrp="1"/>
          </p:cNvSpPr>
          <p:nvPr>
            <p:ph type="dt" sz="half" idx="10"/>
          </p:nvPr>
        </p:nvSpPr>
        <p:spPr/>
        <p:txBody>
          <a:bodyPr/>
          <a:lstStyle/>
          <a:p>
            <a:fld id="{10335A60-3634-44ED-BD39-895E70CAEADE}" type="datetimeFigureOut">
              <a:rPr lang="vi-VN" smtClean="0"/>
              <a:t>23/07/2023</a:t>
            </a:fld>
            <a:endParaRPr lang="vi-VN"/>
          </a:p>
        </p:txBody>
      </p:sp>
      <p:sp>
        <p:nvSpPr>
          <p:cNvPr id="6" name="Footer Placeholder 5">
            <a:extLst>
              <a:ext uri="{FF2B5EF4-FFF2-40B4-BE49-F238E27FC236}">
                <a16:creationId xmlns:a16="http://schemas.microsoft.com/office/drawing/2014/main" id="{78A7ABA7-FAB1-40CD-9E76-40B48D2C021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AE65883-8692-4159-A707-AAEE4BF3886E}"/>
              </a:ext>
            </a:extLst>
          </p:cNvPr>
          <p:cNvSpPr>
            <a:spLocks noGrp="1"/>
          </p:cNvSpPr>
          <p:nvPr>
            <p:ph type="sldNum" sz="quarter" idx="12"/>
          </p:nvPr>
        </p:nvSpPr>
        <p:spPr/>
        <p:txBody>
          <a:bodyPr/>
          <a:lstStyle/>
          <a:p>
            <a:fld id="{466194B2-0358-4935-9820-974968BDCB62}" type="slidenum">
              <a:rPr lang="vi-VN" smtClean="0"/>
              <a:t>‹#›</a:t>
            </a:fld>
            <a:endParaRPr lang="vi-VN"/>
          </a:p>
        </p:txBody>
      </p:sp>
    </p:spTree>
    <p:extLst>
      <p:ext uri="{BB962C8B-B14F-4D97-AF65-F5344CB8AC3E}">
        <p14:creationId xmlns:p14="http://schemas.microsoft.com/office/powerpoint/2010/main" val="212675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390FC4-4BFC-4069-A92F-4C3DB460B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47CA34-1949-4F34-8F25-44911E06F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8E536A-A27A-4E78-BDA8-47AB0D5865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35A60-3634-44ED-BD39-895E70CAEADE}" type="datetimeFigureOut">
              <a:rPr lang="vi-VN" smtClean="0"/>
              <a:t>23/07/2023</a:t>
            </a:fld>
            <a:endParaRPr lang="vi-VN"/>
          </a:p>
        </p:txBody>
      </p:sp>
      <p:sp>
        <p:nvSpPr>
          <p:cNvPr id="5" name="Footer Placeholder 4">
            <a:extLst>
              <a:ext uri="{FF2B5EF4-FFF2-40B4-BE49-F238E27FC236}">
                <a16:creationId xmlns:a16="http://schemas.microsoft.com/office/drawing/2014/main" id="{28E0F41C-166A-401E-A187-AC99489ED1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25E7D994-ABF6-4E1D-8D23-C83C3CDB8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194B2-0358-4935-9820-974968BDCB62}" type="slidenum">
              <a:rPr lang="vi-VN" smtClean="0"/>
              <a:t>‹#›</a:t>
            </a:fld>
            <a:endParaRPr lang="vi-VN"/>
          </a:p>
        </p:txBody>
      </p:sp>
    </p:spTree>
    <p:extLst>
      <p:ext uri="{BB962C8B-B14F-4D97-AF65-F5344CB8AC3E}">
        <p14:creationId xmlns:p14="http://schemas.microsoft.com/office/powerpoint/2010/main" val="866597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6.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5" Type="http://schemas.openxmlformats.org/officeDocument/2006/relationships/tags" Target="../tags/tag5.xml"/><Relationship Id="rId10"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768BA-866F-49F5-9F1D-C25FB5379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9826" y="-2669829"/>
            <a:ext cx="6852345" cy="12192001"/>
          </a:xfrm>
          <a:prstGeom prst="rect">
            <a:avLst/>
          </a:prstGeom>
        </p:spPr>
      </p:pic>
      <p:sp>
        <p:nvSpPr>
          <p:cNvPr id="4" name="Rectangle 3">
            <a:extLst>
              <a:ext uri="{FF2B5EF4-FFF2-40B4-BE49-F238E27FC236}">
                <a16:creationId xmlns:a16="http://schemas.microsoft.com/office/drawing/2014/main" id="{9573B44E-1C87-4B94-9FE5-713C14B1A860}"/>
              </a:ext>
            </a:extLst>
          </p:cNvPr>
          <p:cNvSpPr/>
          <p:nvPr/>
        </p:nvSpPr>
        <p:spPr>
          <a:xfrm>
            <a:off x="766842" y="1635988"/>
            <a:ext cx="1125728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KẾT NỐI TRI THỨC VỚI CUỘC SỐNG</a:t>
            </a:r>
          </a:p>
        </p:txBody>
      </p:sp>
      <p:sp>
        <p:nvSpPr>
          <p:cNvPr id="5" name="Rectangle 4">
            <a:extLst>
              <a:ext uri="{FF2B5EF4-FFF2-40B4-BE49-F238E27FC236}">
                <a16:creationId xmlns:a16="http://schemas.microsoft.com/office/drawing/2014/main" id="{8D9AD903-4412-4C7C-A908-D961E2EB2DC5}"/>
              </a:ext>
            </a:extLst>
          </p:cNvPr>
          <p:cNvSpPr/>
          <p:nvPr/>
        </p:nvSpPr>
        <p:spPr>
          <a:xfrm>
            <a:off x="4244681" y="738609"/>
            <a:ext cx="366222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FF006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TIẾNG VIỆT 2</a:t>
            </a:r>
          </a:p>
        </p:txBody>
      </p:sp>
      <p:sp>
        <p:nvSpPr>
          <p:cNvPr id="6" name="Rectangle 5">
            <a:extLst>
              <a:ext uri="{FF2B5EF4-FFF2-40B4-BE49-F238E27FC236}">
                <a16:creationId xmlns:a16="http://schemas.microsoft.com/office/drawing/2014/main" id="{E675578F-4086-4CCE-9746-AD0EEC4D42B0}"/>
              </a:ext>
            </a:extLst>
          </p:cNvPr>
          <p:cNvSpPr/>
          <p:nvPr/>
        </p:nvSpPr>
        <p:spPr>
          <a:xfrm>
            <a:off x="1582727" y="2559329"/>
            <a:ext cx="90424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BÀI </a:t>
            </a:r>
            <a:r>
              <a:rPr lang="en-US" sz="40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4</a:t>
            </a:r>
            <a:r>
              <a:rPr lang="en-US" sz="4000" b="1" cap="none"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TẾT ĐẾN RỒI</a:t>
            </a:r>
          </a:p>
        </p:txBody>
      </p:sp>
      <p:sp>
        <p:nvSpPr>
          <p:cNvPr id="7" name="Rectangle 6">
            <a:extLst>
              <a:ext uri="{FF2B5EF4-FFF2-40B4-BE49-F238E27FC236}">
                <a16:creationId xmlns:a16="http://schemas.microsoft.com/office/drawing/2014/main" id="{D268F9A7-B3A2-4B22-87B9-6AA949C50568}"/>
              </a:ext>
            </a:extLst>
          </p:cNvPr>
          <p:cNvSpPr/>
          <p:nvPr/>
        </p:nvSpPr>
        <p:spPr>
          <a:xfrm>
            <a:off x="1632787" y="4477525"/>
            <a:ext cx="90424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(Trang </a:t>
            </a:r>
            <a:r>
              <a:rPr lang="en-US" sz="40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19</a:t>
            </a:r>
            <a:r>
              <a:rPr lang="en-US" sz="4000" b="1" cap="none"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id="{F5DF262C-6671-43BD-8BCF-6B0D1B1C0B24}"/>
              </a:ext>
            </a:extLst>
          </p:cNvPr>
          <p:cNvSpPr/>
          <p:nvPr/>
        </p:nvSpPr>
        <p:spPr>
          <a:xfrm>
            <a:off x="1610863" y="3579373"/>
            <a:ext cx="90424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FF006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 1 + 2: ĐỌC</a:t>
            </a:r>
          </a:p>
        </p:txBody>
      </p:sp>
    </p:spTree>
    <p:extLst>
      <p:ext uri="{BB962C8B-B14F-4D97-AF65-F5344CB8AC3E}">
        <p14:creationId xmlns:p14="http://schemas.microsoft.com/office/powerpoint/2010/main" val="3265917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2000" fill="hold"/>
                                        <p:tgtEl>
                                          <p:spTgt spid="6"/>
                                        </p:tgtEl>
                                        <p:attrNameLst>
                                          <p:attrName>ppt_w</p:attrName>
                                        </p:attrNameLst>
                                      </p:cBhvr>
                                      <p:tavLst>
                                        <p:tav tm="0">
                                          <p:val>
                                            <p:fltVal val="0"/>
                                          </p:val>
                                        </p:tav>
                                        <p:tav tm="100000">
                                          <p:val>
                                            <p:strVal val="#ppt_w"/>
                                          </p:val>
                                        </p:tav>
                                      </p:tavLst>
                                    </p:anim>
                                    <p:anim calcmode="lin" valueType="num">
                                      <p:cBhvr>
                                        <p:cTn id="18" dur="20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ID="23" presetClass="entr" presetSubtype="16"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2000" fill="hold"/>
                                        <p:tgtEl>
                                          <p:spTgt spid="7"/>
                                        </p:tgtEl>
                                        <p:attrNameLst>
                                          <p:attrName>ppt_w</p:attrName>
                                        </p:attrNameLst>
                                      </p:cBhvr>
                                      <p:tavLst>
                                        <p:tav tm="0">
                                          <p:val>
                                            <p:fltVal val="0"/>
                                          </p:val>
                                        </p:tav>
                                        <p:tav tm="100000">
                                          <p:val>
                                            <p:strVal val="#ppt_w"/>
                                          </p:val>
                                        </p:tav>
                                      </p:tavLst>
                                    </p:anim>
                                    <p:anim calcmode="lin" valueType="num">
                                      <p:cBhvr>
                                        <p:cTn id="23" dur="20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8000"/>
                            </p:stCondLst>
                            <p:childTnLst>
                              <p:par>
                                <p:cTn id="25" presetID="23"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2000" fill="hold"/>
                                        <p:tgtEl>
                                          <p:spTgt spid="8"/>
                                        </p:tgtEl>
                                        <p:attrNameLst>
                                          <p:attrName>ppt_w</p:attrName>
                                        </p:attrNameLst>
                                      </p:cBhvr>
                                      <p:tavLst>
                                        <p:tav tm="0">
                                          <p:val>
                                            <p:fltVal val="0"/>
                                          </p:val>
                                        </p:tav>
                                        <p:tav tm="100000">
                                          <p:val>
                                            <p:strVal val="#ppt_w"/>
                                          </p:val>
                                        </p:tav>
                                      </p:tavLst>
                                    </p:anim>
                                    <p:anim calcmode="lin" valueType="num">
                                      <p:cBhvr>
                                        <p:cTn id="28" dur="20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5633230-7013-4919-AA14-1E1DC984D5AE}"/>
              </a:ext>
            </a:extLst>
          </p:cNvPr>
          <p:cNvSpPr txBox="1"/>
          <p:nvPr/>
        </p:nvSpPr>
        <p:spPr>
          <a:xfrm>
            <a:off x="977705" y="6210833"/>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8" name="Left Brace 7">
            <a:extLst>
              <a:ext uri="{FF2B5EF4-FFF2-40B4-BE49-F238E27FC236}">
                <a16:creationId xmlns:a16="http://schemas.microsoft.com/office/drawing/2014/main" id="{67F9CBC3-F1FD-479F-8872-5534FEDD6E19}"/>
              </a:ext>
            </a:extLst>
          </p:cNvPr>
          <p:cNvSpPr/>
          <p:nvPr/>
        </p:nvSpPr>
        <p:spPr>
          <a:xfrm>
            <a:off x="772668" y="1036017"/>
            <a:ext cx="154745" cy="40734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 name="Left Brace 9">
            <a:extLst>
              <a:ext uri="{FF2B5EF4-FFF2-40B4-BE49-F238E27FC236}">
                <a16:creationId xmlns:a16="http://schemas.microsoft.com/office/drawing/2014/main" id="{8651CD0C-3B76-4A0F-AE68-FA3A314894BA}"/>
              </a:ext>
            </a:extLst>
          </p:cNvPr>
          <p:cNvSpPr/>
          <p:nvPr/>
        </p:nvSpPr>
        <p:spPr>
          <a:xfrm>
            <a:off x="675250" y="3258648"/>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34609D3B-340D-4415-B73F-F0A55905C3A8}"/>
              </a:ext>
            </a:extLst>
          </p:cNvPr>
          <p:cNvSpPr/>
          <p:nvPr/>
        </p:nvSpPr>
        <p:spPr>
          <a:xfrm>
            <a:off x="675250" y="4904882"/>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9" name="Left Brace 8">
            <a:extLst>
              <a:ext uri="{FF2B5EF4-FFF2-40B4-BE49-F238E27FC236}">
                <a16:creationId xmlns:a16="http://schemas.microsoft.com/office/drawing/2014/main" id="{09B2E5F9-D2DC-4068-AFE1-A657957C7755}"/>
              </a:ext>
            </a:extLst>
          </p:cNvPr>
          <p:cNvSpPr/>
          <p:nvPr/>
        </p:nvSpPr>
        <p:spPr>
          <a:xfrm>
            <a:off x="716398" y="1674057"/>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411D631-6B07-4937-9F76-CB30A6CAE00A}"/>
              </a:ext>
            </a:extLst>
          </p:cNvPr>
          <p:cNvSpPr txBox="1"/>
          <p:nvPr/>
        </p:nvSpPr>
        <p:spPr>
          <a:xfrm>
            <a:off x="793771" y="861589"/>
            <a:ext cx="11209750" cy="5565947"/>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sp>
        <p:nvSpPr>
          <p:cNvPr id="3" name="TextBox 2">
            <a:extLst>
              <a:ext uri="{FF2B5EF4-FFF2-40B4-BE49-F238E27FC236}">
                <a16:creationId xmlns:a16="http://schemas.microsoft.com/office/drawing/2014/main" id="{276FCC13-8CC5-4679-8C27-9C1F8DBA3780}"/>
              </a:ext>
            </a:extLst>
          </p:cNvPr>
          <p:cNvSpPr txBox="1"/>
          <p:nvPr/>
        </p:nvSpPr>
        <p:spPr>
          <a:xfrm>
            <a:off x="4262990" y="113382"/>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Oval 3">
            <a:extLst>
              <a:ext uri="{FF2B5EF4-FFF2-40B4-BE49-F238E27FC236}">
                <a16:creationId xmlns:a16="http://schemas.microsoft.com/office/drawing/2014/main" id="{22548873-7858-454C-BF83-7F2F98E54193}"/>
              </a:ext>
            </a:extLst>
          </p:cNvPr>
          <p:cNvSpPr/>
          <p:nvPr/>
        </p:nvSpPr>
        <p:spPr>
          <a:xfrm>
            <a:off x="146659" y="995758"/>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5775A1F1-CF7E-4712-AA0D-86318E9CE2A5}"/>
              </a:ext>
            </a:extLst>
          </p:cNvPr>
          <p:cNvSpPr/>
          <p:nvPr/>
        </p:nvSpPr>
        <p:spPr>
          <a:xfrm>
            <a:off x="146659" y="198891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134F9B42-2CFB-4281-8251-02B3C07D29D9}"/>
              </a:ext>
            </a:extLst>
          </p:cNvPr>
          <p:cNvSpPr/>
          <p:nvPr/>
        </p:nvSpPr>
        <p:spPr>
          <a:xfrm>
            <a:off x="118522" y="362353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0E2588A7-57B2-462B-B720-D3FA08A1E711}"/>
              </a:ext>
            </a:extLst>
          </p:cNvPr>
          <p:cNvSpPr/>
          <p:nvPr/>
        </p:nvSpPr>
        <p:spPr>
          <a:xfrm>
            <a:off x="118523" y="5258153"/>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268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P spid="2" grpId="0"/>
      <p:bldP spid="3" grpId="0"/>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3738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Brace 7">
            <a:extLst>
              <a:ext uri="{FF2B5EF4-FFF2-40B4-BE49-F238E27FC236}">
                <a16:creationId xmlns:a16="http://schemas.microsoft.com/office/drawing/2014/main" id="{67F9CBC3-F1FD-479F-8872-5534FEDD6E19}"/>
              </a:ext>
            </a:extLst>
          </p:cNvPr>
          <p:cNvSpPr/>
          <p:nvPr/>
        </p:nvSpPr>
        <p:spPr>
          <a:xfrm>
            <a:off x="772668" y="1036017"/>
            <a:ext cx="154745" cy="40734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 name="Left Brace 9">
            <a:extLst>
              <a:ext uri="{FF2B5EF4-FFF2-40B4-BE49-F238E27FC236}">
                <a16:creationId xmlns:a16="http://schemas.microsoft.com/office/drawing/2014/main" id="{8651CD0C-3B76-4A0F-AE68-FA3A314894BA}"/>
              </a:ext>
            </a:extLst>
          </p:cNvPr>
          <p:cNvSpPr/>
          <p:nvPr/>
        </p:nvSpPr>
        <p:spPr>
          <a:xfrm>
            <a:off x="675250" y="3258648"/>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34609D3B-340D-4415-B73F-F0A55905C3A8}"/>
              </a:ext>
            </a:extLst>
          </p:cNvPr>
          <p:cNvSpPr/>
          <p:nvPr/>
        </p:nvSpPr>
        <p:spPr>
          <a:xfrm>
            <a:off x="675250" y="4904882"/>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9" name="Left Brace 8">
            <a:extLst>
              <a:ext uri="{FF2B5EF4-FFF2-40B4-BE49-F238E27FC236}">
                <a16:creationId xmlns:a16="http://schemas.microsoft.com/office/drawing/2014/main" id="{09B2E5F9-D2DC-4068-AFE1-A657957C7755}"/>
              </a:ext>
            </a:extLst>
          </p:cNvPr>
          <p:cNvSpPr/>
          <p:nvPr/>
        </p:nvSpPr>
        <p:spPr>
          <a:xfrm>
            <a:off x="716398" y="1674057"/>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411D631-6B07-4937-9F76-CB30A6CAE00A}"/>
              </a:ext>
            </a:extLst>
          </p:cNvPr>
          <p:cNvSpPr txBox="1"/>
          <p:nvPr/>
        </p:nvSpPr>
        <p:spPr>
          <a:xfrm>
            <a:off x="793771" y="861589"/>
            <a:ext cx="11209750" cy="5565947"/>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sp>
        <p:nvSpPr>
          <p:cNvPr id="3" name="TextBox 2">
            <a:extLst>
              <a:ext uri="{FF2B5EF4-FFF2-40B4-BE49-F238E27FC236}">
                <a16:creationId xmlns:a16="http://schemas.microsoft.com/office/drawing/2014/main" id="{276FCC13-8CC5-4679-8C27-9C1F8DBA3780}"/>
              </a:ext>
            </a:extLst>
          </p:cNvPr>
          <p:cNvSpPr txBox="1"/>
          <p:nvPr/>
        </p:nvSpPr>
        <p:spPr>
          <a:xfrm>
            <a:off x="4262990" y="113382"/>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Oval 3">
            <a:extLst>
              <a:ext uri="{FF2B5EF4-FFF2-40B4-BE49-F238E27FC236}">
                <a16:creationId xmlns:a16="http://schemas.microsoft.com/office/drawing/2014/main" id="{22548873-7858-454C-BF83-7F2F98E54193}"/>
              </a:ext>
            </a:extLst>
          </p:cNvPr>
          <p:cNvSpPr/>
          <p:nvPr/>
        </p:nvSpPr>
        <p:spPr>
          <a:xfrm>
            <a:off x="146659" y="995758"/>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5775A1F1-CF7E-4712-AA0D-86318E9CE2A5}"/>
              </a:ext>
            </a:extLst>
          </p:cNvPr>
          <p:cNvSpPr/>
          <p:nvPr/>
        </p:nvSpPr>
        <p:spPr>
          <a:xfrm>
            <a:off x="146659" y="198891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134F9B42-2CFB-4281-8251-02B3C07D29D9}"/>
              </a:ext>
            </a:extLst>
          </p:cNvPr>
          <p:cNvSpPr/>
          <p:nvPr/>
        </p:nvSpPr>
        <p:spPr>
          <a:xfrm>
            <a:off x="118522" y="362353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0E2588A7-57B2-462B-B720-D3FA08A1E711}"/>
              </a:ext>
            </a:extLst>
          </p:cNvPr>
          <p:cNvSpPr/>
          <p:nvPr/>
        </p:nvSpPr>
        <p:spPr>
          <a:xfrm>
            <a:off x="118523" y="5258153"/>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401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P spid="2" grpId="0"/>
      <p:bldP spid="3" grpId="0"/>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 name="图片 1" descr="7"/>
          <p:cNvPicPr>
            <a:picLocks noChangeAspect="1"/>
          </p:cNvPicPr>
          <p:nvPr/>
        </p:nvPicPr>
        <p:blipFill>
          <a:blip r:embed="rId13"/>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 name="Text Box 4"/>
          <p:cNvSpPr txBox="1">
            <a:spLocks noChangeArrowheads="1"/>
          </p:cNvSpPr>
          <p:nvPr>
            <p:custDataLst>
              <p:tags r:id="rId1"/>
            </p:custDataLst>
          </p:nvPr>
        </p:nvSpPr>
        <p:spPr bwMode="auto">
          <a:xfrm>
            <a:off x="3064475" y="38481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Bánh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tét</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trưng</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AutoShape 14"/>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Giỏi</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giang</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Quây</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quần</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 name="图片 4" descr="dabcd06a6544a19734e2cd66cdc765b5"/>
          <p:cNvPicPr>
            <a:picLocks noChangeAspect="1"/>
          </p:cNvPicPr>
          <p:nvPr/>
        </p:nvPicPr>
        <p:blipFill>
          <a:blip r:embed="rId14"/>
          <a:stretch>
            <a:fillRect/>
          </a:stretch>
        </p:blipFill>
        <p:spPr>
          <a:xfrm>
            <a:off x="260335" y="1896156"/>
            <a:ext cx="3995435" cy="47243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D5C7264F-4AC7-468A-A179-5CE76234B103}"/>
              </a:ext>
            </a:extLst>
          </p:cNvPr>
          <p:cNvSpPr/>
          <p:nvPr/>
        </p:nvSpPr>
        <p:spPr>
          <a:xfrm>
            <a:off x="1924051" y="3669595"/>
            <a:ext cx="8725192" cy="2354704"/>
          </a:xfrm>
          <a:prstGeom prst="roundRect">
            <a:avLst/>
          </a:prstGeom>
          <a:solidFill>
            <a:schemeClr val="accent5">
              <a:lumMod val="20000"/>
              <a:lumOff val="80000"/>
            </a:schemeClr>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Rounded Corners 1">
            <a:extLst>
              <a:ext uri="{FF2B5EF4-FFF2-40B4-BE49-F238E27FC236}">
                <a16:creationId xmlns:a16="http://schemas.microsoft.com/office/drawing/2014/main" id="{AA236D9A-115E-4108-9DFB-A4C9EED21790}"/>
              </a:ext>
            </a:extLst>
          </p:cNvPr>
          <p:cNvSpPr/>
          <p:nvPr/>
        </p:nvSpPr>
        <p:spPr>
          <a:xfrm>
            <a:off x="1924051" y="1565676"/>
            <a:ext cx="8725192" cy="1821120"/>
          </a:xfrm>
          <a:prstGeom prst="roundRect">
            <a:avLst/>
          </a:prstGeom>
          <a:solidFill>
            <a:schemeClr val="accent4">
              <a:lumMod val="20000"/>
              <a:lumOff val="80000"/>
            </a:schemeClr>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2A5A9F82-C334-4BC3-A258-9F048CB1B05F}"/>
              </a:ext>
            </a:extLst>
          </p:cNvPr>
          <p:cNvSpPr txBox="1"/>
          <p:nvPr/>
        </p:nvSpPr>
        <p:spPr>
          <a:xfrm>
            <a:off x="2216655" y="318611"/>
            <a:ext cx="6946395" cy="90159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Luyện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40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câu dài</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9" name="Rectangle 28">
            <a:extLst>
              <a:ext uri="{FF2B5EF4-FFF2-40B4-BE49-F238E27FC236}">
                <a16:creationId xmlns:a16="http://schemas.microsoft.com/office/drawing/2014/main" id="{37823BAE-D5C8-41BB-A76F-97D55A6B117A}"/>
              </a:ext>
            </a:extLst>
          </p:cNvPr>
          <p:cNvSpPr/>
          <p:nvPr/>
        </p:nvSpPr>
        <p:spPr>
          <a:xfrm>
            <a:off x="2090348" y="1607880"/>
            <a:ext cx="8177601" cy="1569660"/>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 đào thường có màu hồng tươi, xen lẫn lá xanh và nụ hồng chúm chím.</a:t>
            </a:r>
          </a:p>
        </p:txBody>
      </p:sp>
      <p:cxnSp>
        <p:nvCxnSpPr>
          <p:cNvPr id="30" name="Straight Connector 29">
            <a:extLst>
              <a:ext uri="{FF2B5EF4-FFF2-40B4-BE49-F238E27FC236}">
                <a16:creationId xmlns:a16="http://schemas.microsoft.com/office/drawing/2014/main" id="{50E7B565-5044-4F5C-8958-6CF56AE91343}"/>
              </a:ext>
            </a:extLst>
          </p:cNvPr>
          <p:cNvCxnSpPr/>
          <p:nvPr/>
        </p:nvCxnSpPr>
        <p:spPr>
          <a:xfrm flipH="1">
            <a:off x="3033043" y="2481163"/>
            <a:ext cx="150160" cy="627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442D13B-E5CC-42D4-BCFB-E7114FEF3729}"/>
              </a:ext>
            </a:extLst>
          </p:cNvPr>
          <p:cNvSpPr/>
          <p:nvPr/>
        </p:nvSpPr>
        <p:spPr>
          <a:xfrm>
            <a:off x="2146268" y="3643988"/>
            <a:ext cx="8331232" cy="2308324"/>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id="{BA35733C-442B-41E9-AC81-D7F7067DF32D}"/>
              </a:ext>
            </a:extLst>
          </p:cNvPr>
          <p:cNvCxnSpPr/>
          <p:nvPr/>
        </p:nvCxnSpPr>
        <p:spPr>
          <a:xfrm flipH="1">
            <a:off x="8003396" y="4533071"/>
            <a:ext cx="124100" cy="6277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A1ADC40-712B-4CBA-92E5-A00B1A346766}"/>
              </a:ext>
            </a:extLst>
          </p:cNvPr>
          <p:cNvSpPr txBox="1"/>
          <p:nvPr/>
        </p:nvSpPr>
        <p:spPr>
          <a:xfrm>
            <a:off x="1044156" y="6280596"/>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665878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1639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Left Brace 7">
            <a:extLst>
              <a:ext uri="{FF2B5EF4-FFF2-40B4-BE49-F238E27FC236}">
                <a16:creationId xmlns:a16="http://schemas.microsoft.com/office/drawing/2014/main" id="{67F9CBC3-F1FD-479F-8872-5534FEDD6E19}"/>
              </a:ext>
            </a:extLst>
          </p:cNvPr>
          <p:cNvSpPr/>
          <p:nvPr/>
        </p:nvSpPr>
        <p:spPr>
          <a:xfrm>
            <a:off x="772668" y="1036017"/>
            <a:ext cx="154745" cy="40734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 name="Left Brace 9">
            <a:extLst>
              <a:ext uri="{FF2B5EF4-FFF2-40B4-BE49-F238E27FC236}">
                <a16:creationId xmlns:a16="http://schemas.microsoft.com/office/drawing/2014/main" id="{8651CD0C-3B76-4A0F-AE68-FA3A314894BA}"/>
              </a:ext>
            </a:extLst>
          </p:cNvPr>
          <p:cNvSpPr/>
          <p:nvPr/>
        </p:nvSpPr>
        <p:spPr>
          <a:xfrm>
            <a:off x="675250" y="3258648"/>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34609D3B-340D-4415-B73F-F0A55905C3A8}"/>
              </a:ext>
            </a:extLst>
          </p:cNvPr>
          <p:cNvSpPr/>
          <p:nvPr/>
        </p:nvSpPr>
        <p:spPr>
          <a:xfrm>
            <a:off x="675250" y="4904882"/>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9" name="Left Brace 8">
            <a:extLst>
              <a:ext uri="{FF2B5EF4-FFF2-40B4-BE49-F238E27FC236}">
                <a16:creationId xmlns:a16="http://schemas.microsoft.com/office/drawing/2014/main" id="{09B2E5F9-D2DC-4068-AFE1-A657957C7755}"/>
              </a:ext>
            </a:extLst>
          </p:cNvPr>
          <p:cNvSpPr/>
          <p:nvPr/>
        </p:nvSpPr>
        <p:spPr>
          <a:xfrm>
            <a:off x="716398" y="1674057"/>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411D631-6B07-4937-9F76-CB30A6CAE00A}"/>
              </a:ext>
            </a:extLst>
          </p:cNvPr>
          <p:cNvSpPr txBox="1"/>
          <p:nvPr/>
        </p:nvSpPr>
        <p:spPr>
          <a:xfrm>
            <a:off x="793771" y="861589"/>
            <a:ext cx="11209750" cy="5565947"/>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sp>
        <p:nvSpPr>
          <p:cNvPr id="3" name="TextBox 2">
            <a:extLst>
              <a:ext uri="{FF2B5EF4-FFF2-40B4-BE49-F238E27FC236}">
                <a16:creationId xmlns:a16="http://schemas.microsoft.com/office/drawing/2014/main" id="{276FCC13-8CC5-4679-8C27-9C1F8DBA3780}"/>
              </a:ext>
            </a:extLst>
          </p:cNvPr>
          <p:cNvSpPr txBox="1"/>
          <p:nvPr/>
        </p:nvSpPr>
        <p:spPr>
          <a:xfrm>
            <a:off x="4262990" y="113382"/>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Oval 3">
            <a:extLst>
              <a:ext uri="{FF2B5EF4-FFF2-40B4-BE49-F238E27FC236}">
                <a16:creationId xmlns:a16="http://schemas.microsoft.com/office/drawing/2014/main" id="{22548873-7858-454C-BF83-7F2F98E54193}"/>
              </a:ext>
            </a:extLst>
          </p:cNvPr>
          <p:cNvSpPr/>
          <p:nvPr/>
        </p:nvSpPr>
        <p:spPr>
          <a:xfrm>
            <a:off x="146659" y="995758"/>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5775A1F1-CF7E-4712-AA0D-86318E9CE2A5}"/>
              </a:ext>
            </a:extLst>
          </p:cNvPr>
          <p:cNvSpPr/>
          <p:nvPr/>
        </p:nvSpPr>
        <p:spPr>
          <a:xfrm>
            <a:off x="146659" y="198891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134F9B42-2CFB-4281-8251-02B3C07D29D9}"/>
              </a:ext>
            </a:extLst>
          </p:cNvPr>
          <p:cNvSpPr/>
          <p:nvPr/>
        </p:nvSpPr>
        <p:spPr>
          <a:xfrm>
            <a:off x="118522" y="362353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0E2588A7-57B2-462B-B720-D3FA08A1E711}"/>
              </a:ext>
            </a:extLst>
          </p:cNvPr>
          <p:cNvSpPr/>
          <p:nvPr/>
        </p:nvSpPr>
        <p:spPr>
          <a:xfrm>
            <a:off x="118523" y="5258153"/>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4ADB59C-91A5-4521-8291-C1F844FA8DF1}"/>
              </a:ext>
            </a:extLst>
          </p:cNvPr>
          <p:cNvSpPr txBox="1"/>
          <p:nvPr/>
        </p:nvSpPr>
        <p:spPr>
          <a:xfrm>
            <a:off x="815399" y="6281977"/>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303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P spid="2" grpId="0"/>
      <p:bldP spid="3" grpId="0"/>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8365349" y="-145779"/>
            <a:ext cx="1200329" cy="5707086"/>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Giải</a:t>
            </a:r>
            <a:r>
              <a:rPr kumimoji="0" lang="en-US" altLang="zh-CN"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 </a:t>
            </a: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nghĩa</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 </a:t>
            </a:r>
            <a:r>
              <a:rPr kumimoji="0" lang="en-US" altLang="zh-CN" sz="6600" b="1" i="0" u="none" strike="noStrike" kern="1200" cap="none" spc="0" normalizeH="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từ</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 </a:t>
            </a:r>
            <a:endParaRPr kumimoji="0" lang="zh-CN" altLang="en-US"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Tree>
    <p:extLst>
      <p:ext uri="{BB962C8B-B14F-4D97-AF65-F5344CB8AC3E}">
        <p14:creationId xmlns:p14="http://schemas.microsoft.com/office/powerpoint/2010/main" val="211130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68CCEEC-6050-4327-B157-BF6054692A5F}"/>
              </a:ext>
            </a:extLst>
          </p:cNvPr>
          <p:cNvGrpSpPr/>
          <p:nvPr/>
        </p:nvGrpSpPr>
        <p:grpSpPr>
          <a:xfrm>
            <a:off x="-428978" y="-101600"/>
            <a:ext cx="12192000" cy="6858000"/>
            <a:chOff x="-428978" y="-101600"/>
            <a:chExt cx="12192000" cy="6858000"/>
          </a:xfrm>
        </p:grpSpPr>
        <p:pic>
          <p:nvPicPr>
            <p:cNvPr id="7" name="Picture 6">
              <a:extLst>
                <a:ext uri="{FF2B5EF4-FFF2-40B4-BE49-F238E27FC236}">
                  <a16:creationId xmlns:a16="http://schemas.microsoft.com/office/drawing/2014/main"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78" y="-101600"/>
              <a:ext cx="12192000" cy="6858000"/>
            </a:xfrm>
            <a:prstGeom prst="rect">
              <a:avLst/>
            </a:prstGeom>
          </p:spPr>
        </p:pic>
        <p:sp>
          <p:nvSpPr>
            <p:cNvPr id="2" name="Rectangle 1">
              <a:extLst>
                <a:ext uri="{FF2B5EF4-FFF2-40B4-BE49-F238E27FC236}">
                  <a16:creationId xmlns:a16="http://schemas.microsoft.com/office/drawing/2014/main" id="{06B54C19-F8CB-40A0-9D26-671B95A68A52}"/>
                </a:ext>
              </a:extLst>
            </p:cNvPr>
            <p:cNvSpPr/>
            <p:nvPr/>
          </p:nvSpPr>
          <p:spPr>
            <a:xfrm>
              <a:off x="0" y="0"/>
              <a:ext cx="2852382" cy="1050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3428816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9557981" y="-1276"/>
            <a:ext cx="2634018" cy="1583191"/>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639671"/>
            <a:ext cx="4162567" cy="3218329"/>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758149" y="4431967"/>
            <a:ext cx="2433850" cy="2465830"/>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1"/>
            <a:ext cx="2634017" cy="1741500"/>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332775" y="113491"/>
            <a:ext cx="10776539" cy="5974924"/>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id="{327894BC-0372-4E34-9FC9-DE5AF4CD8213}"/>
              </a:ext>
            </a:extLst>
          </p:cNvPr>
          <p:cNvSpPr/>
          <p:nvPr/>
        </p:nvSpPr>
        <p:spPr>
          <a:xfrm>
            <a:off x="6355637" y="1149551"/>
            <a:ext cx="2390398" cy="584775"/>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rPr>
              <a:t> - </a:t>
            </a:r>
            <a:r>
              <a:rPr kumimoji="0" lang="en-US" altLang="zh-CN" sz="32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Bánh tét: </a:t>
            </a:r>
          </a:p>
        </p:txBody>
      </p:sp>
      <p:grpSp>
        <p:nvGrpSpPr>
          <p:cNvPr id="21" name="组合 20">
            <a:extLst>
              <a:ext uri="{FF2B5EF4-FFF2-40B4-BE49-F238E27FC236}">
                <a16:creationId xmlns:a16="http://schemas.microsoft.com/office/drawing/2014/main" id="{B6734C37-B91B-45A4-A6D1-C9815403D72A}"/>
              </a:ext>
            </a:extLst>
          </p:cNvPr>
          <p:cNvGrpSpPr/>
          <p:nvPr/>
        </p:nvGrpSpPr>
        <p:grpSpPr>
          <a:xfrm>
            <a:off x="29375" y="594189"/>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32165" y="848592"/>
            <a:ext cx="4522368" cy="39419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A95B9-7D78-48A6-96DC-02BBD178339C}"/>
              </a:ext>
            </a:extLst>
          </p:cNvPr>
          <p:cNvSpPr txBox="1"/>
          <p:nvPr/>
        </p:nvSpPr>
        <p:spPr>
          <a:xfrm>
            <a:off x="6314099" y="1678610"/>
            <a:ext cx="4165078" cy="255454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loại</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bánh</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gạo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bánh</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đậu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thịt mỡ. Bánh có hình trụ dài.</a:t>
            </a:r>
          </a:p>
        </p:txBody>
      </p:sp>
      <p:grpSp>
        <p:nvGrpSpPr>
          <p:cNvPr id="19" name="组合 20">
            <a:extLst>
              <a:ext uri="{FF2B5EF4-FFF2-40B4-BE49-F238E27FC236}">
                <a16:creationId xmlns:a16="http://schemas.microsoft.com/office/drawing/2014/main" id="{C27AE3C5-777A-4F14-B98B-0CAF2CE6D766}"/>
              </a:ext>
            </a:extLst>
          </p:cNvPr>
          <p:cNvGrpSpPr/>
          <p:nvPr/>
        </p:nvGrpSpPr>
        <p:grpSpPr>
          <a:xfrm>
            <a:off x="10861403" y="409619"/>
            <a:ext cx="1553851" cy="2662896"/>
            <a:chOff x="1794768" y="1421343"/>
            <a:chExt cx="2024065" cy="3544864"/>
          </a:xfrm>
        </p:grpSpPr>
        <p:pic>
          <p:nvPicPr>
            <p:cNvPr id="27" name="图片 21">
              <a:extLst>
                <a:ext uri="{FF2B5EF4-FFF2-40B4-BE49-F238E27FC236}">
                  <a16:creationId xmlns:a16="http://schemas.microsoft.com/office/drawing/2014/main" id="{7CDF2F99-AA50-4336-BFDE-A37F396A05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8" name="图片 22">
              <a:extLst>
                <a:ext uri="{FF2B5EF4-FFF2-40B4-BE49-F238E27FC236}">
                  <a16:creationId xmlns:a16="http://schemas.microsoft.com/office/drawing/2014/main" id="{624288F0-2764-49F2-9A39-8B658BA7D7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9" name="图片 24">
              <a:extLst>
                <a:ext uri="{FF2B5EF4-FFF2-40B4-BE49-F238E27FC236}">
                  <a16:creationId xmlns:a16="http://schemas.microsoft.com/office/drawing/2014/main" id="{87DC11E6-DA43-4D3A-A60D-D0E6364780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30" name="图片 25">
              <a:extLst>
                <a:ext uri="{FF2B5EF4-FFF2-40B4-BE49-F238E27FC236}">
                  <a16:creationId xmlns:a16="http://schemas.microsoft.com/office/drawing/2014/main" id="{CC678D1D-043B-44E9-9E13-18C12307F8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1" name="TextBox 10">
            <a:extLst>
              <a:ext uri="{FF2B5EF4-FFF2-40B4-BE49-F238E27FC236}">
                <a16:creationId xmlns:a16="http://schemas.microsoft.com/office/drawing/2014/main" id="{AEC979BD-135D-40CA-82C9-D3952FFA87E0}"/>
              </a:ext>
            </a:extLst>
          </p:cNvPr>
          <p:cNvSpPr txBox="1"/>
          <p:nvPr/>
        </p:nvSpPr>
        <p:spPr>
          <a:xfrm>
            <a:off x="1452442" y="4889040"/>
            <a:ext cx="9206201" cy="1077218"/>
          </a:xfrm>
          <a:prstGeom prst="rect">
            <a:avLst/>
          </a:prstGeom>
          <a:noFill/>
        </p:spPr>
        <p:txBody>
          <a:bodyPr wrap="square" rtlCol="0">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a:t>
            </a:r>
            <a:r>
              <a:rPr lang="en-US" sz="3200" b="1" i="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Hình trụ: </a:t>
            </a:r>
            <a:r>
              <a:rPr lang="vi-VN" sz="3200" b="1" dirty="0">
                <a:solidFill>
                  <a:srgbClr val="0070C0"/>
                </a:solidFill>
                <a:latin typeface="Times New Roman" panose="02020603050405020304" pitchFamily="18" charset="0"/>
                <a:cs typeface="Times New Roman" panose="02020603050405020304" pitchFamily="18" charset="0"/>
              </a:rPr>
              <a:t>hình khối, dạng ống tròn, hai đầu bằng nhau, giống như hình ống bơ, hình lon bia</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624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B2AC8F-BF67-446F-AFCE-E81BD3624A53}"/>
              </a:ext>
            </a:extLst>
          </p:cNvPr>
          <p:cNvSpPr txBox="1"/>
          <p:nvPr/>
        </p:nvSpPr>
        <p:spPr>
          <a:xfrm>
            <a:off x="8453887" y="5641676"/>
            <a:ext cx="2501660"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817765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C331AD1-A016-4A4F-B89A-5166B4CDAF8A}"/>
              </a:ext>
            </a:extLst>
          </p:cNvPr>
          <p:cNvSpPr txBox="1"/>
          <p:nvPr/>
        </p:nvSpPr>
        <p:spPr>
          <a:xfrm>
            <a:off x="4383464" y="11608"/>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474827" y="776010"/>
            <a:ext cx="11246785" cy="5565947"/>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sp>
        <p:nvSpPr>
          <p:cNvPr id="4" name="TextBox 3">
            <a:extLst>
              <a:ext uri="{FF2B5EF4-FFF2-40B4-BE49-F238E27FC236}">
                <a16:creationId xmlns:a16="http://schemas.microsoft.com/office/drawing/2014/main" id="{6CADD642-37E3-4B79-8598-76335A545262}"/>
              </a:ext>
            </a:extLst>
          </p:cNvPr>
          <p:cNvSpPr txBox="1"/>
          <p:nvPr/>
        </p:nvSpPr>
        <p:spPr>
          <a:xfrm>
            <a:off x="1000663" y="6253576"/>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38887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4694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C331AD1-A016-4A4F-B89A-5166B4CDAF8A}"/>
              </a:ext>
            </a:extLst>
          </p:cNvPr>
          <p:cNvSpPr txBox="1"/>
          <p:nvPr/>
        </p:nvSpPr>
        <p:spPr>
          <a:xfrm>
            <a:off x="4027331" y="127843"/>
            <a:ext cx="3234572" cy="73975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444347" y="778271"/>
            <a:ext cx="11252353" cy="6119368"/>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1"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DD1EC6A7-91E5-484A-B5AA-C7DC2C6EF9AC}"/>
              </a:ext>
            </a:extLst>
          </p:cNvPr>
          <p:cNvSpPr txBox="1"/>
          <p:nvPr/>
        </p:nvSpPr>
        <p:spPr>
          <a:xfrm>
            <a:off x="862641" y="6211019"/>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06622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670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AA2CDC-20B8-46D1-AC76-F07EF064B4B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58050" y="976165"/>
            <a:ext cx="4400550" cy="3793258"/>
          </a:xfrm>
          <a:prstGeom prst="ellipse">
            <a:avLst/>
          </a:prstGeom>
        </p:spPr>
      </p:pic>
      <p:sp>
        <p:nvSpPr>
          <p:cNvPr id="12" name="TextBox 11">
            <a:extLst>
              <a:ext uri="{FF2B5EF4-FFF2-40B4-BE49-F238E27FC236}">
                <a16:creationId xmlns:a16="http://schemas.microsoft.com/office/drawing/2014/main" id="{B600F577-F819-4602-BCEB-985221633540}"/>
              </a:ext>
            </a:extLst>
          </p:cNvPr>
          <p:cNvSpPr txBox="1"/>
          <p:nvPr/>
        </p:nvSpPr>
        <p:spPr>
          <a:xfrm>
            <a:off x="993433" y="410868"/>
            <a:ext cx="8912567" cy="147841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1. Sắp xếp các ý dưới đây theo trình tự các đoạn trong bài đọc. </a:t>
            </a:r>
          </a:p>
        </p:txBody>
      </p:sp>
      <p:sp>
        <p:nvSpPr>
          <p:cNvPr id="2" name="Rounded Rectangle 1">
            <a:extLst>
              <a:ext uri="{FF2B5EF4-FFF2-40B4-BE49-F238E27FC236}">
                <a16:creationId xmlns:a16="http://schemas.microsoft.com/office/drawing/2014/main" id="{CD1B5006-F322-9248-A061-5D5A58E298CB}"/>
              </a:ext>
            </a:extLst>
          </p:cNvPr>
          <p:cNvSpPr/>
          <p:nvPr/>
        </p:nvSpPr>
        <p:spPr>
          <a:xfrm>
            <a:off x="789405" y="2167599"/>
            <a:ext cx="6220995" cy="731292"/>
          </a:xfrm>
          <a:prstGeom prst="roundRect">
            <a:avLst/>
          </a:prstGeom>
          <a:solidFill>
            <a:srgbClr val="FFFF00"/>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Nói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về</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đào</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789405" y="3277759"/>
            <a:ext cx="6220996" cy="731292"/>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Giới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thiệu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chung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về</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789405" y="4426020"/>
            <a:ext cx="9707145" cy="731292"/>
          </a:xfrm>
          <a:prstGeom prst="roundRect">
            <a:avLst/>
          </a:prstGeom>
          <a:solidFill>
            <a:srgbClr val="00B0F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Nói về hoạt </a:t>
            </a:r>
            <a:r>
              <a:rPr kumimoji="0" lang="en-US" sz="3200" b="1" i="0" u="none" strike="noStrike" kern="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a:t>
            </a:r>
            <a:r>
              <a:rPr kumimoji="0" lang="vi-VN" sz="3200" b="1" i="0" u="none" strike="noStrike" kern="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789406" y="5498081"/>
            <a:ext cx="9707144" cy="731292"/>
          </a:xfrm>
          <a:prstGeom prst="roundRect">
            <a:avLst/>
          </a:prstGeom>
          <a:solidFill>
            <a:srgbClr val="00B050"/>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4. Nói về bánh chưng, bánh tét.</a:t>
            </a:r>
          </a:p>
        </p:txBody>
      </p:sp>
      <p:sp>
        <p:nvSpPr>
          <p:cNvPr id="10" name="Oval 9">
            <a:extLst>
              <a:ext uri="{FF2B5EF4-FFF2-40B4-BE49-F238E27FC236}">
                <a16:creationId xmlns:a16="http://schemas.microsoft.com/office/drawing/2014/main" id="{9704715E-EFB7-4703-959B-223E18F320CC}"/>
              </a:ext>
            </a:extLst>
          </p:cNvPr>
          <p:cNvSpPr/>
          <p:nvPr/>
        </p:nvSpPr>
        <p:spPr>
          <a:xfrm>
            <a:off x="672060" y="2197580"/>
            <a:ext cx="642746" cy="61785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A9EE6E1A-99AE-4FBF-9523-FA5876E9C6E7}"/>
              </a:ext>
            </a:extLst>
          </p:cNvPr>
          <p:cNvSpPr/>
          <p:nvPr/>
        </p:nvSpPr>
        <p:spPr>
          <a:xfrm>
            <a:off x="672060" y="3355627"/>
            <a:ext cx="642746" cy="61785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5B850F7B-F34F-4B25-A4C2-FA599A06F1CC}"/>
              </a:ext>
            </a:extLst>
          </p:cNvPr>
          <p:cNvSpPr/>
          <p:nvPr/>
        </p:nvSpPr>
        <p:spPr>
          <a:xfrm>
            <a:off x="672060" y="4482740"/>
            <a:ext cx="642746" cy="61785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81C1F034-F26B-4F34-B226-A5078F498FBB}"/>
              </a:ext>
            </a:extLst>
          </p:cNvPr>
          <p:cNvSpPr/>
          <p:nvPr/>
        </p:nvSpPr>
        <p:spPr>
          <a:xfrm>
            <a:off x="672060" y="5589271"/>
            <a:ext cx="642746" cy="61785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28DB355-E0E5-490C-ABDA-390DB59FAD7C}"/>
              </a:ext>
            </a:extLst>
          </p:cNvPr>
          <p:cNvSpPr txBox="1"/>
          <p:nvPr/>
        </p:nvSpPr>
        <p:spPr>
          <a:xfrm>
            <a:off x="993433" y="6361893"/>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1.66667E-6 -0.03889 L -1.66667E-6 -0.16458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1.66667E-6 -2.96296E-6 L 5.91974E-17 0.16204 " pathEditMode="relative" rAng="0" ptsTypes="AA" p14:bounceEnd="50000">
                                          <p:cBhvr>
                                            <p:cTn id="30" dur="2000" fill="hold"/>
                                            <p:tgtEl>
                                              <p:spTgt spid="2"/>
                                            </p:tgtEl>
                                            <p:attrNameLst>
                                              <p:attrName>ppt_x</p:attrName>
                                              <p:attrName>ppt_y</p:attrName>
                                            </p:attrNameLst>
                                          </p:cBhvr>
                                          <p:rCtr x="-52" y="833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5.91974E-17 0.16204 L -1.66667E-6 0.25 " pathEditMode="relative" rAng="0" ptsTypes="AA" p14:bounceEnd="50000">
                                          <p:cBhvr>
                                            <p:cTn id="34" dur="2000" fill="hold"/>
                                            <p:tgtEl>
                                              <p:spTgt spid="2"/>
                                            </p:tgtEl>
                                            <p:attrNameLst>
                                              <p:attrName>ppt_x</p:attrName>
                                              <p:attrName>ppt_y</p:attrName>
                                            </p:attrNameLst>
                                          </p:cBhvr>
                                          <p:rCtr x="52" y="4005"/>
                                        </p:animMotion>
                                      </p:childTnLst>
                                    </p:cTn>
                                  </p:par>
                                  <p:par>
                                    <p:cTn id="35" presetID="42" presetClass="path" presetSubtype="0" fill="hold" grpId="1" nodeType="withEffect" p14:presetBounceEnd="50000">
                                      <p:stCondLst>
                                        <p:cond delay="0"/>
                                      </p:stCondLst>
                                      <p:childTnLst>
                                        <p:animMotion origin="layout" path="M -4.16667E-7 -1.11111E-6 L -4.16667E-7 0.1257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4.16667E-7 -1.11111E-6 L -4.16667E-7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P spid="10" grpId="0" animBg="1"/>
          <p:bldP spid="11"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1.66667E-6 -0.03889 L -1.66667E-6 -0.16458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1.66667E-6 -2.96296E-6 L 5.91974E-17 0.16204 " pathEditMode="relative" rAng="0" ptsTypes="AA">
                                          <p:cBhvr>
                                            <p:cTn id="30" dur="2000" fill="hold"/>
                                            <p:tgtEl>
                                              <p:spTgt spid="2"/>
                                            </p:tgtEl>
                                            <p:attrNameLst>
                                              <p:attrName>ppt_x</p:attrName>
                                              <p:attrName>ppt_y</p:attrName>
                                            </p:attrNameLst>
                                          </p:cBhvr>
                                          <p:rCtr x="-52" y="833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5.91974E-17 0.16204 L -1.66667E-6 0.25 " pathEditMode="relative" rAng="0" ptsTypes="AA">
                                          <p:cBhvr>
                                            <p:cTn id="34" dur="2000" fill="hold"/>
                                            <p:tgtEl>
                                              <p:spTgt spid="2"/>
                                            </p:tgtEl>
                                            <p:attrNameLst>
                                              <p:attrName>ppt_x</p:attrName>
                                              <p:attrName>ppt_y</p:attrName>
                                            </p:attrNameLst>
                                          </p:cBhvr>
                                          <p:rCtr x="52" y="4005"/>
                                        </p:animMotion>
                                      </p:childTnLst>
                                    </p:cTn>
                                  </p:par>
                                  <p:par>
                                    <p:cTn id="35" presetID="42" presetClass="path" presetSubtype="0" fill="hold" grpId="1" nodeType="withEffect">
                                      <p:stCondLst>
                                        <p:cond delay="0"/>
                                      </p:stCondLst>
                                      <p:childTnLst>
                                        <p:animMotion origin="layout" path="M -4.16667E-7 -1.11111E-6 L -4.16667E-7 0.1257 " pathEditMode="relative" rAng="0" ptsTypes="AA">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stCondLst>
                                        <p:cond delay="0"/>
                                      </p:stCondLst>
                                      <p:childTnLst>
                                        <p:animMotion origin="layout" path="M -4.16667E-7 -1.11111E-6 L -4.16667E-7 -0.25 " pathEditMode="relative" rAng="0" ptsTypes="AA">
                                          <p:cBhvr>
                                            <p:cTn id="38" dur="2000" fill="hold"/>
                                            <p:tgtEl>
                                              <p:spTgt spid="23"/>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P spid="10" grpId="0" animBg="1"/>
          <p:bldP spid="11" grpId="0" animBg="1"/>
          <p:bldP spid="13" grpId="0" animBg="1"/>
          <p:bldP spid="14"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743924" y="674226"/>
            <a:ext cx="10693110" cy="1569660"/>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Người ta dùng những gì để làm bánh chưng, bánh tét?</a:t>
            </a:r>
          </a:p>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743923" y="1628591"/>
            <a:ext cx="10102268"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743924" y="3479182"/>
            <a:ext cx="10903871" cy="752065"/>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Người lớn mong ước điều gì khi tặng bao lì xì cho trẻ em?</a:t>
            </a:r>
            <a:r>
              <a:rPr kumimoji="0" lang="x-none"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789438" y="4365193"/>
            <a:ext cx="10380310" cy="156966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Người lớn tặn trẻ em bao lì xì với mong ước các em mạnh khoẻ, giỏi giang. </a:t>
            </a:r>
          </a:p>
        </p:txBody>
      </p:sp>
      <p:sp>
        <p:nvSpPr>
          <p:cNvPr id="6" name="TextBox 5">
            <a:extLst>
              <a:ext uri="{FF2B5EF4-FFF2-40B4-BE49-F238E27FC236}">
                <a16:creationId xmlns:a16="http://schemas.microsoft.com/office/drawing/2014/main" id="{9C7667EC-805C-45C3-8532-13647851FD2E}"/>
              </a:ext>
            </a:extLst>
          </p:cNvPr>
          <p:cNvSpPr txBox="1"/>
          <p:nvPr/>
        </p:nvSpPr>
        <p:spPr>
          <a:xfrm>
            <a:off x="789438" y="6226906"/>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6E36DF8-F606-7292-4ABB-F1BD3F3E4C11}"/>
              </a:ext>
            </a:extLst>
          </p:cNvPr>
          <p:cNvSpPr txBox="1"/>
          <p:nvPr/>
        </p:nvSpPr>
        <p:spPr>
          <a:xfrm>
            <a:off x="993433" y="6361893"/>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0FA4B69-278D-456A-BC52-6B759CC2A4D3}"/>
              </a:ext>
            </a:extLst>
          </p:cNvPr>
          <p:cNvSpPr txBox="1"/>
          <p:nvPr/>
        </p:nvSpPr>
        <p:spPr>
          <a:xfrm>
            <a:off x="755304" y="6264131"/>
            <a:ext cx="1759789" cy="369332"/>
          </a:xfrm>
          <a:prstGeom prst="rect">
            <a:avLst/>
          </a:prstGeom>
          <a:solidFill>
            <a:schemeClr val="bg1"/>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951D501-F11C-9442-A1F1-2A0133DDCBF7}"/>
              </a:ext>
            </a:extLst>
          </p:cNvPr>
          <p:cNvGrpSpPr/>
          <p:nvPr/>
        </p:nvGrpSpPr>
        <p:grpSpPr>
          <a:xfrm>
            <a:off x="605976" y="4014768"/>
            <a:ext cx="4796017" cy="2704841"/>
            <a:chOff x="1893164" y="3174503"/>
            <a:chExt cx="2878740" cy="2028631"/>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3"/>
            <a:stretch>
              <a:fillRect/>
            </a:stretch>
          </p:blipFill>
          <p:spPr>
            <a:xfrm>
              <a:off x="1893164" y="3174503"/>
              <a:ext cx="2878740" cy="1592365"/>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1982796" y="4791711"/>
              <a:ext cx="2705523" cy="411423"/>
            </a:xfrm>
            <a:prstGeom prst="roundRect">
              <a:avLst/>
            </a:prstGeom>
            <a:solidFill>
              <a:srgbClr val="FFFF00"/>
            </a:solidFill>
            <a:ln w="28575" cap="flat" cmpd="sng" algn="ctr">
              <a:solidFill>
                <a:srgbClr val="00B0F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113935" y="335076"/>
            <a:ext cx="11571628" cy="584775"/>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CC"/>
                </a:solidFill>
                <a:effectLst/>
                <a:uLnTx/>
                <a:uFillTx/>
                <a:latin typeface="+mj-lt"/>
                <a:ea typeface="Arial-Rounded" panose="020B0500000000000000" pitchFamily="34" charset="0"/>
                <a:cs typeface="Arial-Rounded" panose="020B0500000000000000" pitchFamily="34" charset="0"/>
                <a:sym typeface="Arial"/>
              </a:rPr>
              <a:t>4. Em thích những hoạt động nào của gia đình em trong dịp Tết? </a:t>
            </a:r>
          </a:p>
        </p:txBody>
      </p:sp>
      <p:sp>
        <p:nvSpPr>
          <p:cNvPr id="14" name="TextBox 13">
            <a:extLst>
              <a:ext uri="{FF2B5EF4-FFF2-40B4-BE49-F238E27FC236}">
                <a16:creationId xmlns:a16="http://schemas.microsoft.com/office/drawing/2014/main" id="{29E6DC67-9AFD-9F44-AE16-92B28C235C95}"/>
              </a:ext>
            </a:extLst>
          </p:cNvPr>
          <p:cNvSpPr txBox="1"/>
          <p:nvPr/>
        </p:nvSpPr>
        <p:spPr>
          <a:xfrm>
            <a:off x="310810" y="709419"/>
            <a:ext cx="7589796" cy="830997"/>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411087" y="1107994"/>
            <a:ext cx="4779891" cy="2737960"/>
            <a:chOff x="-41124" y="1617261"/>
            <a:chExt cx="2941322"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4">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194675" y="3259308"/>
              <a:ext cx="2705523" cy="411423"/>
            </a:xfrm>
            <a:prstGeom prst="roundRect">
              <a:avLst/>
            </a:prstGeom>
            <a:solidFill>
              <a:srgbClr val="FFFF00"/>
            </a:solidFill>
            <a:ln w="28575" cap="flat" cmpd="sng" algn="ctr">
              <a:solidFill>
                <a:srgbClr val="00B0F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7104812" y="999023"/>
            <a:ext cx="4326822" cy="2649938"/>
            <a:chOff x="2599885" y="1700507"/>
            <a:chExt cx="2646659" cy="1987453"/>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6835" y="1700507"/>
              <a:ext cx="2639709"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2599885" y="3313939"/>
              <a:ext cx="2625915" cy="374021"/>
            </a:xfrm>
            <a:prstGeom prst="roundRect">
              <a:avLst/>
            </a:prstGeom>
            <a:solidFill>
              <a:srgbClr val="FFFF00"/>
            </a:solidFill>
            <a:ln w="28575" cap="flat" cmpd="sng" algn="ctr">
              <a:solidFill>
                <a:srgbClr val="00B0F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Đi chợ Tết</a:t>
              </a:r>
            </a:p>
          </p:txBody>
        </p:sp>
      </p:grpSp>
      <p:grpSp>
        <p:nvGrpSpPr>
          <p:cNvPr id="5" name="Group 4">
            <a:extLst>
              <a:ext uri="{FF2B5EF4-FFF2-40B4-BE49-F238E27FC236}">
                <a16:creationId xmlns:a16="http://schemas.microsoft.com/office/drawing/2014/main" id="{8C08A837-080B-47AA-980D-1BCAF804592B}"/>
              </a:ext>
            </a:extLst>
          </p:cNvPr>
          <p:cNvGrpSpPr/>
          <p:nvPr/>
        </p:nvGrpSpPr>
        <p:grpSpPr>
          <a:xfrm>
            <a:off x="7121236" y="3750382"/>
            <a:ext cx="4315460" cy="2956754"/>
            <a:chOff x="7121236" y="3750382"/>
            <a:chExt cx="4315460" cy="2956754"/>
          </a:xfrm>
        </p:grpSpPr>
        <p:pic>
          <p:nvPicPr>
            <p:cNvPr id="3074" name="Picture 2" descr="ảnh Chúc Tết đẹp">
              <a:extLst>
                <a:ext uri="{FF2B5EF4-FFF2-40B4-BE49-F238E27FC236}">
                  <a16:creationId xmlns:a16="http://schemas.microsoft.com/office/drawing/2014/main" id="{E52E0FB4-72D5-4EDF-8D79-63DC525679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59" t="33876" r="38019"/>
            <a:stretch/>
          </p:blipFill>
          <p:spPr bwMode="auto">
            <a:xfrm>
              <a:off x="7121236" y="3750382"/>
              <a:ext cx="4292909" cy="23981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6">
              <a:extLst>
                <a:ext uri="{FF2B5EF4-FFF2-40B4-BE49-F238E27FC236}">
                  <a16:creationId xmlns:a16="http://schemas.microsoft.com/office/drawing/2014/main" id="{8AA6AABB-EA92-4556-9B93-6DDEF9066945}"/>
                </a:ext>
              </a:extLst>
            </p:cNvPr>
            <p:cNvSpPr/>
            <p:nvPr/>
          </p:nvSpPr>
          <p:spPr>
            <a:xfrm>
              <a:off x="7121236" y="6208441"/>
              <a:ext cx="4315460" cy="498695"/>
            </a:xfrm>
            <a:prstGeom prst="roundRect">
              <a:avLst/>
            </a:prstGeom>
            <a:solidFill>
              <a:srgbClr val="FFFF00"/>
            </a:solidFill>
            <a:ln w="28575" cap="flat" cmpd="sng" algn="ctr">
              <a:solidFill>
                <a:srgbClr val="00B0F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b="1" kern="0"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sym typeface="Arial"/>
                </a:rPr>
                <a:t>Đi</a:t>
              </a:r>
              <a:r>
                <a:rPr lang="en-US" sz="3200" b="1" kern="0"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sym typeface="Arial"/>
                </a:rPr>
                <a:t>chúc</a:t>
              </a:r>
              <a:r>
                <a:rPr lang="en-US" sz="3200" b="1" kern="0"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sym typeface="Arial"/>
                </a:rPr>
                <a:t>tết</a:t>
              </a:r>
              <a:endParaRPr kumimoji="0" lang="vi-VN" sz="32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39283630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4A5D25-7670-4BD9-B4B5-B46CED73438D}"/>
              </a:ext>
            </a:extLst>
          </p:cNvPr>
          <p:cNvSpPr txBox="1"/>
          <p:nvPr/>
        </p:nvSpPr>
        <p:spPr>
          <a:xfrm>
            <a:off x="2557079" y="1337591"/>
            <a:ext cx="4358886" cy="830997"/>
          </a:xfrm>
          <a:prstGeom prst="rect">
            <a:avLst/>
          </a:prstGeom>
          <a:noFill/>
        </p:spPr>
        <p:txBody>
          <a:bodyPr wrap="none" rtlCol="0">
            <a:spAutoFit/>
          </a:bodyPr>
          <a:lstStyle/>
          <a:p>
            <a:r>
              <a:rPr lang="en-US" sz="4800" b="1" dirty="0">
                <a:solidFill>
                  <a:srgbClr val="FF0066"/>
                </a:solidFill>
                <a:latin typeface="Times New Roman" panose="02020603050405020304" pitchFamily="18" charset="0"/>
                <a:cs typeface="Times New Roman" panose="02020603050405020304" pitchFamily="18" charset="0"/>
              </a:rPr>
              <a:t> * </a:t>
            </a:r>
            <a:r>
              <a:rPr lang="vi-VN" sz="4800" b="1" dirty="0">
                <a:solidFill>
                  <a:srgbClr val="FF0066"/>
                </a:solidFill>
                <a:latin typeface="Times New Roman" panose="02020603050405020304" pitchFamily="18" charset="0"/>
                <a:cs typeface="Times New Roman" panose="02020603050405020304" pitchFamily="18" charset="0"/>
              </a:rPr>
              <a:t>Luyện đọc lại</a:t>
            </a:r>
            <a:endParaRPr lang="en-US" sz="4800" b="1" dirty="0">
              <a:solidFill>
                <a:srgbClr val="FF0066"/>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986F432-64EF-4781-9C4F-47EBF6124162}"/>
              </a:ext>
            </a:extLst>
          </p:cNvPr>
          <p:cNvSpPr txBox="1"/>
          <p:nvPr/>
        </p:nvSpPr>
        <p:spPr>
          <a:xfrm>
            <a:off x="2614945" y="2418411"/>
            <a:ext cx="7676720" cy="2366995"/>
          </a:xfrm>
          <a:prstGeom prst="rect">
            <a:avLst/>
          </a:prstGeom>
          <a:noFill/>
        </p:spPr>
        <p:txBody>
          <a:bodyPr wrap="square" rtlCol="0">
            <a:spAutoFit/>
          </a:bodyPr>
          <a:lstStyle/>
          <a:p>
            <a:pPr lvl="0">
              <a:lnSpc>
                <a:spcPct val="200000"/>
              </a:lnSpc>
            </a:pPr>
            <a:r>
              <a:rPr lang="en-US" sz="4000" b="1" dirty="0">
                <a:solidFill>
                  <a:srgbClr val="0000CC"/>
                </a:solidFill>
                <a:latin typeface="Times New Roman" panose="02020603050405020304" pitchFamily="18" charset="0"/>
                <a:cs typeface="Times New Roman" panose="02020603050405020304" pitchFamily="18" charset="0"/>
              </a:rPr>
              <a:t>- </a:t>
            </a:r>
            <a:r>
              <a:rPr lang="vi-VN" sz="4000" b="1" dirty="0">
                <a:solidFill>
                  <a:srgbClr val="0000CC"/>
                </a:solidFill>
                <a:latin typeface="Times New Roman" panose="02020603050405020304" pitchFamily="18" charset="0"/>
                <a:cs typeface="Times New Roman" panose="02020603050405020304" pitchFamily="18" charset="0"/>
              </a:rPr>
              <a:t>Một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sinh</a:t>
            </a:r>
            <a:r>
              <a:rPr lang="vi-VN" sz="4000" b="1" dirty="0">
                <a:solidFill>
                  <a:srgbClr val="0000CC"/>
                </a:solidFill>
                <a:latin typeface="Times New Roman" panose="02020603050405020304" pitchFamily="18" charset="0"/>
                <a:cs typeface="Times New Roman" panose="02020603050405020304" pitchFamily="18" charset="0"/>
              </a:rPr>
              <a:t> đọc lại cả bài. </a:t>
            </a:r>
            <a:endParaRPr lang="en-US" sz="4000" b="1" dirty="0">
              <a:solidFill>
                <a:srgbClr val="0000CC"/>
              </a:solidFill>
              <a:latin typeface="Times New Roman" panose="02020603050405020304" pitchFamily="18" charset="0"/>
              <a:cs typeface="Times New Roman" panose="02020603050405020304" pitchFamily="18" charset="0"/>
            </a:endParaRPr>
          </a:p>
          <a:p>
            <a:pPr lvl="0">
              <a:lnSpc>
                <a:spcPct val="200000"/>
              </a:lnSpc>
            </a:pPr>
            <a:r>
              <a:rPr lang="en-US" sz="4000" b="1" dirty="0">
                <a:solidFill>
                  <a:srgbClr val="0000CC"/>
                </a:solidFill>
                <a:latin typeface="Times New Roman" panose="02020603050405020304" pitchFamily="18" charset="0"/>
                <a:cs typeface="Times New Roman" panose="02020603050405020304" pitchFamily="18" charset="0"/>
              </a:rPr>
              <a:t>- </a:t>
            </a:r>
            <a:r>
              <a:rPr lang="vi-VN" sz="4000" b="1" dirty="0">
                <a:solidFill>
                  <a:srgbClr val="0000CC"/>
                </a:solidFill>
                <a:latin typeface="Times New Roman" panose="02020603050405020304" pitchFamily="18" charset="0"/>
                <a:cs typeface="Times New Roman" panose="02020603050405020304" pitchFamily="18" charset="0"/>
              </a:rPr>
              <a:t>Cả lớp đọc thầm theo.</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23A859D-8300-4D26-9565-04D0FC98A0FC}"/>
              </a:ext>
            </a:extLst>
          </p:cNvPr>
          <p:cNvSpPr txBox="1"/>
          <p:nvPr/>
        </p:nvSpPr>
        <p:spPr>
          <a:xfrm>
            <a:off x="855156" y="6211020"/>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000740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1120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54547" cy="208565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627646" y="4259952"/>
            <a:ext cx="2564353" cy="2598047"/>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2001090" y="2341366"/>
            <a:ext cx="9141800"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KHỞI</a:t>
            </a:r>
            <a:r>
              <a:rPr kumimoji="0" lang="en-US" altLang="zh-CN" sz="10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ĐỘNG</a:t>
            </a:r>
            <a:endParaRPr kumimoji="0" lang="zh-CN" altLang="en-US" sz="10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5" name="组合 24">
            <a:extLst>
              <a:ext uri="{FF2B5EF4-FFF2-40B4-BE49-F238E27FC236}">
                <a16:creationId xmlns:a16="http://schemas.microsoft.com/office/drawing/2014/main" id="{49701490-7986-458B-93BD-0D31ADDB7E7C}"/>
              </a:ext>
            </a:extLst>
          </p:cNvPr>
          <p:cNvGrpSpPr/>
          <p:nvPr/>
        </p:nvGrpSpPr>
        <p:grpSpPr>
          <a:xfrm>
            <a:off x="202737" y="747100"/>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grpSp>
        <p:nvGrpSpPr>
          <p:cNvPr id="27" name="组合 24">
            <a:extLst>
              <a:ext uri="{FF2B5EF4-FFF2-40B4-BE49-F238E27FC236}">
                <a16:creationId xmlns:a16="http://schemas.microsoft.com/office/drawing/2014/main" id="{AE19E370-CE2D-4A29-8362-C2959246D994}"/>
              </a:ext>
            </a:extLst>
          </p:cNvPr>
          <p:cNvGrpSpPr/>
          <p:nvPr/>
        </p:nvGrpSpPr>
        <p:grpSpPr>
          <a:xfrm>
            <a:off x="10147357" y="694617"/>
            <a:ext cx="2644727" cy="4631866"/>
            <a:chOff x="1794768" y="1421343"/>
            <a:chExt cx="2024065" cy="3544864"/>
          </a:xfrm>
        </p:grpSpPr>
        <p:pic>
          <p:nvPicPr>
            <p:cNvPr id="28" name="图片 22">
              <a:extLst>
                <a:ext uri="{FF2B5EF4-FFF2-40B4-BE49-F238E27FC236}">
                  <a16:creationId xmlns:a16="http://schemas.microsoft.com/office/drawing/2014/main" id="{DA172CB6-76DC-4E81-B254-C14DDF6F03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9" name="图片 23">
              <a:extLst>
                <a:ext uri="{FF2B5EF4-FFF2-40B4-BE49-F238E27FC236}">
                  <a16:creationId xmlns:a16="http://schemas.microsoft.com/office/drawing/2014/main" id="{A0C1F296-A184-4733-976B-5DCD2D5280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30" name="图片 21">
              <a:extLst>
                <a:ext uri="{FF2B5EF4-FFF2-40B4-BE49-F238E27FC236}">
                  <a16:creationId xmlns:a16="http://schemas.microsoft.com/office/drawing/2014/main" id="{78EFB69F-E95E-4226-9A93-B2ADB73268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31" name="图片 19">
              <a:extLst>
                <a:ext uri="{FF2B5EF4-FFF2-40B4-BE49-F238E27FC236}">
                  <a16:creationId xmlns:a16="http://schemas.microsoft.com/office/drawing/2014/main" id="{121FA2CC-1E2E-426A-BC5E-71507DDA07D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164480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Brace 7">
            <a:extLst>
              <a:ext uri="{FF2B5EF4-FFF2-40B4-BE49-F238E27FC236}">
                <a16:creationId xmlns:a16="http://schemas.microsoft.com/office/drawing/2014/main" id="{67F9CBC3-F1FD-479F-8872-5534FEDD6E19}"/>
              </a:ext>
            </a:extLst>
          </p:cNvPr>
          <p:cNvSpPr/>
          <p:nvPr/>
        </p:nvSpPr>
        <p:spPr>
          <a:xfrm>
            <a:off x="772668" y="1036017"/>
            <a:ext cx="154745" cy="40734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 name="Left Brace 9">
            <a:extLst>
              <a:ext uri="{FF2B5EF4-FFF2-40B4-BE49-F238E27FC236}">
                <a16:creationId xmlns:a16="http://schemas.microsoft.com/office/drawing/2014/main" id="{8651CD0C-3B76-4A0F-AE68-FA3A314894BA}"/>
              </a:ext>
            </a:extLst>
          </p:cNvPr>
          <p:cNvSpPr/>
          <p:nvPr/>
        </p:nvSpPr>
        <p:spPr>
          <a:xfrm>
            <a:off x="675250" y="3258648"/>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34609D3B-340D-4415-B73F-F0A55905C3A8}"/>
              </a:ext>
            </a:extLst>
          </p:cNvPr>
          <p:cNvSpPr/>
          <p:nvPr/>
        </p:nvSpPr>
        <p:spPr>
          <a:xfrm>
            <a:off x="675250" y="4904882"/>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9" name="Left Brace 8">
            <a:extLst>
              <a:ext uri="{FF2B5EF4-FFF2-40B4-BE49-F238E27FC236}">
                <a16:creationId xmlns:a16="http://schemas.microsoft.com/office/drawing/2014/main" id="{09B2E5F9-D2DC-4068-AFE1-A657957C7755}"/>
              </a:ext>
            </a:extLst>
          </p:cNvPr>
          <p:cNvSpPr/>
          <p:nvPr/>
        </p:nvSpPr>
        <p:spPr>
          <a:xfrm>
            <a:off x="716398" y="1674057"/>
            <a:ext cx="198002" cy="130595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411D631-6B07-4937-9F76-CB30A6CAE00A}"/>
              </a:ext>
            </a:extLst>
          </p:cNvPr>
          <p:cNvSpPr txBox="1"/>
          <p:nvPr/>
        </p:nvSpPr>
        <p:spPr>
          <a:xfrm>
            <a:off x="793771" y="861589"/>
            <a:ext cx="11209750" cy="5565947"/>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sp>
        <p:nvSpPr>
          <p:cNvPr id="3" name="TextBox 2">
            <a:extLst>
              <a:ext uri="{FF2B5EF4-FFF2-40B4-BE49-F238E27FC236}">
                <a16:creationId xmlns:a16="http://schemas.microsoft.com/office/drawing/2014/main" id="{276FCC13-8CC5-4679-8C27-9C1F8DBA3780}"/>
              </a:ext>
            </a:extLst>
          </p:cNvPr>
          <p:cNvSpPr txBox="1"/>
          <p:nvPr/>
        </p:nvSpPr>
        <p:spPr>
          <a:xfrm>
            <a:off x="4262990" y="113382"/>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Oval 3">
            <a:extLst>
              <a:ext uri="{FF2B5EF4-FFF2-40B4-BE49-F238E27FC236}">
                <a16:creationId xmlns:a16="http://schemas.microsoft.com/office/drawing/2014/main" id="{22548873-7858-454C-BF83-7F2F98E54193}"/>
              </a:ext>
            </a:extLst>
          </p:cNvPr>
          <p:cNvSpPr/>
          <p:nvPr/>
        </p:nvSpPr>
        <p:spPr>
          <a:xfrm>
            <a:off x="146659" y="995758"/>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5775A1F1-CF7E-4712-AA0D-86318E9CE2A5}"/>
              </a:ext>
            </a:extLst>
          </p:cNvPr>
          <p:cNvSpPr/>
          <p:nvPr/>
        </p:nvSpPr>
        <p:spPr>
          <a:xfrm>
            <a:off x="146659" y="198891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134F9B42-2CFB-4281-8251-02B3C07D29D9}"/>
              </a:ext>
            </a:extLst>
          </p:cNvPr>
          <p:cNvSpPr/>
          <p:nvPr/>
        </p:nvSpPr>
        <p:spPr>
          <a:xfrm>
            <a:off x="118522" y="3623535"/>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0E2588A7-57B2-462B-B720-D3FA08A1E711}"/>
              </a:ext>
            </a:extLst>
          </p:cNvPr>
          <p:cNvSpPr/>
          <p:nvPr/>
        </p:nvSpPr>
        <p:spPr>
          <a:xfrm>
            <a:off x="118523" y="5258153"/>
            <a:ext cx="570795" cy="500849"/>
          </a:xfrm>
          <a:prstGeom prst="ellipse">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9908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P spid="2" grpId="0"/>
      <p:bldP spid="3" grpId="0"/>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1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9E9FA0-B3AC-4DE8-BABD-86CE4F1D9E70}"/>
              </a:ext>
            </a:extLst>
          </p:cNvPr>
          <p:cNvSpPr txBox="1"/>
          <p:nvPr/>
        </p:nvSpPr>
        <p:spPr>
          <a:xfrm>
            <a:off x="8143335" y="5831457"/>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557203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1652598" y="908133"/>
            <a:ext cx="9455239" cy="156966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Tìm trong bài những từ miêu tả</a:t>
            </a: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 đào:</a:t>
            </a:r>
          </a:p>
        </p:txBody>
      </p:sp>
      <p:sp>
        <p:nvSpPr>
          <p:cNvPr id="3" name="TextBox 2">
            <a:extLst>
              <a:ext uri="{FF2B5EF4-FFF2-40B4-BE49-F238E27FC236}">
                <a16:creationId xmlns:a16="http://schemas.microsoft.com/office/drawing/2014/main" id="{319846F8-3186-1C49-B632-E5A04C39200A}"/>
              </a:ext>
            </a:extLst>
          </p:cNvPr>
          <p:cNvSpPr txBox="1"/>
          <p:nvPr/>
        </p:nvSpPr>
        <p:spPr>
          <a:xfrm>
            <a:off x="3818298" y="1797907"/>
            <a:ext cx="2959465"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t>
            </a:r>
            <a:r>
              <a:rPr kumimoji="0" lang="x-none"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6644600" y="1797906"/>
            <a:ext cx="1677062"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lá xanh, </a:t>
            </a:r>
            <a:endParaRPr kumimoji="0" lang="x-none"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8149384" y="1827424"/>
            <a:ext cx="3870338"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mj-lt"/>
                <a:ea typeface="Arial-Rounded" panose="020B0500000000000000" pitchFamily="34" charset="0"/>
                <a:cs typeface="Arial" panose="020B0604020202020204" pitchFamily="34" charset="0"/>
                <a:sym typeface="Arial"/>
              </a:rPr>
              <a:t>nụ hồng</a:t>
            </a:r>
            <a:r>
              <a:rPr kumimoji="0" lang="vi-VN" sz="3200" b="1" i="0" u="none" strike="noStrike" kern="0" cap="none" spc="0" normalizeH="0" noProof="0" dirty="0">
                <a:ln>
                  <a:noFill/>
                </a:ln>
                <a:solidFill>
                  <a:srgbClr val="FF0000"/>
                </a:solidFill>
                <a:effectLst/>
                <a:uLnTx/>
                <a:uFillTx/>
                <a:latin typeface="+mj-lt"/>
                <a:ea typeface="Arial-Rounded" panose="020B0500000000000000" pitchFamily="34" charset="0"/>
                <a:cs typeface="Arial" panose="020B0604020202020204" pitchFamily="34" charset="0"/>
                <a:sym typeface="Arial"/>
              </a:rPr>
              <a:t> chúm chím</a:t>
            </a:r>
            <a:endParaRPr kumimoji="0" lang="x-none" sz="3200" b="1" i="0" u="none" strike="noStrike" kern="0" cap="none" spc="0" normalizeH="0" baseline="0" noProof="0" dirty="0">
              <a:ln>
                <a:noFill/>
              </a:ln>
              <a:solidFill>
                <a:srgbClr val="FF0000"/>
              </a:solidFill>
              <a:effectLst/>
              <a:uLnTx/>
              <a:uFillTx/>
              <a:latin typeface="+mj-lt"/>
              <a:ea typeface="Arial-Rounded" panose="020B0500000000000000"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3860982" y="3611547"/>
            <a:ext cx="3009157"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rực rỡ sắc vàng.</a:t>
            </a:r>
            <a:endParaRPr kumimoji="0" lang="x-none"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614" b="21843"/>
          <a:stretch/>
        </p:blipFill>
        <p:spPr bwMode="auto">
          <a:xfrm>
            <a:off x="3818298" y="1942685"/>
            <a:ext cx="2561920" cy="1599843"/>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3655">
            <a:off x="3304623" y="4111836"/>
            <a:ext cx="2152200" cy="16834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81F07D-3604-433A-AC65-B1E69871AD08}"/>
              </a:ext>
            </a:extLst>
          </p:cNvPr>
          <p:cNvSpPr txBox="1"/>
          <p:nvPr/>
        </p:nvSpPr>
        <p:spPr>
          <a:xfrm>
            <a:off x="1689839" y="3467063"/>
            <a:ext cx="2303663" cy="742511"/>
          </a:xfrm>
          <a:prstGeom prst="rect">
            <a:avLst/>
          </a:prstGeom>
          <a:noFill/>
        </p:spPr>
        <p:txBody>
          <a:bodyPr wrap="square" rtlCol="0">
            <a:spAutoFit/>
          </a:bodyPr>
          <a:lstStyle/>
          <a:p>
            <a:pPr marR="0" lvl="0" algn="just" defTabSz="1219170" rtl="0" eaLnBrk="1" fontAlgn="auto" latinLnBrk="0" hangingPunct="1">
              <a:lnSpc>
                <a:spcPct val="150000"/>
              </a:lnSpc>
              <a:spcBef>
                <a:spcPts val="0"/>
              </a:spcBef>
              <a:spcAft>
                <a:spcPts val="0"/>
              </a:spcAft>
              <a:buClr>
                <a:srgbClr val="000000"/>
              </a:buClr>
              <a:buSzTx/>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 </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 mai:</a:t>
            </a:r>
          </a:p>
        </p:txBody>
      </p:sp>
      <p:sp>
        <p:nvSpPr>
          <p:cNvPr id="10" name="TextBox 9">
            <a:extLst>
              <a:ext uri="{FF2B5EF4-FFF2-40B4-BE49-F238E27FC236}">
                <a16:creationId xmlns:a16="http://schemas.microsoft.com/office/drawing/2014/main" id="{06BA14D2-D9DF-45C6-89FE-08E6619F6554}"/>
              </a:ext>
            </a:extLst>
          </p:cNvPr>
          <p:cNvSpPr txBox="1"/>
          <p:nvPr/>
        </p:nvSpPr>
        <p:spPr>
          <a:xfrm>
            <a:off x="1081881" y="6260670"/>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410"/>
                                        </p:tgtEl>
                                        <p:attrNameLst>
                                          <p:attrName>style.visibility</p:attrName>
                                        </p:attrNameLst>
                                      </p:cBhvr>
                                      <p:to>
                                        <p:strVal val="visible"/>
                                      </p:to>
                                    </p:set>
                                    <p:animEffect transition="in" filter="fade">
                                      <p:cBhvr>
                                        <p:cTn id="50" dur="1000"/>
                                        <p:tgtEl>
                                          <p:spTgt spid="17410"/>
                                        </p:tgtEl>
                                      </p:cBhvr>
                                    </p:animEffect>
                                    <p:anim calcmode="lin" valueType="num">
                                      <p:cBhvr>
                                        <p:cTn id="51" dur="1000" fill="hold"/>
                                        <p:tgtEl>
                                          <p:spTgt spid="17410"/>
                                        </p:tgtEl>
                                        <p:attrNameLst>
                                          <p:attrName>ppt_x</p:attrName>
                                        </p:attrNameLst>
                                      </p:cBhvr>
                                      <p:tavLst>
                                        <p:tav tm="0">
                                          <p:val>
                                            <p:strVal val="#ppt_x"/>
                                          </p:val>
                                        </p:tav>
                                        <p:tav tm="100000">
                                          <p:val>
                                            <p:strVal val="#ppt_x"/>
                                          </p:val>
                                        </p:tav>
                                      </p:tavLst>
                                    </p:anim>
                                    <p:anim calcmode="lin" valueType="num">
                                      <p:cBhvr>
                                        <p:cTn id="52"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7" grpId="0"/>
      <p:bldP spid="18" grpId="0"/>
      <p:bldP spid="19"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55B0BEB-2CEA-4DEB-A3FC-80A1DD339C62}"/>
              </a:ext>
            </a:extLst>
          </p:cNvPr>
          <p:cNvSpPr txBox="1"/>
          <p:nvPr/>
        </p:nvSpPr>
        <p:spPr>
          <a:xfrm>
            <a:off x="1134696" y="1886222"/>
            <a:ext cx="9922607" cy="823752"/>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M: Đào là loài hoa đặc trưng cho Tết ở miền Bắc.</a:t>
            </a:r>
          </a:p>
        </p:txBody>
      </p:sp>
      <p:sp>
        <p:nvSpPr>
          <p:cNvPr id="10" name="TextBox 9">
            <a:extLst>
              <a:ext uri="{FF2B5EF4-FFF2-40B4-BE49-F238E27FC236}">
                <a16:creationId xmlns:a16="http://schemas.microsoft.com/office/drawing/2014/main" id="{2D3A0FE9-5649-4973-B780-5954DF634DC5}"/>
              </a:ext>
            </a:extLst>
          </p:cNvPr>
          <p:cNvSpPr txBox="1"/>
          <p:nvPr/>
        </p:nvSpPr>
        <p:spPr>
          <a:xfrm>
            <a:off x="1071434" y="860553"/>
            <a:ext cx="10383973" cy="823752"/>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CC"/>
                </a:solidFill>
                <a:effectLst/>
                <a:uLnTx/>
                <a:uFillTx/>
                <a:latin typeface="+mj-lt"/>
                <a:ea typeface="Arial-Rounded" panose="020B0500000000000000" pitchFamily="34" charset="0"/>
                <a:cs typeface="Arial-Rounded" panose="020B0500000000000000" pitchFamily="34" charset="0"/>
                <a:sym typeface="Arial"/>
              </a:rPr>
              <a:t>2. Đặt một câu giới thiệu về loài hoa em thích.</a:t>
            </a:r>
          </a:p>
        </p:txBody>
      </p:sp>
      <p:sp>
        <p:nvSpPr>
          <p:cNvPr id="4" name="TextBox 3">
            <a:extLst>
              <a:ext uri="{FF2B5EF4-FFF2-40B4-BE49-F238E27FC236}">
                <a16:creationId xmlns:a16="http://schemas.microsoft.com/office/drawing/2014/main" id="{0D164E1B-5C07-4C5F-BC28-2BCB5C0C3B7A}"/>
              </a:ext>
            </a:extLst>
          </p:cNvPr>
          <p:cNvSpPr txBox="1"/>
          <p:nvPr/>
        </p:nvSpPr>
        <p:spPr>
          <a:xfrm>
            <a:off x="1071434" y="6211019"/>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461475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43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0F0AE-AE5B-4F32-8DF2-CAABA5E8CB23}"/>
              </a:ext>
            </a:extLst>
          </p:cNvPr>
          <p:cNvSpPr txBox="1"/>
          <p:nvPr/>
        </p:nvSpPr>
        <p:spPr>
          <a:xfrm>
            <a:off x="1799304" y="2008239"/>
            <a:ext cx="8067367" cy="707886"/>
          </a:xfrm>
          <a:prstGeom prst="rect">
            <a:avLst/>
          </a:prstGeom>
          <a:noFill/>
        </p:spPr>
        <p:txBody>
          <a:bodyPr wrap="square" rtlCol="0">
            <a:spAutoFit/>
          </a:bodyPr>
          <a:lstStyle/>
          <a:p>
            <a:r>
              <a:rPr lang="en-US" sz="4000" b="1" dirty="0">
                <a:solidFill>
                  <a:srgbClr val="0000CC"/>
                </a:solidFill>
              </a:rPr>
              <a:t>- </a:t>
            </a:r>
            <a:r>
              <a:rPr lang="en-US" sz="4000" b="1" dirty="0" err="1">
                <a:solidFill>
                  <a:srgbClr val="0000CC"/>
                </a:solidFill>
                <a:latin typeface="Times New Roman" panose="02020603050405020304" pitchFamily="18" charset="0"/>
                <a:cs typeface="Times New Roman" panose="02020603050405020304" pitchFamily="18" charset="0"/>
              </a:rPr>
              <a:t>Hôm</a:t>
            </a:r>
            <a:r>
              <a:rPr lang="en-US" sz="4000" b="1" dirty="0">
                <a:solidFill>
                  <a:srgbClr val="0000CC"/>
                </a:solidFill>
                <a:latin typeface="Times New Roman" panose="02020603050405020304" pitchFamily="18" charset="0"/>
                <a:cs typeface="Times New Roman" panose="02020603050405020304" pitchFamily="18" charset="0"/>
              </a:rPr>
              <a:t> nay </a:t>
            </a:r>
            <a:r>
              <a:rPr lang="en-US" sz="4000" b="1" dirty="0" err="1">
                <a:solidFill>
                  <a:srgbClr val="0000CC"/>
                </a:solidFill>
                <a:latin typeface="Times New Roman" panose="02020603050405020304" pitchFamily="18" charset="0"/>
                <a:cs typeface="Times New Roman" panose="02020603050405020304" pitchFamily="18" charset="0"/>
              </a:rPr>
              <a:t>chúng</a:t>
            </a:r>
            <a:r>
              <a:rPr lang="en-US" sz="4000" b="1" dirty="0">
                <a:solidFill>
                  <a:srgbClr val="0000CC"/>
                </a:solidFill>
                <a:latin typeface="Times New Roman" panose="02020603050405020304" pitchFamily="18" charset="0"/>
                <a:cs typeface="Times New Roman" panose="02020603050405020304" pitchFamily="18" charset="0"/>
              </a:rPr>
              <a:t> ta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gì</a:t>
            </a:r>
            <a:r>
              <a:rPr lang="en-US" sz="4000" b="1" dirty="0">
                <a:solidFill>
                  <a:srgbClr val="0000CC"/>
                </a:solidFill>
                <a:latin typeface="Times New Roman" panose="02020603050405020304" pitchFamily="18" charset="0"/>
                <a:cs typeface="Times New Roman" panose="02020603050405020304" pitchFamily="18" charset="0"/>
              </a:rPr>
              <a:t>?</a:t>
            </a:r>
            <a:endParaRPr lang="vi-VN" sz="4000" b="1" dirty="0">
              <a:solidFill>
                <a:srgbClr val="0000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363C1BB-2EF1-46C1-B9FB-7750766A7FE1}"/>
              </a:ext>
            </a:extLst>
          </p:cNvPr>
          <p:cNvSpPr txBox="1"/>
          <p:nvPr/>
        </p:nvSpPr>
        <p:spPr>
          <a:xfrm>
            <a:off x="1733043" y="3389243"/>
            <a:ext cx="9889113" cy="707886"/>
          </a:xfrm>
          <a:prstGeom prst="rect">
            <a:avLst/>
          </a:prstGeom>
          <a:noFill/>
        </p:spPr>
        <p:txBody>
          <a:bodyPr wrap="square" rtlCol="0">
            <a:spAutoFit/>
          </a:bodyPr>
          <a:lstStyle/>
          <a:p>
            <a:r>
              <a:rPr lang="en-US" sz="4000" b="1" dirty="0">
                <a:solidFill>
                  <a:srgbClr val="0000CC"/>
                </a:solidFill>
              </a:rPr>
              <a:t>- </a:t>
            </a:r>
            <a:r>
              <a:rPr lang="en-US" sz="4000" b="1" dirty="0">
                <a:solidFill>
                  <a:srgbClr val="0000CC"/>
                </a:solidFill>
                <a:latin typeface="Times New Roman" panose="02020603050405020304" pitchFamily="18" charset="0"/>
                <a:cs typeface="Times New Roman" panose="02020603050405020304" pitchFamily="18" charset="0"/>
              </a:rPr>
              <a:t>Qua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con </a:t>
            </a:r>
            <a:r>
              <a:rPr lang="en-US" sz="4000" b="1" dirty="0" err="1">
                <a:solidFill>
                  <a:srgbClr val="0000CC"/>
                </a:solidFill>
                <a:latin typeface="Times New Roman" panose="02020603050405020304" pitchFamily="18" charset="0"/>
                <a:cs typeface="Times New Roman" panose="02020603050405020304" pitchFamily="18" charset="0"/>
              </a:rPr>
              <a:t>cần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ghi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nhớ</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điều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gì</a:t>
            </a:r>
            <a:r>
              <a:rPr lang="en-US" sz="4000" b="1" dirty="0">
                <a:solidFill>
                  <a:srgbClr val="0000CC"/>
                </a:solidFill>
                <a:latin typeface="Times New Roman" panose="02020603050405020304" pitchFamily="18" charset="0"/>
                <a:cs typeface="Times New Roman" panose="02020603050405020304" pitchFamily="18" charset="0"/>
              </a:rPr>
              <a:t>?</a:t>
            </a:r>
            <a:endParaRPr lang="vi-VN" sz="40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7BF877D-C0E4-4CDA-898E-634809EE2B34}"/>
              </a:ext>
            </a:extLst>
          </p:cNvPr>
          <p:cNvSpPr txBox="1"/>
          <p:nvPr/>
        </p:nvSpPr>
        <p:spPr>
          <a:xfrm>
            <a:off x="1052422" y="6211019"/>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345491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403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a:ln w="6350">
                  <a:noFill/>
                </a:ln>
                <a:solidFill>
                  <a:schemeClr val="tx1">
                    <a:lumMod val="95000"/>
                    <a:lumOff val="5000"/>
                  </a:schemeClr>
                </a:solidFill>
                <a:latin typeface="UTM Avo" pitchFamily="18" charset="0"/>
                <a:cs typeface="Times New Roman" pitchFamily="18" charset="0"/>
              </a:rPr>
              <a:t>YÊU CẦU CẦN ĐẠT</a:t>
            </a:r>
            <a:endParaRPr lang="zh-CN" altLang="en-US" sz="4400" b="1" kern="0">
              <a:ln w="6350">
                <a:noFill/>
              </a:ln>
              <a:solidFill>
                <a:schemeClr val="tx1">
                  <a:lumMod val="95000"/>
                  <a:lumOff val="5000"/>
                </a:schemeClr>
              </a:solidFill>
              <a:latin typeface="UTM Avo" pitchFamily="18" charset="0"/>
              <a:cs typeface="Times New Roman"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442887"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rPr>
              <a:t>01</a:t>
            </a:r>
            <a:endParaRPr lang="zh-CN" altLang="en-US"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265198" y="1273199"/>
            <a:ext cx="6491709" cy="1172434"/>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hiện</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giọng</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đọc,biết</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442887" y="3180946"/>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265198" y="2831576"/>
            <a:ext cx="6491707" cy="1394326"/>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442887"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265198" y="4611844"/>
            <a:ext cx="6491707" cy="1241926"/>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loài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1645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89BF3-8D9D-4526-A504-FB37739C114B}"/>
              </a:ext>
            </a:extLst>
          </p:cNvPr>
          <p:cNvSpPr txBox="1"/>
          <p:nvPr/>
        </p:nvSpPr>
        <p:spPr>
          <a:xfrm>
            <a:off x="1599093" y="1401019"/>
            <a:ext cx="9217743" cy="707886"/>
          </a:xfrm>
          <a:prstGeom prst="rect">
            <a:avLst/>
          </a:prstGeom>
          <a:noFill/>
        </p:spPr>
        <p:txBody>
          <a:bodyPr wrap="square" rtlCol="0">
            <a:spAutoFit/>
          </a:bodyPr>
          <a:lstStyle/>
          <a:p>
            <a:r>
              <a:rPr lang="en-US" sz="4000" b="1" dirty="0">
                <a:solidFill>
                  <a:srgbClr val="0000CC"/>
                </a:solidFill>
              </a:rPr>
              <a:t>- </a:t>
            </a:r>
            <a:r>
              <a:rPr lang="en-US" sz="4000" b="1" dirty="0" err="1">
                <a:solidFill>
                  <a:srgbClr val="0000CC"/>
                </a:solidFill>
                <a:latin typeface="Times New Roman" panose="02020603050405020304" pitchFamily="18" charset="0"/>
                <a:cs typeface="Times New Roman" panose="02020603050405020304" pitchFamily="18" charset="0"/>
              </a:rPr>
              <a:t>Ôn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tập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kiến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thức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đã</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a:t>
            </a:r>
            <a:endParaRPr lang="vi-VN" sz="40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63D8952-69A9-42D0-9142-21963A19735E}"/>
              </a:ext>
            </a:extLst>
          </p:cNvPr>
          <p:cNvSpPr txBox="1"/>
          <p:nvPr/>
        </p:nvSpPr>
        <p:spPr>
          <a:xfrm>
            <a:off x="1671483" y="2420691"/>
            <a:ext cx="8849033" cy="2762936"/>
          </a:xfrm>
          <a:prstGeom prst="rect">
            <a:avLst/>
          </a:prstGeom>
          <a:noFill/>
        </p:spPr>
        <p:txBody>
          <a:bodyPr wrap="square" rtlCol="0">
            <a:spAutoFit/>
          </a:bodyPr>
          <a:lstStyle/>
          <a:p>
            <a:pPr>
              <a:lnSpc>
                <a:spcPct val="150000"/>
              </a:lnSpc>
            </a:pP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Chuẩn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bị</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sau</a:t>
            </a:r>
            <a:r>
              <a:rPr lang="en-US" sz="4000" b="1" dirty="0">
                <a:solidFill>
                  <a:srgbClr val="0000CC"/>
                </a:solidFill>
                <a:latin typeface="Times New Roman" panose="02020603050405020304" pitchFamily="18" charset="0"/>
                <a:cs typeface="Times New Roman" panose="02020603050405020304" pitchFamily="18" charset="0"/>
              </a:rPr>
              <a:t>: </a:t>
            </a:r>
          </a:p>
          <a:p>
            <a:pPr algn="ctr">
              <a:lnSpc>
                <a:spcPct val="150000"/>
              </a:lnSpc>
            </a:pP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Tiết</a:t>
            </a:r>
            <a:r>
              <a:rPr lang="en-US" sz="4000" b="1" dirty="0">
                <a:solidFill>
                  <a:srgbClr val="0000CC"/>
                </a:solidFill>
                <a:latin typeface="Times New Roman" panose="02020603050405020304" pitchFamily="18" charset="0"/>
                <a:cs typeface="Times New Roman" panose="02020603050405020304" pitchFamily="18" charset="0"/>
              </a:rPr>
              <a:t> 3)</a:t>
            </a:r>
          </a:p>
          <a:p>
            <a:pPr algn="ctr">
              <a:lnSpc>
                <a:spcPct val="150000"/>
              </a:lnSpc>
            </a:pPr>
            <a:r>
              <a:rPr lang="en-US" sz="4000" b="1" dirty="0">
                <a:solidFill>
                  <a:srgbClr val="0000CC"/>
                </a:solidFill>
                <a:latin typeface="Times New Roman" panose="02020603050405020304" pitchFamily="18" charset="0"/>
                <a:cs typeface="Times New Roman" panose="02020603050405020304" pitchFamily="18" charset="0"/>
              </a:rPr>
              <a:t>Nghe – </a:t>
            </a:r>
            <a:r>
              <a:rPr lang="en-US" sz="4000" b="1" dirty="0" err="1">
                <a:solidFill>
                  <a:srgbClr val="0000CC"/>
                </a:solidFill>
                <a:latin typeface="Times New Roman" panose="02020603050405020304" pitchFamily="18" charset="0"/>
                <a:cs typeface="Times New Roman" panose="02020603050405020304" pitchFamily="18" charset="0"/>
              </a:rPr>
              <a:t>viết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rồi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rPr>
              <a:t>(Trang 20) </a:t>
            </a:r>
            <a:endParaRPr lang="vi-VN" sz="4000" b="1" dirty="0">
              <a:solidFill>
                <a:srgbClr val="0000CC"/>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D85450E-94AD-4216-888F-B05FEAC93EF4}"/>
              </a:ext>
            </a:extLst>
          </p:cNvPr>
          <p:cNvSpPr txBox="1"/>
          <p:nvPr/>
        </p:nvSpPr>
        <p:spPr>
          <a:xfrm>
            <a:off x="791588" y="6211019"/>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288519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ày Tết Psd">
            <a:extLst>
              <a:ext uri="{FF2B5EF4-FFF2-40B4-BE49-F238E27FC236}">
                <a16:creationId xmlns:a16="http://schemas.microsoft.com/office/drawing/2014/main" id="{0F21FBFB-AB2C-4762-8BD2-8851EF7B7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469"/>
            <a:ext cx="12192001" cy="6875785"/>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3450251" y="3798952"/>
            <a:ext cx="1782331" cy="1613734"/>
          </a:xfrm>
          <a:prstGeom prst="rect">
            <a:avLst/>
          </a:prstGeom>
        </p:spPr>
      </p:pic>
      <p:sp>
        <p:nvSpPr>
          <p:cNvPr id="11" name="TextBox 10">
            <a:extLst>
              <a:ext uri="{FF2B5EF4-FFF2-40B4-BE49-F238E27FC236}">
                <a16:creationId xmlns:a16="http://schemas.microsoft.com/office/drawing/2014/main" id="{3AE3A7F9-580A-4DDC-AFD1-AA2D0FBBC0B0}"/>
              </a:ext>
            </a:extLst>
          </p:cNvPr>
          <p:cNvSpPr txBox="1"/>
          <p:nvPr/>
        </p:nvSpPr>
        <p:spPr>
          <a:xfrm>
            <a:off x="1275647" y="-6422"/>
            <a:ext cx="10017014" cy="148002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a:t>
            </a:r>
            <a:r>
              <a:rPr kumimoji="0" lang="en-US" sz="8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Tết</a:t>
            </a:r>
            <a:r>
              <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endPar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图片 20">
            <a:extLst>
              <a:ext uri="{FF2B5EF4-FFF2-40B4-BE49-F238E27FC236}">
                <a16:creationId xmlns:a16="http://schemas.microsoft.com/office/drawing/2014/main" id="{DEB331FB-89C4-46E9-BB59-99423D9A60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10260675" y="-54402"/>
            <a:ext cx="1481655" cy="1341500"/>
          </a:xfrm>
          <a:prstGeom prst="rect">
            <a:avLst/>
          </a:prstGeom>
        </p:spPr>
      </p:pic>
      <p:pic>
        <p:nvPicPr>
          <p:cNvPr id="10" name="图片 20">
            <a:extLst>
              <a:ext uri="{FF2B5EF4-FFF2-40B4-BE49-F238E27FC236}">
                <a16:creationId xmlns:a16="http://schemas.microsoft.com/office/drawing/2014/main" id="{AC58E98B-B0B5-40E5-9FC3-721DC30E5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899339" y="-6422"/>
            <a:ext cx="1481655" cy="1341500"/>
          </a:xfrm>
          <a:prstGeom prst="rect">
            <a:avLst/>
          </a:prstGeom>
        </p:spPr>
      </p:pic>
      <p:pic>
        <p:nvPicPr>
          <p:cNvPr id="12" name="图片 20">
            <a:extLst>
              <a:ext uri="{FF2B5EF4-FFF2-40B4-BE49-F238E27FC236}">
                <a16:creationId xmlns:a16="http://schemas.microsoft.com/office/drawing/2014/main" id="{D7E7C4F2-5FFC-4A3E-80A3-4A4915487D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3754583" y="5684920"/>
            <a:ext cx="1481655" cy="1341500"/>
          </a:xfrm>
          <a:prstGeom prst="rect">
            <a:avLst/>
          </a:prstGeom>
        </p:spPr>
      </p:pic>
      <p:pic>
        <p:nvPicPr>
          <p:cNvPr id="13" name="图片 20">
            <a:extLst>
              <a:ext uri="{FF2B5EF4-FFF2-40B4-BE49-F238E27FC236}">
                <a16:creationId xmlns:a16="http://schemas.microsoft.com/office/drawing/2014/main" id="{AE63ACC3-6E6E-4BDE-A494-872EBFCADF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7576629" y="5739119"/>
            <a:ext cx="1481655" cy="1341500"/>
          </a:xfrm>
          <a:prstGeom prst="rect">
            <a:avLst/>
          </a:prstGeom>
        </p:spPr>
      </p:pic>
      <p:pic>
        <p:nvPicPr>
          <p:cNvPr id="14" name="图片 20">
            <a:extLst>
              <a:ext uri="{FF2B5EF4-FFF2-40B4-BE49-F238E27FC236}">
                <a16:creationId xmlns:a16="http://schemas.microsoft.com/office/drawing/2014/main" id="{116B4BA1-E454-48C7-8483-270D9B38C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10953269" y="5684920"/>
            <a:ext cx="1481655" cy="1341500"/>
          </a:xfrm>
          <a:prstGeom prst="rect">
            <a:avLst/>
          </a:prstGeom>
        </p:spPr>
      </p:pic>
      <p:pic>
        <p:nvPicPr>
          <p:cNvPr id="15" name="图片 20">
            <a:extLst>
              <a:ext uri="{FF2B5EF4-FFF2-40B4-BE49-F238E27FC236}">
                <a16:creationId xmlns:a16="http://schemas.microsoft.com/office/drawing/2014/main" id="{4A20BA0E-DCAA-4EA9-8505-F2EC4AC6E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4" t="41519" r="74729" b="47173"/>
          <a:stretch/>
        </p:blipFill>
        <p:spPr>
          <a:xfrm>
            <a:off x="-206008" y="5739119"/>
            <a:ext cx="1481655" cy="1341500"/>
          </a:xfrm>
          <a:prstGeom prst="rect">
            <a:avLst/>
          </a:prstGeom>
        </p:spPr>
      </p:pic>
    </p:spTree>
    <p:extLst>
      <p:ext uri="{BB962C8B-B14F-4D97-AF65-F5344CB8AC3E}">
        <p14:creationId xmlns:p14="http://schemas.microsoft.com/office/powerpoint/2010/main" val="4973758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3" presetClass="entr" presetSubtype="16"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a:ln w="6350">
                  <a:noFill/>
                </a:ln>
                <a:solidFill>
                  <a:schemeClr val="tx1">
                    <a:lumMod val="95000"/>
                    <a:lumOff val="5000"/>
                  </a:schemeClr>
                </a:solidFill>
                <a:latin typeface="UTM Avo" pitchFamily="18" charset="0"/>
                <a:cs typeface="Times New Roman" pitchFamily="18" charset="0"/>
              </a:rPr>
              <a:t>YÊU CẦU CẦN ĐẠT</a:t>
            </a:r>
            <a:endParaRPr lang="zh-CN" altLang="en-US" sz="4400" b="1" kern="0">
              <a:ln w="6350">
                <a:noFill/>
              </a:ln>
              <a:solidFill>
                <a:schemeClr val="tx1">
                  <a:lumMod val="95000"/>
                  <a:lumOff val="5000"/>
                </a:schemeClr>
              </a:solidFill>
              <a:latin typeface="UTM Avo" pitchFamily="18" charset="0"/>
              <a:cs typeface="Times New Roman"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442887"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rPr>
              <a:t>01</a:t>
            </a:r>
            <a:endParaRPr lang="zh-CN" altLang="en-US"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265198" y="1273199"/>
            <a:ext cx="6491709" cy="1172434"/>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hiện</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giọng</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đọc,biết</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442887" y="3180946"/>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265198" y="2831576"/>
            <a:ext cx="6491707" cy="1394326"/>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442887"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sz="3200" b="1" dirty="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265198" y="4611844"/>
            <a:ext cx="6491707" cy="1241926"/>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loài</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altLang="zh-CN"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2886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67AAE277-41C1-4F9B-BCD8-EDBE61865195}"/>
              </a:ext>
            </a:extLst>
          </p:cNvPr>
          <p:cNvSpPr txBox="1"/>
          <p:nvPr/>
        </p:nvSpPr>
        <p:spPr>
          <a:xfrm>
            <a:off x="1951630" y="200987"/>
            <a:ext cx="8394007" cy="7397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Nói những điều em biết về ngày Tết.</a:t>
            </a:r>
          </a:p>
        </p:txBody>
      </p:sp>
      <p:pic>
        <p:nvPicPr>
          <p:cNvPr id="30" name="Picture 29">
            <a:extLst>
              <a:ext uri="{FF2B5EF4-FFF2-40B4-BE49-F238E27FC236}">
                <a16:creationId xmlns:a16="http://schemas.microsoft.com/office/drawing/2014/main" id="{97CE4927-8480-4446-B1CA-0B0CD095161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714773" y="1056897"/>
            <a:ext cx="2841537" cy="1933065"/>
          </a:xfrm>
          <a:prstGeom prst="roundRect">
            <a:avLst>
              <a:gd name="adj" fmla="val 29724"/>
            </a:avLst>
          </a:prstGeom>
        </p:spPr>
      </p:pic>
      <p:pic>
        <p:nvPicPr>
          <p:cNvPr id="31" name="Picture 30">
            <a:extLst>
              <a:ext uri="{FF2B5EF4-FFF2-40B4-BE49-F238E27FC236}">
                <a16:creationId xmlns:a16="http://schemas.microsoft.com/office/drawing/2014/main" id="{B843F415-DC94-4726-B766-F887DE95028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6939965" y="1294481"/>
            <a:ext cx="2914990" cy="2118498"/>
          </a:xfrm>
          <a:prstGeom prst="rect">
            <a:avLst/>
          </a:prstGeom>
        </p:spPr>
      </p:pic>
      <p:pic>
        <p:nvPicPr>
          <p:cNvPr id="32" name="Picture 31">
            <a:extLst>
              <a:ext uri="{FF2B5EF4-FFF2-40B4-BE49-F238E27FC236}">
                <a16:creationId xmlns:a16="http://schemas.microsoft.com/office/drawing/2014/main" id="{83AD6DE9-385C-4931-8CAB-19686CFF134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6554551" y="3567573"/>
            <a:ext cx="3685819" cy="3089440"/>
          </a:xfrm>
          <a:prstGeom prst="roundRect">
            <a:avLst/>
          </a:prstGeom>
        </p:spPr>
      </p:pic>
      <p:pic>
        <p:nvPicPr>
          <p:cNvPr id="33" name="Picture 32">
            <a:extLst>
              <a:ext uri="{FF2B5EF4-FFF2-40B4-BE49-F238E27FC236}">
                <a16:creationId xmlns:a16="http://schemas.microsoft.com/office/drawing/2014/main" id="{E415F1F1-4709-457D-9512-FD8B13607FE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951630" y="2860410"/>
            <a:ext cx="4933173" cy="3951029"/>
          </a:xfrm>
          <a:prstGeom prst="rect">
            <a:avLst/>
          </a:prstGeom>
        </p:spPr>
      </p:pic>
      <p:sp>
        <p:nvSpPr>
          <p:cNvPr id="2" name="TextBox 1">
            <a:extLst>
              <a:ext uri="{FF2B5EF4-FFF2-40B4-BE49-F238E27FC236}">
                <a16:creationId xmlns:a16="http://schemas.microsoft.com/office/drawing/2014/main" id="{E8C87DCA-E89B-4551-B839-9CB463BCA8FF}"/>
              </a:ext>
            </a:extLst>
          </p:cNvPr>
          <p:cNvSpPr txBox="1"/>
          <p:nvPr/>
        </p:nvSpPr>
        <p:spPr>
          <a:xfrm>
            <a:off x="1138687" y="6297282"/>
            <a:ext cx="1328468" cy="44514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07999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C331AD1-A016-4A4F-B89A-5166B4CDAF8A}"/>
              </a:ext>
            </a:extLst>
          </p:cNvPr>
          <p:cNvSpPr txBox="1"/>
          <p:nvPr/>
        </p:nvSpPr>
        <p:spPr>
          <a:xfrm>
            <a:off x="4291126" y="99316"/>
            <a:ext cx="3234572" cy="83452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554621" y="875657"/>
            <a:ext cx="11209750" cy="5632311"/>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p:txBody>
      </p:sp>
      <p:pic>
        <p:nvPicPr>
          <p:cNvPr id="11" name="Tết đến rồi_HTS">
            <a:hlinkClick r:id="" action="ppaction://media"/>
            <a:extLst>
              <a:ext uri="{FF2B5EF4-FFF2-40B4-BE49-F238E27FC236}">
                <a16:creationId xmlns:a16="http://schemas.microsoft.com/office/drawing/2014/main"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735" y="362287"/>
            <a:ext cx="487363" cy="487363"/>
          </a:xfrm>
          <a:prstGeom prst="rect">
            <a:avLst/>
          </a:prstGeom>
        </p:spPr>
      </p:pic>
      <p:sp>
        <p:nvSpPr>
          <p:cNvPr id="2" name="TextBox 1">
            <a:extLst>
              <a:ext uri="{FF2B5EF4-FFF2-40B4-BE49-F238E27FC236}">
                <a16:creationId xmlns:a16="http://schemas.microsoft.com/office/drawing/2014/main" id="{6A242BFF-1711-449F-BEC9-BB674A4E384F}"/>
              </a:ext>
            </a:extLst>
          </p:cNvPr>
          <p:cNvSpPr txBox="1"/>
          <p:nvPr/>
        </p:nvSpPr>
        <p:spPr>
          <a:xfrm>
            <a:off x="9420045" y="6193766"/>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6003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 presetClass="mediacall" presetSubtype="0" fill="hold" nodeType="withEffect">
                                  <p:stCondLst>
                                    <p:cond delay="0"/>
                                  </p:stCondLst>
                                  <p:childTnLst>
                                    <p:cmd type="call" cmd="playFrom(0.0)">
                                      <p:cBhvr>
                                        <p:cTn id="9" dur="66011" fill="hold"/>
                                        <p:tgtEl>
                                          <p:spTgt spid="11"/>
                                        </p:tgtEl>
                                      </p:cBhvr>
                                    </p:cmd>
                                  </p:childTnLst>
                                </p:cTn>
                              </p:par>
                              <p:par>
                                <p:cTn id="10" presetID="22" presetClass="entr" presetSubtype="4"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1"/>
                </p:tgtEl>
              </p:cMediaNode>
            </p:audio>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661D0C3-15F9-416D-B14A-1CA614CEDD20}"/>
              </a:ext>
            </a:extLst>
          </p:cNvPr>
          <p:cNvSpPr/>
          <p:nvPr/>
        </p:nvSpPr>
        <p:spPr>
          <a:xfrm>
            <a:off x="1448972" y="2335237"/>
            <a:ext cx="9509760" cy="2532184"/>
          </a:xfrm>
          <a:prstGeom prst="roundRect">
            <a:avLst/>
          </a:prstGeom>
          <a:solidFill>
            <a:schemeClr val="accent4">
              <a:lumMod val="20000"/>
              <a:lumOff val="80000"/>
            </a:schemeClr>
          </a:solidFill>
          <a:ln>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26B45658-1C69-465F-A5F6-CE3B2CD1E4A4}"/>
              </a:ext>
            </a:extLst>
          </p:cNvPr>
          <p:cNvSpPr txBox="1"/>
          <p:nvPr/>
        </p:nvSpPr>
        <p:spPr>
          <a:xfrm>
            <a:off x="2169292" y="2236763"/>
            <a:ext cx="8539088" cy="2139496"/>
          </a:xfrm>
          <a:prstGeom prst="rect">
            <a:avLst/>
          </a:prstGeom>
          <a:noFill/>
        </p:spPr>
        <p:txBody>
          <a:bodyPr wrap="square" rtlCol="0">
            <a:spAutoFit/>
          </a:bodyPr>
          <a:lstStyle/>
          <a:p>
            <a:pPr algn="just">
              <a:lnSpc>
                <a:spcPct val="200000"/>
              </a:lnSpc>
            </a:pPr>
            <a:r>
              <a:rPr lang="en-US" sz="3600" b="1" dirty="0" err="1">
                <a:solidFill>
                  <a:srgbClr val="0000CC"/>
                </a:solidFill>
                <a:latin typeface="Times New Roman" panose="02020603050405020304" pitchFamily="18" charset="0"/>
                <a:cs typeface="Times New Roman" panose="02020603050405020304" pitchFamily="18" charset="0"/>
              </a:rPr>
              <a:t>Giọng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điệu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vui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vẻ</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hứng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Ngắt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giọng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giọng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chỗ</a:t>
            </a:r>
            <a:r>
              <a:rPr lang="en-US" sz="3600" b="1" dirty="0">
                <a:solidFill>
                  <a:srgbClr val="0000CC"/>
                </a:solidFill>
                <a:latin typeface="Times New Roman" panose="02020603050405020304" pitchFamily="18" charset="0"/>
                <a:cs typeface="Times New Roman" panose="02020603050405020304" pitchFamily="18" charset="0"/>
              </a:rPr>
              <a:t>. </a:t>
            </a:r>
            <a:endParaRPr lang="vi-VN" sz="3600" b="1" dirty="0">
              <a:solidFill>
                <a:srgbClr val="0000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6D26AD-717E-4F15-9FEB-EA10D09FEF09}"/>
              </a:ext>
            </a:extLst>
          </p:cNvPr>
          <p:cNvSpPr txBox="1"/>
          <p:nvPr/>
        </p:nvSpPr>
        <p:spPr>
          <a:xfrm>
            <a:off x="2628315" y="1305951"/>
            <a:ext cx="3993401"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Chú</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giọng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85B15BD-CFD2-4DC4-AF6C-84939E288879}"/>
              </a:ext>
            </a:extLst>
          </p:cNvPr>
          <p:cNvSpPr txBox="1"/>
          <p:nvPr/>
        </p:nvSpPr>
        <p:spPr>
          <a:xfrm>
            <a:off x="1035169" y="6211019"/>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59214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34B46F-FC1D-49FB-8569-1F203B694158}"/>
              </a:ext>
            </a:extLst>
          </p:cNvPr>
          <p:cNvGraphicFramePr>
            <a:graphicFrameLocks noGrp="1"/>
          </p:cNvGraphicFramePr>
          <p:nvPr>
            <p:extLst>
              <p:ext uri="{D42A27DB-BD31-4B8C-83A1-F6EECF244321}">
                <p14:modId xmlns:p14="http://schemas.microsoft.com/office/powerpoint/2010/main" val="648013095"/>
              </p:ext>
            </p:extLst>
          </p:nvPr>
        </p:nvGraphicFramePr>
        <p:xfrm>
          <a:off x="1657906" y="1623714"/>
          <a:ext cx="10034421" cy="3720340"/>
        </p:xfrm>
        <a:graphic>
          <a:graphicData uri="http://schemas.openxmlformats.org/drawingml/2006/table">
            <a:tbl>
              <a:tblPr firstRow="1" firstCol="1" bandRow="1">
                <a:tableStyleId>{5C22544A-7EE6-4342-B048-85BDC9FD1C3A}</a:tableStyleId>
              </a:tblPr>
              <a:tblGrid>
                <a:gridCol w="10034421">
                  <a:extLst>
                    <a:ext uri="{9D8B030D-6E8A-4147-A177-3AD203B41FA5}">
                      <a16:colId xmlns:a16="http://schemas.microsoft.com/office/drawing/2014/main" val="841766107"/>
                    </a:ext>
                  </a:extLst>
                </a:gridCol>
              </a:tblGrid>
              <a:tr h="586823">
                <a:tc>
                  <a:txBody>
                    <a:bodyPr/>
                    <a:lstStyle/>
                    <a:p>
                      <a:pPr>
                        <a:lnSpc>
                          <a:spcPct val="200000"/>
                        </a:lnSpc>
                        <a:spcAft>
                          <a:spcPts val="0"/>
                        </a:spcAft>
                      </a:pPr>
                      <a:r>
                        <a:rPr lang="en-US" sz="3600" u="none" strike="noStrike" spc="0" dirty="0">
                          <a:solidFill>
                            <a:srgbClr val="FF0000"/>
                          </a:solidFill>
                          <a:effectLst/>
                          <a:latin typeface="Times New Roman" panose="02020603050405020304" pitchFamily="18" charset="0"/>
                          <a:cs typeface="Times New Roman" panose="02020603050405020304" pitchFamily="18" charset="0"/>
                        </a:rPr>
                        <a:t>- </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Đoạn 1: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T</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ừ đầu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 </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đến trong năm.</a:t>
                      </a:r>
                      <a:endParaRPr lang="vi-VN"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642584805"/>
                  </a:ext>
                </a:extLst>
              </a:tr>
              <a:tr h="586823">
                <a:tc>
                  <a:txBody>
                    <a:bodyPr/>
                    <a:lstStyle/>
                    <a:p>
                      <a:pPr>
                        <a:lnSpc>
                          <a:spcPct val="200000"/>
                        </a:lnSpc>
                        <a:spcAft>
                          <a:spcPts val="0"/>
                        </a:spcAft>
                      </a:pPr>
                      <a:r>
                        <a:rPr lang="vi-VN" sz="3600" u="none" strike="noStrike" spc="0" dirty="0">
                          <a:solidFill>
                            <a:srgbClr val="FF0000"/>
                          </a:solidFill>
                          <a:effectLst/>
                          <a:latin typeface="Times New Roman" panose="02020603050405020304" pitchFamily="18" charset="0"/>
                          <a:cs typeface="Times New Roman" panose="02020603050405020304" pitchFamily="18" charset="0"/>
                        </a:rPr>
                        <a:t>- </a:t>
                      </a:r>
                      <a:r>
                        <a:rPr lang="en-US" sz="3600" u="none" strike="noStrike" spc="0" dirty="0">
                          <a:solidFill>
                            <a:srgbClr val="FF0000"/>
                          </a:solidFill>
                          <a:effectLst/>
                          <a:latin typeface="Times New Roman" panose="02020603050405020304" pitchFamily="18" charset="0"/>
                          <a:cs typeface="Times New Roman" panose="02020603050405020304" pitchFamily="18" charset="0"/>
                        </a:rPr>
                        <a:t>Đ</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oạn 2: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T</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ừ Vào dịp Tết</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 …</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 đến thịt lợn.</a:t>
                      </a:r>
                      <a:endParaRPr lang="vi-VN"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024154750"/>
                  </a:ext>
                </a:extLst>
              </a:tr>
              <a:tr h="586823">
                <a:tc>
                  <a:txBody>
                    <a:bodyPr/>
                    <a:lstStyle/>
                    <a:p>
                      <a:pPr>
                        <a:lnSpc>
                          <a:spcPct val="200000"/>
                        </a:lnSpc>
                        <a:spcAft>
                          <a:spcPts val="0"/>
                        </a:spcAft>
                      </a:pPr>
                      <a:r>
                        <a:rPr lang="vi-VN" sz="3600" u="none" strike="noStrike" spc="0" dirty="0">
                          <a:solidFill>
                            <a:srgbClr val="FF0000"/>
                          </a:solidFill>
                          <a:effectLst/>
                          <a:latin typeface="Times New Roman" panose="02020603050405020304" pitchFamily="18" charset="0"/>
                          <a:cs typeface="Times New Roman" panose="02020603050405020304" pitchFamily="18" charset="0"/>
                        </a:rPr>
                        <a:t>- </a:t>
                      </a:r>
                      <a:r>
                        <a:rPr lang="en-US" sz="3600" u="none" strike="noStrike" spc="0" dirty="0">
                          <a:solidFill>
                            <a:srgbClr val="FF0000"/>
                          </a:solidFill>
                          <a:effectLst/>
                          <a:latin typeface="Times New Roman" panose="02020603050405020304" pitchFamily="18" charset="0"/>
                          <a:cs typeface="Times New Roman" panose="02020603050405020304" pitchFamily="18" charset="0"/>
                        </a:rPr>
                        <a:t>Đ</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oạn 3: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T</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ừ Mai và đào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 </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đến chúm chím</a:t>
                      </a:r>
                      <a:endParaRPr lang="vi-VN"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438666419"/>
                  </a:ext>
                </a:extLst>
              </a:tr>
              <a:tr h="586823">
                <a:tc>
                  <a:txBody>
                    <a:bodyPr/>
                    <a:lstStyle/>
                    <a:p>
                      <a:pPr>
                        <a:lnSpc>
                          <a:spcPct val="200000"/>
                        </a:lnSpc>
                        <a:spcAft>
                          <a:spcPts val="0"/>
                        </a:spcAft>
                      </a:pPr>
                      <a:r>
                        <a:rPr lang="vi-VN" sz="3600" u="none" strike="noStrike" spc="0" dirty="0">
                          <a:solidFill>
                            <a:srgbClr val="FF0000"/>
                          </a:solidFill>
                          <a:effectLst/>
                          <a:latin typeface="Times New Roman" panose="02020603050405020304" pitchFamily="18" charset="0"/>
                          <a:cs typeface="Times New Roman" panose="02020603050405020304" pitchFamily="18" charset="0"/>
                        </a:rPr>
                        <a:t>- </a:t>
                      </a:r>
                      <a:r>
                        <a:rPr lang="en-US" sz="3600" u="none" strike="noStrike" spc="0" dirty="0">
                          <a:solidFill>
                            <a:srgbClr val="FF0000"/>
                          </a:solidFill>
                          <a:effectLst/>
                          <a:latin typeface="Times New Roman" panose="02020603050405020304" pitchFamily="18" charset="0"/>
                          <a:cs typeface="Times New Roman" panose="02020603050405020304" pitchFamily="18" charset="0"/>
                        </a:rPr>
                        <a:t>Đ</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oạn 4: </a:t>
                      </a:r>
                      <a:r>
                        <a:rPr lang="en-US" sz="3600" u="none" strike="noStrike" spc="0" dirty="0">
                          <a:solidFill>
                            <a:srgbClr val="002060"/>
                          </a:solidFill>
                          <a:effectLst/>
                          <a:latin typeface="Times New Roman" panose="02020603050405020304" pitchFamily="18" charset="0"/>
                          <a:cs typeface="Times New Roman" panose="02020603050405020304" pitchFamily="18" charset="0"/>
                        </a:rPr>
                        <a:t>P</a:t>
                      </a:r>
                      <a:r>
                        <a:rPr lang="vi-VN" sz="3600" u="none" strike="noStrike" spc="0" dirty="0">
                          <a:solidFill>
                            <a:srgbClr val="002060"/>
                          </a:solidFill>
                          <a:effectLst/>
                          <a:latin typeface="Times New Roman" panose="02020603050405020304" pitchFamily="18" charset="0"/>
                          <a:cs typeface="Times New Roman" panose="02020603050405020304" pitchFamily="18" charset="0"/>
                        </a:rPr>
                        <a:t>hần còn lại.</a:t>
                      </a:r>
                      <a:endParaRPr lang="vi-VN"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844811183"/>
                  </a:ext>
                </a:extLst>
              </a:tr>
            </a:tbl>
          </a:graphicData>
        </a:graphic>
      </p:graphicFrame>
      <p:sp>
        <p:nvSpPr>
          <p:cNvPr id="3" name="TextBox 2">
            <a:extLst>
              <a:ext uri="{FF2B5EF4-FFF2-40B4-BE49-F238E27FC236}">
                <a16:creationId xmlns:a16="http://schemas.microsoft.com/office/drawing/2014/main" id="{6B83A95E-25A6-4ED1-9DE4-2AE79214980C}"/>
              </a:ext>
            </a:extLst>
          </p:cNvPr>
          <p:cNvSpPr txBox="1"/>
          <p:nvPr/>
        </p:nvSpPr>
        <p:spPr>
          <a:xfrm>
            <a:off x="2383436" y="794478"/>
            <a:ext cx="7180289"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đ</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err="1">
                <a:solidFill>
                  <a:srgbClr val="FF0000"/>
                </a:solidFill>
                <a:latin typeface="Times New Roman" panose="02020603050405020304" pitchFamily="18" charset="0"/>
                <a:cs typeface="Times New Roman" panose="02020603050405020304" pitchFamily="18" charset="0"/>
              </a:rPr>
              <a:t>ợc</a:t>
            </a:r>
            <a:r>
              <a:rPr lang="en-US" sz="4000" b="1" dirty="0">
                <a:solidFill>
                  <a:srgbClr val="FF0000"/>
                </a:solidFill>
                <a:latin typeface="Times New Roman" panose="02020603050405020304" pitchFamily="18" charset="0"/>
                <a:cs typeface="Times New Roman" panose="02020603050405020304" pitchFamily="18" charset="0"/>
              </a:rPr>
              <a:t> chia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4 </a:t>
            </a:r>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14C1362-3B76-4597-B01C-01AB0D84C38C}"/>
              </a:ext>
            </a:extLst>
          </p:cNvPr>
          <p:cNvSpPr txBox="1"/>
          <p:nvPr/>
        </p:nvSpPr>
        <p:spPr>
          <a:xfrm>
            <a:off x="1086928" y="6211019"/>
            <a:ext cx="1759789" cy="5175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5232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2200</Words>
  <Application>Microsoft Office PowerPoint</Application>
  <PresentationFormat>Widescreen</PresentationFormat>
  <Paragraphs>176</Paragraphs>
  <Slides>38</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等线</vt:lpstr>
      <vt:lpstr>Arial</vt:lpstr>
      <vt:lpstr>Arial-Rounded</vt:lpstr>
      <vt:lpstr>Calibri</vt:lpstr>
      <vt:lpstr>Calibri Light</vt:lpstr>
      <vt:lpstr>Times New Roman</vt:lpstr>
      <vt:lpstr>UTM Avo</vt:lpstr>
      <vt:lpstr>小单纯体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94</cp:revision>
  <dcterms:created xsi:type="dcterms:W3CDTF">2021-12-21T06:34:40Z</dcterms:created>
  <dcterms:modified xsi:type="dcterms:W3CDTF">2023-07-23T03:18:37Z</dcterms:modified>
</cp:coreProperties>
</file>